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81" r:id="rId3"/>
    <p:sldId id="265" r:id="rId4"/>
    <p:sldId id="269" r:id="rId5"/>
    <p:sldId id="274" r:id="rId6"/>
    <p:sldId id="259" r:id="rId7"/>
    <p:sldId id="263" r:id="rId8"/>
    <p:sldId id="267" r:id="rId9"/>
    <p:sldId id="266" r:id="rId10"/>
    <p:sldId id="272" r:id="rId11"/>
    <p:sldId id="271" r:id="rId12"/>
    <p:sldId id="283" r:id="rId13"/>
    <p:sldId id="282" r:id="rId14"/>
    <p:sldId id="284" r:id="rId15"/>
    <p:sldId id="285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88CFB0-8110-477D-B089-6EA9294961BC}">
  <a:tblStyle styleId="{A688CFB0-8110-477D-B089-6EA9294961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0" name="Google Shape;2430;gde935a6402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1" name="Google Shape;2431;gde935a6402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de935a6402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de935a6402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0" name="Google Shape;2340;gde935a6402_0_2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1" name="Google Shape;2341;gde935a6402_0_2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121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de935a6402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de935a6402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401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de935a6402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de935a6402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839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41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gdc549e8603_0_5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4" name="Google Shape;1614;gdc549e8603_0_5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gde935a640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gde935a640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gde935a6402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3" name="Google Shape;2683;gde935a6402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206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2" name="Google Shape;1462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06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0" name="Google Shape;1880;gde935a6402_0_3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1" name="Google Shape;1881;gde935a6402_0_3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4780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gde935a6402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8" name="Google Shape;1738;gde935a6402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49550" y="-49600"/>
            <a:ext cx="9468000" cy="5293200"/>
          </a:xfrm>
          <a:prstGeom prst="rect">
            <a:avLst/>
          </a:prstGeom>
          <a:solidFill>
            <a:srgbClr val="EFF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225151" y="2671488"/>
            <a:ext cx="9085050" cy="2889675"/>
          </a:xfrm>
          <a:custGeom>
            <a:avLst/>
            <a:gdLst/>
            <a:ahLst/>
            <a:cxnLst/>
            <a:rect l="l" t="t" r="r" b="b"/>
            <a:pathLst>
              <a:path w="363402" h="115587" extrusionOk="0">
                <a:moveTo>
                  <a:pt x="11720" y="43736"/>
                </a:moveTo>
                <a:cubicBezTo>
                  <a:pt x="9098" y="28934"/>
                  <a:pt x="-3014" y="22047"/>
                  <a:pt x="11086" y="14758"/>
                </a:cubicBezTo>
                <a:cubicBezTo>
                  <a:pt x="25186" y="7469"/>
                  <a:pt x="71327" y="63"/>
                  <a:pt x="96319" y="0"/>
                </a:cubicBezTo>
                <a:cubicBezTo>
                  <a:pt x="121311" y="-63"/>
                  <a:pt x="135403" y="5859"/>
                  <a:pt x="161037" y="14382"/>
                </a:cubicBezTo>
                <a:cubicBezTo>
                  <a:pt x="186671" y="22905"/>
                  <a:pt x="218099" y="46675"/>
                  <a:pt x="250125" y="51136"/>
                </a:cubicBezTo>
                <a:cubicBezTo>
                  <a:pt x="282151" y="55597"/>
                  <a:pt x="335550" y="36354"/>
                  <a:pt x="353194" y="41148"/>
                </a:cubicBezTo>
                <a:cubicBezTo>
                  <a:pt x="370838" y="45942"/>
                  <a:pt x="361384" y="67781"/>
                  <a:pt x="355991" y="79899"/>
                </a:cubicBezTo>
                <a:cubicBezTo>
                  <a:pt x="350598" y="92017"/>
                  <a:pt x="375698" y="109911"/>
                  <a:pt x="320835" y="113856"/>
                </a:cubicBezTo>
                <a:cubicBezTo>
                  <a:pt x="265973" y="117801"/>
                  <a:pt x="78335" y="115258"/>
                  <a:pt x="26816" y="103571"/>
                </a:cubicBezTo>
                <a:cubicBezTo>
                  <a:pt x="-24703" y="91884"/>
                  <a:pt x="14342" y="58538"/>
                  <a:pt x="11720" y="4373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16453" y="-184140"/>
            <a:ext cx="9483975" cy="1796175"/>
          </a:xfrm>
          <a:custGeom>
            <a:avLst/>
            <a:gdLst/>
            <a:ahLst/>
            <a:cxnLst/>
            <a:rect l="l" t="t" r="r" b="b"/>
            <a:pathLst>
              <a:path w="379359" h="71847" extrusionOk="0">
                <a:moveTo>
                  <a:pt x="2322" y="10646"/>
                </a:moveTo>
                <a:cubicBezTo>
                  <a:pt x="-4301" y="14993"/>
                  <a:pt x="5082" y="22513"/>
                  <a:pt x="7704" y="28446"/>
                </a:cubicBezTo>
                <a:cubicBezTo>
                  <a:pt x="10326" y="34380"/>
                  <a:pt x="15297" y="40370"/>
                  <a:pt x="18053" y="46247"/>
                </a:cubicBezTo>
                <a:cubicBezTo>
                  <a:pt x="20809" y="52124"/>
                  <a:pt x="17349" y="60333"/>
                  <a:pt x="24239" y="63709"/>
                </a:cubicBezTo>
                <a:cubicBezTo>
                  <a:pt x="31129" y="67085"/>
                  <a:pt x="42949" y="68902"/>
                  <a:pt x="59395" y="66505"/>
                </a:cubicBezTo>
                <a:cubicBezTo>
                  <a:pt x="75841" y="64108"/>
                  <a:pt x="98345" y="50590"/>
                  <a:pt x="122914" y="49327"/>
                </a:cubicBezTo>
                <a:cubicBezTo>
                  <a:pt x="147483" y="48064"/>
                  <a:pt x="180774" y="58796"/>
                  <a:pt x="206808" y="58929"/>
                </a:cubicBezTo>
                <a:cubicBezTo>
                  <a:pt x="232842" y="59062"/>
                  <a:pt x="255280" y="47995"/>
                  <a:pt x="279117" y="50126"/>
                </a:cubicBezTo>
                <a:cubicBezTo>
                  <a:pt x="302954" y="52257"/>
                  <a:pt x="336419" y="70428"/>
                  <a:pt x="349828" y="71713"/>
                </a:cubicBezTo>
                <a:cubicBezTo>
                  <a:pt x="363237" y="72998"/>
                  <a:pt x="358644" y="64842"/>
                  <a:pt x="359573" y="57838"/>
                </a:cubicBezTo>
                <a:cubicBezTo>
                  <a:pt x="360502" y="50834"/>
                  <a:pt x="355822" y="38933"/>
                  <a:pt x="355403" y="29688"/>
                </a:cubicBezTo>
                <a:cubicBezTo>
                  <a:pt x="354984" y="20443"/>
                  <a:pt x="408385" y="6921"/>
                  <a:pt x="357058" y="2367"/>
                </a:cubicBezTo>
                <a:cubicBezTo>
                  <a:pt x="305732" y="-2186"/>
                  <a:pt x="106567" y="987"/>
                  <a:pt x="47444" y="2367"/>
                </a:cubicBezTo>
                <a:cubicBezTo>
                  <a:pt x="-11679" y="3747"/>
                  <a:pt x="8945" y="6300"/>
                  <a:pt x="2322" y="1064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>
            <a:off x="1413075" y="3505820"/>
            <a:ext cx="8747050" cy="1929550"/>
          </a:xfrm>
          <a:custGeom>
            <a:avLst/>
            <a:gdLst/>
            <a:ahLst/>
            <a:cxnLst/>
            <a:rect l="l" t="t" r="r" b="b"/>
            <a:pathLst>
              <a:path w="349882" h="77182" extrusionOk="0">
                <a:moveTo>
                  <a:pt x="320611" y="30365"/>
                </a:moveTo>
                <a:cubicBezTo>
                  <a:pt x="309933" y="18114"/>
                  <a:pt x="295044" y="-3192"/>
                  <a:pt x="271873" y="403"/>
                </a:cubicBezTo>
                <a:cubicBezTo>
                  <a:pt x="248702" y="3999"/>
                  <a:pt x="203293" y="42017"/>
                  <a:pt x="181587" y="51938"/>
                </a:cubicBezTo>
                <a:cubicBezTo>
                  <a:pt x="159881" y="61859"/>
                  <a:pt x="153863" y="59462"/>
                  <a:pt x="141637" y="59928"/>
                </a:cubicBezTo>
                <a:cubicBezTo>
                  <a:pt x="129411" y="60394"/>
                  <a:pt x="124411" y="54069"/>
                  <a:pt x="108231" y="54735"/>
                </a:cubicBezTo>
                <a:cubicBezTo>
                  <a:pt x="92052" y="55401"/>
                  <a:pt x="59966" y="61793"/>
                  <a:pt x="44560" y="63923"/>
                </a:cubicBezTo>
                <a:cubicBezTo>
                  <a:pt x="29154" y="66054"/>
                  <a:pt x="22163" y="66053"/>
                  <a:pt x="15796" y="67518"/>
                </a:cubicBezTo>
                <a:cubicBezTo>
                  <a:pt x="9429" y="68983"/>
                  <a:pt x="-9912" y="71647"/>
                  <a:pt x="6359" y="72712"/>
                </a:cubicBezTo>
                <a:cubicBezTo>
                  <a:pt x="22630" y="73778"/>
                  <a:pt x="58493" y="73711"/>
                  <a:pt x="113424" y="73911"/>
                </a:cubicBezTo>
                <a:cubicBezTo>
                  <a:pt x="168355" y="74111"/>
                  <a:pt x="301412" y="81169"/>
                  <a:pt x="335943" y="73911"/>
                </a:cubicBezTo>
                <a:cubicBezTo>
                  <a:pt x="370474" y="66653"/>
                  <a:pt x="331289" y="42616"/>
                  <a:pt x="320611" y="30365"/>
                </a:cubicBezTo>
                <a:close/>
              </a:path>
            </a:pathLst>
          </a:custGeom>
          <a:solidFill>
            <a:srgbClr val="000000">
              <a:alpha val="2680"/>
            </a:srgbClr>
          </a:solidFill>
          <a:ln>
            <a:noFill/>
          </a:ln>
        </p:spPr>
      </p: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031300" y="1285575"/>
            <a:ext cx="5081400" cy="19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802750" y="3045087"/>
            <a:ext cx="3538500" cy="7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"/>
              <a:buNone/>
              <a:defRPr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241567" y="-918644"/>
            <a:ext cx="1496126" cy="5571031"/>
          </a:xfrm>
          <a:custGeom>
            <a:avLst/>
            <a:gdLst/>
            <a:ahLst/>
            <a:cxnLst/>
            <a:rect l="l" t="t" r="r" b="b"/>
            <a:pathLst>
              <a:path w="12328" h="45905" extrusionOk="0">
                <a:moveTo>
                  <a:pt x="8264" y="1"/>
                </a:moveTo>
                <a:cubicBezTo>
                  <a:pt x="8091" y="1"/>
                  <a:pt x="7924" y="7"/>
                  <a:pt x="7745" y="7"/>
                </a:cubicBezTo>
                <a:cubicBezTo>
                  <a:pt x="7400" y="20"/>
                  <a:pt x="7112" y="33"/>
                  <a:pt x="6836" y="52"/>
                </a:cubicBezTo>
                <a:cubicBezTo>
                  <a:pt x="6702" y="65"/>
                  <a:pt x="6561" y="78"/>
                  <a:pt x="6414" y="90"/>
                </a:cubicBezTo>
                <a:cubicBezTo>
                  <a:pt x="6331" y="97"/>
                  <a:pt x="6248" y="110"/>
                  <a:pt x="6158" y="116"/>
                </a:cubicBezTo>
                <a:cubicBezTo>
                  <a:pt x="5863" y="135"/>
                  <a:pt x="5556" y="148"/>
                  <a:pt x="5313" y="154"/>
                </a:cubicBezTo>
                <a:lnTo>
                  <a:pt x="5108" y="161"/>
                </a:lnTo>
                <a:cubicBezTo>
                  <a:pt x="4737" y="167"/>
                  <a:pt x="4340" y="186"/>
                  <a:pt x="3950" y="225"/>
                </a:cubicBezTo>
                <a:cubicBezTo>
                  <a:pt x="3726" y="250"/>
                  <a:pt x="3547" y="276"/>
                  <a:pt x="3380" y="308"/>
                </a:cubicBezTo>
                <a:cubicBezTo>
                  <a:pt x="3201" y="340"/>
                  <a:pt x="3022" y="378"/>
                  <a:pt x="2843" y="436"/>
                </a:cubicBezTo>
                <a:cubicBezTo>
                  <a:pt x="2657" y="487"/>
                  <a:pt x="2471" y="558"/>
                  <a:pt x="2292" y="647"/>
                </a:cubicBezTo>
                <a:cubicBezTo>
                  <a:pt x="2145" y="718"/>
                  <a:pt x="1998" y="801"/>
                  <a:pt x="1863" y="903"/>
                </a:cubicBezTo>
                <a:cubicBezTo>
                  <a:pt x="1774" y="961"/>
                  <a:pt x="1697" y="1025"/>
                  <a:pt x="1620" y="1102"/>
                </a:cubicBezTo>
                <a:cubicBezTo>
                  <a:pt x="1562" y="1153"/>
                  <a:pt x="1505" y="1211"/>
                  <a:pt x="1454" y="1268"/>
                </a:cubicBezTo>
                <a:cubicBezTo>
                  <a:pt x="1332" y="1403"/>
                  <a:pt x="1230" y="1550"/>
                  <a:pt x="1134" y="1703"/>
                </a:cubicBezTo>
                <a:cubicBezTo>
                  <a:pt x="1063" y="1831"/>
                  <a:pt x="999" y="1959"/>
                  <a:pt x="948" y="2081"/>
                </a:cubicBezTo>
                <a:cubicBezTo>
                  <a:pt x="884" y="2228"/>
                  <a:pt x="839" y="2343"/>
                  <a:pt x="801" y="2452"/>
                </a:cubicBezTo>
                <a:cubicBezTo>
                  <a:pt x="718" y="2695"/>
                  <a:pt x="647" y="2945"/>
                  <a:pt x="590" y="3195"/>
                </a:cubicBezTo>
                <a:cubicBezTo>
                  <a:pt x="519" y="3495"/>
                  <a:pt x="462" y="3803"/>
                  <a:pt x="423" y="4110"/>
                </a:cubicBezTo>
                <a:cubicBezTo>
                  <a:pt x="385" y="4385"/>
                  <a:pt x="353" y="4660"/>
                  <a:pt x="334" y="4923"/>
                </a:cubicBezTo>
                <a:cubicBezTo>
                  <a:pt x="282" y="5544"/>
                  <a:pt x="257" y="6177"/>
                  <a:pt x="244" y="6721"/>
                </a:cubicBezTo>
                <a:lnTo>
                  <a:pt x="225" y="7310"/>
                </a:lnTo>
                <a:lnTo>
                  <a:pt x="225" y="7387"/>
                </a:lnTo>
                <a:cubicBezTo>
                  <a:pt x="206" y="7860"/>
                  <a:pt x="193" y="8340"/>
                  <a:pt x="180" y="8821"/>
                </a:cubicBezTo>
                <a:cubicBezTo>
                  <a:pt x="135" y="10395"/>
                  <a:pt x="110" y="11937"/>
                  <a:pt x="103" y="13410"/>
                </a:cubicBezTo>
                <a:lnTo>
                  <a:pt x="103" y="15118"/>
                </a:lnTo>
                <a:lnTo>
                  <a:pt x="103" y="15720"/>
                </a:lnTo>
                <a:cubicBezTo>
                  <a:pt x="103" y="16495"/>
                  <a:pt x="97" y="17269"/>
                  <a:pt x="97" y="18043"/>
                </a:cubicBezTo>
                <a:cubicBezTo>
                  <a:pt x="97" y="19925"/>
                  <a:pt x="90" y="21359"/>
                  <a:pt x="84" y="22690"/>
                </a:cubicBezTo>
                <a:cubicBezTo>
                  <a:pt x="78" y="24412"/>
                  <a:pt x="65" y="25929"/>
                  <a:pt x="52" y="27337"/>
                </a:cubicBezTo>
                <a:cubicBezTo>
                  <a:pt x="46" y="27849"/>
                  <a:pt x="46" y="28367"/>
                  <a:pt x="39" y="28879"/>
                </a:cubicBezTo>
                <a:lnTo>
                  <a:pt x="39" y="28956"/>
                </a:lnTo>
                <a:cubicBezTo>
                  <a:pt x="26" y="29890"/>
                  <a:pt x="20" y="30946"/>
                  <a:pt x="14" y="31971"/>
                </a:cubicBezTo>
                <a:cubicBezTo>
                  <a:pt x="1" y="33487"/>
                  <a:pt x="7" y="35049"/>
                  <a:pt x="14" y="36604"/>
                </a:cubicBezTo>
                <a:cubicBezTo>
                  <a:pt x="20" y="37398"/>
                  <a:pt x="26" y="38172"/>
                  <a:pt x="33" y="38915"/>
                </a:cubicBezTo>
                <a:cubicBezTo>
                  <a:pt x="39" y="39318"/>
                  <a:pt x="39" y="39715"/>
                  <a:pt x="46" y="40118"/>
                </a:cubicBezTo>
                <a:lnTo>
                  <a:pt x="46" y="40189"/>
                </a:lnTo>
                <a:cubicBezTo>
                  <a:pt x="46" y="40304"/>
                  <a:pt x="46" y="40413"/>
                  <a:pt x="46" y="40534"/>
                </a:cubicBezTo>
                <a:cubicBezTo>
                  <a:pt x="46" y="40656"/>
                  <a:pt x="46" y="40784"/>
                  <a:pt x="39" y="40905"/>
                </a:cubicBezTo>
                <a:cubicBezTo>
                  <a:pt x="39" y="41033"/>
                  <a:pt x="33" y="41149"/>
                  <a:pt x="26" y="41270"/>
                </a:cubicBezTo>
                <a:lnTo>
                  <a:pt x="26" y="41341"/>
                </a:lnTo>
                <a:cubicBezTo>
                  <a:pt x="26" y="41488"/>
                  <a:pt x="14" y="41629"/>
                  <a:pt x="14" y="41776"/>
                </a:cubicBezTo>
                <a:cubicBezTo>
                  <a:pt x="14" y="42032"/>
                  <a:pt x="7" y="42326"/>
                  <a:pt x="14" y="42614"/>
                </a:cubicBezTo>
                <a:cubicBezTo>
                  <a:pt x="26" y="42954"/>
                  <a:pt x="39" y="43216"/>
                  <a:pt x="71" y="43453"/>
                </a:cubicBezTo>
                <a:cubicBezTo>
                  <a:pt x="84" y="43574"/>
                  <a:pt x="103" y="43709"/>
                  <a:pt x="129" y="43843"/>
                </a:cubicBezTo>
                <a:cubicBezTo>
                  <a:pt x="154" y="43965"/>
                  <a:pt x="180" y="44086"/>
                  <a:pt x="218" y="44214"/>
                </a:cubicBezTo>
                <a:cubicBezTo>
                  <a:pt x="250" y="44336"/>
                  <a:pt x="289" y="44451"/>
                  <a:pt x="340" y="44566"/>
                </a:cubicBezTo>
                <a:cubicBezTo>
                  <a:pt x="359" y="44624"/>
                  <a:pt x="385" y="44682"/>
                  <a:pt x="410" y="44726"/>
                </a:cubicBezTo>
                <a:cubicBezTo>
                  <a:pt x="442" y="44778"/>
                  <a:pt x="468" y="44822"/>
                  <a:pt x="494" y="44874"/>
                </a:cubicBezTo>
                <a:cubicBezTo>
                  <a:pt x="538" y="44950"/>
                  <a:pt x="583" y="45021"/>
                  <a:pt x="641" y="45091"/>
                </a:cubicBezTo>
                <a:lnTo>
                  <a:pt x="647" y="45098"/>
                </a:lnTo>
                <a:cubicBezTo>
                  <a:pt x="673" y="45136"/>
                  <a:pt x="698" y="45168"/>
                  <a:pt x="730" y="45206"/>
                </a:cubicBezTo>
                <a:cubicBezTo>
                  <a:pt x="762" y="45238"/>
                  <a:pt x="794" y="45277"/>
                  <a:pt x="826" y="45309"/>
                </a:cubicBezTo>
                <a:cubicBezTo>
                  <a:pt x="890" y="45373"/>
                  <a:pt x="961" y="45437"/>
                  <a:pt x="1038" y="45494"/>
                </a:cubicBezTo>
                <a:cubicBezTo>
                  <a:pt x="1076" y="45520"/>
                  <a:pt x="1108" y="45546"/>
                  <a:pt x="1146" y="45571"/>
                </a:cubicBezTo>
                <a:cubicBezTo>
                  <a:pt x="1185" y="45590"/>
                  <a:pt x="1223" y="45616"/>
                  <a:pt x="1262" y="45635"/>
                </a:cubicBezTo>
                <a:cubicBezTo>
                  <a:pt x="1326" y="45674"/>
                  <a:pt x="1396" y="45706"/>
                  <a:pt x="1466" y="45731"/>
                </a:cubicBezTo>
                <a:cubicBezTo>
                  <a:pt x="1543" y="45763"/>
                  <a:pt x="1620" y="45789"/>
                  <a:pt x="1703" y="45814"/>
                </a:cubicBezTo>
                <a:cubicBezTo>
                  <a:pt x="1876" y="45859"/>
                  <a:pt x="2055" y="45885"/>
                  <a:pt x="2234" y="45898"/>
                </a:cubicBezTo>
                <a:cubicBezTo>
                  <a:pt x="2305" y="45904"/>
                  <a:pt x="2375" y="45904"/>
                  <a:pt x="2446" y="45904"/>
                </a:cubicBezTo>
                <a:cubicBezTo>
                  <a:pt x="2555" y="45904"/>
                  <a:pt x="2663" y="45898"/>
                  <a:pt x="2772" y="45891"/>
                </a:cubicBezTo>
                <a:cubicBezTo>
                  <a:pt x="3143" y="45853"/>
                  <a:pt x="3508" y="45782"/>
                  <a:pt x="3867" y="45680"/>
                </a:cubicBezTo>
                <a:cubicBezTo>
                  <a:pt x="4167" y="45590"/>
                  <a:pt x="4487" y="45488"/>
                  <a:pt x="4871" y="45341"/>
                </a:cubicBezTo>
                <a:lnTo>
                  <a:pt x="4897" y="45334"/>
                </a:lnTo>
                <a:cubicBezTo>
                  <a:pt x="4948" y="45315"/>
                  <a:pt x="4999" y="45296"/>
                  <a:pt x="5057" y="45277"/>
                </a:cubicBezTo>
                <a:cubicBezTo>
                  <a:pt x="5115" y="45258"/>
                  <a:pt x="5179" y="45238"/>
                  <a:pt x="5236" y="45219"/>
                </a:cubicBezTo>
                <a:lnTo>
                  <a:pt x="5332" y="45194"/>
                </a:lnTo>
                <a:lnTo>
                  <a:pt x="5358" y="45187"/>
                </a:lnTo>
                <a:cubicBezTo>
                  <a:pt x="5428" y="45168"/>
                  <a:pt x="5511" y="45149"/>
                  <a:pt x="5588" y="45123"/>
                </a:cubicBezTo>
                <a:lnTo>
                  <a:pt x="5614" y="45117"/>
                </a:lnTo>
                <a:cubicBezTo>
                  <a:pt x="5665" y="45098"/>
                  <a:pt x="5716" y="45085"/>
                  <a:pt x="5761" y="45066"/>
                </a:cubicBezTo>
                <a:lnTo>
                  <a:pt x="5774" y="45059"/>
                </a:lnTo>
                <a:cubicBezTo>
                  <a:pt x="5831" y="45040"/>
                  <a:pt x="5883" y="45014"/>
                  <a:pt x="5927" y="44989"/>
                </a:cubicBezTo>
                <a:lnTo>
                  <a:pt x="5953" y="44976"/>
                </a:lnTo>
                <a:lnTo>
                  <a:pt x="5959" y="44976"/>
                </a:lnTo>
                <a:cubicBezTo>
                  <a:pt x="5991" y="44957"/>
                  <a:pt x="6017" y="44944"/>
                  <a:pt x="6049" y="44925"/>
                </a:cubicBezTo>
                <a:cubicBezTo>
                  <a:pt x="6087" y="44899"/>
                  <a:pt x="6119" y="44880"/>
                  <a:pt x="6158" y="44848"/>
                </a:cubicBezTo>
                <a:lnTo>
                  <a:pt x="6190" y="44822"/>
                </a:lnTo>
                <a:lnTo>
                  <a:pt x="6209" y="44810"/>
                </a:lnTo>
                <a:cubicBezTo>
                  <a:pt x="6221" y="44791"/>
                  <a:pt x="6234" y="44773"/>
                  <a:pt x="6229" y="44749"/>
                </a:cubicBezTo>
                <a:lnTo>
                  <a:pt x="6229" y="44749"/>
                </a:lnTo>
                <a:cubicBezTo>
                  <a:pt x="6231" y="44752"/>
                  <a:pt x="6237" y="44752"/>
                  <a:pt x="6248" y="44752"/>
                </a:cubicBezTo>
                <a:cubicBezTo>
                  <a:pt x="6260" y="44752"/>
                  <a:pt x="6273" y="44746"/>
                  <a:pt x="6280" y="44733"/>
                </a:cubicBezTo>
                <a:cubicBezTo>
                  <a:pt x="6286" y="44720"/>
                  <a:pt x="6292" y="44707"/>
                  <a:pt x="6292" y="44688"/>
                </a:cubicBezTo>
                <a:cubicBezTo>
                  <a:pt x="6331" y="44266"/>
                  <a:pt x="6350" y="43824"/>
                  <a:pt x="6350" y="43376"/>
                </a:cubicBezTo>
                <a:cubicBezTo>
                  <a:pt x="6356" y="42794"/>
                  <a:pt x="6331" y="42198"/>
                  <a:pt x="6273" y="41597"/>
                </a:cubicBezTo>
                <a:cubicBezTo>
                  <a:pt x="6222" y="40995"/>
                  <a:pt x="6145" y="40381"/>
                  <a:pt x="6049" y="39779"/>
                </a:cubicBezTo>
                <a:cubicBezTo>
                  <a:pt x="5851" y="38569"/>
                  <a:pt x="5569" y="37379"/>
                  <a:pt x="5198" y="36220"/>
                </a:cubicBezTo>
                <a:cubicBezTo>
                  <a:pt x="4871" y="35164"/>
                  <a:pt x="4455" y="34134"/>
                  <a:pt x="3950" y="33155"/>
                </a:cubicBezTo>
                <a:cubicBezTo>
                  <a:pt x="4353" y="32879"/>
                  <a:pt x="4737" y="32572"/>
                  <a:pt x="5102" y="32233"/>
                </a:cubicBezTo>
                <a:cubicBezTo>
                  <a:pt x="5467" y="31894"/>
                  <a:pt x="5812" y="31535"/>
                  <a:pt x="6132" y="31158"/>
                </a:cubicBezTo>
                <a:cubicBezTo>
                  <a:pt x="6657" y="30543"/>
                  <a:pt x="7131" y="29897"/>
                  <a:pt x="7566" y="29218"/>
                </a:cubicBezTo>
                <a:cubicBezTo>
                  <a:pt x="7988" y="28553"/>
                  <a:pt x="8392" y="27842"/>
                  <a:pt x="8769" y="27093"/>
                </a:cubicBezTo>
                <a:cubicBezTo>
                  <a:pt x="8980" y="26671"/>
                  <a:pt x="9166" y="26293"/>
                  <a:pt x="9326" y="25935"/>
                </a:cubicBezTo>
                <a:cubicBezTo>
                  <a:pt x="9512" y="25513"/>
                  <a:pt x="9684" y="25090"/>
                  <a:pt x="9844" y="24668"/>
                </a:cubicBezTo>
                <a:cubicBezTo>
                  <a:pt x="10165" y="23829"/>
                  <a:pt x="10446" y="22952"/>
                  <a:pt x="10696" y="22056"/>
                </a:cubicBezTo>
                <a:cubicBezTo>
                  <a:pt x="11189" y="20220"/>
                  <a:pt x="11547" y="18344"/>
                  <a:pt x="11771" y="16456"/>
                </a:cubicBezTo>
                <a:cubicBezTo>
                  <a:pt x="11829" y="15982"/>
                  <a:pt x="11873" y="15522"/>
                  <a:pt x="11912" y="15080"/>
                </a:cubicBezTo>
                <a:cubicBezTo>
                  <a:pt x="11950" y="14696"/>
                  <a:pt x="11982" y="14299"/>
                  <a:pt x="12014" y="13922"/>
                </a:cubicBezTo>
                <a:lnTo>
                  <a:pt x="12014" y="13877"/>
                </a:lnTo>
                <a:lnTo>
                  <a:pt x="12014" y="13832"/>
                </a:lnTo>
                <a:lnTo>
                  <a:pt x="12014" y="13762"/>
                </a:lnTo>
                <a:cubicBezTo>
                  <a:pt x="12104" y="12674"/>
                  <a:pt x="12161" y="11848"/>
                  <a:pt x="12206" y="11067"/>
                </a:cubicBezTo>
                <a:cubicBezTo>
                  <a:pt x="12270" y="10024"/>
                  <a:pt x="12302" y="9109"/>
                  <a:pt x="12315" y="8264"/>
                </a:cubicBezTo>
                <a:cubicBezTo>
                  <a:pt x="12328" y="7246"/>
                  <a:pt x="12315" y="6324"/>
                  <a:pt x="12270" y="5467"/>
                </a:cubicBezTo>
                <a:cubicBezTo>
                  <a:pt x="12213" y="4481"/>
                  <a:pt x="12129" y="3604"/>
                  <a:pt x="12001" y="2785"/>
                </a:cubicBezTo>
                <a:cubicBezTo>
                  <a:pt x="11931" y="2305"/>
                  <a:pt x="11854" y="1876"/>
                  <a:pt x="11765" y="1479"/>
                </a:cubicBezTo>
                <a:cubicBezTo>
                  <a:pt x="11669" y="1044"/>
                  <a:pt x="11560" y="628"/>
                  <a:pt x="11445" y="231"/>
                </a:cubicBezTo>
                <a:cubicBezTo>
                  <a:pt x="11438" y="218"/>
                  <a:pt x="11432" y="199"/>
                  <a:pt x="11419" y="193"/>
                </a:cubicBezTo>
                <a:cubicBezTo>
                  <a:pt x="11413" y="167"/>
                  <a:pt x="11393" y="148"/>
                  <a:pt x="11368" y="142"/>
                </a:cubicBezTo>
                <a:lnTo>
                  <a:pt x="11304" y="135"/>
                </a:lnTo>
                <a:lnTo>
                  <a:pt x="11285" y="135"/>
                </a:lnTo>
                <a:cubicBezTo>
                  <a:pt x="10299" y="71"/>
                  <a:pt x="9275" y="1"/>
                  <a:pt x="82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27611" y="-919373"/>
            <a:ext cx="1482170" cy="3811554"/>
          </a:xfrm>
          <a:custGeom>
            <a:avLst/>
            <a:gdLst/>
            <a:ahLst/>
            <a:cxnLst/>
            <a:rect l="l" t="t" r="r" b="b"/>
            <a:pathLst>
              <a:path w="12213" h="31407" extrusionOk="0">
                <a:moveTo>
                  <a:pt x="8155" y="0"/>
                </a:moveTo>
                <a:cubicBezTo>
                  <a:pt x="7982" y="0"/>
                  <a:pt x="7816" y="7"/>
                  <a:pt x="7637" y="7"/>
                </a:cubicBezTo>
                <a:cubicBezTo>
                  <a:pt x="7291" y="20"/>
                  <a:pt x="7003" y="32"/>
                  <a:pt x="6728" y="52"/>
                </a:cubicBezTo>
                <a:cubicBezTo>
                  <a:pt x="6600" y="64"/>
                  <a:pt x="6453" y="77"/>
                  <a:pt x="6305" y="90"/>
                </a:cubicBezTo>
                <a:cubicBezTo>
                  <a:pt x="6222" y="103"/>
                  <a:pt x="6139" y="109"/>
                  <a:pt x="6049" y="116"/>
                </a:cubicBezTo>
                <a:cubicBezTo>
                  <a:pt x="5755" y="135"/>
                  <a:pt x="5448" y="148"/>
                  <a:pt x="5204" y="154"/>
                </a:cubicBezTo>
                <a:lnTo>
                  <a:pt x="5000" y="160"/>
                </a:lnTo>
                <a:cubicBezTo>
                  <a:pt x="4628" y="167"/>
                  <a:pt x="4238" y="186"/>
                  <a:pt x="3841" y="224"/>
                </a:cubicBezTo>
                <a:cubicBezTo>
                  <a:pt x="3617" y="250"/>
                  <a:pt x="3432" y="276"/>
                  <a:pt x="3272" y="308"/>
                </a:cubicBezTo>
                <a:cubicBezTo>
                  <a:pt x="3092" y="340"/>
                  <a:pt x="2913" y="384"/>
                  <a:pt x="2734" y="436"/>
                </a:cubicBezTo>
                <a:cubicBezTo>
                  <a:pt x="2542" y="487"/>
                  <a:pt x="2363" y="557"/>
                  <a:pt x="2183" y="647"/>
                </a:cubicBezTo>
                <a:cubicBezTo>
                  <a:pt x="2036" y="717"/>
                  <a:pt x="1889" y="800"/>
                  <a:pt x="1755" y="903"/>
                </a:cubicBezTo>
                <a:cubicBezTo>
                  <a:pt x="1665" y="960"/>
                  <a:pt x="1588" y="1031"/>
                  <a:pt x="1511" y="1101"/>
                </a:cubicBezTo>
                <a:cubicBezTo>
                  <a:pt x="1460" y="1152"/>
                  <a:pt x="1396" y="1210"/>
                  <a:pt x="1345" y="1268"/>
                </a:cubicBezTo>
                <a:cubicBezTo>
                  <a:pt x="1223" y="1402"/>
                  <a:pt x="1115" y="1549"/>
                  <a:pt x="1025" y="1709"/>
                </a:cubicBezTo>
                <a:cubicBezTo>
                  <a:pt x="955" y="1831"/>
                  <a:pt x="897" y="1953"/>
                  <a:pt x="839" y="2087"/>
                </a:cubicBezTo>
                <a:cubicBezTo>
                  <a:pt x="775" y="2228"/>
                  <a:pt x="731" y="2343"/>
                  <a:pt x="692" y="2458"/>
                </a:cubicBezTo>
                <a:cubicBezTo>
                  <a:pt x="609" y="2695"/>
                  <a:pt x="539" y="2945"/>
                  <a:pt x="481" y="3194"/>
                </a:cubicBezTo>
                <a:cubicBezTo>
                  <a:pt x="411" y="3501"/>
                  <a:pt x="353" y="3809"/>
                  <a:pt x="315" y="4109"/>
                </a:cubicBezTo>
                <a:cubicBezTo>
                  <a:pt x="276" y="4385"/>
                  <a:pt x="244" y="4660"/>
                  <a:pt x="225" y="4929"/>
                </a:cubicBezTo>
                <a:cubicBezTo>
                  <a:pt x="174" y="5543"/>
                  <a:pt x="148" y="6177"/>
                  <a:pt x="129" y="6721"/>
                </a:cubicBezTo>
                <a:lnTo>
                  <a:pt x="110" y="7310"/>
                </a:lnTo>
                <a:lnTo>
                  <a:pt x="110" y="7386"/>
                </a:lnTo>
                <a:cubicBezTo>
                  <a:pt x="97" y="7860"/>
                  <a:pt x="78" y="8340"/>
                  <a:pt x="65" y="8820"/>
                </a:cubicBezTo>
                <a:cubicBezTo>
                  <a:pt x="33" y="10062"/>
                  <a:pt x="14" y="11284"/>
                  <a:pt x="1" y="12449"/>
                </a:cubicBezTo>
                <a:cubicBezTo>
                  <a:pt x="116" y="12577"/>
                  <a:pt x="238" y="12692"/>
                  <a:pt x="359" y="12808"/>
                </a:cubicBezTo>
                <a:cubicBezTo>
                  <a:pt x="897" y="13294"/>
                  <a:pt x="1499" y="13716"/>
                  <a:pt x="2139" y="14056"/>
                </a:cubicBezTo>
                <a:cubicBezTo>
                  <a:pt x="3016" y="14523"/>
                  <a:pt x="3944" y="14868"/>
                  <a:pt x="4904" y="15099"/>
                </a:cubicBezTo>
                <a:cubicBezTo>
                  <a:pt x="4980" y="15118"/>
                  <a:pt x="5051" y="15131"/>
                  <a:pt x="5121" y="15144"/>
                </a:cubicBezTo>
                <a:cubicBezTo>
                  <a:pt x="5128" y="15355"/>
                  <a:pt x="5128" y="15560"/>
                  <a:pt x="5128" y="15764"/>
                </a:cubicBezTo>
                <a:cubicBezTo>
                  <a:pt x="5121" y="16148"/>
                  <a:pt x="5108" y="16526"/>
                  <a:pt x="5076" y="16910"/>
                </a:cubicBezTo>
                <a:cubicBezTo>
                  <a:pt x="5019" y="17646"/>
                  <a:pt x="4929" y="18376"/>
                  <a:pt x="4801" y="19099"/>
                </a:cubicBezTo>
                <a:cubicBezTo>
                  <a:pt x="4699" y="19733"/>
                  <a:pt x="4558" y="20360"/>
                  <a:pt x="4404" y="20981"/>
                </a:cubicBezTo>
                <a:cubicBezTo>
                  <a:pt x="4251" y="21595"/>
                  <a:pt x="4059" y="22203"/>
                  <a:pt x="3848" y="22798"/>
                </a:cubicBezTo>
                <a:cubicBezTo>
                  <a:pt x="3796" y="22952"/>
                  <a:pt x="3739" y="23106"/>
                  <a:pt x="3681" y="23253"/>
                </a:cubicBezTo>
                <a:cubicBezTo>
                  <a:pt x="3464" y="23835"/>
                  <a:pt x="3214" y="24399"/>
                  <a:pt x="2932" y="24949"/>
                </a:cubicBezTo>
                <a:cubicBezTo>
                  <a:pt x="2664" y="25474"/>
                  <a:pt x="2363" y="25973"/>
                  <a:pt x="2036" y="26453"/>
                </a:cubicBezTo>
                <a:cubicBezTo>
                  <a:pt x="1902" y="26645"/>
                  <a:pt x="1761" y="26837"/>
                  <a:pt x="1614" y="27023"/>
                </a:cubicBezTo>
                <a:cubicBezTo>
                  <a:pt x="1588" y="27042"/>
                  <a:pt x="1588" y="27080"/>
                  <a:pt x="1614" y="27099"/>
                </a:cubicBezTo>
                <a:cubicBezTo>
                  <a:pt x="1623" y="27112"/>
                  <a:pt x="1638" y="27119"/>
                  <a:pt x="1652" y="27119"/>
                </a:cubicBezTo>
                <a:cubicBezTo>
                  <a:pt x="1667" y="27119"/>
                  <a:pt x="1681" y="27112"/>
                  <a:pt x="1691" y="27099"/>
                </a:cubicBezTo>
                <a:cubicBezTo>
                  <a:pt x="2132" y="26549"/>
                  <a:pt x="2523" y="25967"/>
                  <a:pt x="2862" y="25352"/>
                </a:cubicBezTo>
                <a:cubicBezTo>
                  <a:pt x="3163" y="24815"/>
                  <a:pt x="3432" y="24264"/>
                  <a:pt x="3668" y="23701"/>
                </a:cubicBezTo>
                <a:cubicBezTo>
                  <a:pt x="3796" y="23406"/>
                  <a:pt x="3912" y="23112"/>
                  <a:pt x="4020" y="22818"/>
                </a:cubicBezTo>
                <a:cubicBezTo>
                  <a:pt x="4129" y="22517"/>
                  <a:pt x="4232" y="22216"/>
                  <a:pt x="4334" y="21909"/>
                </a:cubicBezTo>
                <a:cubicBezTo>
                  <a:pt x="4532" y="21301"/>
                  <a:pt x="4705" y="20674"/>
                  <a:pt x="4846" y="20053"/>
                </a:cubicBezTo>
                <a:cubicBezTo>
                  <a:pt x="4987" y="19438"/>
                  <a:pt x="5108" y="18811"/>
                  <a:pt x="5198" y="18184"/>
                </a:cubicBezTo>
                <a:cubicBezTo>
                  <a:pt x="5288" y="17576"/>
                  <a:pt x="5358" y="16961"/>
                  <a:pt x="5396" y="16347"/>
                </a:cubicBezTo>
                <a:cubicBezTo>
                  <a:pt x="5422" y="15969"/>
                  <a:pt x="5435" y="15592"/>
                  <a:pt x="5435" y="15208"/>
                </a:cubicBezTo>
                <a:cubicBezTo>
                  <a:pt x="6144" y="15346"/>
                  <a:pt x="6859" y="15418"/>
                  <a:pt x="7578" y="15418"/>
                </a:cubicBezTo>
                <a:cubicBezTo>
                  <a:pt x="7689" y="15418"/>
                  <a:pt x="7800" y="15416"/>
                  <a:pt x="7912" y="15412"/>
                </a:cubicBezTo>
                <a:cubicBezTo>
                  <a:pt x="8104" y="15406"/>
                  <a:pt x="8302" y="15393"/>
                  <a:pt x="8501" y="15374"/>
                </a:cubicBezTo>
                <a:cubicBezTo>
                  <a:pt x="8507" y="15496"/>
                  <a:pt x="8520" y="15617"/>
                  <a:pt x="8520" y="15745"/>
                </a:cubicBezTo>
                <a:cubicBezTo>
                  <a:pt x="8526" y="16091"/>
                  <a:pt x="8520" y="16430"/>
                  <a:pt x="8494" y="16776"/>
                </a:cubicBezTo>
                <a:cubicBezTo>
                  <a:pt x="8424" y="17653"/>
                  <a:pt x="8277" y="18523"/>
                  <a:pt x="8053" y="19374"/>
                </a:cubicBezTo>
                <a:cubicBezTo>
                  <a:pt x="8046" y="19413"/>
                  <a:pt x="8065" y="19445"/>
                  <a:pt x="8104" y="19451"/>
                </a:cubicBezTo>
                <a:cubicBezTo>
                  <a:pt x="8108" y="19452"/>
                  <a:pt x="8112" y="19452"/>
                  <a:pt x="8116" y="19452"/>
                </a:cubicBezTo>
                <a:cubicBezTo>
                  <a:pt x="8144" y="19452"/>
                  <a:pt x="8169" y="19433"/>
                  <a:pt x="8181" y="19400"/>
                </a:cubicBezTo>
                <a:cubicBezTo>
                  <a:pt x="8277" y="19022"/>
                  <a:pt x="8373" y="18638"/>
                  <a:pt x="8449" y="18248"/>
                </a:cubicBezTo>
                <a:cubicBezTo>
                  <a:pt x="8571" y="17659"/>
                  <a:pt x="8661" y="17070"/>
                  <a:pt x="8712" y="16469"/>
                </a:cubicBezTo>
                <a:cubicBezTo>
                  <a:pt x="8731" y="16174"/>
                  <a:pt x="8750" y="15873"/>
                  <a:pt x="8750" y="15572"/>
                </a:cubicBezTo>
                <a:lnTo>
                  <a:pt x="8750" y="15348"/>
                </a:lnTo>
                <a:cubicBezTo>
                  <a:pt x="8859" y="15336"/>
                  <a:pt x="8961" y="15316"/>
                  <a:pt x="9070" y="15304"/>
                </a:cubicBezTo>
                <a:cubicBezTo>
                  <a:pt x="9429" y="15246"/>
                  <a:pt x="9781" y="15169"/>
                  <a:pt x="10126" y="15060"/>
                </a:cubicBezTo>
                <a:cubicBezTo>
                  <a:pt x="10133" y="15169"/>
                  <a:pt x="10139" y="15272"/>
                  <a:pt x="10139" y="15374"/>
                </a:cubicBezTo>
                <a:cubicBezTo>
                  <a:pt x="10146" y="15700"/>
                  <a:pt x="10133" y="16027"/>
                  <a:pt x="10107" y="16347"/>
                </a:cubicBezTo>
                <a:cubicBezTo>
                  <a:pt x="10107" y="16398"/>
                  <a:pt x="10101" y="16456"/>
                  <a:pt x="10094" y="16507"/>
                </a:cubicBezTo>
                <a:cubicBezTo>
                  <a:pt x="9998" y="17493"/>
                  <a:pt x="9819" y="18465"/>
                  <a:pt x="9563" y="19419"/>
                </a:cubicBezTo>
                <a:cubicBezTo>
                  <a:pt x="9435" y="19886"/>
                  <a:pt x="9301" y="20347"/>
                  <a:pt x="9160" y="20808"/>
                </a:cubicBezTo>
                <a:cubicBezTo>
                  <a:pt x="9025" y="21243"/>
                  <a:pt x="8885" y="21678"/>
                  <a:pt x="8737" y="22114"/>
                </a:cubicBezTo>
                <a:cubicBezTo>
                  <a:pt x="8590" y="22517"/>
                  <a:pt x="8437" y="22920"/>
                  <a:pt x="8270" y="23310"/>
                </a:cubicBezTo>
                <a:cubicBezTo>
                  <a:pt x="7893" y="24200"/>
                  <a:pt x="7464" y="25058"/>
                  <a:pt x="6990" y="25896"/>
                </a:cubicBezTo>
                <a:cubicBezTo>
                  <a:pt x="6753" y="26312"/>
                  <a:pt x="6504" y="26722"/>
                  <a:pt x="6254" y="27119"/>
                </a:cubicBezTo>
                <a:cubicBezTo>
                  <a:pt x="5998" y="27515"/>
                  <a:pt x="5736" y="27912"/>
                  <a:pt x="5467" y="28296"/>
                </a:cubicBezTo>
                <a:cubicBezTo>
                  <a:pt x="5102" y="28815"/>
                  <a:pt x="4724" y="29327"/>
                  <a:pt x="4334" y="29832"/>
                </a:cubicBezTo>
                <a:cubicBezTo>
                  <a:pt x="3950" y="30332"/>
                  <a:pt x="3553" y="30824"/>
                  <a:pt x="3150" y="31304"/>
                </a:cubicBezTo>
                <a:cubicBezTo>
                  <a:pt x="3124" y="31330"/>
                  <a:pt x="3124" y="31369"/>
                  <a:pt x="3150" y="31388"/>
                </a:cubicBezTo>
                <a:cubicBezTo>
                  <a:pt x="3163" y="31401"/>
                  <a:pt x="3179" y="31407"/>
                  <a:pt x="3194" y="31407"/>
                </a:cubicBezTo>
                <a:cubicBezTo>
                  <a:pt x="3209" y="31407"/>
                  <a:pt x="3224" y="31401"/>
                  <a:pt x="3233" y="31388"/>
                </a:cubicBezTo>
                <a:cubicBezTo>
                  <a:pt x="3572" y="30984"/>
                  <a:pt x="3905" y="30575"/>
                  <a:pt x="4232" y="30165"/>
                </a:cubicBezTo>
                <a:cubicBezTo>
                  <a:pt x="5422" y="28668"/>
                  <a:pt x="6529" y="27099"/>
                  <a:pt x="7451" y="25429"/>
                </a:cubicBezTo>
                <a:cubicBezTo>
                  <a:pt x="7918" y="24584"/>
                  <a:pt x="8334" y="23714"/>
                  <a:pt x="8693" y="22818"/>
                </a:cubicBezTo>
                <a:cubicBezTo>
                  <a:pt x="8872" y="22370"/>
                  <a:pt x="9038" y="21915"/>
                  <a:pt x="9192" y="21461"/>
                </a:cubicBezTo>
                <a:cubicBezTo>
                  <a:pt x="9345" y="21019"/>
                  <a:pt x="9486" y="20571"/>
                  <a:pt x="9621" y="20123"/>
                </a:cubicBezTo>
                <a:cubicBezTo>
                  <a:pt x="9915" y="19182"/>
                  <a:pt x="10139" y="18216"/>
                  <a:pt x="10299" y="17243"/>
                </a:cubicBezTo>
                <a:cubicBezTo>
                  <a:pt x="10370" y="16763"/>
                  <a:pt x="10421" y="16277"/>
                  <a:pt x="10440" y="15790"/>
                </a:cubicBezTo>
                <a:cubicBezTo>
                  <a:pt x="10453" y="15515"/>
                  <a:pt x="10446" y="15240"/>
                  <a:pt x="10434" y="14964"/>
                </a:cubicBezTo>
                <a:cubicBezTo>
                  <a:pt x="10613" y="14900"/>
                  <a:pt x="10792" y="14830"/>
                  <a:pt x="10971" y="14747"/>
                </a:cubicBezTo>
                <a:cubicBezTo>
                  <a:pt x="11227" y="14632"/>
                  <a:pt x="11483" y="14497"/>
                  <a:pt x="11720" y="14344"/>
                </a:cubicBezTo>
                <a:cubicBezTo>
                  <a:pt x="11771" y="14312"/>
                  <a:pt x="11822" y="14280"/>
                  <a:pt x="11867" y="14248"/>
                </a:cubicBezTo>
                <a:cubicBezTo>
                  <a:pt x="11880" y="14158"/>
                  <a:pt x="11886" y="14062"/>
                  <a:pt x="11893" y="13972"/>
                </a:cubicBezTo>
                <a:lnTo>
                  <a:pt x="11899" y="13928"/>
                </a:lnTo>
                <a:lnTo>
                  <a:pt x="11899" y="13889"/>
                </a:lnTo>
                <a:lnTo>
                  <a:pt x="11899" y="13838"/>
                </a:lnTo>
                <a:lnTo>
                  <a:pt x="11899" y="13774"/>
                </a:lnTo>
                <a:cubicBezTo>
                  <a:pt x="11989" y="12686"/>
                  <a:pt x="12046" y="11854"/>
                  <a:pt x="12091" y="11073"/>
                </a:cubicBezTo>
                <a:cubicBezTo>
                  <a:pt x="12155" y="10036"/>
                  <a:pt x="12187" y="9121"/>
                  <a:pt x="12200" y="8276"/>
                </a:cubicBezTo>
                <a:cubicBezTo>
                  <a:pt x="12213" y="7252"/>
                  <a:pt x="12200" y="6337"/>
                  <a:pt x="12155" y="5473"/>
                </a:cubicBezTo>
                <a:cubicBezTo>
                  <a:pt x="12098" y="4487"/>
                  <a:pt x="12014" y="3610"/>
                  <a:pt x="11886" y="2785"/>
                </a:cubicBezTo>
                <a:cubicBezTo>
                  <a:pt x="11816" y="2311"/>
                  <a:pt x="11739" y="1882"/>
                  <a:pt x="11650" y="1485"/>
                </a:cubicBezTo>
                <a:cubicBezTo>
                  <a:pt x="11554" y="1050"/>
                  <a:pt x="11445" y="628"/>
                  <a:pt x="11330" y="237"/>
                </a:cubicBezTo>
                <a:cubicBezTo>
                  <a:pt x="11323" y="224"/>
                  <a:pt x="11317" y="205"/>
                  <a:pt x="11304" y="199"/>
                </a:cubicBezTo>
                <a:cubicBezTo>
                  <a:pt x="11298" y="173"/>
                  <a:pt x="11278" y="154"/>
                  <a:pt x="11253" y="148"/>
                </a:cubicBezTo>
                <a:lnTo>
                  <a:pt x="11189" y="141"/>
                </a:lnTo>
                <a:lnTo>
                  <a:pt x="11163" y="141"/>
                </a:lnTo>
                <a:cubicBezTo>
                  <a:pt x="10178" y="77"/>
                  <a:pt x="9160" y="0"/>
                  <a:pt x="8155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13402" y="3155403"/>
            <a:ext cx="309347" cy="1198551"/>
          </a:xfrm>
          <a:custGeom>
            <a:avLst/>
            <a:gdLst/>
            <a:ahLst/>
            <a:cxnLst/>
            <a:rect l="l" t="t" r="r" b="b"/>
            <a:pathLst>
              <a:path w="2549" h="9876" extrusionOk="0">
                <a:moveTo>
                  <a:pt x="97" y="1"/>
                </a:moveTo>
                <a:cubicBezTo>
                  <a:pt x="84" y="1"/>
                  <a:pt x="70" y="4"/>
                  <a:pt x="58" y="12"/>
                </a:cubicBezTo>
                <a:cubicBezTo>
                  <a:pt x="14" y="38"/>
                  <a:pt x="1" y="89"/>
                  <a:pt x="26" y="134"/>
                </a:cubicBezTo>
                <a:cubicBezTo>
                  <a:pt x="314" y="646"/>
                  <a:pt x="577" y="1171"/>
                  <a:pt x="807" y="1715"/>
                </a:cubicBezTo>
                <a:lnTo>
                  <a:pt x="807" y="1721"/>
                </a:lnTo>
                <a:cubicBezTo>
                  <a:pt x="807" y="1728"/>
                  <a:pt x="814" y="1734"/>
                  <a:pt x="814" y="1741"/>
                </a:cubicBezTo>
                <a:lnTo>
                  <a:pt x="814" y="1734"/>
                </a:lnTo>
                <a:cubicBezTo>
                  <a:pt x="935" y="2022"/>
                  <a:pt x="1050" y="2310"/>
                  <a:pt x="1153" y="2598"/>
                </a:cubicBezTo>
                <a:cubicBezTo>
                  <a:pt x="1607" y="3833"/>
                  <a:pt x="1927" y="5113"/>
                  <a:pt x="2113" y="6413"/>
                </a:cubicBezTo>
                <a:cubicBezTo>
                  <a:pt x="2183" y="6970"/>
                  <a:pt x="2228" y="7533"/>
                  <a:pt x="2241" y="8096"/>
                </a:cubicBezTo>
                <a:cubicBezTo>
                  <a:pt x="2247" y="8371"/>
                  <a:pt x="2241" y="8646"/>
                  <a:pt x="2228" y="8922"/>
                </a:cubicBezTo>
                <a:cubicBezTo>
                  <a:pt x="2222" y="9056"/>
                  <a:pt x="2215" y="9197"/>
                  <a:pt x="2209" y="9331"/>
                </a:cubicBezTo>
                <a:cubicBezTo>
                  <a:pt x="2202" y="9395"/>
                  <a:pt x="2196" y="9466"/>
                  <a:pt x="2190" y="9530"/>
                </a:cubicBezTo>
                <a:cubicBezTo>
                  <a:pt x="2183" y="9600"/>
                  <a:pt x="2183" y="9664"/>
                  <a:pt x="2170" y="9728"/>
                </a:cubicBezTo>
                <a:cubicBezTo>
                  <a:pt x="2170" y="9767"/>
                  <a:pt x="2190" y="9805"/>
                  <a:pt x="2215" y="9837"/>
                </a:cubicBezTo>
                <a:cubicBezTo>
                  <a:pt x="2247" y="9863"/>
                  <a:pt x="2279" y="9875"/>
                  <a:pt x="2324" y="9875"/>
                </a:cubicBezTo>
                <a:cubicBezTo>
                  <a:pt x="2362" y="9875"/>
                  <a:pt x="2401" y="9863"/>
                  <a:pt x="2426" y="9837"/>
                </a:cubicBezTo>
                <a:cubicBezTo>
                  <a:pt x="2446" y="9818"/>
                  <a:pt x="2458" y="9792"/>
                  <a:pt x="2465" y="9767"/>
                </a:cubicBezTo>
                <a:cubicBezTo>
                  <a:pt x="2465" y="9754"/>
                  <a:pt x="2465" y="9741"/>
                  <a:pt x="2471" y="9728"/>
                </a:cubicBezTo>
                <a:cubicBezTo>
                  <a:pt x="2478" y="9715"/>
                  <a:pt x="2471" y="9722"/>
                  <a:pt x="2471" y="9715"/>
                </a:cubicBezTo>
                <a:cubicBezTo>
                  <a:pt x="2484" y="9626"/>
                  <a:pt x="2497" y="9530"/>
                  <a:pt x="2503" y="9440"/>
                </a:cubicBezTo>
                <a:cubicBezTo>
                  <a:pt x="2510" y="9344"/>
                  <a:pt x="2522" y="9255"/>
                  <a:pt x="2522" y="9165"/>
                </a:cubicBezTo>
                <a:cubicBezTo>
                  <a:pt x="2535" y="8973"/>
                  <a:pt x="2542" y="8781"/>
                  <a:pt x="2548" y="8582"/>
                </a:cubicBezTo>
                <a:cubicBezTo>
                  <a:pt x="2548" y="8198"/>
                  <a:pt x="2535" y="7808"/>
                  <a:pt x="2503" y="7424"/>
                </a:cubicBezTo>
                <a:cubicBezTo>
                  <a:pt x="2452" y="6765"/>
                  <a:pt x="2356" y="6112"/>
                  <a:pt x="2222" y="5466"/>
                </a:cubicBezTo>
                <a:cubicBezTo>
                  <a:pt x="2087" y="4819"/>
                  <a:pt x="1914" y="4173"/>
                  <a:pt x="1710" y="3545"/>
                </a:cubicBezTo>
                <a:cubicBezTo>
                  <a:pt x="1511" y="2918"/>
                  <a:pt x="1281" y="2310"/>
                  <a:pt x="1012" y="1709"/>
                </a:cubicBezTo>
                <a:cubicBezTo>
                  <a:pt x="762" y="1145"/>
                  <a:pt x="481" y="588"/>
                  <a:pt x="174" y="44"/>
                </a:cubicBezTo>
                <a:cubicBezTo>
                  <a:pt x="156" y="18"/>
                  <a:pt x="126" y="1"/>
                  <a:pt x="97" y="1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15708" y="3420930"/>
            <a:ext cx="118205" cy="995152"/>
          </a:xfrm>
          <a:custGeom>
            <a:avLst/>
            <a:gdLst/>
            <a:ahLst/>
            <a:cxnLst/>
            <a:rect l="l" t="t" r="r" b="b"/>
            <a:pathLst>
              <a:path w="974" h="8200" extrusionOk="0">
                <a:moveTo>
                  <a:pt x="27" y="1"/>
                </a:moveTo>
                <a:cubicBezTo>
                  <a:pt x="14" y="7"/>
                  <a:pt x="1" y="20"/>
                  <a:pt x="7" y="39"/>
                </a:cubicBezTo>
                <a:cubicBezTo>
                  <a:pt x="14" y="77"/>
                  <a:pt x="20" y="109"/>
                  <a:pt x="33" y="148"/>
                </a:cubicBezTo>
                <a:cubicBezTo>
                  <a:pt x="244" y="1159"/>
                  <a:pt x="443" y="2177"/>
                  <a:pt x="577" y="3201"/>
                </a:cubicBezTo>
                <a:lnTo>
                  <a:pt x="577" y="3188"/>
                </a:lnTo>
                <a:cubicBezTo>
                  <a:pt x="660" y="3783"/>
                  <a:pt x="718" y="4385"/>
                  <a:pt x="756" y="4986"/>
                </a:cubicBezTo>
                <a:cubicBezTo>
                  <a:pt x="782" y="5498"/>
                  <a:pt x="795" y="6017"/>
                  <a:pt x="788" y="6529"/>
                </a:cubicBezTo>
                <a:cubicBezTo>
                  <a:pt x="782" y="6785"/>
                  <a:pt x="769" y="7041"/>
                  <a:pt x="750" y="7303"/>
                </a:cubicBezTo>
                <a:cubicBezTo>
                  <a:pt x="737" y="7566"/>
                  <a:pt x="711" y="7828"/>
                  <a:pt x="686" y="8091"/>
                </a:cubicBezTo>
                <a:cubicBezTo>
                  <a:pt x="686" y="8116"/>
                  <a:pt x="699" y="8148"/>
                  <a:pt x="724" y="8167"/>
                </a:cubicBezTo>
                <a:cubicBezTo>
                  <a:pt x="743" y="8187"/>
                  <a:pt x="769" y="8199"/>
                  <a:pt x="801" y="8199"/>
                </a:cubicBezTo>
                <a:cubicBezTo>
                  <a:pt x="833" y="8199"/>
                  <a:pt x="859" y="8187"/>
                  <a:pt x="884" y="8167"/>
                </a:cubicBezTo>
                <a:cubicBezTo>
                  <a:pt x="897" y="8155"/>
                  <a:pt x="903" y="8135"/>
                  <a:pt x="910" y="8116"/>
                </a:cubicBezTo>
                <a:cubicBezTo>
                  <a:pt x="916" y="8103"/>
                  <a:pt x="916" y="8097"/>
                  <a:pt x="916" y="8084"/>
                </a:cubicBezTo>
                <a:cubicBezTo>
                  <a:pt x="948" y="7758"/>
                  <a:pt x="961" y="7431"/>
                  <a:pt x="967" y="7099"/>
                </a:cubicBezTo>
                <a:cubicBezTo>
                  <a:pt x="974" y="6778"/>
                  <a:pt x="974" y="6458"/>
                  <a:pt x="961" y="6138"/>
                </a:cubicBezTo>
                <a:cubicBezTo>
                  <a:pt x="948" y="5626"/>
                  <a:pt x="910" y="5114"/>
                  <a:pt x="859" y="4602"/>
                </a:cubicBezTo>
                <a:cubicBezTo>
                  <a:pt x="833" y="4346"/>
                  <a:pt x="801" y="4097"/>
                  <a:pt x="769" y="3841"/>
                </a:cubicBezTo>
                <a:cubicBezTo>
                  <a:pt x="731" y="3585"/>
                  <a:pt x="692" y="3322"/>
                  <a:pt x="654" y="3066"/>
                </a:cubicBezTo>
                <a:cubicBezTo>
                  <a:pt x="577" y="2561"/>
                  <a:pt x="487" y="2055"/>
                  <a:pt x="385" y="1549"/>
                </a:cubicBezTo>
                <a:cubicBezTo>
                  <a:pt x="283" y="1037"/>
                  <a:pt x="174" y="525"/>
                  <a:pt x="65" y="20"/>
                </a:cubicBezTo>
                <a:lnTo>
                  <a:pt x="65" y="20"/>
                </a:lnTo>
                <a:lnTo>
                  <a:pt x="71" y="26"/>
                </a:lnTo>
                <a:cubicBezTo>
                  <a:pt x="65" y="7"/>
                  <a:pt x="52" y="1"/>
                  <a:pt x="39" y="1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279552" y="2930045"/>
            <a:ext cx="639324" cy="285924"/>
          </a:xfrm>
          <a:custGeom>
            <a:avLst/>
            <a:gdLst/>
            <a:ahLst/>
            <a:cxnLst/>
            <a:rect l="l" t="t" r="r" b="b"/>
            <a:pathLst>
              <a:path w="5268" h="2356" extrusionOk="0">
                <a:moveTo>
                  <a:pt x="909" y="1"/>
                </a:moveTo>
                <a:cubicBezTo>
                  <a:pt x="826" y="1"/>
                  <a:pt x="736" y="7"/>
                  <a:pt x="653" y="33"/>
                </a:cubicBezTo>
                <a:cubicBezTo>
                  <a:pt x="563" y="58"/>
                  <a:pt x="480" y="97"/>
                  <a:pt x="403" y="141"/>
                </a:cubicBezTo>
                <a:cubicBezTo>
                  <a:pt x="218" y="244"/>
                  <a:pt x="83" y="417"/>
                  <a:pt x="26" y="621"/>
                </a:cubicBezTo>
                <a:cubicBezTo>
                  <a:pt x="0" y="724"/>
                  <a:pt x="0" y="833"/>
                  <a:pt x="26" y="935"/>
                </a:cubicBezTo>
                <a:cubicBezTo>
                  <a:pt x="45" y="993"/>
                  <a:pt x="64" y="1044"/>
                  <a:pt x="90" y="1101"/>
                </a:cubicBezTo>
                <a:cubicBezTo>
                  <a:pt x="103" y="1127"/>
                  <a:pt x="122" y="1153"/>
                  <a:pt x="135" y="1178"/>
                </a:cubicBezTo>
                <a:lnTo>
                  <a:pt x="141" y="1185"/>
                </a:lnTo>
                <a:lnTo>
                  <a:pt x="147" y="1197"/>
                </a:lnTo>
                <a:cubicBezTo>
                  <a:pt x="147" y="1197"/>
                  <a:pt x="141" y="1204"/>
                  <a:pt x="141" y="1204"/>
                </a:cubicBezTo>
                <a:cubicBezTo>
                  <a:pt x="135" y="1217"/>
                  <a:pt x="135" y="1236"/>
                  <a:pt x="141" y="1249"/>
                </a:cubicBezTo>
                <a:cubicBezTo>
                  <a:pt x="147" y="1268"/>
                  <a:pt x="160" y="1274"/>
                  <a:pt x="173" y="1281"/>
                </a:cubicBezTo>
                <a:cubicBezTo>
                  <a:pt x="563" y="1498"/>
                  <a:pt x="960" y="1684"/>
                  <a:pt x="1376" y="1850"/>
                </a:cubicBezTo>
                <a:cubicBezTo>
                  <a:pt x="1805" y="2017"/>
                  <a:pt x="2253" y="2151"/>
                  <a:pt x="2707" y="2241"/>
                </a:cubicBezTo>
                <a:cubicBezTo>
                  <a:pt x="3066" y="2317"/>
                  <a:pt x="3431" y="2356"/>
                  <a:pt x="3796" y="2356"/>
                </a:cubicBezTo>
                <a:cubicBezTo>
                  <a:pt x="3879" y="2356"/>
                  <a:pt x="3962" y="2356"/>
                  <a:pt x="4045" y="2349"/>
                </a:cubicBezTo>
                <a:cubicBezTo>
                  <a:pt x="4141" y="2349"/>
                  <a:pt x="4237" y="2337"/>
                  <a:pt x="4333" y="2324"/>
                </a:cubicBezTo>
                <a:cubicBezTo>
                  <a:pt x="4416" y="2305"/>
                  <a:pt x="4500" y="2285"/>
                  <a:pt x="4583" y="2253"/>
                </a:cubicBezTo>
                <a:cubicBezTo>
                  <a:pt x="4660" y="2221"/>
                  <a:pt x="4736" y="2183"/>
                  <a:pt x="4813" y="2145"/>
                </a:cubicBezTo>
                <a:cubicBezTo>
                  <a:pt x="4877" y="2100"/>
                  <a:pt x="4948" y="2055"/>
                  <a:pt x="5005" y="2004"/>
                </a:cubicBezTo>
                <a:cubicBezTo>
                  <a:pt x="5120" y="1914"/>
                  <a:pt x="5204" y="1793"/>
                  <a:pt x="5248" y="1658"/>
                </a:cubicBezTo>
                <a:cubicBezTo>
                  <a:pt x="5261" y="1594"/>
                  <a:pt x="5268" y="1524"/>
                  <a:pt x="5261" y="1453"/>
                </a:cubicBezTo>
                <a:cubicBezTo>
                  <a:pt x="5248" y="1389"/>
                  <a:pt x="5223" y="1319"/>
                  <a:pt x="5178" y="1261"/>
                </a:cubicBezTo>
                <a:cubicBezTo>
                  <a:pt x="5127" y="1191"/>
                  <a:pt x="5069" y="1133"/>
                  <a:pt x="4992" y="1082"/>
                </a:cubicBezTo>
                <a:cubicBezTo>
                  <a:pt x="4909" y="1025"/>
                  <a:pt x="4820" y="980"/>
                  <a:pt x="4724" y="941"/>
                </a:cubicBezTo>
                <a:cubicBezTo>
                  <a:pt x="4628" y="903"/>
                  <a:pt x="4532" y="871"/>
                  <a:pt x="4436" y="845"/>
                </a:cubicBezTo>
                <a:cubicBezTo>
                  <a:pt x="4340" y="820"/>
                  <a:pt x="4244" y="801"/>
                  <a:pt x="4122" y="781"/>
                </a:cubicBezTo>
                <a:cubicBezTo>
                  <a:pt x="3988" y="756"/>
                  <a:pt x="3847" y="737"/>
                  <a:pt x="3712" y="717"/>
                </a:cubicBezTo>
                <a:cubicBezTo>
                  <a:pt x="3463" y="685"/>
                  <a:pt x="3220" y="647"/>
                  <a:pt x="2983" y="583"/>
                </a:cubicBezTo>
                <a:lnTo>
                  <a:pt x="2989" y="583"/>
                </a:lnTo>
                <a:cubicBezTo>
                  <a:pt x="2739" y="519"/>
                  <a:pt x="2496" y="423"/>
                  <a:pt x="2259" y="346"/>
                </a:cubicBezTo>
                <a:cubicBezTo>
                  <a:pt x="2048" y="269"/>
                  <a:pt x="1831" y="193"/>
                  <a:pt x="1613" y="129"/>
                </a:cubicBezTo>
                <a:cubicBezTo>
                  <a:pt x="1485" y="97"/>
                  <a:pt x="1370" y="65"/>
                  <a:pt x="1261" y="45"/>
                </a:cubicBezTo>
                <a:cubicBezTo>
                  <a:pt x="1203" y="33"/>
                  <a:pt x="1152" y="20"/>
                  <a:pt x="1095" y="13"/>
                </a:cubicBezTo>
                <a:cubicBezTo>
                  <a:pt x="1043" y="7"/>
                  <a:pt x="986" y="1"/>
                  <a:pt x="9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728658" y="-918644"/>
            <a:ext cx="1496126" cy="5571031"/>
          </a:xfrm>
          <a:custGeom>
            <a:avLst/>
            <a:gdLst/>
            <a:ahLst/>
            <a:cxnLst/>
            <a:rect l="l" t="t" r="r" b="b"/>
            <a:pathLst>
              <a:path w="12328" h="45905" extrusionOk="0">
                <a:moveTo>
                  <a:pt x="4058" y="1"/>
                </a:moveTo>
                <a:cubicBezTo>
                  <a:pt x="3053" y="1"/>
                  <a:pt x="2029" y="71"/>
                  <a:pt x="1043" y="135"/>
                </a:cubicBezTo>
                <a:lnTo>
                  <a:pt x="1024" y="135"/>
                </a:lnTo>
                <a:lnTo>
                  <a:pt x="960" y="142"/>
                </a:lnTo>
                <a:cubicBezTo>
                  <a:pt x="934" y="148"/>
                  <a:pt x="915" y="167"/>
                  <a:pt x="915" y="193"/>
                </a:cubicBezTo>
                <a:cubicBezTo>
                  <a:pt x="896" y="199"/>
                  <a:pt x="890" y="218"/>
                  <a:pt x="883" y="231"/>
                </a:cubicBezTo>
                <a:cubicBezTo>
                  <a:pt x="768" y="628"/>
                  <a:pt x="659" y="1044"/>
                  <a:pt x="563" y="1479"/>
                </a:cubicBezTo>
                <a:cubicBezTo>
                  <a:pt x="480" y="1876"/>
                  <a:pt x="397" y="2305"/>
                  <a:pt x="326" y="2785"/>
                </a:cubicBezTo>
                <a:cubicBezTo>
                  <a:pt x="198" y="3604"/>
                  <a:pt x="115" y="4481"/>
                  <a:pt x="58" y="5467"/>
                </a:cubicBezTo>
                <a:cubicBezTo>
                  <a:pt x="13" y="6324"/>
                  <a:pt x="0" y="7246"/>
                  <a:pt x="13" y="8264"/>
                </a:cubicBezTo>
                <a:cubicBezTo>
                  <a:pt x="26" y="9109"/>
                  <a:pt x="58" y="10024"/>
                  <a:pt x="122" y="11067"/>
                </a:cubicBezTo>
                <a:cubicBezTo>
                  <a:pt x="166" y="11848"/>
                  <a:pt x="224" y="12674"/>
                  <a:pt x="314" y="13762"/>
                </a:cubicBezTo>
                <a:lnTo>
                  <a:pt x="320" y="13832"/>
                </a:lnTo>
                <a:lnTo>
                  <a:pt x="320" y="13877"/>
                </a:lnTo>
                <a:lnTo>
                  <a:pt x="320" y="13922"/>
                </a:lnTo>
                <a:cubicBezTo>
                  <a:pt x="346" y="14299"/>
                  <a:pt x="378" y="14696"/>
                  <a:pt x="416" y="15080"/>
                </a:cubicBezTo>
                <a:cubicBezTo>
                  <a:pt x="454" y="15522"/>
                  <a:pt x="506" y="15982"/>
                  <a:pt x="557" y="16456"/>
                </a:cubicBezTo>
                <a:cubicBezTo>
                  <a:pt x="781" y="18344"/>
                  <a:pt x="1139" y="20220"/>
                  <a:pt x="1639" y="22056"/>
                </a:cubicBezTo>
                <a:cubicBezTo>
                  <a:pt x="1882" y="22952"/>
                  <a:pt x="2170" y="23829"/>
                  <a:pt x="2483" y="24668"/>
                </a:cubicBezTo>
                <a:cubicBezTo>
                  <a:pt x="2643" y="25090"/>
                  <a:pt x="2823" y="25513"/>
                  <a:pt x="3008" y="25935"/>
                </a:cubicBezTo>
                <a:cubicBezTo>
                  <a:pt x="3168" y="26293"/>
                  <a:pt x="3347" y="26671"/>
                  <a:pt x="3559" y="27093"/>
                </a:cubicBezTo>
                <a:cubicBezTo>
                  <a:pt x="3936" y="27842"/>
                  <a:pt x="4339" y="28553"/>
                  <a:pt x="4762" y="29218"/>
                </a:cubicBezTo>
                <a:cubicBezTo>
                  <a:pt x="5197" y="29897"/>
                  <a:pt x="5677" y="30543"/>
                  <a:pt x="6202" y="31158"/>
                </a:cubicBezTo>
                <a:cubicBezTo>
                  <a:pt x="6522" y="31535"/>
                  <a:pt x="6868" y="31900"/>
                  <a:pt x="7232" y="32233"/>
                </a:cubicBezTo>
                <a:cubicBezTo>
                  <a:pt x="7591" y="32566"/>
                  <a:pt x="7975" y="32873"/>
                  <a:pt x="8378" y="33155"/>
                </a:cubicBezTo>
                <a:cubicBezTo>
                  <a:pt x="7879" y="34134"/>
                  <a:pt x="7463" y="35158"/>
                  <a:pt x="7130" y="36214"/>
                </a:cubicBezTo>
                <a:cubicBezTo>
                  <a:pt x="6765" y="37379"/>
                  <a:pt x="6477" y="38569"/>
                  <a:pt x="6285" y="39773"/>
                </a:cubicBezTo>
                <a:cubicBezTo>
                  <a:pt x="6183" y="40381"/>
                  <a:pt x="6106" y="40989"/>
                  <a:pt x="6055" y="41597"/>
                </a:cubicBezTo>
                <a:cubicBezTo>
                  <a:pt x="6004" y="42198"/>
                  <a:pt x="5978" y="42794"/>
                  <a:pt x="5984" y="43376"/>
                </a:cubicBezTo>
                <a:cubicBezTo>
                  <a:pt x="5984" y="43818"/>
                  <a:pt x="6004" y="44259"/>
                  <a:pt x="6042" y="44688"/>
                </a:cubicBezTo>
                <a:cubicBezTo>
                  <a:pt x="6042" y="44701"/>
                  <a:pt x="6042" y="44720"/>
                  <a:pt x="6055" y="44733"/>
                </a:cubicBezTo>
                <a:cubicBezTo>
                  <a:pt x="6061" y="44739"/>
                  <a:pt x="6074" y="44752"/>
                  <a:pt x="6087" y="44752"/>
                </a:cubicBezTo>
                <a:cubicBezTo>
                  <a:pt x="6093" y="44752"/>
                  <a:pt x="6100" y="44746"/>
                  <a:pt x="6106" y="44746"/>
                </a:cubicBezTo>
                <a:cubicBezTo>
                  <a:pt x="6100" y="44765"/>
                  <a:pt x="6106" y="44790"/>
                  <a:pt x="6125" y="44810"/>
                </a:cubicBezTo>
                <a:lnTo>
                  <a:pt x="6138" y="44822"/>
                </a:lnTo>
                <a:lnTo>
                  <a:pt x="6176" y="44848"/>
                </a:lnTo>
                <a:cubicBezTo>
                  <a:pt x="6208" y="44874"/>
                  <a:pt x="6247" y="44899"/>
                  <a:pt x="6279" y="44925"/>
                </a:cubicBezTo>
                <a:cubicBezTo>
                  <a:pt x="6311" y="44944"/>
                  <a:pt x="6343" y="44957"/>
                  <a:pt x="6375" y="44976"/>
                </a:cubicBezTo>
                <a:lnTo>
                  <a:pt x="6381" y="44976"/>
                </a:lnTo>
                <a:lnTo>
                  <a:pt x="6400" y="44989"/>
                </a:lnTo>
                <a:cubicBezTo>
                  <a:pt x="6452" y="45014"/>
                  <a:pt x="6503" y="45034"/>
                  <a:pt x="6554" y="45053"/>
                </a:cubicBezTo>
                <a:lnTo>
                  <a:pt x="6567" y="45059"/>
                </a:lnTo>
                <a:cubicBezTo>
                  <a:pt x="6618" y="45078"/>
                  <a:pt x="6663" y="45098"/>
                  <a:pt x="6714" y="45110"/>
                </a:cubicBezTo>
                <a:lnTo>
                  <a:pt x="6740" y="45123"/>
                </a:lnTo>
                <a:cubicBezTo>
                  <a:pt x="6823" y="45149"/>
                  <a:pt x="6900" y="45168"/>
                  <a:pt x="6970" y="45187"/>
                </a:cubicBezTo>
                <a:lnTo>
                  <a:pt x="6996" y="45194"/>
                </a:lnTo>
                <a:lnTo>
                  <a:pt x="7098" y="45219"/>
                </a:lnTo>
                <a:cubicBezTo>
                  <a:pt x="7156" y="45238"/>
                  <a:pt x="7213" y="45258"/>
                  <a:pt x="7271" y="45270"/>
                </a:cubicBezTo>
                <a:cubicBezTo>
                  <a:pt x="7328" y="45290"/>
                  <a:pt x="7380" y="45309"/>
                  <a:pt x="7437" y="45334"/>
                </a:cubicBezTo>
                <a:lnTo>
                  <a:pt x="7463" y="45341"/>
                </a:lnTo>
                <a:cubicBezTo>
                  <a:pt x="7840" y="45482"/>
                  <a:pt x="8160" y="45590"/>
                  <a:pt x="8468" y="45680"/>
                </a:cubicBezTo>
                <a:cubicBezTo>
                  <a:pt x="8826" y="45782"/>
                  <a:pt x="9191" y="45853"/>
                  <a:pt x="9562" y="45885"/>
                </a:cubicBezTo>
                <a:cubicBezTo>
                  <a:pt x="9671" y="45898"/>
                  <a:pt x="9780" y="45904"/>
                  <a:pt x="9889" y="45904"/>
                </a:cubicBezTo>
                <a:cubicBezTo>
                  <a:pt x="9953" y="45904"/>
                  <a:pt x="10023" y="45904"/>
                  <a:pt x="10100" y="45898"/>
                </a:cubicBezTo>
                <a:cubicBezTo>
                  <a:pt x="10279" y="45885"/>
                  <a:pt x="10452" y="45859"/>
                  <a:pt x="10625" y="45814"/>
                </a:cubicBezTo>
                <a:cubicBezTo>
                  <a:pt x="10708" y="45789"/>
                  <a:pt x="10791" y="45763"/>
                  <a:pt x="10868" y="45731"/>
                </a:cubicBezTo>
                <a:cubicBezTo>
                  <a:pt x="10938" y="45706"/>
                  <a:pt x="11002" y="45674"/>
                  <a:pt x="11073" y="45635"/>
                </a:cubicBezTo>
                <a:cubicBezTo>
                  <a:pt x="11111" y="45610"/>
                  <a:pt x="11149" y="45590"/>
                  <a:pt x="11181" y="45565"/>
                </a:cubicBezTo>
                <a:cubicBezTo>
                  <a:pt x="11220" y="45546"/>
                  <a:pt x="11258" y="45520"/>
                  <a:pt x="11290" y="45494"/>
                </a:cubicBezTo>
                <a:cubicBezTo>
                  <a:pt x="11367" y="45437"/>
                  <a:pt x="11437" y="45373"/>
                  <a:pt x="11508" y="45309"/>
                </a:cubicBezTo>
                <a:cubicBezTo>
                  <a:pt x="11540" y="45270"/>
                  <a:pt x="11572" y="45238"/>
                  <a:pt x="11604" y="45206"/>
                </a:cubicBezTo>
                <a:cubicBezTo>
                  <a:pt x="11636" y="45168"/>
                  <a:pt x="11655" y="45136"/>
                  <a:pt x="11687" y="45098"/>
                </a:cubicBezTo>
                <a:lnTo>
                  <a:pt x="11693" y="45091"/>
                </a:lnTo>
                <a:cubicBezTo>
                  <a:pt x="11745" y="45021"/>
                  <a:pt x="11796" y="44944"/>
                  <a:pt x="11841" y="44867"/>
                </a:cubicBezTo>
                <a:cubicBezTo>
                  <a:pt x="11866" y="44822"/>
                  <a:pt x="11892" y="44778"/>
                  <a:pt x="11917" y="44726"/>
                </a:cubicBezTo>
                <a:cubicBezTo>
                  <a:pt x="11943" y="44682"/>
                  <a:pt x="11969" y="44618"/>
                  <a:pt x="11988" y="44566"/>
                </a:cubicBezTo>
                <a:cubicBezTo>
                  <a:pt x="12039" y="44451"/>
                  <a:pt x="12077" y="44336"/>
                  <a:pt x="12116" y="44214"/>
                </a:cubicBezTo>
                <a:cubicBezTo>
                  <a:pt x="12154" y="44086"/>
                  <a:pt x="12180" y="43958"/>
                  <a:pt x="12199" y="43843"/>
                </a:cubicBezTo>
                <a:cubicBezTo>
                  <a:pt x="12225" y="43709"/>
                  <a:pt x="12244" y="43568"/>
                  <a:pt x="12257" y="43453"/>
                </a:cubicBezTo>
                <a:cubicBezTo>
                  <a:pt x="12289" y="43216"/>
                  <a:pt x="12308" y="42954"/>
                  <a:pt x="12314" y="42614"/>
                </a:cubicBezTo>
                <a:cubicBezTo>
                  <a:pt x="12321" y="42326"/>
                  <a:pt x="12314" y="42025"/>
                  <a:pt x="12314" y="41776"/>
                </a:cubicBezTo>
                <a:cubicBezTo>
                  <a:pt x="12314" y="41629"/>
                  <a:pt x="12308" y="41488"/>
                  <a:pt x="12302" y="41341"/>
                </a:cubicBezTo>
                <a:lnTo>
                  <a:pt x="12302" y="41270"/>
                </a:lnTo>
                <a:cubicBezTo>
                  <a:pt x="12295" y="41149"/>
                  <a:pt x="12295" y="41027"/>
                  <a:pt x="12289" y="40905"/>
                </a:cubicBezTo>
                <a:cubicBezTo>
                  <a:pt x="12289" y="40777"/>
                  <a:pt x="12289" y="40656"/>
                  <a:pt x="12282" y="40534"/>
                </a:cubicBezTo>
                <a:cubicBezTo>
                  <a:pt x="12282" y="40406"/>
                  <a:pt x="12282" y="40304"/>
                  <a:pt x="12282" y="40189"/>
                </a:cubicBezTo>
                <a:lnTo>
                  <a:pt x="12282" y="40118"/>
                </a:lnTo>
                <a:cubicBezTo>
                  <a:pt x="12289" y="39721"/>
                  <a:pt x="12295" y="39318"/>
                  <a:pt x="12302" y="38921"/>
                </a:cubicBezTo>
                <a:cubicBezTo>
                  <a:pt x="12308" y="38172"/>
                  <a:pt x="12314" y="37398"/>
                  <a:pt x="12321" y="36604"/>
                </a:cubicBezTo>
                <a:cubicBezTo>
                  <a:pt x="12327" y="35049"/>
                  <a:pt x="12327" y="33487"/>
                  <a:pt x="12321" y="31977"/>
                </a:cubicBezTo>
                <a:cubicBezTo>
                  <a:pt x="12314" y="30953"/>
                  <a:pt x="12302" y="29897"/>
                  <a:pt x="12295" y="28956"/>
                </a:cubicBezTo>
                <a:lnTo>
                  <a:pt x="12295" y="28886"/>
                </a:lnTo>
                <a:cubicBezTo>
                  <a:pt x="12289" y="28367"/>
                  <a:pt x="12282" y="27855"/>
                  <a:pt x="12276" y="27337"/>
                </a:cubicBezTo>
                <a:cubicBezTo>
                  <a:pt x="12263" y="25935"/>
                  <a:pt x="12257" y="24412"/>
                  <a:pt x="12250" y="22690"/>
                </a:cubicBezTo>
                <a:cubicBezTo>
                  <a:pt x="12237" y="21359"/>
                  <a:pt x="12237" y="19925"/>
                  <a:pt x="12231" y="18043"/>
                </a:cubicBezTo>
                <a:lnTo>
                  <a:pt x="12231" y="15726"/>
                </a:lnTo>
                <a:lnTo>
                  <a:pt x="12231" y="15118"/>
                </a:lnTo>
                <a:lnTo>
                  <a:pt x="12231" y="13410"/>
                </a:lnTo>
                <a:cubicBezTo>
                  <a:pt x="12225" y="11944"/>
                  <a:pt x="12199" y="10395"/>
                  <a:pt x="12154" y="8821"/>
                </a:cubicBezTo>
                <a:cubicBezTo>
                  <a:pt x="12141" y="8340"/>
                  <a:pt x="12129" y="7860"/>
                  <a:pt x="12109" y="7387"/>
                </a:cubicBezTo>
                <a:lnTo>
                  <a:pt x="12109" y="7310"/>
                </a:lnTo>
                <a:lnTo>
                  <a:pt x="12090" y="6721"/>
                </a:lnTo>
                <a:cubicBezTo>
                  <a:pt x="12077" y="6177"/>
                  <a:pt x="12052" y="5544"/>
                  <a:pt x="12001" y="4929"/>
                </a:cubicBezTo>
                <a:cubicBezTo>
                  <a:pt x="11981" y="4660"/>
                  <a:pt x="11949" y="4385"/>
                  <a:pt x="11911" y="4110"/>
                </a:cubicBezTo>
                <a:cubicBezTo>
                  <a:pt x="11873" y="3803"/>
                  <a:pt x="11815" y="3495"/>
                  <a:pt x="11745" y="3195"/>
                </a:cubicBezTo>
                <a:cubicBezTo>
                  <a:pt x="11687" y="2945"/>
                  <a:pt x="11617" y="2695"/>
                  <a:pt x="11533" y="2452"/>
                </a:cubicBezTo>
                <a:cubicBezTo>
                  <a:pt x="11495" y="2343"/>
                  <a:pt x="11450" y="2228"/>
                  <a:pt x="11386" y="2087"/>
                </a:cubicBezTo>
                <a:cubicBezTo>
                  <a:pt x="11329" y="1953"/>
                  <a:pt x="11265" y="1831"/>
                  <a:pt x="11194" y="1703"/>
                </a:cubicBezTo>
                <a:cubicBezTo>
                  <a:pt x="11105" y="1550"/>
                  <a:pt x="11002" y="1403"/>
                  <a:pt x="10881" y="1268"/>
                </a:cubicBezTo>
                <a:cubicBezTo>
                  <a:pt x="10829" y="1211"/>
                  <a:pt x="10772" y="1153"/>
                  <a:pt x="10714" y="1102"/>
                </a:cubicBezTo>
                <a:cubicBezTo>
                  <a:pt x="10637" y="1031"/>
                  <a:pt x="10561" y="961"/>
                  <a:pt x="10471" y="903"/>
                </a:cubicBezTo>
                <a:cubicBezTo>
                  <a:pt x="10337" y="801"/>
                  <a:pt x="10189" y="718"/>
                  <a:pt x="10042" y="647"/>
                </a:cubicBezTo>
                <a:cubicBezTo>
                  <a:pt x="9863" y="558"/>
                  <a:pt x="9677" y="487"/>
                  <a:pt x="9492" y="436"/>
                </a:cubicBezTo>
                <a:cubicBezTo>
                  <a:pt x="9313" y="385"/>
                  <a:pt x="9133" y="340"/>
                  <a:pt x="8954" y="308"/>
                </a:cubicBezTo>
                <a:cubicBezTo>
                  <a:pt x="8788" y="276"/>
                  <a:pt x="8609" y="250"/>
                  <a:pt x="8384" y="225"/>
                </a:cubicBezTo>
                <a:cubicBezTo>
                  <a:pt x="7994" y="186"/>
                  <a:pt x="7597" y="174"/>
                  <a:pt x="7226" y="161"/>
                </a:cubicBezTo>
                <a:lnTo>
                  <a:pt x="7021" y="154"/>
                </a:lnTo>
                <a:cubicBezTo>
                  <a:pt x="6778" y="148"/>
                  <a:pt x="6471" y="135"/>
                  <a:pt x="6176" y="116"/>
                </a:cubicBezTo>
                <a:cubicBezTo>
                  <a:pt x="6087" y="110"/>
                  <a:pt x="6004" y="103"/>
                  <a:pt x="5920" y="90"/>
                </a:cubicBezTo>
                <a:cubicBezTo>
                  <a:pt x="5773" y="78"/>
                  <a:pt x="5632" y="65"/>
                  <a:pt x="5498" y="52"/>
                </a:cubicBezTo>
                <a:cubicBezTo>
                  <a:pt x="5223" y="33"/>
                  <a:pt x="4935" y="20"/>
                  <a:pt x="4589" y="14"/>
                </a:cubicBezTo>
                <a:cubicBezTo>
                  <a:pt x="4410" y="7"/>
                  <a:pt x="4243" y="7"/>
                  <a:pt x="4071" y="7"/>
                </a:cubicBezTo>
                <a:lnTo>
                  <a:pt x="4058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728658" y="-919373"/>
            <a:ext cx="1482898" cy="3812039"/>
          </a:xfrm>
          <a:custGeom>
            <a:avLst/>
            <a:gdLst/>
            <a:ahLst/>
            <a:cxnLst/>
            <a:rect l="l" t="t" r="r" b="b"/>
            <a:pathLst>
              <a:path w="12219" h="31411" extrusionOk="0">
                <a:moveTo>
                  <a:pt x="4064" y="0"/>
                </a:moveTo>
                <a:cubicBezTo>
                  <a:pt x="3059" y="0"/>
                  <a:pt x="2042" y="77"/>
                  <a:pt x="1056" y="141"/>
                </a:cubicBezTo>
                <a:lnTo>
                  <a:pt x="1024" y="141"/>
                </a:lnTo>
                <a:lnTo>
                  <a:pt x="960" y="148"/>
                </a:lnTo>
                <a:cubicBezTo>
                  <a:pt x="934" y="154"/>
                  <a:pt x="915" y="173"/>
                  <a:pt x="915" y="199"/>
                </a:cubicBezTo>
                <a:cubicBezTo>
                  <a:pt x="896" y="205"/>
                  <a:pt x="890" y="224"/>
                  <a:pt x="890" y="237"/>
                </a:cubicBezTo>
                <a:cubicBezTo>
                  <a:pt x="768" y="628"/>
                  <a:pt x="659" y="1050"/>
                  <a:pt x="570" y="1485"/>
                </a:cubicBezTo>
                <a:cubicBezTo>
                  <a:pt x="480" y="1882"/>
                  <a:pt x="403" y="2311"/>
                  <a:pt x="326" y="2785"/>
                </a:cubicBezTo>
                <a:cubicBezTo>
                  <a:pt x="198" y="3610"/>
                  <a:pt x="115" y="4487"/>
                  <a:pt x="64" y="5473"/>
                </a:cubicBezTo>
                <a:cubicBezTo>
                  <a:pt x="13" y="6337"/>
                  <a:pt x="0" y="7252"/>
                  <a:pt x="13" y="8276"/>
                </a:cubicBezTo>
                <a:cubicBezTo>
                  <a:pt x="26" y="9121"/>
                  <a:pt x="64" y="10036"/>
                  <a:pt x="122" y="11073"/>
                </a:cubicBezTo>
                <a:cubicBezTo>
                  <a:pt x="166" y="11854"/>
                  <a:pt x="224" y="12686"/>
                  <a:pt x="314" y="13774"/>
                </a:cubicBezTo>
                <a:lnTo>
                  <a:pt x="320" y="13838"/>
                </a:lnTo>
                <a:lnTo>
                  <a:pt x="320" y="13889"/>
                </a:lnTo>
                <a:lnTo>
                  <a:pt x="320" y="13928"/>
                </a:lnTo>
                <a:lnTo>
                  <a:pt x="320" y="13972"/>
                </a:lnTo>
                <a:lnTo>
                  <a:pt x="346" y="14248"/>
                </a:lnTo>
                <a:cubicBezTo>
                  <a:pt x="397" y="14280"/>
                  <a:pt x="442" y="14312"/>
                  <a:pt x="493" y="14344"/>
                </a:cubicBezTo>
                <a:cubicBezTo>
                  <a:pt x="736" y="14497"/>
                  <a:pt x="986" y="14632"/>
                  <a:pt x="1242" y="14747"/>
                </a:cubicBezTo>
                <a:cubicBezTo>
                  <a:pt x="1421" y="14830"/>
                  <a:pt x="1600" y="14900"/>
                  <a:pt x="1786" y="14964"/>
                </a:cubicBezTo>
                <a:cubicBezTo>
                  <a:pt x="1767" y="15240"/>
                  <a:pt x="1767" y="15515"/>
                  <a:pt x="1773" y="15790"/>
                </a:cubicBezTo>
                <a:cubicBezTo>
                  <a:pt x="1792" y="16277"/>
                  <a:pt x="1837" y="16763"/>
                  <a:pt x="1914" y="17249"/>
                </a:cubicBezTo>
                <a:cubicBezTo>
                  <a:pt x="2074" y="18222"/>
                  <a:pt x="2298" y="19189"/>
                  <a:pt x="2592" y="20130"/>
                </a:cubicBezTo>
                <a:cubicBezTo>
                  <a:pt x="2727" y="20578"/>
                  <a:pt x="2867" y="21026"/>
                  <a:pt x="3015" y="21467"/>
                </a:cubicBezTo>
                <a:cubicBezTo>
                  <a:pt x="3168" y="21922"/>
                  <a:pt x="3335" y="22376"/>
                  <a:pt x="3514" y="22824"/>
                </a:cubicBezTo>
                <a:cubicBezTo>
                  <a:pt x="3879" y="23720"/>
                  <a:pt x="4295" y="24591"/>
                  <a:pt x="4762" y="25435"/>
                </a:cubicBezTo>
                <a:cubicBezTo>
                  <a:pt x="5684" y="27106"/>
                  <a:pt x="6791" y="28674"/>
                  <a:pt x="7981" y="30172"/>
                </a:cubicBezTo>
                <a:cubicBezTo>
                  <a:pt x="8308" y="30581"/>
                  <a:pt x="8641" y="30991"/>
                  <a:pt x="8980" y="31394"/>
                </a:cubicBezTo>
                <a:cubicBezTo>
                  <a:pt x="8990" y="31404"/>
                  <a:pt x="9006" y="31411"/>
                  <a:pt x="9021" y="31411"/>
                </a:cubicBezTo>
                <a:cubicBezTo>
                  <a:pt x="9035" y="31411"/>
                  <a:pt x="9048" y="31406"/>
                  <a:pt x="9057" y="31394"/>
                </a:cubicBezTo>
                <a:cubicBezTo>
                  <a:pt x="9082" y="31375"/>
                  <a:pt x="9082" y="31336"/>
                  <a:pt x="9057" y="31311"/>
                </a:cubicBezTo>
                <a:cubicBezTo>
                  <a:pt x="8653" y="30831"/>
                  <a:pt x="8256" y="30338"/>
                  <a:pt x="7872" y="29832"/>
                </a:cubicBezTo>
                <a:cubicBezTo>
                  <a:pt x="7482" y="29333"/>
                  <a:pt x="7104" y="28821"/>
                  <a:pt x="6746" y="28303"/>
                </a:cubicBezTo>
                <a:cubicBezTo>
                  <a:pt x="6471" y="27919"/>
                  <a:pt x="6208" y="27522"/>
                  <a:pt x="5959" y="27125"/>
                </a:cubicBezTo>
                <a:cubicBezTo>
                  <a:pt x="5703" y="26728"/>
                  <a:pt x="5453" y="26319"/>
                  <a:pt x="5216" y="25903"/>
                </a:cubicBezTo>
                <a:cubicBezTo>
                  <a:pt x="4743" y="25064"/>
                  <a:pt x="4314" y="24207"/>
                  <a:pt x="3936" y="23317"/>
                </a:cubicBezTo>
                <a:cubicBezTo>
                  <a:pt x="3770" y="22926"/>
                  <a:pt x="3616" y="22523"/>
                  <a:pt x="3475" y="22120"/>
                </a:cubicBezTo>
                <a:cubicBezTo>
                  <a:pt x="3322" y="21685"/>
                  <a:pt x="3181" y="21250"/>
                  <a:pt x="3047" y="20814"/>
                </a:cubicBezTo>
                <a:cubicBezTo>
                  <a:pt x="2906" y="20354"/>
                  <a:pt x="2771" y="19893"/>
                  <a:pt x="2643" y="19425"/>
                </a:cubicBezTo>
                <a:cubicBezTo>
                  <a:pt x="2387" y="18472"/>
                  <a:pt x="2208" y="17499"/>
                  <a:pt x="2112" y="16513"/>
                </a:cubicBezTo>
                <a:cubicBezTo>
                  <a:pt x="2106" y="16462"/>
                  <a:pt x="2099" y="16405"/>
                  <a:pt x="2099" y="16353"/>
                </a:cubicBezTo>
                <a:cubicBezTo>
                  <a:pt x="2074" y="16033"/>
                  <a:pt x="2061" y="15707"/>
                  <a:pt x="2067" y="15380"/>
                </a:cubicBezTo>
                <a:cubicBezTo>
                  <a:pt x="2067" y="15278"/>
                  <a:pt x="2074" y="15176"/>
                  <a:pt x="2080" y="15067"/>
                </a:cubicBezTo>
                <a:cubicBezTo>
                  <a:pt x="2426" y="15176"/>
                  <a:pt x="2778" y="15252"/>
                  <a:pt x="3136" y="15310"/>
                </a:cubicBezTo>
                <a:cubicBezTo>
                  <a:pt x="3245" y="15323"/>
                  <a:pt x="3347" y="15342"/>
                  <a:pt x="3456" y="15355"/>
                </a:cubicBezTo>
                <a:lnTo>
                  <a:pt x="3456" y="15579"/>
                </a:lnTo>
                <a:cubicBezTo>
                  <a:pt x="3456" y="15880"/>
                  <a:pt x="3475" y="16180"/>
                  <a:pt x="3501" y="16475"/>
                </a:cubicBezTo>
                <a:cubicBezTo>
                  <a:pt x="3546" y="17077"/>
                  <a:pt x="3635" y="17665"/>
                  <a:pt x="3757" y="18254"/>
                </a:cubicBezTo>
                <a:cubicBezTo>
                  <a:pt x="3840" y="18645"/>
                  <a:pt x="3930" y="19029"/>
                  <a:pt x="4026" y="19406"/>
                </a:cubicBezTo>
                <a:cubicBezTo>
                  <a:pt x="4034" y="19444"/>
                  <a:pt x="4061" y="19460"/>
                  <a:pt x="4089" y="19460"/>
                </a:cubicBezTo>
                <a:cubicBezTo>
                  <a:pt x="4127" y="19460"/>
                  <a:pt x="4165" y="19429"/>
                  <a:pt x="4154" y="19381"/>
                </a:cubicBezTo>
                <a:cubicBezTo>
                  <a:pt x="3930" y="18529"/>
                  <a:pt x="3783" y="17659"/>
                  <a:pt x="3712" y="16782"/>
                </a:cubicBezTo>
                <a:cubicBezTo>
                  <a:pt x="3687" y="16437"/>
                  <a:pt x="3680" y="16097"/>
                  <a:pt x="3687" y="15752"/>
                </a:cubicBezTo>
                <a:cubicBezTo>
                  <a:pt x="3687" y="15624"/>
                  <a:pt x="3699" y="15502"/>
                  <a:pt x="3706" y="15380"/>
                </a:cubicBezTo>
                <a:cubicBezTo>
                  <a:pt x="3904" y="15400"/>
                  <a:pt x="4103" y="15412"/>
                  <a:pt x="4301" y="15419"/>
                </a:cubicBezTo>
                <a:lnTo>
                  <a:pt x="4295" y="15419"/>
                </a:lnTo>
                <a:cubicBezTo>
                  <a:pt x="4405" y="15422"/>
                  <a:pt x="4516" y="15424"/>
                  <a:pt x="4626" y="15424"/>
                </a:cubicBezTo>
                <a:cubicBezTo>
                  <a:pt x="5341" y="15424"/>
                  <a:pt x="6056" y="15353"/>
                  <a:pt x="6765" y="15214"/>
                </a:cubicBezTo>
                <a:cubicBezTo>
                  <a:pt x="6765" y="15592"/>
                  <a:pt x="6778" y="15969"/>
                  <a:pt x="6804" y="16347"/>
                </a:cubicBezTo>
                <a:cubicBezTo>
                  <a:pt x="6842" y="16968"/>
                  <a:pt x="6906" y="17576"/>
                  <a:pt x="6996" y="18190"/>
                </a:cubicBezTo>
                <a:cubicBezTo>
                  <a:pt x="7092" y="18817"/>
                  <a:pt x="7213" y="19438"/>
                  <a:pt x="7354" y="20059"/>
                </a:cubicBezTo>
                <a:cubicBezTo>
                  <a:pt x="7495" y="20674"/>
                  <a:pt x="7674" y="21301"/>
                  <a:pt x="7866" y="21915"/>
                </a:cubicBezTo>
                <a:cubicBezTo>
                  <a:pt x="7962" y="22216"/>
                  <a:pt x="8064" y="22523"/>
                  <a:pt x="8180" y="22824"/>
                </a:cubicBezTo>
                <a:cubicBezTo>
                  <a:pt x="8288" y="23125"/>
                  <a:pt x="8404" y="23413"/>
                  <a:pt x="8525" y="23701"/>
                </a:cubicBezTo>
                <a:cubicBezTo>
                  <a:pt x="8769" y="24271"/>
                  <a:pt x="9037" y="24821"/>
                  <a:pt x="9332" y="25352"/>
                </a:cubicBezTo>
                <a:cubicBezTo>
                  <a:pt x="9671" y="25967"/>
                  <a:pt x="10068" y="26555"/>
                  <a:pt x="10503" y="27106"/>
                </a:cubicBezTo>
                <a:cubicBezTo>
                  <a:pt x="10511" y="27117"/>
                  <a:pt x="10522" y="27121"/>
                  <a:pt x="10533" y="27121"/>
                </a:cubicBezTo>
                <a:cubicBezTo>
                  <a:pt x="10573" y="27121"/>
                  <a:pt x="10621" y="27059"/>
                  <a:pt x="10586" y="27029"/>
                </a:cubicBezTo>
                <a:cubicBezTo>
                  <a:pt x="10439" y="26843"/>
                  <a:pt x="10298" y="26658"/>
                  <a:pt x="10164" y="26466"/>
                </a:cubicBezTo>
                <a:cubicBezTo>
                  <a:pt x="9831" y="25986"/>
                  <a:pt x="9530" y="25480"/>
                  <a:pt x="9268" y="24962"/>
                </a:cubicBezTo>
                <a:cubicBezTo>
                  <a:pt x="8986" y="24411"/>
                  <a:pt x="8737" y="23842"/>
                  <a:pt x="8512" y="23266"/>
                </a:cubicBezTo>
                <a:cubicBezTo>
                  <a:pt x="8455" y="23112"/>
                  <a:pt x="8404" y="22965"/>
                  <a:pt x="8346" y="22811"/>
                </a:cubicBezTo>
                <a:cubicBezTo>
                  <a:pt x="8135" y="22210"/>
                  <a:pt x="7956" y="21602"/>
                  <a:pt x="7796" y="20987"/>
                </a:cubicBezTo>
                <a:cubicBezTo>
                  <a:pt x="7636" y="20373"/>
                  <a:pt x="7495" y="19739"/>
                  <a:pt x="7386" y="19112"/>
                </a:cubicBezTo>
                <a:cubicBezTo>
                  <a:pt x="7264" y="18382"/>
                  <a:pt x="7175" y="17653"/>
                  <a:pt x="7117" y="16917"/>
                </a:cubicBezTo>
                <a:cubicBezTo>
                  <a:pt x="7085" y="16539"/>
                  <a:pt x="7072" y="16155"/>
                  <a:pt x="7066" y="15777"/>
                </a:cubicBezTo>
                <a:lnTo>
                  <a:pt x="7066" y="15156"/>
                </a:lnTo>
                <a:cubicBezTo>
                  <a:pt x="7136" y="15137"/>
                  <a:pt x="7213" y="15124"/>
                  <a:pt x="7284" y="15105"/>
                </a:cubicBezTo>
                <a:cubicBezTo>
                  <a:pt x="8244" y="14881"/>
                  <a:pt x="9172" y="14529"/>
                  <a:pt x="10049" y="14068"/>
                </a:cubicBezTo>
                <a:cubicBezTo>
                  <a:pt x="10689" y="13729"/>
                  <a:pt x="11290" y="13307"/>
                  <a:pt x="11834" y="12820"/>
                </a:cubicBezTo>
                <a:cubicBezTo>
                  <a:pt x="11975" y="12699"/>
                  <a:pt x="12103" y="12577"/>
                  <a:pt x="12218" y="12449"/>
                </a:cubicBezTo>
                <a:cubicBezTo>
                  <a:pt x="12205" y="11284"/>
                  <a:pt x="12186" y="10062"/>
                  <a:pt x="12148" y="8820"/>
                </a:cubicBezTo>
                <a:cubicBezTo>
                  <a:pt x="12135" y="8340"/>
                  <a:pt x="12122" y="7860"/>
                  <a:pt x="12109" y="7386"/>
                </a:cubicBezTo>
                <a:lnTo>
                  <a:pt x="12109" y="7310"/>
                </a:lnTo>
                <a:lnTo>
                  <a:pt x="12090" y="6721"/>
                </a:lnTo>
                <a:cubicBezTo>
                  <a:pt x="12071" y="6177"/>
                  <a:pt x="12045" y="5543"/>
                  <a:pt x="11994" y="4929"/>
                </a:cubicBezTo>
                <a:cubicBezTo>
                  <a:pt x="11975" y="4660"/>
                  <a:pt x="11943" y="4385"/>
                  <a:pt x="11905" y="4109"/>
                </a:cubicBezTo>
                <a:cubicBezTo>
                  <a:pt x="11866" y="3809"/>
                  <a:pt x="11809" y="3501"/>
                  <a:pt x="11738" y="3194"/>
                </a:cubicBezTo>
                <a:cubicBezTo>
                  <a:pt x="11681" y="2945"/>
                  <a:pt x="11610" y="2695"/>
                  <a:pt x="11527" y="2458"/>
                </a:cubicBezTo>
                <a:cubicBezTo>
                  <a:pt x="11489" y="2343"/>
                  <a:pt x="11444" y="2228"/>
                  <a:pt x="11380" y="2087"/>
                </a:cubicBezTo>
                <a:cubicBezTo>
                  <a:pt x="11322" y="1953"/>
                  <a:pt x="11258" y="1831"/>
                  <a:pt x="11194" y="1709"/>
                </a:cubicBezTo>
                <a:cubicBezTo>
                  <a:pt x="11098" y="1549"/>
                  <a:pt x="10996" y="1402"/>
                  <a:pt x="10874" y="1268"/>
                </a:cubicBezTo>
                <a:cubicBezTo>
                  <a:pt x="10823" y="1210"/>
                  <a:pt x="10759" y="1152"/>
                  <a:pt x="10708" y="1101"/>
                </a:cubicBezTo>
                <a:cubicBezTo>
                  <a:pt x="10631" y="1031"/>
                  <a:pt x="10548" y="960"/>
                  <a:pt x="10465" y="903"/>
                </a:cubicBezTo>
                <a:cubicBezTo>
                  <a:pt x="10324" y="800"/>
                  <a:pt x="10183" y="717"/>
                  <a:pt x="10029" y="647"/>
                </a:cubicBezTo>
                <a:cubicBezTo>
                  <a:pt x="9850" y="557"/>
                  <a:pt x="9671" y="487"/>
                  <a:pt x="9479" y="436"/>
                </a:cubicBezTo>
                <a:cubicBezTo>
                  <a:pt x="9306" y="384"/>
                  <a:pt x="9121" y="340"/>
                  <a:pt x="8941" y="308"/>
                </a:cubicBezTo>
                <a:cubicBezTo>
                  <a:pt x="8781" y="276"/>
                  <a:pt x="8596" y="250"/>
                  <a:pt x="8372" y="224"/>
                </a:cubicBezTo>
                <a:cubicBezTo>
                  <a:pt x="7981" y="186"/>
                  <a:pt x="7584" y="167"/>
                  <a:pt x="7213" y="160"/>
                </a:cubicBezTo>
                <a:lnTo>
                  <a:pt x="7015" y="154"/>
                </a:lnTo>
                <a:cubicBezTo>
                  <a:pt x="6765" y="148"/>
                  <a:pt x="6458" y="135"/>
                  <a:pt x="6164" y="116"/>
                </a:cubicBezTo>
                <a:cubicBezTo>
                  <a:pt x="6080" y="109"/>
                  <a:pt x="5991" y="103"/>
                  <a:pt x="5908" y="90"/>
                </a:cubicBezTo>
                <a:cubicBezTo>
                  <a:pt x="5760" y="77"/>
                  <a:pt x="5620" y="64"/>
                  <a:pt x="5485" y="52"/>
                </a:cubicBezTo>
                <a:cubicBezTo>
                  <a:pt x="5216" y="32"/>
                  <a:pt x="4922" y="20"/>
                  <a:pt x="4576" y="7"/>
                </a:cubicBezTo>
                <a:cubicBezTo>
                  <a:pt x="4403" y="7"/>
                  <a:pt x="4231" y="0"/>
                  <a:pt x="4064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8560438" y="3155888"/>
            <a:ext cx="310075" cy="1198309"/>
          </a:xfrm>
          <a:custGeom>
            <a:avLst/>
            <a:gdLst/>
            <a:ahLst/>
            <a:cxnLst/>
            <a:rect l="l" t="t" r="r" b="b"/>
            <a:pathLst>
              <a:path w="2555" h="9874" extrusionOk="0">
                <a:moveTo>
                  <a:pt x="2446" y="1"/>
                </a:moveTo>
                <a:cubicBezTo>
                  <a:pt x="2418" y="1"/>
                  <a:pt x="2393" y="18"/>
                  <a:pt x="2382" y="40"/>
                </a:cubicBezTo>
                <a:cubicBezTo>
                  <a:pt x="2075" y="584"/>
                  <a:pt x="1793" y="1141"/>
                  <a:pt x="1537" y="1705"/>
                </a:cubicBezTo>
                <a:cubicBezTo>
                  <a:pt x="1274" y="2306"/>
                  <a:pt x="1038" y="2914"/>
                  <a:pt x="839" y="3541"/>
                </a:cubicBezTo>
                <a:cubicBezTo>
                  <a:pt x="634" y="4169"/>
                  <a:pt x="468" y="4809"/>
                  <a:pt x="334" y="5462"/>
                </a:cubicBezTo>
                <a:cubicBezTo>
                  <a:pt x="199" y="6108"/>
                  <a:pt x="103" y="6761"/>
                  <a:pt x="52" y="7420"/>
                </a:cubicBezTo>
                <a:cubicBezTo>
                  <a:pt x="20" y="7804"/>
                  <a:pt x="1" y="8194"/>
                  <a:pt x="7" y="8578"/>
                </a:cubicBezTo>
                <a:cubicBezTo>
                  <a:pt x="7" y="8770"/>
                  <a:pt x="14" y="8969"/>
                  <a:pt x="26" y="9161"/>
                </a:cubicBezTo>
                <a:cubicBezTo>
                  <a:pt x="33" y="9251"/>
                  <a:pt x="39" y="9340"/>
                  <a:pt x="52" y="9436"/>
                </a:cubicBezTo>
                <a:cubicBezTo>
                  <a:pt x="58" y="9526"/>
                  <a:pt x="71" y="9622"/>
                  <a:pt x="84" y="9711"/>
                </a:cubicBezTo>
                <a:lnTo>
                  <a:pt x="84" y="9724"/>
                </a:lnTo>
                <a:lnTo>
                  <a:pt x="90" y="9763"/>
                </a:lnTo>
                <a:cubicBezTo>
                  <a:pt x="111" y="9832"/>
                  <a:pt x="174" y="9873"/>
                  <a:pt x="238" y="9873"/>
                </a:cubicBezTo>
                <a:cubicBezTo>
                  <a:pt x="274" y="9873"/>
                  <a:pt x="310" y="9860"/>
                  <a:pt x="340" y="9833"/>
                </a:cubicBezTo>
                <a:cubicBezTo>
                  <a:pt x="366" y="9801"/>
                  <a:pt x="378" y="9763"/>
                  <a:pt x="378" y="9724"/>
                </a:cubicBezTo>
                <a:cubicBezTo>
                  <a:pt x="372" y="9660"/>
                  <a:pt x="372" y="9590"/>
                  <a:pt x="366" y="9526"/>
                </a:cubicBezTo>
                <a:cubicBezTo>
                  <a:pt x="359" y="9462"/>
                  <a:pt x="353" y="9391"/>
                  <a:pt x="346" y="9327"/>
                </a:cubicBezTo>
                <a:cubicBezTo>
                  <a:pt x="340" y="9187"/>
                  <a:pt x="327" y="9052"/>
                  <a:pt x="321" y="8918"/>
                </a:cubicBezTo>
                <a:cubicBezTo>
                  <a:pt x="308" y="8642"/>
                  <a:pt x="308" y="8367"/>
                  <a:pt x="314" y="8092"/>
                </a:cubicBezTo>
                <a:cubicBezTo>
                  <a:pt x="327" y="7529"/>
                  <a:pt x="366" y="6966"/>
                  <a:pt x="442" y="6409"/>
                </a:cubicBezTo>
                <a:cubicBezTo>
                  <a:pt x="622" y="5109"/>
                  <a:pt x="942" y="3829"/>
                  <a:pt x="1396" y="2594"/>
                </a:cubicBezTo>
                <a:cubicBezTo>
                  <a:pt x="1505" y="2306"/>
                  <a:pt x="1620" y="2018"/>
                  <a:pt x="1735" y="1730"/>
                </a:cubicBezTo>
                <a:cubicBezTo>
                  <a:pt x="1735" y="1724"/>
                  <a:pt x="1742" y="1717"/>
                  <a:pt x="1742" y="1711"/>
                </a:cubicBezTo>
                <a:lnTo>
                  <a:pt x="1742" y="1717"/>
                </a:lnTo>
                <a:cubicBezTo>
                  <a:pt x="1742" y="1717"/>
                  <a:pt x="1742" y="1724"/>
                  <a:pt x="1735" y="1730"/>
                </a:cubicBezTo>
                <a:lnTo>
                  <a:pt x="1735" y="1737"/>
                </a:lnTo>
                <a:cubicBezTo>
                  <a:pt x="1742" y="1730"/>
                  <a:pt x="1742" y="1724"/>
                  <a:pt x="1748" y="1717"/>
                </a:cubicBezTo>
                <a:lnTo>
                  <a:pt x="1748" y="1711"/>
                </a:lnTo>
                <a:cubicBezTo>
                  <a:pt x="1979" y="1167"/>
                  <a:pt x="2235" y="642"/>
                  <a:pt x="2529" y="130"/>
                </a:cubicBezTo>
                <a:cubicBezTo>
                  <a:pt x="2555" y="85"/>
                  <a:pt x="2535" y="34"/>
                  <a:pt x="2497" y="8"/>
                </a:cubicBezTo>
                <a:cubicBezTo>
                  <a:pt x="2484" y="2"/>
                  <a:pt x="2471" y="2"/>
                  <a:pt x="2459" y="2"/>
                </a:cubicBezTo>
                <a:cubicBezTo>
                  <a:pt x="2454" y="1"/>
                  <a:pt x="2450" y="1"/>
                  <a:pt x="2446" y="1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8749998" y="3420930"/>
            <a:ext cx="117355" cy="995273"/>
          </a:xfrm>
          <a:custGeom>
            <a:avLst/>
            <a:gdLst/>
            <a:ahLst/>
            <a:cxnLst/>
            <a:rect l="l" t="t" r="r" b="b"/>
            <a:pathLst>
              <a:path w="967" h="8201" extrusionOk="0">
                <a:moveTo>
                  <a:pt x="929" y="1"/>
                </a:moveTo>
                <a:cubicBezTo>
                  <a:pt x="916" y="1"/>
                  <a:pt x="903" y="7"/>
                  <a:pt x="903" y="26"/>
                </a:cubicBezTo>
                <a:lnTo>
                  <a:pt x="909" y="20"/>
                </a:lnTo>
                <a:lnTo>
                  <a:pt x="909" y="20"/>
                </a:lnTo>
                <a:cubicBezTo>
                  <a:pt x="794" y="525"/>
                  <a:pt x="692" y="1037"/>
                  <a:pt x="589" y="1549"/>
                </a:cubicBezTo>
                <a:cubicBezTo>
                  <a:pt x="487" y="2055"/>
                  <a:pt x="397" y="2561"/>
                  <a:pt x="321" y="3066"/>
                </a:cubicBezTo>
                <a:cubicBezTo>
                  <a:pt x="276" y="3322"/>
                  <a:pt x="237" y="3585"/>
                  <a:pt x="205" y="3841"/>
                </a:cubicBezTo>
                <a:cubicBezTo>
                  <a:pt x="173" y="4097"/>
                  <a:pt x="141" y="4346"/>
                  <a:pt x="116" y="4602"/>
                </a:cubicBezTo>
                <a:cubicBezTo>
                  <a:pt x="58" y="5114"/>
                  <a:pt x="26" y="5626"/>
                  <a:pt x="13" y="6138"/>
                </a:cubicBezTo>
                <a:cubicBezTo>
                  <a:pt x="0" y="6458"/>
                  <a:pt x="0" y="6778"/>
                  <a:pt x="7" y="7099"/>
                </a:cubicBezTo>
                <a:cubicBezTo>
                  <a:pt x="7" y="7419"/>
                  <a:pt x="26" y="7758"/>
                  <a:pt x="58" y="8084"/>
                </a:cubicBezTo>
                <a:lnTo>
                  <a:pt x="58" y="8116"/>
                </a:lnTo>
                <a:cubicBezTo>
                  <a:pt x="64" y="8135"/>
                  <a:pt x="71" y="8155"/>
                  <a:pt x="84" y="8167"/>
                </a:cubicBezTo>
                <a:cubicBezTo>
                  <a:pt x="106" y="8190"/>
                  <a:pt x="135" y="8201"/>
                  <a:pt x="164" y="8201"/>
                </a:cubicBezTo>
                <a:cubicBezTo>
                  <a:pt x="193" y="8201"/>
                  <a:pt x="221" y="8190"/>
                  <a:pt x="244" y="8167"/>
                </a:cubicBezTo>
                <a:cubicBezTo>
                  <a:pt x="269" y="8148"/>
                  <a:pt x="282" y="8116"/>
                  <a:pt x="282" y="8091"/>
                </a:cubicBezTo>
                <a:cubicBezTo>
                  <a:pt x="257" y="7828"/>
                  <a:pt x="231" y="7566"/>
                  <a:pt x="218" y="7303"/>
                </a:cubicBezTo>
                <a:cubicBezTo>
                  <a:pt x="199" y="7041"/>
                  <a:pt x="186" y="6785"/>
                  <a:pt x="180" y="6529"/>
                </a:cubicBezTo>
                <a:cubicBezTo>
                  <a:pt x="173" y="6017"/>
                  <a:pt x="186" y="5498"/>
                  <a:pt x="212" y="4986"/>
                </a:cubicBezTo>
                <a:cubicBezTo>
                  <a:pt x="250" y="4385"/>
                  <a:pt x="308" y="3783"/>
                  <a:pt x="391" y="3188"/>
                </a:cubicBezTo>
                <a:lnTo>
                  <a:pt x="391" y="3201"/>
                </a:lnTo>
                <a:cubicBezTo>
                  <a:pt x="532" y="2177"/>
                  <a:pt x="724" y="1159"/>
                  <a:pt x="941" y="148"/>
                </a:cubicBezTo>
                <a:cubicBezTo>
                  <a:pt x="948" y="109"/>
                  <a:pt x="954" y="77"/>
                  <a:pt x="961" y="39"/>
                </a:cubicBezTo>
                <a:cubicBezTo>
                  <a:pt x="967" y="20"/>
                  <a:pt x="954" y="7"/>
                  <a:pt x="941" y="1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623422" y="2930045"/>
            <a:ext cx="639324" cy="285924"/>
          </a:xfrm>
          <a:custGeom>
            <a:avLst/>
            <a:gdLst/>
            <a:ahLst/>
            <a:cxnLst/>
            <a:rect l="l" t="t" r="r" b="b"/>
            <a:pathLst>
              <a:path w="5268" h="2356" extrusionOk="0">
                <a:moveTo>
                  <a:pt x="4333" y="1"/>
                </a:moveTo>
                <a:cubicBezTo>
                  <a:pt x="4282" y="1"/>
                  <a:pt x="4224" y="7"/>
                  <a:pt x="4173" y="13"/>
                </a:cubicBezTo>
                <a:cubicBezTo>
                  <a:pt x="4122" y="20"/>
                  <a:pt x="4064" y="33"/>
                  <a:pt x="4007" y="45"/>
                </a:cubicBezTo>
                <a:cubicBezTo>
                  <a:pt x="3898" y="65"/>
                  <a:pt x="3783" y="97"/>
                  <a:pt x="3655" y="129"/>
                </a:cubicBezTo>
                <a:cubicBezTo>
                  <a:pt x="3437" y="193"/>
                  <a:pt x="3220" y="269"/>
                  <a:pt x="3015" y="346"/>
                </a:cubicBezTo>
                <a:cubicBezTo>
                  <a:pt x="2778" y="423"/>
                  <a:pt x="2528" y="519"/>
                  <a:pt x="2279" y="583"/>
                </a:cubicBezTo>
                <a:lnTo>
                  <a:pt x="2292" y="583"/>
                </a:lnTo>
                <a:cubicBezTo>
                  <a:pt x="2048" y="647"/>
                  <a:pt x="1805" y="685"/>
                  <a:pt x="1562" y="717"/>
                </a:cubicBezTo>
                <a:cubicBezTo>
                  <a:pt x="1421" y="737"/>
                  <a:pt x="1280" y="756"/>
                  <a:pt x="1146" y="781"/>
                </a:cubicBezTo>
                <a:cubicBezTo>
                  <a:pt x="1024" y="801"/>
                  <a:pt x="928" y="820"/>
                  <a:pt x="839" y="845"/>
                </a:cubicBezTo>
                <a:cubicBezTo>
                  <a:pt x="736" y="871"/>
                  <a:pt x="640" y="903"/>
                  <a:pt x="544" y="941"/>
                </a:cubicBezTo>
                <a:cubicBezTo>
                  <a:pt x="448" y="980"/>
                  <a:pt x="359" y="1025"/>
                  <a:pt x="275" y="1082"/>
                </a:cubicBezTo>
                <a:cubicBezTo>
                  <a:pt x="205" y="1133"/>
                  <a:pt x="141" y="1191"/>
                  <a:pt x="90" y="1261"/>
                </a:cubicBezTo>
                <a:cubicBezTo>
                  <a:pt x="45" y="1319"/>
                  <a:pt x="19" y="1389"/>
                  <a:pt x="7" y="1453"/>
                </a:cubicBezTo>
                <a:cubicBezTo>
                  <a:pt x="0" y="1524"/>
                  <a:pt x="7" y="1594"/>
                  <a:pt x="26" y="1658"/>
                </a:cubicBezTo>
                <a:cubicBezTo>
                  <a:pt x="71" y="1793"/>
                  <a:pt x="154" y="1914"/>
                  <a:pt x="263" y="2004"/>
                </a:cubicBezTo>
                <a:cubicBezTo>
                  <a:pt x="320" y="2055"/>
                  <a:pt x="391" y="2100"/>
                  <a:pt x="455" y="2145"/>
                </a:cubicBezTo>
                <a:cubicBezTo>
                  <a:pt x="608" y="2228"/>
                  <a:pt x="768" y="2292"/>
                  <a:pt x="935" y="2324"/>
                </a:cubicBezTo>
                <a:cubicBezTo>
                  <a:pt x="1031" y="2337"/>
                  <a:pt x="1127" y="2349"/>
                  <a:pt x="1229" y="2349"/>
                </a:cubicBezTo>
                <a:cubicBezTo>
                  <a:pt x="1306" y="2356"/>
                  <a:pt x="1396" y="2356"/>
                  <a:pt x="1479" y="2356"/>
                </a:cubicBezTo>
                <a:cubicBezTo>
                  <a:pt x="1844" y="2356"/>
                  <a:pt x="2208" y="2317"/>
                  <a:pt x="2567" y="2241"/>
                </a:cubicBezTo>
                <a:cubicBezTo>
                  <a:pt x="3021" y="2151"/>
                  <a:pt x="3469" y="2017"/>
                  <a:pt x="3898" y="1850"/>
                </a:cubicBezTo>
                <a:cubicBezTo>
                  <a:pt x="4308" y="1684"/>
                  <a:pt x="4711" y="1498"/>
                  <a:pt x="5095" y="1281"/>
                </a:cubicBezTo>
                <a:cubicBezTo>
                  <a:pt x="5114" y="1274"/>
                  <a:pt x="5127" y="1268"/>
                  <a:pt x="5133" y="1249"/>
                </a:cubicBezTo>
                <a:cubicBezTo>
                  <a:pt x="5133" y="1236"/>
                  <a:pt x="5133" y="1217"/>
                  <a:pt x="5133" y="1204"/>
                </a:cubicBezTo>
                <a:cubicBezTo>
                  <a:pt x="5127" y="1197"/>
                  <a:pt x="5127" y="1197"/>
                  <a:pt x="5127" y="1197"/>
                </a:cubicBezTo>
                <a:lnTo>
                  <a:pt x="5133" y="1185"/>
                </a:lnTo>
                <a:lnTo>
                  <a:pt x="5140" y="1178"/>
                </a:lnTo>
                <a:cubicBezTo>
                  <a:pt x="5153" y="1153"/>
                  <a:pt x="5165" y="1127"/>
                  <a:pt x="5185" y="1101"/>
                </a:cubicBezTo>
                <a:cubicBezTo>
                  <a:pt x="5210" y="1044"/>
                  <a:pt x="5229" y="993"/>
                  <a:pt x="5242" y="935"/>
                </a:cubicBezTo>
                <a:cubicBezTo>
                  <a:pt x="5268" y="833"/>
                  <a:pt x="5268" y="724"/>
                  <a:pt x="5242" y="621"/>
                </a:cubicBezTo>
                <a:cubicBezTo>
                  <a:pt x="5191" y="417"/>
                  <a:pt x="5057" y="244"/>
                  <a:pt x="4871" y="141"/>
                </a:cubicBezTo>
                <a:cubicBezTo>
                  <a:pt x="4794" y="97"/>
                  <a:pt x="4711" y="58"/>
                  <a:pt x="4621" y="33"/>
                </a:cubicBezTo>
                <a:cubicBezTo>
                  <a:pt x="4538" y="7"/>
                  <a:pt x="4448" y="1"/>
                  <a:pt x="43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473775" y="-1362500"/>
            <a:ext cx="10099995" cy="2213112"/>
          </a:xfrm>
          <a:custGeom>
            <a:avLst/>
            <a:gdLst/>
            <a:ahLst/>
            <a:cxnLst/>
            <a:rect l="l" t="t" r="r" b="b"/>
            <a:pathLst>
              <a:path w="65406" h="14332" extrusionOk="0">
                <a:moveTo>
                  <a:pt x="24789" y="0"/>
                </a:moveTo>
                <a:cubicBezTo>
                  <a:pt x="24770" y="0"/>
                  <a:pt x="24750" y="1"/>
                  <a:pt x="24731" y="1"/>
                </a:cubicBezTo>
                <a:cubicBezTo>
                  <a:pt x="20782" y="13"/>
                  <a:pt x="17371" y="1620"/>
                  <a:pt x="15713" y="3950"/>
                </a:cubicBezTo>
                <a:cubicBezTo>
                  <a:pt x="14074" y="2604"/>
                  <a:pt x="11648" y="1754"/>
                  <a:pt x="8940" y="1754"/>
                </a:cubicBezTo>
                <a:cubicBezTo>
                  <a:pt x="8930" y="1754"/>
                  <a:pt x="8920" y="1754"/>
                  <a:pt x="8909" y="1754"/>
                </a:cubicBezTo>
                <a:cubicBezTo>
                  <a:pt x="3988" y="1773"/>
                  <a:pt x="0" y="4609"/>
                  <a:pt x="13" y="8078"/>
                </a:cubicBezTo>
                <a:cubicBezTo>
                  <a:pt x="26" y="11535"/>
                  <a:pt x="4005" y="14331"/>
                  <a:pt x="8904" y="14331"/>
                </a:cubicBezTo>
                <a:cubicBezTo>
                  <a:pt x="8921" y="14331"/>
                  <a:pt x="8937" y="14331"/>
                  <a:pt x="8954" y="14331"/>
                </a:cubicBezTo>
                <a:cubicBezTo>
                  <a:pt x="12167" y="14318"/>
                  <a:pt x="14977" y="13108"/>
                  <a:pt x="16545" y="11310"/>
                </a:cubicBezTo>
                <a:cubicBezTo>
                  <a:pt x="18383" y="13104"/>
                  <a:pt x="21380" y="14261"/>
                  <a:pt x="24761" y="14261"/>
                </a:cubicBezTo>
                <a:cubicBezTo>
                  <a:pt x="24770" y="14261"/>
                  <a:pt x="24779" y="14261"/>
                  <a:pt x="24789" y="14261"/>
                </a:cubicBezTo>
                <a:cubicBezTo>
                  <a:pt x="27995" y="14248"/>
                  <a:pt x="30850" y="13185"/>
                  <a:pt x="32700" y="11534"/>
                </a:cubicBezTo>
                <a:cubicBezTo>
                  <a:pt x="34549" y="13185"/>
                  <a:pt x="37404" y="14254"/>
                  <a:pt x="40623" y="14261"/>
                </a:cubicBezTo>
                <a:cubicBezTo>
                  <a:pt x="40642" y="14261"/>
                  <a:pt x="40660" y="14261"/>
                  <a:pt x="40678" y="14261"/>
                </a:cubicBezTo>
                <a:cubicBezTo>
                  <a:pt x="44042" y="14261"/>
                  <a:pt x="47027" y="13099"/>
                  <a:pt x="48860" y="11310"/>
                </a:cubicBezTo>
                <a:cubicBezTo>
                  <a:pt x="50428" y="13115"/>
                  <a:pt x="53238" y="14325"/>
                  <a:pt x="56451" y="14331"/>
                </a:cubicBezTo>
                <a:cubicBezTo>
                  <a:pt x="56468" y="14331"/>
                  <a:pt x="56485" y="14331"/>
                  <a:pt x="56501" y="14331"/>
                </a:cubicBezTo>
                <a:cubicBezTo>
                  <a:pt x="61400" y="14331"/>
                  <a:pt x="65386" y="11535"/>
                  <a:pt x="65393" y="8078"/>
                </a:cubicBezTo>
                <a:cubicBezTo>
                  <a:pt x="65405" y="4609"/>
                  <a:pt x="61405" y="1780"/>
                  <a:pt x="56483" y="1761"/>
                </a:cubicBezTo>
                <a:cubicBezTo>
                  <a:pt x="56463" y="1761"/>
                  <a:pt x="56443" y="1761"/>
                  <a:pt x="56423" y="1761"/>
                </a:cubicBezTo>
                <a:cubicBezTo>
                  <a:pt x="53727" y="1761"/>
                  <a:pt x="51306" y="2609"/>
                  <a:pt x="49680" y="3950"/>
                </a:cubicBezTo>
                <a:cubicBezTo>
                  <a:pt x="48022" y="1620"/>
                  <a:pt x="44604" y="20"/>
                  <a:pt x="40662" y="1"/>
                </a:cubicBezTo>
                <a:cubicBezTo>
                  <a:pt x="40642" y="1"/>
                  <a:pt x="40623" y="0"/>
                  <a:pt x="40604" y="0"/>
                </a:cubicBezTo>
                <a:cubicBezTo>
                  <a:pt x="37401" y="0"/>
                  <a:pt x="34545" y="1054"/>
                  <a:pt x="32700" y="2702"/>
                </a:cubicBezTo>
                <a:cubicBezTo>
                  <a:pt x="30848" y="1054"/>
                  <a:pt x="27991" y="0"/>
                  <a:pt x="24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74949" y="41885"/>
            <a:ext cx="9979393" cy="809611"/>
          </a:xfrm>
          <a:custGeom>
            <a:avLst/>
            <a:gdLst/>
            <a:ahLst/>
            <a:cxnLst/>
            <a:rect l="l" t="t" r="r" b="b"/>
            <a:pathLst>
              <a:path w="64625" h="5243" extrusionOk="0">
                <a:moveTo>
                  <a:pt x="64625" y="0"/>
                </a:moveTo>
                <a:cubicBezTo>
                  <a:pt x="64477" y="218"/>
                  <a:pt x="64330" y="423"/>
                  <a:pt x="64176" y="615"/>
                </a:cubicBezTo>
                <a:cubicBezTo>
                  <a:pt x="63972" y="871"/>
                  <a:pt x="63754" y="1114"/>
                  <a:pt x="63517" y="1345"/>
                </a:cubicBezTo>
                <a:cubicBezTo>
                  <a:pt x="63287" y="1575"/>
                  <a:pt x="63044" y="1786"/>
                  <a:pt x="62794" y="1985"/>
                </a:cubicBezTo>
                <a:cubicBezTo>
                  <a:pt x="62544" y="2177"/>
                  <a:pt x="62282" y="2362"/>
                  <a:pt x="62013" y="2529"/>
                </a:cubicBezTo>
                <a:cubicBezTo>
                  <a:pt x="61738" y="2695"/>
                  <a:pt x="61456" y="2849"/>
                  <a:pt x="61168" y="2989"/>
                </a:cubicBezTo>
                <a:cubicBezTo>
                  <a:pt x="60592" y="3271"/>
                  <a:pt x="59984" y="3489"/>
                  <a:pt x="59363" y="3655"/>
                </a:cubicBezTo>
                <a:cubicBezTo>
                  <a:pt x="58730" y="3828"/>
                  <a:pt x="58083" y="3943"/>
                  <a:pt x="57437" y="4001"/>
                </a:cubicBezTo>
                <a:cubicBezTo>
                  <a:pt x="57027" y="4039"/>
                  <a:pt x="56611" y="4058"/>
                  <a:pt x="56195" y="4058"/>
                </a:cubicBezTo>
                <a:cubicBezTo>
                  <a:pt x="55939" y="4058"/>
                  <a:pt x="55683" y="4052"/>
                  <a:pt x="55434" y="4039"/>
                </a:cubicBezTo>
                <a:cubicBezTo>
                  <a:pt x="54768" y="4001"/>
                  <a:pt x="54102" y="3911"/>
                  <a:pt x="53449" y="3777"/>
                </a:cubicBezTo>
                <a:cubicBezTo>
                  <a:pt x="52797" y="3642"/>
                  <a:pt x="52150" y="3463"/>
                  <a:pt x="51523" y="3233"/>
                </a:cubicBezTo>
                <a:cubicBezTo>
                  <a:pt x="50909" y="3015"/>
                  <a:pt x="50313" y="2746"/>
                  <a:pt x="49744" y="2433"/>
                </a:cubicBezTo>
                <a:cubicBezTo>
                  <a:pt x="49456" y="2273"/>
                  <a:pt x="49174" y="2100"/>
                  <a:pt x="48918" y="1927"/>
                </a:cubicBezTo>
                <a:cubicBezTo>
                  <a:pt x="48662" y="1754"/>
                  <a:pt x="48400" y="1569"/>
                  <a:pt x="48163" y="1377"/>
                </a:cubicBezTo>
                <a:lnTo>
                  <a:pt x="48150" y="1364"/>
                </a:lnTo>
                <a:lnTo>
                  <a:pt x="48137" y="1357"/>
                </a:lnTo>
                <a:lnTo>
                  <a:pt x="48118" y="1364"/>
                </a:lnTo>
                <a:cubicBezTo>
                  <a:pt x="47952" y="1498"/>
                  <a:pt x="47760" y="1652"/>
                  <a:pt x="47561" y="1793"/>
                </a:cubicBezTo>
                <a:cubicBezTo>
                  <a:pt x="47401" y="1914"/>
                  <a:pt x="47241" y="2023"/>
                  <a:pt x="47088" y="2113"/>
                </a:cubicBezTo>
                <a:cubicBezTo>
                  <a:pt x="46806" y="2292"/>
                  <a:pt x="46518" y="2465"/>
                  <a:pt x="46224" y="2618"/>
                </a:cubicBezTo>
                <a:cubicBezTo>
                  <a:pt x="45609" y="2932"/>
                  <a:pt x="44975" y="3201"/>
                  <a:pt x="44323" y="3412"/>
                </a:cubicBezTo>
                <a:cubicBezTo>
                  <a:pt x="43638" y="3629"/>
                  <a:pt x="42940" y="3796"/>
                  <a:pt x="42230" y="3911"/>
                </a:cubicBezTo>
                <a:cubicBezTo>
                  <a:pt x="41519" y="4026"/>
                  <a:pt x="40802" y="4084"/>
                  <a:pt x="40079" y="4090"/>
                </a:cubicBezTo>
                <a:lnTo>
                  <a:pt x="40015" y="4090"/>
                </a:lnTo>
                <a:cubicBezTo>
                  <a:pt x="39318" y="4090"/>
                  <a:pt x="38626" y="4039"/>
                  <a:pt x="37935" y="3930"/>
                </a:cubicBezTo>
                <a:cubicBezTo>
                  <a:pt x="37231" y="3821"/>
                  <a:pt x="36540" y="3649"/>
                  <a:pt x="35868" y="3412"/>
                </a:cubicBezTo>
                <a:cubicBezTo>
                  <a:pt x="35209" y="3181"/>
                  <a:pt x="34581" y="2887"/>
                  <a:pt x="33986" y="2529"/>
                </a:cubicBezTo>
                <a:cubicBezTo>
                  <a:pt x="33692" y="2349"/>
                  <a:pt x="33410" y="2157"/>
                  <a:pt x="33141" y="1946"/>
                </a:cubicBezTo>
                <a:cubicBezTo>
                  <a:pt x="32994" y="1837"/>
                  <a:pt x="32860" y="1722"/>
                  <a:pt x="32738" y="1613"/>
                </a:cubicBezTo>
                <a:cubicBezTo>
                  <a:pt x="32616" y="1505"/>
                  <a:pt x="32482" y="1383"/>
                  <a:pt x="32360" y="1261"/>
                </a:cubicBezTo>
                <a:lnTo>
                  <a:pt x="32341" y="1274"/>
                </a:lnTo>
                <a:lnTo>
                  <a:pt x="32328" y="1281"/>
                </a:lnTo>
                <a:cubicBezTo>
                  <a:pt x="32239" y="1364"/>
                  <a:pt x="32156" y="1434"/>
                  <a:pt x="32079" y="1505"/>
                </a:cubicBezTo>
                <a:cubicBezTo>
                  <a:pt x="31548" y="1959"/>
                  <a:pt x="30965" y="2356"/>
                  <a:pt x="30351" y="2682"/>
                </a:cubicBezTo>
                <a:cubicBezTo>
                  <a:pt x="29717" y="3015"/>
                  <a:pt x="29058" y="3290"/>
                  <a:pt x="28373" y="3501"/>
                </a:cubicBezTo>
                <a:cubicBezTo>
                  <a:pt x="27675" y="3713"/>
                  <a:pt x="26958" y="3873"/>
                  <a:pt x="26235" y="3969"/>
                </a:cubicBezTo>
                <a:cubicBezTo>
                  <a:pt x="25589" y="4052"/>
                  <a:pt x="24949" y="4097"/>
                  <a:pt x="24302" y="4097"/>
                </a:cubicBezTo>
                <a:cubicBezTo>
                  <a:pt x="24200" y="4097"/>
                  <a:pt x="24097" y="4097"/>
                  <a:pt x="23995" y="4090"/>
                </a:cubicBezTo>
                <a:cubicBezTo>
                  <a:pt x="23246" y="4077"/>
                  <a:pt x="22504" y="4007"/>
                  <a:pt x="21768" y="3885"/>
                </a:cubicBezTo>
                <a:cubicBezTo>
                  <a:pt x="21038" y="3764"/>
                  <a:pt x="20321" y="3585"/>
                  <a:pt x="19617" y="3348"/>
                </a:cubicBezTo>
                <a:cubicBezTo>
                  <a:pt x="18939" y="3124"/>
                  <a:pt x="18280" y="2842"/>
                  <a:pt x="17646" y="2509"/>
                </a:cubicBezTo>
                <a:cubicBezTo>
                  <a:pt x="17326" y="2337"/>
                  <a:pt x="17025" y="2157"/>
                  <a:pt x="16743" y="1965"/>
                </a:cubicBezTo>
                <a:cubicBezTo>
                  <a:pt x="16462" y="1780"/>
                  <a:pt x="16193" y="1581"/>
                  <a:pt x="15943" y="1377"/>
                </a:cubicBezTo>
                <a:cubicBezTo>
                  <a:pt x="15943" y="1383"/>
                  <a:pt x="15937" y="1389"/>
                  <a:pt x="15931" y="1396"/>
                </a:cubicBezTo>
                <a:cubicBezTo>
                  <a:pt x="15719" y="1530"/>
                  <a:pt x="15508" y="1652"/>
                  <a:pt x="15291" y="1780"/>
                </a:cubicBezTo>
                <a:cubicBezTo>
                  <a:pt x="15150" y="1857"/>
                  <a:pt x="15022" y="1927"/>
                  <a:pt x="14900" y="1991"/>
                </a:cubicBezTo>
                <a:cubicBezTo>
                  <a:pt x="14292" y="2305"/>
                  <a:pt x="13665" y="2580"/>
                  <a:pt x="13018" y="2810"/>
                </a:cubicBezTo>
                <a:cubicBezTo>
                  <a:pt x="12340" y="3053"/>
                  <a:pt x="11642" y="3245"/>
                  <a:pt x="10932" y="3399"/>
                </a:cubicBezTo>
                <a:cubicBezTo>
                  <a:pt x="10215" y="3553"/>
                  <a:pt x="9485" y="3661"/>
                  <a:pt x="8756" y="3719"/>
                </a:cubicBezTo>
                <a:cubicBezTo>
                  <a:pt x="8308" y="3757"/>
                  <a:pt x="7860" y="3777"/>
                  <a:pt x="7425" y="3777"/>
                </a:cubicBezTo>
                <a:cubicBezTo>
                  <a:pt x="7130" y="3777"/>
                  <a:pt x="6829" y="3764"/>
                  <a:pt x="6535" y="3751"/>
                </a:cubicBezTo>
                <a:cubicBezTo>
                  <a:pt x="5812" y="3706"/>
                  <a:pt x="5088" y="3610"/>
                  <a:pt x="4384" y="3450"/>
                </a:cubicBezTo>
                <a:cubicBezTo>
                  <a:pt x="3693" y="3297"/>
                  <a:pt x="3015" y="3079"/>
                  <a:pt x="2368" y="2797"/>
                </a:cubicBezTo>
                <a:cubicBezTo>
                  <a:pt x="1722" y="2516"/>
                  <a:pt x="1114" y="2164"/>
                  <a:pt x="551" y="1741"/>
                </a:cubicBezTo>
                <a:cubicBezTo>
                  <a:pt x="359" y="1601"/>
                  <a:pt x="173" y="1447"/>
                  <a:pt x="0" y="1287"/>
                </a:cubicBezTo>
                <a:lnTo>
                  <a:pt x="0" y="1287"/>
                </a:lnTo>
                <a:cubicBezTo>
                  <a:pt x="647" y="2439"/>
                  <a:pt x="1767" y="3425"/>
                  <a:pt x="3220" y="4135"/>
                </a:cubicBezTo>
                <a:cubicBezTo>
                  <a:pt x="4711" y="4858"/>
                  <a:pt x="6452" y="5242"/>
                  <a:pt x="8263" y="5242"/>
                </a:cubicBezTo>
                <a:lnTo>
                  <a:pt x="8314" y="5242"/>
                </a:lnTo>
                <a:cubicBezTo>
                  <a:pt x="11431" y="5230"/>
                  <a:pt x="14267" y="4097"/>
                  <a:pt x="15905" y="2215"/>
                </a:cubicBezTo>
                <a:cubicBezTo>
                  <a:pt x="17793" y="4065"/>
                  <a:pt x="20853" y="5166"/>
                  <a:pt x="24085" y="5166"/>
                </a:cubicBezTo>
                <a:lnTo>
                  <a:pt x="24142" y="5166"/>
                </a:lnTo>
                <a:cubicBezTo>
                  <a:pt x="27240" y="5159"/>
                  <a:pt x="30127" y="4161"/>
                  <a:pt x="32053" y="2439"/>
                </a:cubicBezTo>
                <a:cubicBezTo>
                  <a:pt x="33980" y="4161"/>
                  <a:pt x="36866" y="5159"/>
                  <a:pt x="39970" y="5172"/>
                </a:cubicBezTo>
                <a:lnTo>
                  <a:pt x="40022" y="5172"/>
                </a:lnTo>
                <a:cubicBezTo>
                  <a:pt x="43254" y="5172"/>
                  <a:pt x="46313" y="4065"/>
                  <a:pt x="48208" y="2221"/>
                </a:cubicBezTo>
                <a:cubicBezTo>
                  <a:pt x="49840" y="4103"/>
                  <a:pt x="52675" y="5230"/>
                  <a:pt x="55798" y="5242"/>
                </a:cubicBezTo>
                <a:lnTo>
                  <a:pt x="55843" y="5242"/>
                </a:lnTo>
                <a:cubicBezTo>
                  <a:pt x="57962" y="5242"/>
                  <a:pt x="60010" y="4705"/>
                  <a:pt x="61623" y="3738"/>
                </a:cubicBezTo>
                <a:cubicBezTo>
                  <a:pt x="63216" y="2778"/>
                  <a:pt x="64285" y="1447"/>
                  <a:pt x="64625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5318637" y="-35167"/>
            <a:ext cx="1777220" cy="565631"/>
          </a:xfrm>
          <a:custGeom>
            <a:avLst/>
            <a:gdLst/>
            <a:ahLst/>
            <a:cxnLst/>
            <a:rect l="l" t="t" r="r" b="b"/>
            <a:pathLst>
              <a:path w="11509" h="3663" extrusionOk="0">
                <a:moveTo>
                  <a:pt x="11310" y="0"/>
                </a:moveTo>
                <a:cubicBezTo>
                  <a:pt x="11265" y="7"/>
                  <a:pt x="11233" y="26"/>
                  <a:pt x="11208" y="58"/>
                </a:cubicBezTo>
                <a:cubicBezTo>
                  <a:pt x="11131" y="147"/>
                  <a:pt x="11048" y="237"/>
                  <a:pt x="10964" y="320"/>
                </a:cubicBezTo>
                <a:cubicBezTo>
                  <a:pt x="10888" y="410"/>
                  <a:pt x="10804" y="493"/>
                  <a:pt x="10728" y="576"/>
                </a:cubicBezTo>
                <a:cubicBezTo>
                  <a:pt x="10196" y="1095"/>
                  <a:pt x="9608" y="1543"/>
                  <a:pt x="8967" y="1914"/>
                </a:cubicBezTo>
                <a:cubicBezTo>
                  <a:pt x="8110" y="2407"/>
                  <a:pt x="7201" y="2784"/>
                  <a:pt x="6254" y="3047"/>
                </a:cubicBezTo>
                <a:lnTo>
                  <a:pt x="6235" y="3047"/>
                </a:lnTo>
                <a:cubicBezTo>
                  <a:pt x="5985" y="3117"/>
                  <a:pt x="5729" y="3181"/>
                  <a:pt x="5473" y="3232"/>
                </a:cubicBezTo>
                <a:cubicBezTo>
                  <a:pt x="5210" y="3290"/>
                  <a:pt x="4935" y="3341"/>
                  <a:pt x="4673" y="3380"/>
                </a:cubicBezTo>
                <a:cubicBezTo>
                  <a:pt x="4404" y="3424"/>
                  <a:pt x="4135" y="3456"/>
                  <a:pt x="3873" y="3482"/>
                </a:cubicBezTo>
                <a:cubicBezTo>
                  <a:pt x="3604" y="3514"/>
                  <a:pt x="3335" y="3527"/>
                  <a:pt x="3073" y="3540"/>
                </a:cubicBezTo>
                <a:cubicBezTo>
                  <a:pt x="2946" y="3540"/>
                  <a:pt x="2820" y="3546"/>
                  <a:pt x="2693" y="3546"/>
                </a:cubicBezTo>
                <a:lnTo>
                  <a:pt x="2693" y="3546"/>
                </a:lnTo>
                <a:cubicBezTo>
                  <a:pt x="2472" y="3546"/>
                  <a:pt x="2244" y="3540"/>
                  <a:pt x="2017" y="3533"/>
                </a:cubicBezTo>
                <a:cubicBezTo>
                  <a:pt x="1793" y="3527"/>
                  <a:pt x="1569" y="3508"/>
                  <a:pt x="1351" y="3488"/>
                </a:cubicBezTo>
                <a:cubicBezTo>
                  <a:pt x="909" y="3444"/>
                  <a:pt x="474" y="3380"/>
                  <a:pt x="39" y="3284"/>
                </a:cubicBezTo>
                <a:cubicBezTo>
                  <a:pt x="20" y="3284"/>
                  <a:pt x="7" y="3296"/>
                  <a:pt x="7" y="3309"/>
                </a:cubicBezTo>
                <a:cubicBezTo>
                  <a:pt x="1" y="3328"/>
                  <a:pt x="13" y="3341"/>
                  <a:pt x="33" y="3348"/>
                </a:cubicBezTo>
                <a:cubicBezTo>
                  <a:pt x="276" y="3399"/>
                  <a:pt x="525" y="3450"/>
                  <a:pt x="775" y="3488"/>
                </a:cubicBezTo>
                <a:cubicBezTo>
                  <a:pt x="1018" y="3533"/>
                  <a:pt x="1281" y="3565"/>
                  <a:pt x="1537" y="3591"/>
                </a:cubicBezTo>
                <a:cubicBezTo>
                  <a:pt x="2008" y="3637"/>
                  <a:pt x="2485" y="3662"/>
                  <a:pt x="2958" y="3662"/>
                </a:cubicBezTo>
                <a:cubicBezTo>
                  <a:pt x="3011" y="3662"/>
                  <a:pt x="3065" y="3662"/>
                  <a:pt x="3118" y="3661"/>
                </a:cubicBezTo>
                <a:cubicBezTo>
                  <a:pt x="3386" y="3661"/>
                  <a:pt x="3655" y="3648"/>
                  <a:pt x="3924" y="3629"/>
                </a:cubicBezTo>
                <a:cubicBezTo>
                  <a:pt x="4193" y="3610"/>
                  <a:pt x="4462" y="3591"/>
                  <a:pt x="4730" y="3552"/>
                </a:cubicBezTo>
                <a:cubicBezTo>
                  <a:pt x="4999" y="3520"/>
                  <a:pt x="5268" y="3482"/>
                  <a:pt x="5530" y="3431"/>
                </a:cubicBezTo>
                <a:cubicBezTo>
                  <a:pt x="5799" y="3380"/>
                  <a:pt x="6062" y="3322"/>
                  <a:pt x="6324" y="3258"/>
                </a:cubicBezTo>
                <a:cubicBezTo>
                  <a:pt x="6849" y="3124"/>
                  <a:pt x="7367" y="2957"/>
                  <a:pt x="7873" y="2759"/>
                </a:cubicBezTo>
                <a:cubicBezTo>
                  <a:pt x="8116" y="2656"/>
                  <a:pt x="8359" y="2548"/>
                  <a:pt x="8596" y="2439"/>
                </a:cubicBezTo>
                <a:cubicBezTo>
                  <a:pt x="8839" y="2324"/>
                  <a:pt x="9076" y="2189"/>
                  <a:pt x="9313" y="2055"/>
                </a:cubicBezTo>
                <a:cubicBezTo>
                  <a:pt x="9716" y="1818"/>
                  <a:pt x="10100" y="1549"/>
                  <a:pt x="10459" y="1255"/>
                </a:cubicBezTo>
                <a:cubicBezTo>
                  <a:pt x="10638" y="1101"/>
                  <a:pt x="10811" y="948"/>
                  <a:pt x="10971" y="787"/>
                </a:cubicBezTo>
                <a:cubicBezTo>
                  <a:pt x="11060" y="698"/>
                  <a:pt x="11144" y="615"/>
                  <a:pt x="11227" y="525"/>
                </a:cubicBezTo>
                <a:cubicBezTo>
                  <a:pt x="11304" y="435"/>
                  <a:pt x="11380" y="346"/>
                  <a:pt x="11457" y="256"/>
                </a:cubicBezTo>
                <a:cubicBezTo>
                  <a:pt x="11508" y="186"/>
                  <a:pt x="11496" y="90"/>
                  <a:pt x="11425" y="32"/>
                </a:cubicBezTo>
                <a:cubicBezTo>
                  <a:pt x="11400" y="13"/>
                  <a:pt x="11368" y="0"/>
                  <a:pt x="11329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5578208" y="283078"/>
            <a:ext cx="555912" cy="100217"/>
          </a:xfrm>
          <a:custGeom>
            <a:avLst/>
            <a:gdLst/>
            <a:ahLst/>
            <a:cxnLst/>
            <a:rect l="l" t="t" r="r" b="b"/>
            <a:pathLst>
              <a:path w="3600" h="649" extrusionOk="0">
                <a:moveTo>
                  <a:pt x="3504" y="0"/>
                </a:moveTo>
                <a:cubicBezTo>
                  <a:pt x="3491" y="0"/>
                  <a:pt x="3478" y="7"/>
                  <a:pt x="3465" y="13"/>
                </a:cubicBezTo>
                <a:lnTo>
                  <a:pt x="3459" y="7"/>
                </a:lnTo>
                <a:cubicBezTo>
                  <a:pt x="3325" y="51"/>
                  <a:pt x="3190" y="96"/>
                  <a:pt x="3062" y="141"/>
                </a:cubicBezTo>
                <a:cubicBezTo>
                  <a:pt x="2928" y="186"/>
                  <a:pt x="2793" y="224"/>
                  <a:pt x="2653" y="263"/>
                </a:cubicBezTo>
                <a:lnTo>
                  <a:pt x="2672" y="256"/>
                </a:lnTo>
                <a:lnTo>
                  <a:pt x="2672" y="256"/>
                </a:lnTo>
                <a:cubicBezTo>
                  <a:pt x="2038" y="442"/>
                  <a:pt x="1379" y="551"/>
                  <a:pt x="720" y="570"/>
                </a:cubicBezTo>
                <a:lnTo>
                  <a:pt x="720" y="570"/>
                </a:lnTo>
                <a:cubicBezTo>
                  <a:pt x="498" y="569"/>
                  <a:pt x="276" y="550"/>
                  <a:pt x="54" y="525"/>
                </a:cubicBezTo>
                <a:cubicBezTo>
                  <a:pt x="50" y="524"/>
                  <a:pt x="47" y="523"/>
                  <a:pt x="44" y="523"/>
                </a:cubicBezTo>
                <a:cubicBezTo>
                  <a:pt x="8" y="523"/>
                  <a:pt x="1" y="583"/>
                  <a:pt x="48" y="589"/>
                </a:cubicBezTo>
                <a:cubicBezTo>
                  <a:pt x="330" y="629"/>
                  <a:pt x="615" y="648"/>
                  <a:pt x="899" y="648"/>
                </a:cubicBezTo>
                <a:cubicBezTo>
                  <a:pt x="1117" y="648"/>
                  <a:pt x="1335" y="637"/>
                  <a:pt x="1552" y="615"/>
                </a:cubicBezTo>
                <a:cubicBezTo>
                  <a:pt x="2051" y="551"/>
                  <a:pt x="2544" y="455"/>
                  <a:pt x="3030" y="327"/>
                </a:cubicBezTo>
                <a:cubicBezTo>
                  <a:pt x="3190" y="282"/>
                  <a:pt x="3357" y="243"/>
                  <a:pt x="3517" y="199"/>
                </a:cubicBezTo>
                <a:lnTo>
                  <a:pt x="3542" y="192"/>
                </a:lnTo>
                <a:cubicBezTo>
                  <a:pt x="3555" y="179"/>
                  <a:pt x="3568" y="173"/>
                  <a:pt x="3581" y="160"/>
                </a:cubicBezTo>
                <a:cubicBezTo>
                  <a:pt x="3593" y="141"/>
                  <a:pt x="3600" y="109"/>
                  <a:pt x="3600" y="83"/>
                </a:cubicBezTo>
                <a:cubicBezTo>
                  <a:pt x="3593" y="58"/>
                  <a:pt x="3581" y="39"/>
                  <a:pt x="3561" y="19"/>
                </a:cubicBezTo>
                <a:cubicBezTo>
                  <a:pt x="3549" y="13"/>
                  <a:pt x="3529" y="7"/>
                  <a:pt x="3517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7322942" y="296821"/>
            <a:ext cx="1283076" cy="256179"/>
          </a:xfrm>
          <a:custGeom>
            <a:avLst/>
            <a:gdLst/>
            <a:ahLst/>
            <a:cxnLst/>
            <a:rect l="l" t="t" r="r" b="b"/>
            <a:pathLst>
              <a:path w="8309" h="1659" extrusionOk="0">
                <a:moveTo>
                  <a:pt x="340" y="78"/>
                </a:moveTo>
                <a:lnTo>
                  <a:pt x="364" y="90"/>
                </a:lnTo>
                <a:lnTo>
                  <a:pt x="364" y="90"/>
                </a:lnTo>
                <a:cubicBezTo>
                  <a:pt x="354" y="88"/>
                  <a:pt x="345" y="83"/>
                  <a:pt x="340" y="78"/>
                </a:cubicBezTo>
                <a:close/>
                <a:moveTo>
                  <a:pt x="148" y="1"/>
                </a:moveTo>
                <a:cubicBezTo>
                  <a:pt x="58" y="14"/>
                  <a:pt x="1" y="90"/>
                  <a:pt x="13" y="174"/>
                </a:cubicBezTo>
                <a:cubicBezTo>
                  <a:pt x="13" y="186"/>
                  <a:pt x="20" y="199"/>
                  <a:pt x="20" y="212"/>
                </a:cubicBezTo>
                <a:cubicBezTo>
                  <a:pt x="33" y="238"/>
                  <a:pt x="52" y="263"/>
                  <a:pt x="71" y="276"/>
                </a:cubicBezTo>
                <a:cubicBezTo>
                  <a:pt x="301" y="410"/>
                  <a:pt x="538" y="538"/>
                  <a:pt x="775" y="654"/>
                </a:cubicBezTo>
                <a:cubicBezTo>
                  <a:pt x="1012" y="762"/>
                  <a:pt x="1255" y="865"/>
                  <a:pt x="1498" y="954"/>
                </a:cubicBezTo>
                <a:cubicBezTo>
                  <a:pt x="1997" y="1140"/>
                  <a:pt x="2509" y="1287"/>
                  <a:pt x="3028" y="1396"/>
                </a:cubicBezTo>
                <a:cubicBezTo>
                  <a:pt x="3284" y="1454"/>
                  <a:pt x="3546" y="1498"/>
                  <a:pt x="3802" y="1537"/>
                </a:cubicBezTo>
                <a:cubicBezTo>
                  <a:pt x="4058" y="1569"/>
                  <a:pt x="4321" y="1601"/>
                  <a:pt x="4583" y="1620"/>
                </a:cubicBezTo>
                <a:cubicBezTo>
                  <a:pt x="4846" y="1639"/>
                  <a:pt x="5108" y="1652"/>
                  <a:pt x="5370" y="1658"/>
                </a:cubicBezTo>
                <a:cubicBezTo>
                  <a:pt x="5633" y="1658"/>
                  <a:pt x="5895" y="1658"/>
                  <a:pt x="6158" y="1646"/>
                </a:cubicBezTo>
                <a:cubicBezTo>
                  <a:pt x="6516" y="1633"/>
                  <a:pt x="6874" y="1601"/>
                  <a:pt x="7227" y="1556"/>
                </a:cubicBezTo>
                <a:cubicBezTo>
                  <a:pt x="7585" y="1511"/>
                  <a:pt x="7931" y="1454"/>
                  <a:pt x="8276" y="1390"/>
                </a:cubicBezTo>
                <a:cubicBezTo>
                  <a:pt x="8295" y="1383"/>
                  <a:pt x="8308" y="1370"/>
                  <a:pt x="8302" y="1358"/>
                </a:cubicBezTo>
                <a:cubicBezTo>
                  <a:pt x="8302" y="1342"/>
                  <a:pt x="8293" y="1330"/>
                  <a:pt x="8279" y="1330"/>
                </a:cubicBezTo>
                <a:cubicBezTo>
                  <a:pt x="8276" y="1330"/>
                  <a:pt x="8273" y="1331"/>
                  <a:pt x="8270" y="1332"/>
                </a:cubicBezTo>
                <a:cubicBezTo>
                  <a:pt x="7931" y="1396"/>
                  <a:pt x="7591" y="1441"/>
                  <a:pt x="7246" y="1473"/>
                </a:cubicBezTo>
                <a:cubicBezTo>
                  <a:pt x="6901" y="1505"/>
                  <a:pt x="6555" y="1530"/>
                  <a:pt x="6204" y="1530"/>
                </a:cubicBezTo>
                <a:lnTo>
                  <a:pt x="6204" y="1530"/>
                </a:lnTo>
                <a:cubicBezTo>
                  <a:pt x="5948" y="1530"/>
                  <a:pt x="5691" y="1530"/>
                  <a:pt x="5434" y="1518"/>
                </a:cubicBezTo>
                <a:cubicBezTo>
                  <a:pt x="5178" y="1511"/>
                  <a:pt x="4916" y="1486"/>
                  <a:pt x="4654" y="1460"/>
                </a:cubicBezTo>
                <a:cubicBezTo>
                  <a:pt x="4391" y="1428"/>
                  <a:pt x="4135" y="1390"/>
                  <a:pt x="3873" y="1345"/>
                </a:cubicBezTo>
                <a:cubicBezTo>
                  <a:pt x="3617" y="1300"/>
                  <a:pt x="3361" y="1249"/>
                  <a:pt x="3105" y="1185"/>
                </a:cubicBezTo>
                <a:lnTo>
                  <a:pt x="2868" y="1127"/>
                </a:lnTo>
                <a:cubicBezTo>
                  <a:pt x="2426" y="1006"/>
                  <a:pt x="1997" y="858"/>
                  <a:pt x="1575" y="686"/>
                </a:cubicBezTo>
                <a:cubicBezTo>
                  <a:pt x="1159" y="513"/>
                  <a:pt x="756" y="314"/>
                  <a:pt x="372" y="90"/>
                </a:cubicBezTo>
                <a:cubicBezTo>
                  <a:pt x="369" y="90"/>
                  <a:pt x="367" y="90"/>
                  <a:pt x="364" y="90"/>
                </a:cubicBezTo>
                <a:lnTo>
                  <a:pt x="364" y="90"/>
                </a:lnTo>
                <a:lnTo>
                  <a:pt x="263" y="33"/>
                </a:lnTo>
                <a:lnTo>
                  <a:pt x="231" y="14"/>
                </a:lnTo>
                <a:cubicBezTo>
                  <a:pt x="212" y="1"/>
                  <a:pt x="193" y="1"/>
                  <a:pt x="167" y="1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091829" y="91297"/>
            <a:ext cx="1918514" cy="407662"/>
          </a:xfrm>
          <a:custGeom>
            <a:avLst/>
            <a:gdLst/>
            <a:ahLst/>
            <a:cxnLst/>
            <a:rect l="l" t="t" r="r" b="b"/>
            <a:pathLst>
              <a:path w="12424" h="2640" extrusionOk="0">
                <a:moveTo>
                  <a:pt x="148" y="0"/>
                </a:moveTo>
                <a:lnTo>
                  <a:pt x="148" y="7"/>
                </a:lnTo>
                <a:cubicBezTo>
                  <a:pt x="109" y="20"/>
                  <a:pt x="71" y="39"/>
                  <a:pt x="45" y="77"/>
                </a:cubicBezTo>
                <a:cubicBezTo>
                  <a:pt x="0" y="148"/>
                  <a:pt x="20" y="244"/>
                  <a:pt x="90" y="295"/>
                </a:cubicBezTo>
                <a:cubicBezTo>
                  <a:pt x="672" y="666"/>
                  <a:pt x="1287" y="993"/>
                  <a:pt x="1921" y="1281"/>
                </a:cubicBezTo>
                <a:cubicBezTo>
                  <a:pt x="2548" y="1562"/>
                  <a:pt x="3188" y="1799"/>
                  <a:pt x="3841" y="1997"/>
                </a:cubicBezTo>
                <a:cubicBezTo>
                  <a:pt x="4500" y="2196"/>
                  <a:pt x="5172" y="2349"/>
                  <a:pt x="5844" y="2458"/>
                </a:cubicBezTo>
                <a:cubicBezTo>
                  <a:pt x="6522" y="2567"/>
                  <a:pt x="7201" y="2625"/>
                  <a:pt x="7879" y="2637"/>
                </a:cubicBezTo>
                <a:cubicBezTo>
                  <a:pt x="7968" y="2639"/>
                  <a:pt x="8057" y="2640"/>
                  <a:pt x="8145" y="2640"/>
                </a:cubicBezTo>
                <a:cubicBezTo>
                  <a:pt x="9426" y="2640"/>
                  <a:pt x="10704" y="2467"/>
                  <a:pt x="11944" y="2138"/>
                </a:cubicBezTo>
                <a:cubicBezTo>
                  <a:pt x="12084" y="2100"/>
                  <a:pt x="12225" y="2061"/>
                  <a:pt x="12360" y="2017"/>
                </a:cubicBezTo>
                <a:cubicBezTo>
                  <a:pt x="12398" y="2010"/>
                  <a:pt x="12424" y="1972"/>
                  <a:pt x="12417" y="1933"/>
                </a:cubicBezTo>
                <a:cubicBezTo>
                  <a:pt x="12411" y="1899"/>
                  <a:pt x="12380" y="1875"/>
                  <a:pt x="12346" y="1875"/>
                </a:cubicBezTo>
                <a:cubicBezTo>
                  <a:pt x="12342" y="1875"/>
                  <a:pt x="12338" y="1875"/>
                  <a:pt x="12334" y="1876"/>
                </a:cubicBezTo>
                <a:cubicBezTo>
                  <a:pt x="11380" y="2157"/>
                  <a:pt x="10395" y="2337"/>
                  <a:pt x="9403" y="2407"/>
                </a:cubicBezTo>
                <a:lnTo>
                  <a:pt x="9383" y="2407"/>
                </a:lnTo>
                <a:cubicBezTo>
                  <a:pt x="9076" y="2427"/>
                  <a:pt x="8769" y="2436"/>
                  <a:pt x="8462" y="2436"/>
                </a:cubicBezTo>
                <a:cubicBezTo>
                  <a:pt x="7462" y="2436"/>
                  <a:pt x="6463" y="2334"/>
                  <a:pt x="5479" y="2138"/>
                </a:cubicBezTo>
                <a:lnTo>
                  <a:pt x="5479" y="2138"/>
                </a:lnTo>
                <a:lnTo>
                  <a:pt x="5518" y="2145"/>
                </a:lnTo>
                <a:cubicBezTo>
                  <a:pt x="4173" y="1869"/>
                  <a:pt x="2881" y="1428"/>
                  <a:pt x="1658" y="813"/>
                </a:cubicBezTo>
                <a:cubicBezTo>
                  <a:pt x="1428" y="698"/>
                  <a:pt x="1204" y="577"/>
                  <a:pt x="980" y="455"/>
                </a:cubicBezTo>
                <a:cubicBezTo>
                  <a:pt x="736" y="321"/>
                  <a:pt x="500" y="173"/>
                  <a:pt x="269" y="32"/>
                </a:cubicBezTo>
                <a:cubicBezTo>
                  <a:pt x="244" y="13"/>
                  <a:pt x="212" y="0"/>
                  <a:pt x="180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528350" y="241541"/>
            <a:ext cx="586642" cy="111181"/>
          </a:xfrm>
          <a:custGeom>
            <a:avLst/>
            <a:gdLst/>
            <a:ahLst/>
            <a:cxnLst/>
            <a:rect l="l" t="t" r="r" b="b"/>
            <a:pathLst>
              <a:path w="3799" h="720" extrusionOk="0">
                <a:moveTo>
                  <a:pt x="3677" y="0"/>
                </a:moveTo>
                <a:cubicBezTo>
                  <a:pt x="3658" y="0"/>
                  <a:pt x="3645" y="7"/>
                  <a:pt x="3626" y="13"/>
                </a:cubicBezTo>
                <a:lnTo>
                  <a:pt x="3626" y="7"/>
                </a:lnTo>
                <a:cubicBezTo>
                  <a:pt x="3434" y="84"/>
                  <a:pt x="3236" y="167"/>
                  <a:pt x="3037" y="231"/>
                </a:cubicBezTo>
                <a:lnTo>
                  <a:pt x="3044" y="231"/>
                </a:lnTo>
                <a:cubicBezTo>
                  <a:pt x="2756" y="327"/>
                  <a:pt x="2455" y="410"/>
                  <a:pt x="2160" y="474"/>
                </a:cubicBezTo>
                <a:cubicBezTo>
                  <a:pt x="1853" y="532"/>
                  <a:pt x="1540" y="576"/>
                  <a:pt x="1232" y="602"/>
                </a:cubicBezTo>
                <a:lnTo>
                  <a:pt x="1245" y="602"/>
                </a:lnTo>
                <a:cubicBezTo>
                  <a:pt x="1098" y="612"/>
                  <a:pt x="949" y="617"/>
                  <a:pt x="800" y="617"/>
                </a:cubicBezTo>
                <a:cubicBezTo>
                  <a:pt x="550" y="617"/>
                  <a:pt x="300" y="602"/>
                  <a:pt x="55" y="570"/>
                </a:cubicBezTo>
                <a:cubicBezTo>
                  <a:pt x="52" y="569"/>
                  <a:pt x="49" y="569"/>
                  <a:pt x="46" y="569"/>
                </a:cubicBezTo>
                <a:cubicBezTo>
                  <a:pt x="3" y="569"/>
                  <a:pt x="0" y="660"/>
                  <a:pt x="48" y="660"/>
                </a:cubicBezTo>
                <a:cubicBezTo>
                  <a:pt x="272" y="692"/>
                  <a:pt x="503" y="704"/>
                  <a:pt x="733" y="717"/>
                </a:cubicBezTo>
                <a:cubicBezTo>
                  <a:pt x="797" y="719"/>
                  <a:pt x="860" y="720"/>
                  <a:pt x="922" y="720"/>
                </a:cubicBezTo>
                <a:cubicBezTo>
                  <a:pt x="1094" y="720"/>
                  <a:pt x="1264" y="714"/>
                  <a:pt x="1437" y="704"/>
                </a:cubicBezTo>
                <a:cubicBezTo>
                  <a:pt x="1911" y="672"/>
                  <a:pt x="2378" y="596"/>
                  <a:pt x="2839" y="487"/>
                </a:cubicBezTo>
                <a:cubicBezTo>
                  <a:pt x="2986" y="448"/>
                  <a:pt x="3133" y="404"/>
                  <a:pt x="3281" y="365"/>
                </a:cubicBezTo>
                <a:cubicBezTo>
                  <a:pt x="3428" y="320"/>
                  <a:pt x="3581" y="269"/>
                  <a:pt x="3722" y="212"/>
                </a:cubicBezTo>
                <a:cubicBezTo>
                  <a:pt x="3754" y="199"/>
                  <a:pt x="3773" y="180"/>
                  <a:pt x="3780" y="148"/>
                </a:cubicBezTo>
                <a:cubicBezTo>
                  <a:pt x="3799" y="90"/>
                  <a:pt x="3773" y="26"/>
                  <a:pt x="3716" y="7"/>
                </a:cubicBezTo>
                <a:cubicBezTo>
                  <a:pt x="3703" y="0"/>
                  <a:pt x="3690" y="0"/>
                  <a:pt x="3677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94963" y="300836"/>
            <a:ext cx="1257288" cy="215721"/>
          </a:xfrm>
          <a:custGeom>
            <a:avLst/>
            <a:gdLst/>
            <a:ahLst/>
            <a:cxnLst/>
            <a:rect l="l" t="t" r="r" b="b"/>
            <a:pathLst>
              <a:path w="8142" h="1397" extrusionOk="0">
                <a:moveTo>
                  <a:pt x="7975" y="0"/>
                </a:moveTo>
                <a:cubicBezTo>
                  <a:pt x="7956" y="0"/>
                  <a:pt x="7943" y="0"/>
                  <a:pt x="7930" y="7"/>
                </a:cubicBezTo>
                <a:cubicBezTo>
                  <a:pt x="7700" y="116"/>
                  <a:pt x="7469" y="224"/>
                  <a:pt x="7239" y="320"/>
                </a:cubicBezTo>
                <a:cubicBezTo>
                  <a:pt x="7002" y="416"/>
                  <a:pt x="6759" y="506"/>
                  <a:pt x="6509" y="589"/>
                </a:cubicBezTo>
                <a:cubicBezTo>
                  <a:pt x="6260" y="672"/>
                  <a:pt x="6010" y="749"/>
                  <a:pt x="5754" y="820"/>
                </a:cubicBezTo>
                <a:cubicBezTo>
                  <a:pt x="5498" y="890"/>
                  <a:pt x="5236" y="954"/>
                  <a:pt x="4973" y="1012"/>
                </a:cubicBezTo>
                <a:lnTo>
                  <a:pt x="4916" y="1024"/>
                </a:lnTo>
                <a:lnTo>
                  <a:pt x="4935" y="1018"/>
                </a:lnTo>
                <a:lnTo>
                  <a:pt x="4935" y="1018"/>
                </a:lnTo>
                <a:cubicBezTo>
                  <a:pt x="4423" y="1120"/>
                  <a:pt x="3904" y="1191"/>
                  <a:pt x="3386" y="1236"/>
                </a:cubicBezTo>
                <a:cubicBezTo>
                  <a:pt x="3075" y="1259"/>
                  <a:pt x="2761" y="1270"/>
                  <a:pt x="2449" y="1270"/>
                </a:cubicBezTo>
                <a:cubicBezTo>
                  <a:pt x="2240" y="1270"/>
                  <a:pt x="2032" y="1265"/>
                  <a:pt x="1824" y="1255"/>
                </a:cubicBezTo>
                <a:lnTo>
                  <a:pt x="1837" y="1255"/>
                </a:lnTo>
                <a:cubicBezTo>
                  <a:pt x="1235" y="1223"/>
                  <a:pt x="634" y="1133"/>
                  <a:pt x="45" y="986"/>
                </a:cubicBezTo>
                <a:cubicBezTo>
                  <a:pt x="42" y="985"/>
                  <a:pt x="38" y="984"/>
                  <a:pt x="35" y="984"/>
                </a:cubicBezTo>
                <a:cubicBezTo>
                  <a:pt x="20" y="984"/>
                  <a:pt x="6" y="997"/>
                  <a:pt x="6" y="1018"/>
                </a:cubicBezTo>
                <a:cubicBezTo>
                  <a:pt x="0" y="1037"/>
                  <a:pt x="13" y="1056"/>
                  <a:pt x="32" y="1056"/>
                </a:cubicBezTo>
                <a:cubicBezTo>
                  <a:pt x="916" y="1280"/>
                  <a:pt x="1820" y="1396"/>
                  <a:pt x="2730" y="1396"/>
                </a:cubicBezTo>
                <a:cubicBezTo>
                  <a:pt x="2861" y="1396"/>
                  <a:pt x="2992" y="1394"/>
                  <a:pt x="3123" y="1389"/>
                </a:cubicBezTo>
                <a:cubicBezTo>
                  <a:pt x="3661" y="1370"/>
                  <a:pt x="4199" y="1325"/>
                  <a:pt x="4730" y="1242"/>
                </a:cubicBezTo>
                <a:cubicBezTo>
                  <a:pt x="5261" y="1165"/>
                  <a:pt x="5786" y="1056"/>
                  <a:pt x="6304" y="916"/>
                </a:cubicBezTo>
                <a:cubicBezTo>
                  <a:pt x="6605" y="832"/>
                  <a:pt x="6893" y="743"/>
                  <a:pt x="7188" y="640"/>
                </a:cubicBezTo>
                <a:cubicBezTo>
                  <a:pt x="7469" y="538"/>
                  <a:pt x="7757" y="429"/>
                  <a:pt x="8032" y="301"/>
                </a:cubicBezTo>
                <a:lnTo>
                  <a:pt x="8064" y="282"/>
                </a:lnTo>
                <a:cubicBezTo>
                  <a:pt x="8090" y="269"/>
                  <a:pt x="8103" y="244"/>
                  <a:pt x="8116" y="218"/>
                </a:cubicBezTo>
                <a:cubicBezTo>
                  <a:pt x="8135" y="186"/>
                  <a:pt x="8141" y="141"/>
                  <a:pt x="8128" y="103"/>
                </a:cubicBezTo>
                <a:cubicBezTo>
                  <a:pt x="8109" y="64"/>
                  <a:pt x="8084" y="32"/>
                  <a:pt x="8045" y="13"/>
                </a:cubicBezTo>
                <a:cubicBezTo>
                  <a:pt x="8020" y="7"/>
                  <a:pt x="8000" y="0"/>
                  <a:pt x="7975" y="0"/>
                </a:cubicBezTo>
                <a:close/>
              </a:path>
            </a:pathLst>
          </a:custGeom>
          <a:solidFill>
            <a:srgbClr val="000000">
              <a:alpha val="89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3"/>
          <p:cNvSpPr/>
          <p:nvPr/>
        </p:nvSpPr>
        <p:spPr>
          <a:xfrm rot="10800000" flipH="1">
            <a:off x="-224299" y="2812283"/>
            <a:ext cx="9707750" cy="2783950"/>
          </a:xfrm>
          <a:custGeom>
            <a:avLst/>
            <a:gdLst/>
            <a:ahLst/>
            <a:cxnLst/>
            <a:rect l="l" t="t" r="r" b="b"/>
            <a:pathLst>
              <a:path w="388310" h="111358" extrusionOk="0">
                <a:moveTo>
                  <a:pt x="6060" y="66893"/>
                </a:moveTo>
                <a:cubicBezTo>
                  <a:pt x="5232" y="82325"/>
                  <a:pt x="13698" y="102510"/>
                  <a:pt x="31619" y="99533"/>
                </a:cubicBezTo>
                <a:cubicBezTo>
                  <a:pt x="49540" y="96556"/>
                  <a:pt x="76396" y="47167"/>
                  <a:pt x="113584" y="49030"/>
                </a:cubicBezTo>
                <a:cubicBezTo>
                  <a:pt x="150772" y="50893"/>
                  <a:pt x="218179" y="105053"/>
                  <a:pt x="254746" y="110710"/>
                </a:cubicBezTo>
                <a:cubicBezTo>
                  <a:pt x="291313" y="116368"/>
                  <a:pt x="312494" y="83113"/>
                  <a:pt x="332985" y="82975"/>
                </a:cubicBezTo>
                <a:cubicBezTo>
                  <a:pt x="353476" y="82837"/>
                  <a:pt x="369138" y="110987"/>
                  <a:pt x="377693" y="109883"/>
                </a:cubicBezTo>
                <a:cubicBezTo>
                  <a:pt x="386248" y="108779"/>
                  <a:pt x="388594" y="93163"/>
                  <a:pt x="384316" y="76351"/>
                </a:cubicBezTo>
                <a:cubicBezTo>
                  <a:pt x="380038" y="59539"/>
                  <a:pt x="409982" y="20580"/>
                  <a:pt x="352027" y="9012"/>
                </a:cubicBezTo>
                <a:cubicBezTo>
                  <a:pt x="294072" y="-2556"/>
                  <a:pt x="94248" y="-2705"/>
                  <a:pt x="36587" y="6942"/>
                </a:cubicBezTo>
                <a:cubicBezTo>
                  <a:pt x="-21074" y="16589"/>
                  <a:pt x="6888" y="51461"/>
                  <a:pt x="6060" y="66893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95" name="Google Shape;195;p23"/>
          <p:cNvSpPr/>
          <p:nvPr/>
        </p:nvSpPr>
        <p:spPr>
          <a:xfrm rot="10800000" flipH="1">
            <a:off x="-235702" y="-245160"/>
            <a:ext cx="9655400" cy="1877800"/>
          </a:xfrm>
          <a:custGeom>
            <a:avLst/>
            <a:gdLst/>
            <a:ahLst/>
            <a:cxnLst/>
            <a:rect l="l" t="t" r="r" b="b"/>
            <a:pathLst>
              <a:path w="386216" h="75112" extrusionOk="0">
                <a:moveTo>
                  <a:pt x="7190" y="53156"/>
                </a:moveTo>
                <a:cubicBezTo>
                  <a:pt x="-42" y="47046"/>
                  <a:pt x="-1051" y="40239"/>
                  <a:pt x="822" y="36777"/>
                </a:cubicBezTo>
                <a:cubicBezTo>
                  <a:pt x="2695" y="33315"/>
                  <a:pt x="9313" y="36843"/>
                  <a:pt x="18428" y="32382"/>
                </a:cubicBezTo>
                <a:cubicBezTo>
                  <a:pt x="27543" y="27921"/>
                  <a:pt x="43839" y="14205"/>
                  <a:pt x="55514" y="10010"/>
                </a:cubicBezTo>
                <a:cubicBezTo>
                  <a:pt x="67189" y="5815"/>
                  <a:pt x="72839" y="1679"/>
                  <a:pt x="88480" y="7214"/>
                </a:cubicBezTo>
                <a:cubicBezTo>
                  <a:pt x="104121" y="12749"/>
                  <a:pt x="126173" y="39703"/>
                  <a:pt x="149359" y="43220"/>
                </a:cubicBezTo>
                <a:cubicBezTo>
                  <a:pt x="172545" y="46737"/>
                  <a:pt x="200276" y="28801"/>
                  <a:pt x="227598" y="28318"/>
                </a:cubicBezTo>
                <a:cubicBezTo>
                  <a:pt x="254920" y="27835"/>
                  <a:pt x="291086" y="44708"/>
                  <a:pt x="313289" y="40323"/>
                </a:cubicBezTo>
                <a:cubicBezTo>
                  <a:pt x="335493" y="35938"/>
                  <a:pt x="349573" y="6836"/>
                  <a:pt x="360819" y="2006"/>
                </a:cubicBezTo>
                <a:cubicBezTo>
                  <a:pt x="372065" y="-2824"/>
                  <a:pt x="377165" y="1371"/>
                  <a:pt x="380765" y="11345"/>
                </a:cubicBezTo>
                <a:cubicBezTo>
                  <a:pt x="384365" y="21319"/>
                  <a:pt x="390079" y="51638"/>
                  <a:pt x="382421" y="61849"/>
                </a:cubicBezTo>
                <a:cubicBezTo>
                  <a:pt x="374763" y="72060"/>
                  <a:pt x="391183" y="70680"/>
                  <a:pt x="334815" y="72612"/>
                </a:cubicBezTo>
                <a:cubicBezTo>
                  <a:pt x="278447" y="74544"/>
                  <a:pt x="98816" y="76683"/>
                  <a:pt x="44212" y="73440"/>
                </a:cubicBezTo>
                <a:cubicBezTo>
                  <a:pt x="-10392" y="70197"/>
                  <a:pt x="14422" y="59267"/>
                  <a:pt x="7190" y="5315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96" name="Google Shape;196;p23"/>
          <p:cNvSpPr/>
          <p:nvPr/>
        </p:nvSpPr>
        <p:spPr>
          <a:xfrm rot="10800000" flipH="1">
            <a:off x="-274921" y="3881783"/>
            <a:ext cx="10404875" cy="1531275"/>
          </a:xfrm>
          <a:custGeom>
            <a:avLst/>
            <a:gdLst/>
            <a:ahLst/>
            <a:cxnLst/>
            <a:rect l="l" t="t" r="r" b="b"/>
            <a:pathLst>
              <a:path w="416195" h="61251" extrusionOk="0">
                <a:moveTo>
                  <a:pt x="386889" y="46971"/>
                </a:moveTo>
                <a:cubicBezTo>
                  <a:pt x="376018" y="56455"/>
                  <a:pt x="360163" y="63927"/>
                  <a:pt x="336992" y="60331"/>
                </a:cubicBezTo>
                <a:cubicBezTo>
                  <a:pt x="313821" y="56736"/>
                  <a:pt x="267997" y="32504"/>
                  <a:pt x="247865" y="25398"/>
                </a:cubicBezTo>
                <a:cubicBezTo>
                  <a:pt x="227733" y="18292"/>
                  <a:pt x="228517" y="17183"/>
                  <a:pt x="216202" y="17693"/>
                </a:cubicBezTo>
                <a:cubicBezTo>
                  <a:pt x="203888" y="18203"/>
                  <a:pt x="191539" y="29169"/>
                  <a:pt x="173978" y="28456"/>
                </a:cubicBezTo>
                <a:cubicBezTo>
                  <a:pt x="156417" y="27743"/>
                  <a:pt x="135676" y="10032"/>
                  <a:pt x="110838" y="13413"/>
                </a:cubicBezTo>
                <a:cubicBezTo>
                  <a:pt x="86000" y="16794"/>
                  <a:pt x="41473" y="49545"/>
                  <a:pt x="24951" y="48740"/>
                </a:cubicBezTo>
                <a:cubicBezTo>
                  <a:pt x="8429" y="47936"/>
                  <a:pt x="-14088" y="16139"/>
                  <a:pt x="11704" y="8586"/>
                </a:cubicBezTo>
                <a:cubicBezTo>
                  <a:pt x="37496" y="1034"/>
                  <a:pt x="114616" y="4285"/>
                  <a:pt x="179702" y="3425"/>
                </a:cubicBezTo>
                <a:cubicBezTo>
                  <a:pt x="244788" y="2565"/>
                  <a:pt x="367690" y="-3833"/>
                  <a:pt x="402221" y="3425"/>
                </a:cubicBezTo>
                <a:cubicBezTo>
                  <a:pt x="436752" y="10683"/>
                  <a:pt x="397761" y="37487"/>
                  <a:pt x="386889" y="46971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/>
          <p:nvPr/>
        </p:nvSpPr>
        <p:spPr>
          <a:xfrm>
            <a:off x="-279870" y="-323752"/>
            <a:ext cx="9868750" cy="2055850"/>
          </a:xfrm>
          <a:custGeom>
            <a:avLst/>
            <a:gdLst/>
            <a:ahLst/>
            <a:cxnLst/>
            <a:rect l="l" t="t" r="r" b="b"/>
            <a:pathLst>
              <a:path w="394750" h="82234" extrusionOk="0">
                <a:moveTo>
                  <a:pt x="377975" y="81288"/>
                </a:moveTo>
                <a:cubicBezTo>
                  <a:pt x="371972" y="85124"/>
                  <a:pt x="349480" y="41754"/>
                  <a:pt x="329127" y="33102"/>
                </a:cubicBezTo>
                <a:cubicBezTo>
                  <a:pt x="308774" y="24450"/>
                  <a:pt x="284282" y="21235"/>
                  <a:pt x="255856" y="29376"/>
                </a:cubicBezTo>
                <a:cubicBezTo>
                  <a:pt x="227431" y="37517"/>
                  <a:pt x="193830" y="78292"/>
                  <a:pt x="158574" y="81949"/>
                </a:cubicBezTo>
                <a:cubicBezTo>
                  <a:pt x="123318" y="85606"/>
                  <a:pt x="69516" y="52893"/>
                  <a:pt x="44320" y="51316"/>
                </a:cubicBezTo>
                <a:cubicBezTo>
                  <a:pt x="19125" y="49739"/>
                  <a:pt x="14093" y="78205"/>
                  <a:pt x="7401" y="72488"/>
                </a:cubicBezTo>
                <a:cubicBezTo>
                  <a:pt x="709" y="66772"/>
                  <a:pt x="-3626" y="28894"/>
                  <a:pt x="4166" y="17017"/>
                </a:cubicBezTo>
                <a:cubicBezTo>
                  <a:pt x="11958" y="5140"/>
                  <a:pt x="-6008" y="2380"/>
                  <a:pt x="54155" y="1225"/>
                </a:cubicBezTo>
                <a:cubicBezTo>
                  <a:pt x="114318" y="70"/>
                  <a:pt x="311173" y="-3258"/>
                  <a:pt x="365143" y="10086"/>
                </a:cubicBezTo>
                <a:cubicBezTo>
                  <a:pt x="419113" y="23430"/>
                  <a:pt x="383978" y="77452"/>
                  <a:pt x="377975" y="81288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99" name="Google Shape;199;p24"/>
          <p:cNvSpPr/>
          <p:nvPr/>
        </p:nvSpPr>
        <p:spPr>
          <a:xfrm>
            <a:off x="-225269" y="3512814"/>
            <a:ext cx="9627375" cy="1799875"/>
          </a:xfrm>
          <a:custGeom>
            <a:avLst/>
            <a:gdLst/>
            <a:ahLst/>
            <a:cxnLst/>
            <a:rect l="l" t="t" r="r" b="b"/>
            <a:pathLst>
              <a:path w="385095" h="71995" extrusionOk="0">
                <a:moveTo>
                  <a:pt x="379517" y="55586"/>
                </a:moveTo>
                <a:cubicBezTo>
                  <a:pt x="384071" y="50550"/>
                  <a:pt x="380621" y="45031"/>
                  <a:pt x="380345" y="39856"/>
                </a:cubicBezTo>
                <a:cubicBezTo>
                  <a:pt x="380069" y="34682"/>
                  <a:pt x="382405" y="29809"/>
                  <a:pt x="377861" y="24539"/>
                </a:cubicBezTo>
                <a:cubicBezTo>
                  <a:pt x="373317" y="19269"/>
                  <a:pt x="363070" y="11418"/>
                  <a:pt x="353081" y="8235"/>
                </a:cubicBezTo>
                <a:cubicBezTo>
                  <a:pt x="343092" y="5052"/>
                  <a:pt x="334371" y="3042"/>
                  <a:pt x="317925" y="5439"/>
                </a:cubicBezTo>
                <a:cubicBezTo>
                  <a:pt x="301479" y="7836"/>
                  <a:pt x="278975" y="21354"/>
                  <a:pt x="254406" y="22617"/>
                </a:cubicBezTo>
                <a:cubicBezTo>
                  <a:pt x="229837" y="23880"/>
                  <a:pt x="196546" y="13148"/>
                  <a:pt x="170512" y="13015"/>
                </a:cubicBezTo>
                <a:cubicBezTo>
                  <a:pt x="144478" y="12882"/>
                  <a:pt x="122040" y="23949"/>
                  <a:pt x="98203" y="21818"/>
                </a:cubicBezTo>
                <a:cubicBezTo>
                  <a:pt x="74366" y="19687"/>
                  <a:pt x="43184" y="1640"/>
                  <a:pt x="27492" y="231"/>
                </a:cubicBezTo>
                <a:cubicBezTo>
                  <a:pt x="11800" y="-1178"/>
                  <a:pt x="7821" y="3929"/>
                  <a:pt x="4052" y="13362"/>
                </a:cubicBezTo>
                <a:cubicBezTo>
                  <a:pt x="283" y="22795"/>
                  <a:pt x="-3123" y="47322"/>
                  <a:pt x="4880" y="56828"/>
                </a:cubicBezTo>
                <a:cubicBezTo>
                  <a:pt x="12883" y="66335"/>
                  <a:pt x="-5952" y="68193"/>
                  <a:pt x="52072" y="70401"/>
                </a:cubicBezTo>
                <a:cubicBezTo>
                  <a:pt x="110096" y="72609"/>
                  <a:pt x="298449" y="72544"/>
                  <a:pt x="353023" y="70075"/>
                </a:cubicBezTo>
                <a:cubicBezTo>
                  <a:pt x="407597" y="67606"/>
                  <a:pt x="374963" y="60623"/>
                  <a:pt x="379517" y="5558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200" name="Google Shape;200;p24"/>
          <p:cNvSpPr/>
          <p:nvPr/>
        </p:nvSpPr>
        <p:spPr>
          <a:xfrm>
            <a:off x="-291698" y="-346690"/>
            <a:ext cx="8423575" cy="1285475"/>
          </a:xfrm>
          <a:custGeom>
            <a:avLst/>
            <a:gdLst/>
            <a:ahLst/>
            <a:cxnLst/>
            <a:rect l="l" t="t" r="r" b="b"/>
            <a:pathLst>
              <a:path w="336943" h="51419" extrusionOk="0">
                <a:moveTo>
                  <a:pt x="2185" y="48361"/>
                </a:moveTo>
                <a:cubicBezTo>
                  <a:pt x="5911" y="51894"/>
                  <a:pt x="35002" y="25439"/>
                  <a:pt x="52245" y="24084"/>
                </a:cubicBezTo>
                <a:cubicBezTo>
                  <a:pt x="69489" y="22729"/>
                  <a:pt x="85845" y="41333"/>
                  <a:pt x="105646" y="40229"/>
                </a:cubicBezTo>
                <a:cubicBezTo>
                  <a:pt x="125447" y="39125"/>
                  <a:pt x="153597" y="20635"/>
                  <a:pt x="171052" y="17461"/>
                </a:cubicBezTo>
                <a:cubicBezTo>
                  <a:pt x="188508" y="14287"/>
                  <a:pt x="192234" y="15530"/>
                  <a:pt x="210379" y="21187"/>
                </a:cubicBezTo>
                <a:cubicBezTo>
                  <a:pt x="228525" y="26845"/>
                  <a:pt x="259296" y="52096"/>
                  <a:pt x="279925" y="51406"/>
                </a:cubicBezTo>
                <a:cubicBezTo>
                  <a:pt x="300554" y="50716"/>
                  <a:pt x="328069" y="24612"/>
                  <a:pt x="334154" y="17047"/>
                </a:cubicBezTo>
                <a:cubicBezTo>
                  <a:pt x="340239" y="9482"/>
                  <a:pt x="337234" y="8053"/>
                  <a:pt x="316437" y="6014"/>
                </a:cubicBezTo>
                <a:cubicBezTo>
                  <a:pt x="295640" y="3975"/>
                  <a:pt x="257130" y="5337"/>
                  <a:pt x="209372" y="4815"/>
                </a:cubicBezTo>
                <a:cubicBezTo>
                  <a:pt x="161614" y="4293"/>
                  <a:pt x="64422" y="-4374"/>
                  <a:pt x="29891" y="2884"/>
                </a:cubicBezTo>
                <a:cubicBezTo>
                  <a:pt x="-4640" y="10142"/>
                  <a:pt x="-1541" y="44828"/>
                  <a:pt x="2185" y="48361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/>
        </p:nvSpPr>
        <p:spPr>
          <a:xfrm>
            <a:off x="-401375" y="3608962"/>
            <a:ext cx="9780200" cy="1924675"/>
          </a:xfrm>
          <a:custGeom>
            <a:avLst/>
            <a:gdLst/>
            <a:ahLst/>
            <a:cxnLst/>
            <a:rect l="l" t="t" r="r" b="b"/>
            <a:pathLst>
              <a:path w="391208" h="76987" extrusionOk="0">
                <a:moveTo>
                  <a:pt x="13997" y="2218"/>
                </a:moveTo>
                <a:cubicBezTo>
                  <a:pt x="18689" y="-6766"/>
                  <a:pt x="40146" y="14424"/>
                  <a:pt x="59947" y="14813"/>
                </a:cubicBezTo>
                <a:cubicBezTo>
                  <a:pt x="79748" y="15202"/>
                  <a:pt x="111071" y="1778"/>
                  <a:pt x="132804" y="4552"/>
                </a:cubicBezTo>
                <a:cubicBezTo>
                  <a:pt x="154537" y="7326"/>
                  <a:pt x="166956" y="29734"/>
                  <a:pt x="190345" y="31459"/>
                </a:cubicBezTo>
                <a:cubicBezTo>
                  <a:pt x="213734" y="33184"/>
                  <a:pt x="247334" y="12397"/>
                  <a:pt x="273138" y="14901"/>
                </a:cubicBezTo>
                <a:cubicBezTo>
                  <a:pt x="298942" y="17406"/>
                  <a:pt x="325919" y="42961"/>
                  <a:pt x="345168" y="46486"/>
                </a:cubicBezTo>
                <a:cubicBezTo>
                  <a:pt x="364417" y="50011"/>
                  <a:pt x="388358" y="31732"/>
                  <a:pt x="388634" y="36049"/>
                </a:cubicBezTo>
                <a:cubicBezTo>
                  <a:pt x="388910" y="40366"/>
                  <a:pt x="406296" y="66946"/>
                  <a:pt x="346823" y="72390"/>
                </a:cubicBezTo>
                <a:cubicBezTo>
                  <a:pt x="287350" y="77835"/>
                  <a:pt x="87265" y="80411"/>
                  <a:pt x="31794" y="68716"/>
                </a:cubicBezTo>
                <a:cubicBezTo>
                  <a:pt x="-23677" y="57021"/>
                  <a:pt x="9305" y="11202"/>
                  <a:pt x="13997" y="2218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48" name="Google Shape;48;p5"/>
          <p:cNvSpPr/>
          <p:nvPr/>
        </p:nvSpPr>
        <p:spPr>
          <a:xfrm>
            <a:off x="-222381" y="-233430"/>
            <a:ext cx="9563425" cy="1875925"/>
          </a:xfrm>
          <a:custGeom>
            <a:avLst/>
            <a:gdLst/>
            <a:ahLst/>
            <a:cxnLst/>
            <a:rect l="l" t="t" r="r" b="b"/>
            <a:pathLst>
              <a:path w="382537" h="75037" extrusionOk="0">
                <a:moveTo>
                  <a:pt x="2405" y="25323"/>
                </a:moveTo>
                <a:cubicBezTo>
                  <a:pt x="-3114" y="31119"/>
                  <a:pt x="2510" y="32360"/>
                  <a:pt x="3111" y="36500"/>
                </a:cubicBezTo>
                <a:cubicBezTo>
                  <a:pt x="3712" y="40640"/>
                  <a:pt x="1115" y="45298"/>
                  <a:pt x="6009" y="50161"/>
                </a:cubicBezTo>
                <a:cubicBezTo>
                  <a:pt x="10903" y="55024"/>
                  <a:pt x="22206" y="62628"/>
                  <a:pt x="32476" y="65680"/>
                </a:cubicBezTo>
                <a:cubicBezTo>
                  <a:pt x="42747" y="68733"/>
                  <a:pt x="51186" y="70873"/>
                  <a:pt x="67632" y="68476"/>
                </a:cubicBezTo>
                <a:cubicBezTo>
                  <a:pt x="84078" y="66079"/>
                  <a:pt x="106582" y="52561"/>
                  <a:pt x="131151" y="51298"/>
                </a:cubicBezTo>
                <a:cubicBezTo>
                  <a:pt x="155720" y="50035"/>
                  <a:pt x="189011" y="60767"/>
                  <a:pt x="215045" y="60900"/>
                </a:cubicBezTo>
                <a:cubicBezTo>
                  <a:pt x="241079" y="61033"/>
                  <a:pt x="263517" y="49966"/>
                  <a:pt x="287354" y="52097"/>
                </a:cubicBezTo>
                <a:cubicBezTo>
                  <a:pt x="311191" y="54228"/>
                  <a:pt x="342979" y="71178"/>
                  <a:pt x="358065" y="73684"/>
                </a:cubicBezTo>
                <a:cubicBezTo>
                  <a:pt x="373151" y="76190"/>
                  <a:pt x="374469" y="75853"/>
                  <a:pt x="377870" y="67133"/>
                </a:cubicBezTo>
                <a:cubicBezTo>
                  <a:pt x="381271" y="58413"/>
                  <a:pt x="386100" y="31888"/>
                  <a:pt x="378473" y="21362"/>
                </a:cubicBezTo>
                <a:cubicBezTo>
                  <a:pt x="370846" y="10836"/>
                  <a:pt x="389150" y="7248"/>
                  <a:pt x="332109" y="3975"/>
                </a:cubicBezTo>
                <a:cubicBezTo>
                  <a:pt x="275068" y="703"/>
                  <a:pt x="91179" y="-1831"/>
                  <a:pt x="36228" y="1727"/>
                </a:cubicBezTo>
                <a:cubicBezTo>
                  <a:pt x="-18723" y="5285"/>
                  <a:pt x="7925" y="19528"/>
                  <a:pt x="2405" y="25323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49" name="Google Shape;49;p5"/>
          <p:cNvSpPr/>
          <p:nvPr/>
        </p:nvSpPr>
        <p:spPr>
          <a:xfrm>
            <a:off x="1413075" y="3506106"/>
            <a:ext cx="8137250" cy="1856150"/>
          </a:xfrm>
          <a:custGeom>
            <a:avLst/>
            <a:gdLst/>
            <a:ahLst/>
            <a:cxnLst/>
            <a:rect l="l" t="t" r="r" b="b"/>
            <a:pathLst>
              <a:path w="325490" h="74246" extrusionOk="0">
                <a:moveTo>
                  <a:pt x="320611" y="30354"/>
                </a:moveTo>
                <a:cubicBezTo>
                  <a:pt x="315870" y="18833"/>
                  <a:pt x="295044" y="-3203"/>
                  <a:pt x="271873" y="392"/>
                </a:cubicBezTo>
                <a:cubicBezTo>
                  <a:pt x="248702" y="3988"/>
                  <a:pt x="203293" y="42006"/>
                  <a:pt x="181587" y="51927"/>
                </a:cubicBezTo>
                <a:cubicBezTo>
                  <a:pt x="159881" y="61848"/>
                  <a:pt x="153863" y="59451"/>
                  <a:pt x="141637" y="59917"/>
                </a:cubicBezTo>
                <a:cubicBezTo>
                  <a:pt x="129411" y="60383"/>
                  <a:pt x="124411" y="54058"/>
                  <a:pt x="108231" y="54724"/>
                </a:cubicBezTo>
                <a:cubicBezTo>
                  <a:pt x="92052" y="55390"/>
                  <a:pt x="59966" y="61782"/>
                  <a:pt x="44560" y="63912"/>
                </a:cubicBezTo>
                <a:cubicBezTo>
                  <a:pt x="29154" y="66043"/>
                  <a:pt x="22163" y="66042"/>
                  <a:pt x="15796" y="67507"/>
                </a:cubicBezTo>
                <a:cubicBezTo>
                  <a:pt x="9429" y="68972"/>
                  <a:pt x="-9912" y="71636"/>
                  <a:pt x="6359" y="72701"/>
                </a:cubicBezTo>
                <a:cubicBezTo>
                  <a:pt x="22630" y="73767"/>
                  <a:pt x="64430" y="74431"/>
                  <a:pt x="113424" y="73900"/>
                </a:cubicBezTo>
                <a:cubicBezTo>
                  <a:pt x="162418" y="73370"/>
                  <a:pt x="265791" y="76776"/>
                  <a:pt x="300322" y="69518"/>
                </a:cubicBezTo>
                <a:cubicBezTo>
                  <a:pt x="334853" y="62260"/>
                  <a:pt x="325353" y="41875"/>
                  <a:pt x="320611" y="30354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50" name="Google Shape;50;p5"/>
          <p:cNvSpPr txBox="1">
            <a:spLocks noGrp="1"/>
          </p:cNvSpPr>
          <p:nvPr>
            <p:ph type="title"/>
          </p:nvPr>
        </p:nvSpPr>
        <p:spPr>
          <a:xfrm>
            <a:off x="5264175" y="3041332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1"/>
          </p:nvPr>
        </p:nvSpPr>
        <p:spPr>
          <a:xfrm>
            <a:off x="4947525" y="3306175"/>
            <a:ext cx="2474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2"/>
          </p:nvPr>
        </p:nvSpPr>
        <p:spPr>
          <a:xfrm>
            <a:off x="2038425" y="3041332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ubTitle" idx="3"/>
          </p:nvPr>
        </p:nvSpPr>
        <p:spPr>
          <a:xfrm>
            <a:off x="1721775" y="3306175"/>
            <a:ext cx="24747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title" idx="4"/>
          </p:nvPr>
        </p:nvSpPr>
        <p:spPr>
          <a:xfrm>
            <a:off x="629875" y="4064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966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4522875" y="2513975"/>
            <a:ext cx="4004100" cy="50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5145375" y="3118438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"/>
              <a:buNone/>
              <a:defRPr sz="21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5460375" y="10303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/>
          <p:nvPr/>
        </p:nvSpPr>
        <p:spPr>
          <a:xfrm>
            <a:off x="-100068" y="2374762"/>
            <a:ext cx="9786100" cy="3085000"/>
          </a:xfrm>
          <a:custGeom>
            <a:avLst/>
            <a:gdLst/>
            <a:ahLst/>
            <a:cxnLst/>
            <a:rect l="l" t="t" r="r" b="b"/>
            <a:pathLst>
              <a:path w="391444" h="123400" extrusionOk="0">
                <a:moveTo>
                  <a:pt x="376804" y="15953"/>
                </a:moveTo>
                <a:cubicBezTo>
                  <a:pt x="375924" y="-2342"/>
                  <a:pt x="362266" y="-4185"/>
                  <a:pt x="357123" y="6773"/>
                </a:cubicBezTo>
                <a:cubicBezTo>
                  <a:pt x="351980" y="17731"/>
                  <a:pt x="371612" y="66315"/>
                  <a:pt x="345946" y="81701"/>
                </a:cubicBezTo>
                <a:cubicBezTo>
                  <a:pt x="320280" y="97087"/>
                  <a:pt x="246456" y="109562"/>
                  <a:pt x="203128" y="99087"/>
                </a:cubicBezTo>
                <a:cubicBezTo>
                  <a:pt x="159800" y="88612"/>
                  <a:pt x="114747" y="30705"/>
                  <a:pt x="85976" y="18850"/>
                </a:cubicBezTo>
                <a:cubicBezTo>
                  <a:pt x="57206" y="6995"/>
                  <a:pt x="44787" y="13220"/>
                  <a:pt x="30505" y="27957"/>
                </a:cubicBezTo>
                <a:cubicBezTo>
                  <a:pt x="16223" y="42694"/>
                  <a:pt x="-2543" y="92991"/>
                  <a:pt x="286" y="107273"/>
                </a:cubicBezTo>
                <a:cubicBezTo>
                  <a:pt x="3115" y="121555"/>
                  <a:pt x="-12875" y="112103"/>
                  <a:pt x="47478" y="113648"/>
                </a:cubicBezTo>
                <a:cubicBezTo>
                  <a:pt x="107831" y="115194"/>
                  <a:pt x="307515" y="132829"/>
                  <a:pt x="362403" y="116546"/>
                </a:cubicBezTo>
                <a:cubicBezTo>
                  <a:pt x="417291" y="100264"/>
                  <a:pt x="377684" y="34249"/>
                  <a:pt x="376804" y="15953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38" name="Google Shape;38;p3"/>
          <p:cNvSpPr/>
          <p:nvPr/>
        </p:nvSpPr>
        <p:spPr>
          <a:xfrm>
            <a:off x="-233646" y="-134730"/>
            <a:ext cx="9688875" cy="1087850"/>
          </a:xfrm>
          <a:custGeom>
            <a:avLst/>
            <a:gdLst/>
            <a:ahLst/>
            <a:cxnLst/>
            <a:rect l="l" t="t" r="r" b="b"/>
            <a:pathLst>
              <a:path w="387555" h="43514" extrusionOk="0">
                <a:moveTo>
                  <a:pt x="374057" y="39"/>
                </a:moveTo>
                <a:cubicBezTo>
                  <a:pt x="400137" y="453"/>
                  <a:pt x="380335" y="2109"/>
                  <a:pt x="380680" y="5421"/>
                </a:cubicBezTo>
                <a:cubicBezTo>
                  <a:pt x="381025" y="8733"/>
                  <a:pt x="381671" y="14916"/>
                  <a:pt x="376126" y="19910"/>
                </a:cubicBezTo>
                <a:cubicBezTo>
                  <a:pt x="370581" y="24904"/>
                  <a:pt x="358055" y="32342"/>
                  <a:pt x="347409" y="35387"/>
                </a:cubicBezTo>
                <a:cubicBezTo>
                  <a:pt x="336764" y="38433"/>
                  <a:pt x="328699" y="40580"/>
                  <a:pt x="312253" y="38183"/>
                </a:cubicBezTo>
                <a:cubicBezTo>
                  <a:pt x="295807" y="35786"/>
                  <a:pt x="273303" y="22268"/>
                  <a:pt x="248734" y="21005"/>
                </a:cubicBezTo>
                <a:cubicBezTo>
                  <a:pt x="224165" y="19742"/>
                  <a:pt x="190874" y="30474"/>
                  <a:pt x="164840" y="30607"/>
                </a:cubicBezTo>
                <a:cubicBezTo>
                  <a:pt x="138806" y="30740"/>
                  <a:pt x="116368" y="19673"/>
                  <a:pt x="92531" y="21804"/>
                </a:cubicBezTo>
                <a:cubicBezTo>
                  <a:pt x="68694" y="23935"/>
                  <a:pt x="36511" y="42094"/>
                  <a:pt x="21820" y="43391"/>
                </a:cubicBezTo>
                <a:cubicBezTo>
                  <a:pt x="7129" y="44688"/>
                  <a:pt x="7707" y="35429"/>
                  <a:pt x="4387" y="29584"/>
                </a:cubicBezTo>
                <a:cubicBezTo>
                  <a:pt x="1068" y="23739"/>
                  <a:pt x="-2168" y="12930"/>
                  <a:pt x="1903" y="8322"/>
                </a:cubicBezTo>
                <a:cubicBezTo>
                  <a:pt x="5974" y="3714"/>
                  <a:pt x="-8239" y="2834"/>
                  <a:pt x="28811" y="1936"/>
                </a:cubicBezTo>
                <a:cubicBezTo>
                  <a:pt x="65861" y="1039"/>
                  <a:pt x="166661" y="3253"/>
                  <a:pt x="224202" y="2937"/>
                </a:cubicBezTo>
                <a:cubicBezTo>
                  <a:pt x="281743" y="2621"/>
                  <a:pt x="347977" y="-375"/>
                  <a:pt x="374057" y="39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39" name="Google Shape;39;p3"/>
          <p:cNvSpPr/>
          <p:nvPr/>
        </p:nvSpPr>
        <p:spPr>
          <a:xfrm>
            <a:off x="-157402" y="3951255"/>
            <a:ext cx="9605675" cy="1311375"/>
          </a:xfrm>
          <a:custGeom>
            <a:avLst/>
            <a:gdLst/>
            <a:ahLst/>
            <a:cxnLst/>
            <a:rect l="l" t="t" r="r" b="b"/>
            <a:pathLst>
              <a:path w="384227" h="52455" extrusionOk="0">
                <a:moveTo>
                  <a:pt x="21207" y="25336"/>
                </a:moveTo>
                <a:cubicBezTo>
                  <a:pt x="31418" y="16907"/>
                  <a:pt x="55649" y="-517"/>
                  <a:pt x="75850" y="12"/>
                </a:cubicBezTo>
                <a:cubicBezTo>
                  <a:pt x="96051" y="541"/>
                  <a:pt x="124661" y="22430"/>
                  <a:pt x="142413" y="28512"/>
                </a:cubicBezTo>
                <a:cubicBezTo>
                  <a:pt x="160165" y="34594"/>
                  <a:pt x="168619" y="39377"/>
                  <a:pt x="182363" y="36502"/>
                </a:cubicBezTo>
                <a:cubicBezTo>
                  <a:pt x="196107" y="33627"/>
                  <a:pt x="207304" y="10362"/>
                  <a:pt x="224877" y="11261"/>
                </a:cubicBezTo>
                <a:cubicBezTo>
                  <a:pt x="242450" y="12160"/>
                  <a:pt x="266895" y="38444"/>
                  <a:pt x="287800" y="41894"/>
                </a:cubicBezTo>
                <a:cubicBezTo>
                  <a:pt x="308705" y="45344"/>
                  <a:pt x="335543" y="30648"/>
                  <a:pt x="350308" y="31959"/>
                </a:cubicBezTo>
                <a:cubicBezTo>
                  <a:pt x="365073" y="33270"/>
                  <a:pt x="399677" y="46672"/>
                  <a:pt x="376388" y="49760"/>
                </a:cubicBezTo>
                <a:cubicBezTo>
                  <a:pt x="353099" y="52848"/>
                  <a:pt x="270877" y="50347"/>
                  <a:pt x="210576" y="50485"/>
                </a:cubicBezTo>
                <a:cubicBezTo>
                  <a:pt x="150275" y="50623"/>
                  <a:pt x="46146" y="54780"/>
                  <a:pt x="14584" y="50588"/>
                </a:cubicBezTo>
                <a:cubicBezTo>
                  <a:pt x="-16977" y="46397"/>
                  <a:pt x="10996" y="33765"/>
                  <a:pt x="21207" y="2533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/>
        </p:nvSpPr>
        <p:spPr>
          <a:xfrm>
            <a:off x="-279078" y="-192810"/>
            <a:ext cx="9778400" cy="2298100"/>
          </a:xfrm>
          <a:custGeom>
            <a:avLst/>
            <a:gdLst/>
            <a:ahLst/>
            <a:cxnLst/>
            <a:rect l="l" t="t" r="r" b="b"/>
            <a:pathLst>
              <a:path w="391136" h="91924" extrusionOk="0">
                <a:moveTo>
                  <a:pt x="28558" y="61973"/>
                </a:moveTo>
                <a:cubicBezTo>
                  <a:pt x="46634" y="67079"/>
                  <a:pt x="103761" y="35962"/>
                  <a:pt x="126253" y="34651"/>
                </a:cubicBezTo>
                <a:cubicBezTo>
                  <a:pt x="148745" y="33340"/>
                  <a:pt x="141225" y="51417"/>
                  <a:pt x="163510" y="54108"/>
                </a:cubicBezTo>
                <a:cubicBezTo>
                  <a:pt x="185795" y="56799"/>
                  <a:pt x="230297" y="44518"/>
                  <a:pt x="259964" y="50796"/>
                </a:cubicBezTo>
                <a:cubicBezTo>
                  <a:pt x="289632" y="57074"/>
                  <a:pt x="321806" y="89846"/>
                  <a:pt x="341515" y="91778"/>
                </a:cubicBezTo>
                <a:cubicBezTo>
                  <a:pt x="361224" y="93710"/>
                  <a:pt x="371638" y="76001"/>
                  <a:pt x="378219" y="62387"/>
                </a:cubicBezTo>
                <a:cubicBezTo>
                  <a:pt x="384800" y="48774"/>
                  <a:pt x="402065" y="19571"/>
                  <a:pt x="381003" y="10097"/>
                </a:cubicBezTo>
                <a:cubicBezTo>
                  <a:pt x="359941" y="623"/>
                  <a:pt x="312382" y="6556"/>
                  <a:pt x="251847" y="5543"/>
                </a:cubicBezTo>
                <a:cubicBezTo>
                  <a:pt x="191312" y="4530"/>
                  <a:pt x="55010" y="-5387"/>
                  <a:pt x="17795" y="4018"/>
                </a:cubicBezTo>
                <a:cubicBezTo>
                  <a:pt x="-19420" y="13423"/>
                  <a:pt x="10482" y="56868"/>
                  <a:pt x="28558" y="61973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57" name="Google Shape;57;p6"/>
          <p:cNvSpPr/>
          <p:nvPr/>
        </p:nvSpPr>
        <p:spPr>
          <a:xfrm>
            <a:off x="-264730" y="3534527"/>
            <a:ext cx="9556350" cy="1763600"/>
          </a:xfrm>
          <a:custGeom>
            <a:avLst/>
            <a:gdLst/>
            <a:ahLst/>
            <a:cxnLst/>
            <a:rect l="l" t="t" r="r" b="b"/>
            <a:pathLst>
              <a:path w="382254" h="70544" extrusionOk="0">
                <a:moveTo>
                  <a:pt x="379438" y="61409"/>
                </a:moveTo>
                <a:cubicBezTo>
                  <a:pt x="384889" y="57284"/>
                  <a:pt x="380680" y="48438"/>
                  <a:pt x="380680" y="43194"/>
                </a:cubicBezTo>
                <a:cubicBezTo>
                  <a:pt x="380680" y="37950"/>
                  <a:pt x="382543" y="36004"/>
                  <a:pt x="379438" y="29947"/>
                </a:cubicBezTo>
                <a:cubicBezTo>
                  <a:pt x="376333" y="23890"/>
                  <a:pt x="368744" y="10702"/>
                  <a:pt x="362052" y="6853"/>
                </a:cubicBezTo>
                <a:cubicBezTo>
                  <a:pt x="355360" y="3004"/>
                  <a:pt x="349426" y="644"/>
                  <a:pt x="339284" y="6853"/>
                </a:cubicBezTo>
                <a:cubicBezTo>
                  <a:pt x="329142" y="13063"/>
                  <a:pt x="331005" y="43010"/>
                  <a:pt x="301199" y="44110"/>
                </a:cubicBezTo>
                <a:cubicBezTo>
                  <a:pt x="271394" y="45210"/>
                  <a:pt x="195799" y="14971"/>
                  <a:pt x="160451" y="13453"/>
                </a:cubicBezTo>
                <a:cubicBezTo>
                  <a:pt x="125103" y="11935"/>
                  <a:pt x="112949" y="37131"/>
                  <a:pt x="89112" y="35000"/>
                </a:cubicBezTo>
                <a:cubicBezTo>
                  <a:pt x="65275" y="32869"/>
                  <a:pt x="31483" y="3872"/>
                  <a:pt x="17431" y="669"/>
                </a:cubicBezTo>
                <a:cubicBezTo>
                  <a:pt x="3379" y="-2533"/>
                  <a:pt x="7113" y="6297"/>
                  <a:pt x="4801" y="15785"/>
                </a:cubicBezTo>
                <a:cubicBezTo>
                  <a:pt x="2489" y="25273"/>
                  <a:pt x="-4007" y="48572"/>
                  <a:pt x="3559" y="57595"/>
                </a:cubicBezTo>
                <a:cubicBezTo>
                  <a:pt x="11126" y="66619"/>
                  <a:pt x="-7203" y="68201"/>
                  <a:pt x="50200" y="69926"/>
                </a:cubicBezTo>
                <a:cubicBezTo>
                  <a:pt x="107603" y="71651"/>
                  <a:pt x="293104" y="69364"/>
                  <a:pt x="347977" y="67944"/>
                </a:cubicBezTo>
                <a:cubicBezTo>
                  <a:pt x="402850" y="66525"/>
                  <a:pt x="373988" y="65534"/>
                  <a:pt x="379438" y="61409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58" name="Google Shape;58;p6"/>
          <p:cNvSpPr/>
          <p:nvPr/>
        </p:nvSpPr>
        <p:spPr>
          <a:xfrm>
            <a:off x="1870661" y="3988605"/>
            <a:ext cx="7513975" cy="1265700"/>
          </a:xfrm>
          <a:custGeom>
            <a:avLst/>
            <a:gdLst/>
            <a:ahLst/>
            <a:cxnLst/>
            <a:rect l="l" t="t" r="r" b="b"/>
            <a:pathLst>
              <a:path w="300559" h="50628" extrusionOk="0">
                <a:moveTo>
                  <a:pt x="265874" y="17130"/>
                </a:moveTo>
                <a:cubicBezTo>
                  <a:pt x="254352" y="9127"/>
                  <a:pt x="238056" y="-1412"/>
                  <a:pt x="222822" y="157"/>
                </a:cubicBezTo>
                <a:cubicBezTo>
                  <a:pt x="207588" y="1726"/>
                  <a:pt x="188926" y="20816"/>
                  <a:pt x="174470" y="26546"/>
                </a:cubicBezTo>
                <a:cubicBezTo>
                  <a:pt x="160014" y="32276"/>
                  <a:pt x="147833" y="34070"/>
                  <a:pt x="136086" y="34536"/>
                </a:cubicBezTo>
                <a:cubicBezTo>
                  <a:pt x="124339" y="35002"/>
                  <a:pt x="119534" y="28677"/>
                  <a:pt x="103989" y="29343"/>
                </a:cubicBezTo>
                <a:cubicBezTo>
                  <a:pt x="88444" y="30009"/>
                  <a:pt x="57616" y="36401"/>
                  <a:pt x="42814" y="38531"/>
                </a:cubicBezTo>
                <a:cubicBezTo>
                  <a:pt x="28012" y="40662"/>
                  <a:pt x="21295" y="40661"/>
                  <a:pt x="15178" y="42126"/>
                </a:cubicBezTo>
                <a:cubicBezTo>
                  <a:pt x="9061" y="43591"/>
                  <a:pt x="-9523" y="46255"/>
                  <a:pt x="6110" y="47320"/>
                </a:cubicBezTo>
                <a:cubicBezTo>
                  <a:pt x="21744" y="48386"/>
                  <a:pt x="61338" y="48376"/>
                  <a:pt x="108979" y="48519"/>
                </a:cubicBezTo>
                <a:cubicBezTo>
                  <a:pt x="156620" y="48662"/>
                  <a:pt x="265805" y="53409"/>
                  <a:pt x="291954" y="48177"/>
                </a:cubicBezTo>
                <a:cubicBezTo>
                  <a:pt x="318103" y="42946"/>
                  <a:pt x="277396" y="25133"/>
                  <a:pt x="265874" y="17130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629875" y="4064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295850" y="1177050"/>
            <a:ext cx="6552300" cy="22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 flipH="1">
            <a:off x="2004506" y="5300322"/>
            <a:ext cx="74590" cy="83012"/>
          </a:xfrm>
          <a:custGeom>
            <a:avLst/>
            <a:gdLst/>
            <a:ahLst/>
            <a:cxnLst/>
            <a:rect l="l" t="t" r="r" b="b"/>
            <a:pathLst>
              <a:path w="3321" h="3696" extrusionOk="0">
                <a:moveTo>
                  <a:pt x="2034" y="771"/>
                </a:moveTo>
                <a:cubicBezTo>
                  <a:pt x="2295" y="771"/>
                  <a:pt x="2506" y="924"/>
                  <a:pt x="2554" y="1305"/>
                </a:cubicBezTo>
                <a:cubicBezTo>
                  <a:pt x="2605" y="1842"/>
                  <a:pt x="1969" y="2713"/>
                  <a:pt x="1399" y="2713"/>
                </a:cubicBezTo>
                <a:cubicBezTo>
                  <a:pt x="1226" y="2713"/>
                  <a:pt x="1059" y="2633"/>
                  <a:pt x="919" y="2439"/>
                </a:cubicBezTo>
                <a:cubicBezTo>
                  <a:pt x="419" y="1724"/>
                  <a:pt x="1382" y="771"/>
                  <a:pt x="2034" y="771"/>
                </a:cubicBezTo>
                <a:close/>
                <a:moveTo>
                  <a:pt x="2205" y="0"/>
                </a:moveTo>
                <a:cubicBezTo>
                  <a:pt x="1226" y="0"/>
                  <a:pt x="0" y="1227"/>
                  <a:pt x="152" y="2439"/>
                </a:cubicBezTo>
                <a:cubicBezTo>
                  <a:pt x="257" y="3341"/>
                  <a:pt x="667" y="3696"/>
                  <a:pt x="1159" y="3696"/>
                </a:cubicBezTo>
                <a:cubicBezTo>
                  <a:pt x="2067" y="3696"/>
                  <a:pt x="3256" y="2484"/>
                  <a:pt x="3321" y="1272"/>
                </a:cubicBezTo>
                <a:cubicBezTo>
                  <a:pt x="3192" y="359"/>
                  <a:pt x="2735" y="0"/>
                  <a:pt x="220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 flipH="1">
            <a:off x="1915340" y="5341872"/>
            <a:ext cx="74612" cy="83214"/>
          </a:xfrm>
          <a:custGeom>
            <a:avLst/>
            <a:gdLst/>
            <a:ahLst/>
            <a:cxnLst/>
            <a:rect l="l" t="t" r="r" b="b"/>
            <a:pathLst>
              <a:path w="3322" h="3705" extrusionOk="0">
                <a:moveTo>
                  <a:pt x="2024" y="783"/>
                </a:moveTo>
                <a:cubicBezTo>
                  <a:pt x="2290" y="783"/>
                  <a:pt x="2506" y="937"/>
                  <a:pt x="2554" y="1323"/>
                </a:cubicBezTo>
                <a:cubicBezTo>
                  <a:pt x="2605" y="1833"/>
                  <a:pt x="1955" y="2712"/>
                  <a:pt x="1393" y="2712"/>
                </a:cubicBezTo>
                <a:cubicBezTo>
                  <a:pt x="1219" y="2712"/>
                  <a:pt x="1053" y="2628"/>
                  <a:pt x="920" y="2424"/>
                </a:cubicBezTo>
                <a:cubicBezTo>
                  <a:pt x="422" y="1713"/>
                  <a:pt x="1373" y="783"/>
                  <a:pt x="2024" y="783"/>
                </a:cubicBezTo>
                <a:close/>
                <a:moveTo>
                  <a:pt x="2208" y="1"/>
                </a:moveTo>
                <a:cubicBezTo>
                  <a:pt x="1228" y="1"/>
                  <a:pt x="1" y="1222"/>
                  <a:pt x="152" y="2457"/>
                </a:cubicBezTo>
                <a:cubicBezTo>
                  <a:pt x="257" y="3352"/>
                  <a:pt x="661" y="3704"/>
                  <a:pt x="1148" y="3704"/>
                </a:cubicBezTo>
                <a:cubicBezTo>
                  <a:pt x="2058" y="3704"/>
                  <a:pt x="3256" y="2473"/>
                  <a:pt x="3321" y="1256"/>
                </a:cubicBezTo>
                <a:cubicBezTo>
                  <a:pt x="3193" y="356"/>
                  <a:pt x="2736" y="1"/>
                  <a:pt x="220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>
            <a:off x="118172" y="-665335"/>
            <a:ext cx="9778400" cy="2298100"/>
          </a:xfrm>
          <a:custGeom>
            <a:avLst/>
            <a:gdLst/>
            <a:ahLst/>
            <a:cxnLst/>
            <a:rect l="l" t="t" r="r" b="b"/>
            <a:pathLst>
              <a:path w="391136" h="91924" extrusionOk="0">
                <a:moveTo>
                  <a:pt x="28558" y="61973"/>
                </a:moveTo>
                <a:cubicBezTo>
                  <a:pt x="46634" y="67079"/>
                  <a:pt x="103761" y="35962"/>
                  <a:pt x="126253" y="34651"/>
                </a:cubicBezTo>
                <a:cubicBezTo>
                  <a:pt x="148745" y="33340"/>
                  <a:pt x="141225" y="51417"/>
                  <a:pt x="163510" y="54108"/>
                </a:cubicBezTo>
                <a:cubicBezTo>
                  <a:pt x="185795" y="56799"/>
                  <a:pt x="230297" y="44518"/>
                  <a:pt x="259964" y="50796"/>
                </a:cubicBezTo>
                <a:cubicBezTo>
                  <a:pt x="289632" y="57074"/>
                  <a:pt x="321806" y="89846"/>
                  <a:pt x="341515" y="91778"/>
                </a:cubicBezTo>
                <a:cubicBezTo>
                  <a:pt x="361224" y="93710"/>
                  <a:pt x="371638" y="76001"/>
                  <a:pt x="378219" y="62387"/>
                </a:cubicBezTo>
                <a:cubicBezTo>
                  <a:pt x="384800" y="48774"/>
                  <a:pt x="402065" y="19571"/>
                  <a:pt x="381003" y="10097"/>
                </a:cubicBezTo>
                <a:cubicBezTo>
                  <a:pt x="359941" y="623"/>
                  <a:pt x="312382" y="6556"/>
                  <a:pt x="251847" y="5543"/>
                </a:cubicBezTo>
                <a:cubicBezTo>
                  <a:pt x="191312" y="4530"/>
                  <a:pt x="55010" y="-5387"/>
                  <a:pt x="17795" y="4018"/>
                </a:cubicBezTo>
                <a:cubicBezTo>
                  <a:pt x="-19420" y="13423"/>
                  <a:pt x="10482" y="56868"/>
                  <a:pt x="28558" y="61973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71" name="Google Shape;71;p8"/>
          <p:cNvSpPr/>
          <p:nvPr/>
        </p:nvSpPr>
        <p:spPr>
          <a:xfrm>
            <a:off x="-190061" y="3051375"/>
            <a:ext cx="9429900" cy="2609050"/>
          </a:xfrm>
          <a:custGeom>
            <a:avLst/>
            <a:gdLst/>
            <a:ahLst/>
            <a:cxnLst/>
            <a:rect l="l" t="t" r="r" b="b"/>
            <a:pathLst>
              <a:path w="377196" h="104362" extrusionOk="0">
                <a:moveTo>
                  <a:pt x="372761" y="100054"/>
                </a:moveTo>
                <a:cubicBezTo>
                  <a:pt x="378609" y="96514"/>
                  <a:pt x="375336" y="87280"/>
                  <a:pt x="375878" y="82064"/>
                </a:cubicBezTo>
                <a:cubicBezTo>
                  <a:pt x="376420" y="76848"/>
                  <a:pt x="378474" y="75104"/>
                  <a:pt x="376011" y="68759"/>
                </a:cubicBezTo>
                <a:cubicBezTo>
                  <a:pt x="373549" y="62414"/>
                  <a:pt x="367362" y="48512"/>
                  <a:pt x="361103" y="43992"/>
                </a:cubicBezTo>
                <a:cubicBezTo>
                  <a:pt x="354844" y="39472"/>
                  <a:pt x="349186" y="36511"/>
                  <a:pt x="338456" y="41640"/>
                </a:cubicBezTo>
                <a:cubicBezTo>
                  <a:pt x="327726" y="46769"/>
                  <a:pt x="326485" y="76750"/>
                  <a:pt x="296724" y="74765"/>
                </a:cubicBezTo>
                <a:cubicBezTo>
                  <a:pt x="266963" y="72780"/>
                  <a:pt x="200347" y="33356"/>
                  <a:pt x="159889" y="29731"/>
                </a:cubicBezTo>
                <a:cubicBezTo>
                  <a:pt x="119431" y="26106"/>
                  <a:pt x="77465" y="57597"/>
                  <a:pt x="53975" y="53015"/>
                </a:cubicBezTo>
                <a:cubicBezTo>
                  <a:pt x="30485" y="48433"/>
                  <a:pt x="27139" y="8415"/>
                  <a:pt x="18947" y="2241"/>
                </a:cubicBezTo>
                <a:cubicBezTo>
                  <a:pt x="10755" y="-3933"/>
                  <a:pt x="7402" y="3301"/>
                  <a:pt x="4823" y="15972"/>
                </a:cubicBezTo>
                <a:cubicBezTo>
                  <a:pt x="2244" y="28643"/>
                  <a:pt x="-3824" y="66724"/>
                  <a:pt x="3471" y="78266"/>
                </a:cubicBezTo>
                <a:cubicBezTo>
                  <a:pt x="10766" y="89808"/>
                  <a:pt x="-7627" y="81049"/>
                  <a:pt x="48593" y="85222"/>
                </a:cubicBezTo>
                <a:cubicBezTo>
                  <a:pt x="104813" y="89395"/>
                  <a:pt x="286764" y="100833"/>
                  <a:pt x="340792" y="103305"/>
                </a:cubicBezTo>
                <a:cubicBezTo>
                  <a:pt x="394820" y="105777"/>
                  <a:pt x="366913" y="103594"/>
                  <a:pt x="372761" y="100054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72" name="Google Shape;72;p8"/>
          <p:cNvSpPr/>
          <p:nvPr/>
        </p:nvSpPr>
        <p:spPr>
          <a:xfrm>
            <a:off x="1870661" y="3988605"/>
            <a:ext cx="7513975" cy="1265700"/>
          </a:xfrm>
          <a:custGeom>
            <a:avLst/>
            <a:gdLst/>
            <a:ahLst/>
            <a:cxnLst/>
            <a:rect l="l" t="t" r="r" b="b"/>
            <a:pathLst>
              <a:path w="300559" h="50628" extrusionOk="0">
                <a:moveTo>
                  <a:pt x="265874" y="17130"/>
                </a:moveTo>
                <a:cubicBezTo>
                  <a:pt x="254352" y="9127"/>
                  <a:pt x="238056" y="-1412"/>
                  <a:pt x="222822" y="157"/>
                </a:cubicBezTo>
                <a:cubicBezTo>
                  <a:pt x="207588" y="1726"/>
                  <a:pt x="188926" y="20816"/>
                  <a:pt x="174470" y="26546"/>
                </a:cubicBezTo>
                <a:cubicBezTo>
                  <a:pt x="160014" y="32276"/>
                  <a:pt x="147833" y="34070"/>
                  <a:pt x="136086" y="34536"/>
                </a:cubicBezTo>
                <a:cubicBezTo>
                  <a:pt x="124339" y="35002"/>
                  <a:pt x="119534" y="28677"/>
                  <a:pt x="103989" y="29343"/>
                </a:cubicBezTo>
                <a:cubicBezTo>
                  <a:pt x="88444" y="30009"/>
                  <a:pt x="57616" y="36401"/>
                  <a:pt x="42814" y="38531"/>
                </a:cubicBezTo>
                <a:cubicBezTo>
                  <a:pt x="28012" y="40662"/>
                  <a:pt x="21295" y="40661"/>
                  <a:pt x="15178" y="42126"/>
                </a:cubicBezTo>
                <a:cubicBezTo>
                  <a:pt x="9061" y="43591"/>
                  <a:pt x="-9523" y="46255"/>
                  <a:pt x="6110" y="47320"/>
                </a:cubicBezTo>
                <a:cubicBezTo>
                  <a:pt x="21744" y="48386"/>
                  <a:pt x="61338" y="48376"/>
                  <a:pt x="108979" y="48519"/>
                </a:cubicBezTo>
                <a:cubicBezTo>
                  <a:pt x="156620" y="48662"/>
                  <a:pt x="265805" y="53409"/>
                  <a:pt x="291954" y="48177"/>
                </a:cubicBezTo>
                <a:cubicBezTo>
                  <a:pt x="318103" y="42946"/>
                  <a:pt x="277396" y="25133"/>
                  <a:pt x="265874" y="17130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2"/>
          <p:cNvSpPr/>
          <p:nvPr/>
        </p:nvSpPr>
        <p:spPr>
          <a:xfrm>
            <a:off x="6745307" y="5203897"/>
            <a:ext cx="489268" cy="53825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8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/>
          <p:nvPr/>
        </p:nvSpPr>
        <p:spPr>
          <a:xfrm>
            <a:off x="-102654" y="3341761"/>
            <a:ext cx="9352625" cy="2019400"/>
          </a:xfrm>
          <a:custGeom>
            <a:avLst/>
            <a:gdLst/>
            <a:ahLst/>
            <a:cxnLst/>
            <a:rect l="l" t="t" r="r" b="b"/>
            <a:pathLst>
              <a:path w="374105" h="80776" extrusionOk="0">
                <a:moveTo>
                  <a:pt x="389" y="70690"/>
                </a:moveTo>
                <a:cubicBezTo>
                  <a:pt x="4941" y="66626"/>
                  <a:pt x="85689" y="58255"/>
                  <a:pt x="114357" y="55945"/>
                </a:cubicBezTo>
                <a:cubicBezTo>
                  <a:pt x="143025" y="53635"/>
                  <a:pt x="150349" y="66063"/>
                  <a:pt x="172395" y="56831"/>
                </a:cubicBezTo>
                <a:cubicBezTo>
                  <a:pt x="194441" y="47600"/>
                  <a:pt x="218973" y="5573"/>
                  <a:pt x="246632" y="556"/>
                </a:cubicBezTo>
                <a:cubicBezTo>
                  <a:pt x="274291" y="-4461"/>
                  <a:pt x="318376" y="26131"/>
                  <a:pt x="338348" y="26731"/>
                </a:cubicBezTo>
                <a:cubicBezTo>
                  <a:pt x="358320" y="27331"/>
                  <a:pt x="360898" y="-1296"/>
                  <a:pt x="366462" y="4155"/>
                </a:cubicBezTo>
                <a:cubicBezTo>
                  <a:pt x="372027" y="9606"/>
                  <a:pt x="377306" y="47271"/>
                  <a:pt x="371735" y="59435"/>
                </a:cubicBezTo>
                <a:cubicBezTo>
                  <a:pt x="366164" y="71600"/>
                  <a:pt x="380485" y="73660"/>
                  <a:pt x="333037" y="77142"/>
                </a:cubicBezTo>
                <a:cubicBezTo>
                  <a:pt x="285589" y="80624"/>
                  <a:pt x="142488" y="81402"/>
                  <a:pt x="87047" y="80327"/>
                </a:cubicBezTo>
                <a:cubicBezTo>
                  <a:pt x="31606" y="79252"/>
                  <a:pt x="-4163" y="74754"/>
                  <a:pt x="389" y="70690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23" name="Google Shape;123;p16"/>
          <p:cNvSpPr/>
          <p:nvPr/>
        </p:nvSpPr>
        <p:spPr>
          <a:xfrm>
            <a:off x="-225269" y="3512814"/>
            <a:ext cx="9627375" cy="1799875"/>
          </a:xfrm>
          <a:custGeom>
            <a:avLst/>
            <a:gdLst/>
            <a:ahLst/>
            <a:cxnLst/>
            <a:rect l="l" t="t" r="r" b="b"/>
            <a:pathLst>
              <a:path w="385095" h="71995" extrusionOk="0">
                <a:moveTo>
                  <a:pt x="379517" y="55586"/>
                </a:moveTo>
                <a:cubicBezTo>
                  <a:pt x="384071" y="50550"/>
                  <a:pt x="380621" y="45031"/>
                  <a:pt x="380345" y="39856"/>
                </a:cubicBezTo>
                <a:cubicBezTo>
                  <a:pt x="380069" y="34682"/>
                  <a:pt x="379655" y="22632"/>
                  <a:pt x="377861" y="24539"/>
                </a:cubicBezTo>
                <a:cubicBezTo>
                  <a:pt x="376067" y="26447"/>
                  <a:pt x="378965" y="49670"/>
                  <a:pt x="369582" y="51301"/>
                </a:cubicBezTo>
                <a:cubicBezTo>
                  <a:pt x="360199" y="52933"/>
                  <a:pt x="338880" y="35156"/>
                  <a:pt x="321562" y="34328"/>
                </a:cubicBezTo>
                <a:cubicBezTo>
                  <a:pt x="304245" y="33500"/>
                  <a:pt x="290852" y="49885"/>
                  <a:pt x="265677" y="46333"/>
                </a:cubicBezTo>
                <a:cubicBezTo>
                  <a:pt x="240502" y="42781"/>
                  <a:pt x="198424" y="17101"/>
                  <a:pt x="170512" y="13015"/>
                </a:cubicBezTo>
                <a:cubicBezTo>
                  <a:pt x="142600" y="8929"/>
                  <a:pt x="122040" y="23949"/>
                  <a:pt x="98203" y="21818"/>
                </a:cubicBezTo>
                <a:cubicBezTo>
                  <a:pt x="74366" y="19687"/>
                  <a:pt x="43184" y="1640"/>
                  <a:pt x="27492" y="231"/>
                </a:cubicBezTo>
                <a:cubicBezTo>
                  <a:pt x="11800" y="-1178"/>
                  <a:pt x="7821" y="3929"/>
                  <a:pt x="4052" y="13362"/>
                </a:cubicBezTo>
                <a:cubicBezTo>
                  <a:pt x="283" y="22795"/>
                  <a:pt x="-3123" y="47322"/>
                  <a:pt x="4880" y="56828"/>
                </a:cubicBezTo>
                <a:cubicBezTo>
                  <a:pt x="12883" y="66335"/>
                  <a:pt x="-5952" y="68193"/>
                  <a:pt x="52072" y="70401"/>
                </a:cubicBezTo>
                <a:cubicBezTo>
                  <a:pt x="110096" y="72609"/>
                  <a:pt x="298449" y="72544"/>
                  <a:pt x="353023" y="70075"/>
                </a:cubicBezTo>
                <a:cubicBezTo>
                  <a:pt x="407597" y="67606"/>
                  <a:pt x="374963" y="60623"/>
                  <a:pt x="379517" y="5558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24" name="Google Shape;124;p16"/>
          <p:cNvSpPr/>
          <p:nvPr/>
        </p:nvSpPr>
        <p:spPr>
          <a:xfrm>
            <a:off x="-291698" y="-346690"/>
            <a:ext cx="8423575" cy="1285475"/>
          </a:xfrm>
          <a:custGeom>
            <a:avLst/>
            <a:gdLst/>
            <a:ahLst/>
            <a:cxnLst/>
            <a:rect l="l" t="t" r="r" b="b"/>
            <a:pathLst>
              <a:path w="336943" h="51419" extrusionOk="0">
                <a:moveTo>
                  <a:pt x="2185" y="48361"/>
                </a:moveTo>
                <a:cubicBezTo>
                  <a:pt x="5911" y="51894"/>
                  <a:pt x="35002" y="25439"/>
                  <a:pt x="52245" y="24084"/>
                </a:cubicBezTo>
                <a:cubicBezTo>
                  <a:pt x="69489" y="22729"/>
                  <a:pt x="85845" y="41333"/>
                  <a:pt x="105646" y="40229"/>
                </a:cubicBezTo>
                <a:cubicBezTo>
                  <a:pt x="125447" y="39125"/>
                  <a:pt x="153597" y="20635"/>
                  <a:pt x="171052" y="17461"/>
                </a:cubicBezTo>
                <a:cubicBezTo>
                  <a:pt x="188508" y="14287"/>
                  <a:pt x="192234" y="15530"/>
                  <a:pt x="210379" y="21187"/>
                </a:cubicBezTo>
                <a:cubicBezTo>
                  <a:pt x="228525" y="26845"/>
                  <a:pt x="259296" y="52096"/>
                  <a:pt x="279925" y="51406"/>
                </a:cubicBezTo>
                <a:cubicBezTo>
                  <a:pt x="300554" y="50716"/>
                  <a:pt x="328069" y="24612"/>
                  <a:pt x="334154" y="17047"/>
                </a:cubicBezTo>
                <a:cubicBezTo>
                  <a:pt x="340239" y="9482"/>
                  <a:pt x="337234" y="8053"/>
                  <a:pt x="316437" y="6014"/>
                </a:cubicBezTo>
                <a:cubicBezTo>
                  <a:pt x="295640" y="3975"/>
                  <a:pt x="257130" y="5337"/>
                  <a:pt x="209372" y="4815"/>
                </a:cubicBezTo>
                <a:cubicBezTo>
                  <a:pt x="161614" y="4293"/>
                  <a:pt x="64422" y="-4374"/>
                  <a:pt x="29891" y="2884"/>
                </a:cubicBezTo>
                <a:cubicBezTo>
                  <a:pt x="-4640" y="10142"/>
                  <a:pt x="-1541" y="44828"/>
                  <a:pt x="2185" y="48361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25" name="Google Shape;125;p16"/>
          <p:cNvSpPr txBox="1">
            <a:spLocks noGrp="1"/>
          </p:cNvSpPr>
          <p:nvPr>
            <p:ph type="title"/>
          </p:nvPr>
        </p:nvSpPr>
        <p:spPr>
          <a:xfrm>
            <a:off x="6066452" y="27781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 idx="2"/>
          </p:nvPr>
        </p:nvSpPr>
        <p:spPr>
          <a:xfrm>
            <a:off x="3561982" y="27781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 idx="3"/>
          </p:nvPr>
        </p:nvSpPr>
        <p:spPr>
          <a:xfrm>
            <a:off x="1048048" y="27781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1115764" y="3136846"/>
            <a:ext cx="1887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4"/>
          </p:nvPr>
        </p:nvSpPr>
        <p:spPr>
          <a:xfrm>
            <a:off x="3633232" y="3136851"/>
            <a:ext cx="1887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5"/>
          </p:nvPr>
        </p:nvSpPr>
        <p:spPr>
          <a:xfrm>
            <a:off x="6164415" y="3136846"/>
            <a:ext cx="18870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 idx="6"/>
          </p:nvPr>
        </p:nvSpPr>
        <p:spPr>
          <a:xfrm>
            <a:off x="629875" y="4064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2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/>
          <p:nvPr/>
        </p:nvSpPr>
        <p:spPr>
          <a:xfrm>
            <a:off x="-279870" y="-323752"/>
            <a:ext cx="9868750" cy="2055850"/>
          </a:xfrm>
          <a:custGeom>
            <a:avLst/>
            <a:gdLst/>
            <a:ahLst/>
            <a:cxnLst/>
            <a:rect l="l" t="t" r="r" b="b"/>
            <a:pathLst>
              <a:path w="394750" h="82234" extrusionOk="0">
                <a:moveTo>
                  <a:pt x="377975" y="81288"/>
                </a:moveTo>
                <a:cubicBezTo>
                  <a:pt x="371972" y="85124"/>
                  <a:pt x="349480" y="41754"/>
                  <a:pt x="329127" y="33102"/>
                </a:cubicBezTo>
                <a:cubicBezTo>
                  <a:pt x="308774" y="24450"/>
                  <a:pt x="284282" y="21235"/>
                  <a:pt x="255856" y="29376"/>
                </a:cubicBezTo>
                <a:cubicBezTo>
                  <a:pt x="227431" y="37517"/>
                  <a:pt x="193830" y="78292"/>
                  <a:pt x="158574" y="81949"/>
                </a:cubicBezTo>
                <a:cubicBezTo>
                  <a:pt x="123318" y="85606"/>
                  <a:pt x="69516" y="52893"/>
                  <a:pt x="44320" y="51316"/>
                </a:cubicBezTo>
                <a:cubicBezTo>
                  <a:pt x="19125" y="49739"/>
                  <a:pt x="14093" y="78205"/>
                  <a:pt x="7401" y="72488"/>
                </a:cubicBezTo>
                <a:cubicBezTo>
                  <a:pt x="709" y="66772"/>
                  <a:pt x="-3626" y="28894"/>
                  <a:pt x="4166" y="17017"/>
                </a:cubicBezTo>
                <a:cubicBezTo>
                  <a:pt x="11958" y="5140"/>
                  <a:pt x="-6008" y="2380"/>
                  <a:pt x="54155" y="1225"/>
                </a:cubicBezTo>
                <a:cubicBezTo>
                  <a:pt x="114318" y="70"/>
                  <a:pt x="311173" y="-3258"/>
                  <a:pt x="365143" y="10086"/>
                </a:cubicBezTo>
                <a:cubicBezTo>
                  <a:pt x="419113" y="23430"/>
                  <a:pt x="383978" y="77452"/>
                  <a:pt x="377975" y="81288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34" name="Google Shape;134;p17"/>
          <p:cNvSpPr/>
          <p:nvPr/>
        </p:nvSpPr>
        <p:spPr>
          <a:xfrm>
            <a:off x="-225269" y="3512814"/>
            <a:ext cx="9627375" cy="1799875"/>
          </a:xfrm>
          <a:custGeom>
            <a:avLst/>
            <a:gdLst/>
            <a:ahLst/>
            <a:cxnLst/>
            <a:rect l="l" t="t" r="r" b="b"/>
            <a:pathLst>
              <a:path w="385095" h="71995" extrusionOk="0">
                <a:moveTo>
                  <a:pt x="379517" y="55586"/>
                </a:moveTo>
                <a:cubicBezTo>
                  <a:pt x="384071" y="50550"/>
                  <a:pt x="380621" y="45031"/>
                  <a:pt x="380345" y="39856"/>
                </a:cubicBezTo>
                <a:cubicBezTo>
                  <a:pt x="380069" y="34682"/>
                  <a:pt x="382405" y="29809"/>
                  <a:pt x="377861" y="24539"/>
                </a:cubicBezTo>
                <a:cubicBezTo>
                  <a:pt x="373317" y="19269"/>
                  <a:pt x="363070" y="11418"/>
                  <a:pt x="353081" y="8235"/>
                </a:cubicBezTo>
                <a:cubicBezTo>
                  <a:pt x="343092" y="5052"/>
                  <a:pt x="334371" y="3042"/>
                  <a:pt x="317925" y="5439"/>
                </a:cubicBezTo>
                <a:cubicBezTo>
                  <a:pt x="301479" y="7836"/>
                  <a:pt x="278975" y="21354"/>
                  <a:pt x="254406" y="22617"/>
                </a:cubicBezTo>
                <a:cubicBezTo>
                  <a:pt x="229837" y="23880"/>
                  <a:pt x="196546" y="13148"/>
                  <a:pt x="170512" y="13015"/>
                </a:cubicBezTo>
                <a:cubicBezTo>
                  <a:pt x="144478" y="12882"/>
                  <a:pt x="122040" y="23949"/>
                  <a:pt x="98203" y="21818"/>
                </a:cubicBezTo>
                <a:cubicBezTo>
                  <a:pt x="74366" y="19687"/>
                  <a:pt x="43184" y="1640"/>
                  <a:pt x="27492" y="231"/>
                </a:cubicBezTo>
                <a:cubicBezTo>
                  <a:pt x="11800" y="-1178"/>
                  <a:pt x="7821" y="3929"/>
                  <a:pt x="4052" y="13362"/>
                </a:cubicBezTo>
                <a:cubicBezTo>
                  <a:pt x="283" y="22795"/>
                  <a:pt x="-3123" y="47322"/>
                  <a:pt x="4880" y="56828"/>
                </a:cubicBezTo>
                <a:cubicBezTo>
                  <a:pt x="12883" y="66335"/>
                  <a:pt x="-5952" y="68193"/>
                  <a:pt x="52072" y="70401"/>
                </a:cubicBezTo>
                <a:cubicBezTo>
                  <a:pt x="110096" y="72609"/>
                  <a:pt x="298449" y="72544"/>
                  <a:pt x="353023" y="70075"/>
                </a:cubicBezTo>
                <a:cubicBezTo>
                  <a:pt x="407597" y="67606"/>
                  <a:pt x="374963" y="60623"/>
                  <a:pt x="379517" y="55586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35" name="Google Shape;135;p17"/>
          <p:cNvSpPr/>
          <p:nvPr/>
        </p:nvSpPr>
        <p:spPr>
          <a:xfrm>
            <a:off x="-291698" y="-346690"/>
            <a:ext cx="8423575" cy="1285475"/>
          </a:xfrm>
          <a:custGeom>
            <a:avLst/>
            <a:gdLst/>
            <a:ahLst/>
            <a:cxnLst/>
            <a:rect l="l" t="t" r="r" b="b"/>
            <a:pathLst>
              <a:path w="336943" h="51419" extrusionOk="0">
                <a:moveTo>
                  <a:pt x="2185" y="48361"/>
                </a:moveTo>
                <a:cubicBezTo>
                  <a:pt x="5911" y="51894"/>
                  <a:pt x="35002" y="25439"/>
                  <a:pt x="52245" y="24084"/>
                </a:cubicBezTo>
                <a:cubicBezTo>
                  <a:pt x="69489" y="22729"/>
                  <a:pt x="85845" y="41333"/>
                  <a:pt x="105646" y="40229"/>
                </a:cubicBezTo>
                <a:cubicBezTo>
                  <a:pt x="125447" y="39125"/>
                  <a:pt x="153597" y="20635"/>
                  <a:pt x="171052" y="17461"/>
                </a:cubicBezTo>
                <a:cubicBezTo>
                  <a:pt x="188508" y="14287"/>
                  <a:pt x="192234" y="15530"/>
                  <a:pt x="210379" y="21187"/>
                </a:cubicBezTo>
                <a:cubicBezTo>
                  <a:pt x="228525" y="26845"/>
                  <a:pt x="259296" y="52096"/>
                  <a:pt x="279925" y="51406"/>
                </a:cubicBezTo>
                <a:cubicBezTo>
                  <a:pt x="300554" y="50716"/>
                  <a:pt x="328069" y="24612"/>
                  <a:pt x="334154" y="17047"/>
                </a:cubicBezTo>
                <a:cubicBezTo>
                  <a:pt x="340239" y="9482"/>
                  <a:pt x="337234" y="8053"/>
                  <a:pt x="316437" y="6014"/>
                </a:cubicBezTo>
                <a:cubicBezTo>
                  <a:pt x="295640" y="3975"/>
                  <a:pt x="257130" y="5337"/>
                  <a:pt x="209372" y="4815"/>
                </a:cubicBezTo>
                <a:cubicBezTo>
                  <a:pt x="161614" y="4293"/>
                  <a:pt x="64422" y="-4374"/>
                  <a:pt x="29891" y="2884"/>
                </a:cubicBezTo>
                <a:cubicBezTo>
                  <a:pt x="-4640" y="10142"/>
                  <a:pt x="-1541" y="44828"/>
                  <a:pt x="2185" y="48361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36" name="Google Shape;136;p17"/>
          <p:cNvSpPr txBox="1">
            <a:spLocks noGrp="1"/>
          </p:cNvSpPr>
          <p:nvPr>
            <p:ph type="subTitle" idx="1"/>
          </p:nvPr>
        </p:nvSpPr>
        <p:spPr>
          <a:xfrm>
            <a:off x="2003692" y="1537525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2"/>
          </p:nvPr>
        </p:nvSpPr>
        <p:spPr>
          <a:xfrm>
            <a:off x="2003700" y="1906525"/>
            <a:ext cx="22368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3"/>
          </p:nvPr>
        </p:nvSpPr>
        <p:spPr>
          <a:xfrm>
            <a:off x="5861286" y="1537513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subTitle" idx="4"/>
          </p:nvPr>
        </p:nvSpPr>
        <p:spPr>
          <a:xfrm>
            <a:off x="5861316" y="1906525"/>
            <a:ext cx="22368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5"/>
          </p:nvPr>
        </p:nvSpPr>
        <p:spPr>
          <a:xfrm>
            <a:off x="2003692" y="3072525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subTitle" idx="6"/>
          </p:nvPr>
        </p:nvSpPr>
        <p:spPr>
          <a:xfrm>
            <a:off x="2003700" y="3426425"/>
            <a:ext cx="22368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7"/>
          </p:nvPr>
        </p:nvSpPr>
        <p:spPr>
          <a:xfrm>
            <a:off x="5861286" y="3072525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8"/>
          </p:nvPr>
        </p:nvSpPr>
        <p:spPr>
          <a:xfrm>
            <a:off x="5861300" y="3426425"/>
            <a:ext cx="22368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/>
          </p:nvPr>
        </p:nvSpPr>
        <p:spPr>
          <a:xfrm>
            <a:off x="629875" y="4064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2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/>
          <p:nvPr/>
        </p:nvSpPr>
        <p:spPr>
          <a:xfrm>
            <a:off x="-296133" y="3141118"/>
            <a:ext cx="9958250" cy="2365850"/>
          </a:xfrm>
          <a:custGeom>
            <a:avLst/>
            <a:gdLst/>
            <a:ahLst/>
            <a:cxnLst/>
            <a:rect l="l" t="t" r="r" b="b"/>
            <a:pathLst>
              <a:path w="398330" h="94634" extrusionOk="0">
                <a:moveTo>
                  <a:pt x="382765" y="10582"/>
                </a:moveTo>
                <a:cubicBezTo>
                  <a:pt x="378349" y="1409"/>
                  <a:pt x="366966" y="31280"/>
                  <a:pt x="339713" y="31694"/>
                </a:cubicBezTo>
                <a:cubicBezTo>
                  <a:pt x="312460" y="32108"/>
                  <a:pt x="254436" y="18310"/>
                  <a:pt x="219249" y="13066"/>
                </a:cubicBezTo>
                <a:cubicBezTo>
                  <a:pt x="184062" y="7823"/>
                  <a:pt x="154427" y="-1601"/>
                  <a:pt x="128591" y="233"/>
                </a:cubicBezTo>
                <a:cubicBezTo>
                  <a:pt x="102755" y="2067"/>
                  <a:pt x="83825" y="21065"/>
                  <a:pt x="64231" y="24072"/>
                </a:cubicBezTo>
                <a:cubicBezTo>
                  <a:pt x="44637" y="27079"/>
                  <a:pt x="20860" y="14013"/>
                  <a:pt x="11026" y="18276"/>
                </a:cubicBezTo>
                <a:cubicBezTo>
                  <a:pt x="1193" y="22539"/>
                  <a:pt x="953" y="38019"/>
                  <a:pt x="5230" y="49650"/>
                </a:cubicBezTo>
                <a:cubicBezTo>
                  <a:pt x="9508" y="61281"/>
                  <a:pt x="-23472" y="81880"/>
                  <a:pt x="36691" y="88060"/>
                </a:cubicBezTo>
                <a:cubicBezTo>
                  <a:pt x="96854" y="94240"/>
                  <a:pt x="308528" y="99643"/>
                  <a:pt x="366207" y="86730"/>
                </a:cubicBezTo>
                <a:cubicBezTo>
                  <a:pt x="423886" y="73817"/>
                  <a:pt x="387181" y="19755"/>
                  <a:pt x="382765" y="10582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47" name="Google Shape;147;p18"/>
          <p:cNvSpPr/>
          <p:nvPr/>
        </p:nvSpPr>
        <p:spPr>
          <a:xfrm>
            <a:off x="-303938" y="-156450"/>
            <a:ext cx="9751886" cy="1883650"/>
          </a:xfrm>
          <a:custGeom>
            <a:avLst/>
            <a:gdLst/>
            <a:ahLst/>
            <a:cxnLst/>
            <a:rect l="l" t="t" r="r" b="b"/>
            <a:pathLst>
              <a:path w="400735" h="75346" extrusionOk="0">
                <a:moveTo>
                  <a:pt x="396717" y="16224"/>
                </a:moveTo>
                <a:cubicBezTo>
                  <a:pt x="404607" y="22158"/>
                  <a:pt x="397563" y="32581"/>
                  <a:pt x="397740" y="37340"/>
                </a:cubicBezTo>
                <a:cubicBezTo>
                  <a:pt x="397917" y="42100"/>
                  <a:pt x="404363" y="39812"/>
                  <a:pt x="397778" y="44781"/>
                </a:cubicBezTo>
                <a:cubicBezTo>
                  <a:pt x="391193" y="49750"/>
                  <a:pt x="370679" y="62958"/>
                  <a:pt x="358228" y="67153"/>
                </a:cubicBezTo>
                <a:cubicBezTo>
                  <a:pt x="345777" y="71348"/>
                  <a:pt x="339518" y="72346"/>
                  <a:pt x="323072" y="69949"/>
                </a:cubicBezTo>
                <a:cubicBezTo>
                  <a:pt x="306626" y="67552"/>
                  <a:pt x="284122" y="54034"/>
                  <a:pt x="259553" y="52771"/>
                </a:cubicBezTo>
                <a:cubicBezTo>
                  <a:pt x="234984" y="51508"/>
                  <a:pt x="201693" y="62240"/>
                  <a:pt x="175659" y="62373"/>
                </a:cubicBezTo>
                <a:cubicBezTo>
                  <a:pt x="149625" y="62506"/>
                  <a:pt x="127187" y="51439"/>
                  <a:pt x="103350" y="53570"/>
                </a:cubicBezTo>
                <a:cubicBezTo>
                  <a:pt x="79513" y="55701"/>
                  <a:pt x="49351" y="73890"/>
                  <a:pt x="32639" y="75157"/>
                </a:cubicBezTo>
                <a:cubicBezTo>
                  <a:pt x="15927" y="76425"/>
                  <a:pt x="7459" y="71273"/>
                  <a:pt x="3077" y="61175"/>
                </a:cubicBezTo>
                <a:cubicBezTo>
                  <a:pt x="-1305" y="51077"/>
                  <a:pt x="-1664" y="24483"/>
                  <a:pt x="6349" y="14568"/>
                </a:cubicBezTo>
                <a:cubicBezTo>
                  <a:pt x="14362" y="4653"/>
                  <a:pt x="-6186" y="3821"/>
                  <a:pt x="51155" y="1683"/>
                </a:cubicBezTo>
                <a:cubicBezTo>
                  <a:pt x="108497" y="-455"/>
                  <a:pt x="292804" y="-684"/>
                  <a:pt x="350398" y="1739"/>
                </a:cubicBezTo>
                <a:cubicBezTo>
                  <a:pt x="407992" y="4163"/>
                  <a:pt x="388827" y="10291"/>
                  <a:pt x="396717" y="16224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48" name="Google Shape;148;p18"/>
          <p:cNvSpPr/>
          <p:nvPr/>
        </p:nvSpPr>
        <p:spPr>
          <a:xfrm>
            <a:off x="-228251" y="3012968"/>
            <a:ext cx="8081000" cy="2315850"/>
          </a:xfrm>
          <a:custGeom>
            <a:avLst/>
            <a:gdLst/>
            <a:ahLst/>
            <a:cxnLst/>
            <a:rect l="l" t="t" r="r" b="b"/>
            <a:pathLst>
              <a:path w="323240" h="92634" extrusionOk="0">
                <a:moveTo>
                  <a:pt x="4153" y="43411"/>
                </a:moveTo>
                <a:cubicBezTo>
                  <a:pt x="6775" y="28452"/>
                  <a:pt x="22452" y="-3053"/>
                  <a:pt x="39772" y="239"/>
                </a:cubicBezTo>
                <a:cubicBezTo>
                  <a:pt x="57093" y="3531"/>
                  <a:pt x="84184" y="51040"/>
                  <a:pt x="108076" y="63162"/>
                </a:cubicBezTo>
                <a:cubicBezTo>
                  <a:pt x="131969" y="75285"/>
                  <a:pt x="161463" y="74493"/>
                  <a:pt x="183127" y="72974"/>
                </a:cubicBezTo>
                <a:cubicBezTo>
                  <a:pt x="204791" y="71455"/>
                  <a:pt x="221882" y="53381"/>
                  <a:pt x="238061" y="54047"/>
                </a:cubicBezTo>
                <a:cubicBezTo>
                  <a:pt x="254241" y="54713"/>
                  <a:pt x="267647" y="71381"/>
                  <a:pt x="280204" y="76969"/>
                </a:cubicBezTo>
                <a:cubicBezTo>
                  <a:pt x="292761" y="82558"/>
                  <a:pt x="307662" y="85741"/>
                  <a:pt x="313402" y="87578"/>
                </a:cubicBezTo>
                <a:cubicBezTo>
                  <a:pt x="319142" y="89415"/>
                  <a:pt x="331654" y="88096"/>
                  <a:pt x="314644" y="87992"/>
                </a:cubicBezTo>
                <a:cubicBezTo>
                  <a:pt x="297634" y="87889"/>
                  <a:pt x="259774" y="86624"/>
                  <a:pt x="211340" y="86957"/>
                </a:cubicBezTo>
                <a:cubicBezTo>
                  <a:pt x="162907" y="87290"/>
                  <a:pt x="58574" y="97249"/>
                  <a:pt x="24043" y="89991"/>
                </a:cubicBezTo>
                <a:cubicBezTo>
                  <a:pt x="-10488" y="82733"/>
                  <a:pt x="1532" y="58370"/>
                  <a:pt x="4153" y="43411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49" name="Google Shape;149;p18"/>
          <p:cNvSpPr txBox="1">
            <a:spLocks noGrp="1"/>
          </p:cNvSpPr>
          <p:nvPr>
            <p:ph type="title"/>
          </p:nvPr>
        </p:nvSpPr>
        <p:spPr>
          <a:xfrm>
            <a:off x="6066445" y="183892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title" idx="2"/>
          </p:nvPr>
        </p:nvSpPr>
        <p:spPr>
          <a:xfrm>
            <a:off x="3557250" y="183892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title" idx="3"/>
          </p:nvPr>
        </p:nvSpPr>
        <p:spPr>
          <a:xfrm>
            <a:off x="1048048" y="183892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title" idx="4"/>
          </p:nvPr>
        </p:nvSpPr>
        <p:spPr>
          <a:xfrm>
            <a:off x="6066445" y="36766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title" idx="5"/>
          </p:nvPr>
        </p:nvSpPr>
        <p:spPr>
          <a:xfrm>
            <a:off x="3557250" y="36766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4" name="Google Shape;154;p18"/>
          <p:cNvSpPr txBox="1">
            <a:spLocks noGrp="1"/>
          </p:cNvSpPr>
          <p:nvPr>
            <p:ph type="title" idx="6"/>
          </p:nvPr>
        </p:nvSpPr>
        <p:spPr>
          <a:xfrm>
            <a:off x="1048048" y="3676670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5" name="Google Shape;155;p18"/>
          <p:cNvSpPr txBox="1">
            <a:spLocks noGrp="1"/>
          </p:cNvSpPr>
          <p:nvPr>
            <p:ph type="subTitle" idx="1"/>
          </p:nvPr>
        </p:nvSpPr>
        <p:spPr>
          <a:xfrm>
            <a:off x="1119298" y="2227275"/>
            <a:ext cx="1887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6" name="Google Shape;156;p18"/>
          <p:cNvSpPr txBox="1">
            <a:spLocks noGrp="1"/>
          </p:cNvSpPr>
          <p:nvPr>
            <p:ph type="subTitle" idx="7"/>
          </p:nvPr>
        </p:nvSpPr>
        <p:spPr>
          <a:xfrm>
            <a:off x="1119298" y="4066125"/>
            <a:ext cx="1887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8"/>
          </p:nvPr>
        </p:nvSpPr>
        <p:spPr>
          <a:xfrm>
            <a:off x="3628500" y="2227275"/>
            <a:ext cx="1887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9"/>
          </p:nvPr>
        </p:nvSpPr>
        <p:spPr>
          <a:xfrm>
            <a:off x="3628500" y="4066125"/>
            <a:ext cx="1887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13"/>
          </p:nvPr>
        </p:nvSpPr>
        <p:spPr>
          <a:xfrm>
            <a:off x="6137695" y="2227275"/>
            <a:ext cx="1887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14"/>
          </p:nvPr>
        </p:nvSpPr>
        <p:spPr>
          <a:xfrm>
            <a:off x="6137695" y="4066125"/>
            <a:ext cx="1887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 idx="15"/>
          </p:nvPr>
        </p:nvSpPr>
        <p:spPr>
          <a:xfrm>
            <a:off x="629875" y="4064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5_1_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 hasCustomPrompt="1"/>
          </p:nvPr>
        </p:nvSpPr>
        <p:spPr>
          <a:xfrm>
            <a:off x="2411100" y="729850"/>
            <a:ext cx="43218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7" name="Google Shape;177;p21"/>
          <p:cNvSpPr txBox="1">
            <a:spLocks noGrp="1"/>
          </p:cNvSpPr>
          <p:nvPr>
            <p:ph type="subTitle" idx="1"/>
          </p:nvPr>
        </p:nvSpPr>
        <p:spPr>
          <a:xfrm>
            <a:off x="2882250" y="1413908"/>
            <a:ext cx="3379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title" idx="2" hasCustomPrompt="1"/>
          </p:nvPr>
        </p:nvSpPr>
        <p:spPr>
          <a:xfrm>
            <a:off x="2411100" y="2030674"/>
            <a:ext cx="43218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79" name="Google Shape;179;p21"/>
          <p:cNvSpPr txBox="1">
            <a:spLocks noGrp="1"/>
          </p:cNvSpPr>
          <p:nvPr>
            <p:ph type="subTitle" idx="3"/>
          </p:nvPr>
        </p:nvSpPr>
        <p:spPr>
          <a:xfrm>
            <a:off x="2882250" y="2715320"/>
            <a:ext cx="3379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title" idx="4" hasCustomPrompt="1"/>
          </p:nvPr>
        </p:nvSpPr>
        <p:spPr>
          <a:xfrm>
            <a:off x="2411100" y="3332100"/>
            <a:ext cx="4321800" cy="5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5"/>
          </p:nvPr>
        </p:nvSpPr>
        <p:spPr>
          <a:xfrm>
            <a:off x="2882250" y="4016738"/>
            <a:ext cx="3379500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>
            <a:off x="-178565" y="3795811"/>
            <a:ext cx="9802850" cy="1810150"/>
          </a:xfrm>
          <a:custGeom>
            <a:avLst/>
            <a:gdLst/>
            <a:ahLst/>
            <a:cxnLst/>
            <a:rect l="l" t="t" r="r" b="b"/>
            <a:pathLst>
              <a:path w="392114" h="72406" extrusionOk="0">
                <a:moveTo>
                  <a:pt x="6738" y="385"/>
                </a:moveTo>
                <a:cubicBezTo>
                  <a:pt x="5772" y="-4160"/>
                  <a:pt x="3565" y="32923"/>
                  <a:pt x="27023" y="41004"/>
                </a:cubicBezTo>
                <a:cubicBezTo>
                  <a:pt x="50481" y="49085"/>
                  <a:pt x="105883" y="50180"/>
                  <a:pt x="147486" y="48869"/>
                </a:cubicBezTo>
                <a:cubicBezTo>
                  <a:pt x="189089" y="47558"/>
                  <a:pt x="243595" y="34174"/>
                  <a:pt x="276643" y="33139"/>
                </a:cubicBezTo>
                <a:cubicBezTo>
                  <a:pt x="309691" y="32104"/>
                  <a:pt x="328167" y="44422"/>
                  <a:pt x="345775" y="42660"/>
                </a:cubicBezTo>
                <a:cubicBezTo>
                  <a:pt x="363383" y="40898"/>
                  <a:pt x="375237" y="20689"/>
                  <a:pt x="382289" y="22569"/>
                </a:cubicBezTo>
                <a:cubicBezTo>
                  <a:pt x="389341" y="24450"/>
                  <a:pt x="397000" y="47084"/>
                  <a:pt x="388085" y="53943"/>
                </a:cubicBezTo>
                <a:cubicBezTo>
                  <a:pt x="379171" y="60802"/>
                  <a:pt x="388013" y="61332"/>
                  <a:pt x="328802" y="63721"/>
                </a:cubicBezTo>
                <a:cubicBezTo>
                  <a:pt x="269591" y="66110"/>
                  <a:pt x="86495" y="78831"/>
                  <a:pt x="32818" y="68275"/>
                </a:cubicBezTo>
                <a:cubicBezTo>
                  <a:pt x="-20859" y="57719"/>
                  <a:pt x="7704" y="4930"/>
                  <a:pt x="6738" y="385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83" name="Google Shape;183;p21"/>
          <p:cNvSpPr/>
          <p:nvPr/>
        </p:nvSpPr>
        <p:spPr>
          <a:xfrm flipH="1">
            <a:off x="-295320" y="3791894"/>
            <a:ext cx="8091150" cy="1556950"/>
          </a:xfrm>
          <a:custGeom>
            <a:avLst/>
            <a:gdLst/>
            <a:ahLst/>
            <a:cxnLst/>
            <a:rect l="l" t="t" r="r" b="b"/>
            <a:pathLst>
              <a:path w="323646" h="62278" extrusionOk="0">
                <a:moveTo>
                  <a:pt x="319087" y="13055"/>
                </a:moveTo>
                <a:cubicBezTo>
                  <a:pt x="315485" y="3273"/>
                  <a:pt x="294908" y="-2348"/>
                  <a:pt x="277587" y="944"/>
                </a:cubicBezTo>
                <a:cubicBezTo>
                  <a:pt x="260267" y="4236"/>
                  <a:pt x="238076" y="25860"/>
                  <a:pt x="215164" y="32806"/>
                </a:cubicBezTo>
                <a:cubicBezTo>
                  <a:pt x="192252" y="39752"/>
                  <a:pt x="161777" y="44137"/>
                  <a:pt x="140113" y="42618"/>
                </a:cubicBezTo>
                <a:cubicBezTo>
                  <a:pt x="118449" y="41099"/>
                  <a:pt x="101359" y="23025"/>
                  <a:pt x="85179" y="23691"/>
                </a:cubicBezTo>
                <a:cubicBezTo>
                  <a:pt x="69000" y="24357"/>
                  <a:pt x="55593" y="41025"/>
                  <a:pt x="43036" y="46613"/>
                </a:cubicBezTo>
                <a:cubicBezTo>
                  <a:pt x="30479" y="52202"/>
                  <a:pt x="15578" y="55385"/>
                  <a:pt x="9838" y="57222"/>
                </a:cubicBezTo>
                <a:cubicBezTo>
                  <a:pt x="4098" y="59059"/>
                  <a:pt x="-8414" y="57740"/>
                  <a:pt x="8596" y="57636"/>
                </a:cubicBezTo>
                <a:cubicBezTo>
                  <a:pt x="25606" y="57533"/>
                  <a:pt x="63467" y="56268"/>
                  <a:pt x="111900" y="56601"/>
                </a:cubicBezTo>
                <a:cubicBezTo>
                  <a:pt x="160334" y="56934"/>
                  <a:pt x="264666" y="66893"/>
                  <a:pt x="299197" y="59635"/>
                </a:cubicBezTo>
                <a:cubicBezTo>
                  <a:pt x="333728" y="52377"/>
                  <a:pt x="322689" y="22837"/>
                  <a:pt x="319087" y="13055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  <p:sp>
        <p:nvSpPr>
          <p:cNvPr id="184" name="Google Shape;184;p21"/>
          <p:cNvSpPr/>
          <p:nvPr/>
        </p:nvSpPr>
        <p:spPr>
          <a:xfrm>
            <a:off x="-401219" y="-215356"/>
            <a:ext cx="9729325" cy="2022025"/>
          </a:xfrm>
          <a:custGeom>
            <a:avLst/>
            <a:gdLst/>
            <a:ahLst/>
            <a:cxnLst/>
            <a:rect l="l" t="t" r="r" b="b"/>
            <a:pathLst>
              <a:path w="389173" h="80881" extrusionOk="0">
                <a:moveTo>
                  <a:pt x="3649" y="16224"/>
                </a:moveTo>
                <a:cubicBezTo>
                  <a:pt x="-4031" y="22158"/>
                  <a:pt x="2826" y="32581"/>
                  <a:pt x="2654" y="37340"/>
                </a:cubicBezTo>
                <a:cubicBezTo>
                  <a:pt x="2482" y="42100"/>
                  <a:pt x="-2998" y="47843"/>
                  <a:pt x="2617" y="44781"/>
                </a:cubicBezTo>
                <a:cubicBezTo>
                  <a:pt x="8232" y="41719"/>
                  <a:pt x="21338" y="18731"/>
                  <a:pt x="36342" y="18970"/>
                </a:cubicBezTo>
                <a:cubicBezTo>
                  <a:pt x="51346" y="19209"/>
                  <a:pt x="76428" y="44212"/>
                  <a:pt x="92642" y="46213"/>
                </a:cubicBezTo>
                <a:cubicBezTo>
                  <a:pt x="108856" y="48214"/>
                  <a:pt x="111201" y="34551"/>
                  <a:pt x="133624" y="30976"/>
                </a:cubicBezTo>
                <a:cubicBezTo>
                  <a:pt x="156047" y="27401"/>
                  <a:pt x="196753" y="24778"/>
                  <a:pt x="227179" y="24765"/>
                </a:cubicBezTo>
                <a:cubicBezTo>
                  <a:pt x="257605" y="24752"/>
                  <a:pt x="292793" y="21734"/>
                  <a:pt x="316182" y="30897"/>
                </a:cubicBezTo>
                <a:cubicBezTo>
                  <a:pt x="339571" y="40060"/>
                  <a:pt x="355741" y="74698"/>
                  <a:pt x="367514" y="79744"/>
                </a:cubicBezTo>
                <a:cubicBezTo>
                  <a:pt x="379287" y="84790"/>
                  <a:pt x="384132" y="72038"/>
                  <a:pt x="386819" y="61175"/>
                </a:cubicBezTo>
                <a:cubicBezTo>
                  <a:pt x="389506" y="50312"/>
                  <a:pt x="391434" y="24483"/>
                  <a:pt x="383634" y="14568"/>
                </a:cubicBezTo>
                <a:cubicBezTo>
                  <a:pt x="375834" y="4653"/>
                  <a:pt x="395835" y="3821"/>
                  <a:pt x="340019" y="1683"/>
                </a:cubicBezTo>
                <a:cubicBezTo>
                  <a:pt x="284203" y="-455"/>
                  <a:pt x="104798" y="-684"/>
                  <a:pt x="48736" y="1739"/>
                </a:cubicBezTo>
                <a:cubicBezTo>
                  <a:pt x="-7326" y="4163"/>
                  <a:pt x="11329" y="10291"/>
                  <a:pt x="3649" y="16224"/>
                </a:cubicBezTo>
                <a:close/>
              </a:path>
            </a:pathLst>
          </a:custGeom>
          <a:solidFill>
            <a:srgbClr val="A4C2F4">
              <a:alpha val="17410"/>
            </a:srgbClr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8" r:id="rId5"/>
    <p:sldLayoutId id="2147483662" r:id="rId6"/>
    <p:sldLayoutId id="2147483663" r:id="rId7"/>
    <p:sldLayoutId id="2147483664" r:id="rId8"/>
    <p:sldLayoutId id="2147483667" r:id="rId9"/>
    <p:sldLayoutId id="2147483669" r:id="rId10"/>
    <p:sldLayoutId id="2147483670" r:id="rId11"/>
    <p:sldLayoutId id="214748367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2031300" y="966952"/>
            <a:ext cx="5081400" cy="22653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 ĐOẠN VĂN GHI LẠI CẢM XÚC VỀ 1 BÀI THƠ CÓ YẾU TỐ TỰ SỰ VÀ MIÊU TẢ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1" name="Google Shape;211;p27"/>
          <p:cNvGrpSpPr/>
          <p:nvPr/>
        </p:nvGrpSpPr>
        <p:grpSpPr>
          <a:xfrm>
            <a:off x="6771244" y="2364677"/>
            <a:ext cx="2591751" cy="2417433"/>
            <a:chOff x="6465625" y="2169100"/>
            <a:chExt cx="2591751" cy="2417433"/>
          </a:xfrm>
        </p:grpSpPr>
        <p:sp>
          <p:nvSpPr>
            <p:cNvPr id="212" name="Google Shape;212;p27"/>
            <p:cNvSpPr/>
            <p:nvPr/>
          </p:nvSpPr>
          <p:spPr>
            <a:xfrm>
              <a:off x="7177371" y="2169100"/>
              <a:ext cx="1291168" cy="1068690"/>
            </a:xfrm>
            <a:custGeom>
              <a:avLst/>
              <a:gdLst/>
              <a:ahLst/>
              <a:cxnLst/>
              <a:rect l="l" t="t" r="r" b="b"/>
              <a:pathLst>
                <a:path w="14594" h="12079" extrusionOk="0">
                  <a:moveTo>
                    <a:pt x="4871" y="1"/>
                  </a:moveTo>
                  <a:cubicBezTo>
                    <a:pt x="4750" y="1"/>
                    <a:pt x="4622" y="7"/>
                    <a:pt x="4500" y="20"/>
                  </a:cubicBezTo>
                  <a:cubicBezTo>
                    <a:pt x="4097" y="71"/>
                    <a:pt x="3707" y="193"/>
                    <a:pt x="3348" y="385"/>
                  </a:cubicBezTo>
                  <a:cubicBezTo>
                    <a:pt x="2983" y="577"/>
                    <a:pt x="2650" y="833"/>
                    <a:pt x="2375" y="1147"/>
                  </a:cubicBezTo>
                  <a:cubicBezTo>
                    <a:pt x="2113" y="1441"/>
                    <a:pt x="1914" y="1780"/>
                    <a:pt x="1793" y="2151"/>
                  </a:cubicBezTo>
                  <a:cubicBezTo>
                    <a:pt x="1633" y="2638"/>
                    <a:pt x="1582" y="3201"/>
                    <a:pt x="1639" y="3912"/>
                  </a:cubicBezTo>
                  <a:lnTo>
                    <a:pt x="1633" y="3912"/>
                  </a:lnTo>
                  <a:cubicBezTo>
                    <a:pt x="1473" y="3937"/>
                    <a:pt x="1313" y="3988"/>
                    <a:pt x="1166" y="4052"/>
                  </a:cubicBezTo>
                  <a:cubicBezTo>
                    <a:pt x="1031" y="4110"/>
                    <a:pt x="903" y="4193"/>
                    <a:pt x="782" y="4283"/>
                  </a:cubicBezTo>
                  <a:cubicBezTo>
                    <a:pt x="666" y="4372"/>
                    <a:pt x="558" y="4475"/>
                    <a:pt x="468" y="4590"/>
                  </a:cubicBezTo>
                  <a:cubicBezTo>
                    <a:pt x="193" y="4936"/>
                    <a:pt x="33" y="5352"/>
                    <a:pt x="14" y="5793"/>
                  </a:cubicBezTo>
                  <a:cubicBezTo>
                    <a:pt x="1" y="6088"/>
                    <a:pt x="52" y="6382"/>
                    <a:pt x="167" y="6657"/>
                  </a:cubicBezTo>
                  <a:cubicBezTo>
                    <a:pt x="225" y="6805"/>
                    <a:pt x="308" y="6939"/>
                    <a:pt x="404" y="7067"/>
                  </a:cubicBezTo>
                  <a:cubicBezTo>
                    <a:pt x="506" y="7201"/>
                    <a:pt x="622" y="7317"/>
                    <a:pt x="756" y="7425"/>
                  </a:cubicBezTo>
                  <a:cubicBezTo>
                    <a:pt x="762" y="7432"/>
                    <a:pt x="775" y="7438"/>
                    <a:pt x="788" y="7438"/>
                  </a:cubicBezTo>
                  <a:cubicBezTo>
                    <a:pt x="807" y="7438"/>
                    <a:pt x="826" y="7425"/>
                    <a:pt x="839" y="7406"/>
                  </a:cubicBezTo>
                  <a:cubicBezTo>
                    <a:pt x="878" y="7425"/>
                    <a:pt x="910" y="7445"/>
                    <a:pt x="942" y="7464"/>
                  </a:cubicBezTo>
                  <a:lnTo>
                    <a:pt x="961" y="7477"/>
                  </a:lnTo>
                  <a:cubicBezTo>
                    <a:pt x="993" y="7496"/>
                    <a:pt x="1031" y="7521"/>
                    <a:pt x="1063" y="7547"/>
                  </a:cubicBezTo>
                  <a:lnTo>
                    <a:pt x="1076" y="7553"/>
                  </a:lnTo>
                  <a:cubicBezTo>
                    <a:pt x="1159" y="7611"/>
                    <a:pt x="1236" y="7669"/>
                    <a:pt x="1332" y="7739"/>
                  </a:cubicBezTo>
                  <a:cubicBezTo>
                    <a:pt x="1498" y="7867"/>
                    <a:pt x="1658" y="8001"/>
                    <a:pt x="1806" y="8123"/>
                  </a:cubicBezTo>
                  <a:lnTo>
                    <a:pt x="2036" y="8321"/>
                  </a:lnTo>
                  <a:cubicBezTo>
                    <a:pt x="2260" y="8520"/>
                    <a:pt x="2497" y="8725"/>
                    <a:pt x="2746" y="8910"/>
                  </a:cubicBezTo>
                  <a:cubicBezTo>
                    <a:pt x="2862" y="9000"/>
                    <a:pt x="2983" y="9089"/>
                    <a:pt x="3105" y="9173"/>
                  </a:cubicBezTo>
                  <a:lnTo>
                    <a:pt x="3118" y="9179"/>
                  </a:lnTo>
                  <a:lnTo>
                    <a:pt x="3214" y="9249"/>
                  </a:lnTo>
                  <a:cubicBezTo>
                    <a:pt x="3374" y="9358"/>
                    <a:pt x="3527" y="9473"/>
                    <a:pt x="3687" y="9582"/>
                  </a:cubicBezTo>
                  <a:cubicBezTo>
                    <a:pt x="4033" y="9819"/>
                    <a:pt x="4353" y="10037"/>
                    <a:pt x="4654" y="10229"/>
                  </a:cubicBezTo>
                  <a:cubicBezTo>
                    <a:pt x="5300" y="10651"/>
                    <a:pt x="5979" y="11016"/>
                    <a:pt x="6676" y="11336"/>
                  </a:cubicBezTo>
                  <a:cubicBezTo>
                    <a:pt x="7374" y="11650"/>
                    <a:pt x="8110" y="11874"/>
                    <a:pt x="8859" y="11995"/>
                  </a:cubicBezTo>
                  <a:cubicBezTo>
                    <a:pt x="9217" y="12053"/>
                    <a:pt x="9576" y="12078"/>
                    <a:pt x="9934" y="12078"/>
                  </a:cubicBezTo>
                  <a:cubicBezTo>
                    <a:pt x="10318" y="12078"/>
                    <a:pt x="10702" y="12046"/>
                    <a:pt x="11080" y="11982"/>
                  </a:cubicBezTo>
                  <a:cubicBezTo>
                    <a:pt x="11406" y="11925"/>
                    <a:pt x="11733" y="11835"/>
                    <a:pt x="12040" y="11714"/>
                  </a:cubicBezTo>
                  <a:cubicBezTo>
                    <a:pt x="12347" y="11592"/>
                    <a:pt x="12629" y="11426"/>
                    <a:pt x="12885" y="11214"/>
                  </a:cubicBezTo>
                  <a:cubicBezTo>
                    <a:pt x="13006" y="11112"/>
                    <a:pt x="13121" y="10990"/>
                    <a:pt x="13224" y="10862"/>
                  </a:cubicBezTo>
                  <a:cubicBezTo>
                    <a:pt x="13320" y="10741"/>
                    <a:pt x="13409" y="10606"/>
                    <a:pt x="13480" y="10472"/>
                  </a:cubicBezTo>
                  <a:cubicBezTo>
                    <a:pt x="13621" y="10197"/>
                    <a:pt x="13717" y="9909"/>
                    <a:pt x="13761" y="9601"/>
                  </a:cubicBezTo>
                  <a:cubicBezTo>
                    <a:pt x="13813" y="9301"/>
                    <a:pt x="13806" y="8993"/>
                    <a:pt x="13736" y="8693"/>
                  </a:cubicBezTo>
                  <a:cubicBezTo>
                    <a:pt x="13704" y="8552"/>
                    <a:pt x="13653" y="8411"/>
                    <a:pt x="13576" y="8283"/>
                  </a:cubicBezTo>
                  <a:cubicBezTo>
                    <a:pt x="13544" y="8225"/>
                    <a:pt x="13505" y="8168"/>
                    <a:pt x="13461" y="8110"/>
                  </a:cubicBezTo>
                  <a:cubicBezTo>
                    <a:pt x="13429" y="8072"/>
                    <a:pt x="13397" y="8040"/>
                    <a:pt x="13365" y="8008"/>
                  </a:cubicBezTo>
                  <a:cubicBezTo>
                    <a:pt x="13429" y="7989"/>
                    <a:pt x="13493" y="7969"/>
                    <a:pt x="13550" y="7937"/>
                  </a:cubicBezTo>
                  <a:cubicBezTo>
                    <a:pt x="13736" y="7861"/>
                    <a:pt x="13909" y="7739"/>
                    <a:pt x="14043" y="7585"/>
                  </a:cubicBezTo>
                  <a:cubicBezTo>
                    <a:pt x="14177" y="7438"/>
                    <a:pt x="14286" y="7272"/>
                    <a:pt x="14363" y="7086"/>
                  </a:cubicBezTo>
                  <a:cubicBezTo>
                    <a:pt x="14446" y="6888"/>
                    <a:pt x="14504" y="6683"/>
                    <a:pt x="14536" y="6478"/>
                  </a:cubicBezTo>
                  <a:cubicBezTo>
                    <a:pt x="14593" y="6036"/>
                    <a:pt x="14561" y="5588"/>
                    <a:pt x="14440" y="5160"/>
                  </a:cubicBezTo>
                  <a:cubicBezTo>
                    <a:pt x="14382" y="4955"/>
                    <a:pt x="14299" y="4756"/>
                    <a:pt x="14197" y="4564"/>
                  </a:cubicBezTo>
                  <a:cubicBezTo>
                    <a:pt x="14101" y="4385"/>
                    <a:pt x="13979" y="4219"/>
                    <a:pt x="13838" y="4078"/>
                  </a:cubicBezTo>
                  <a:cubicBezTo>
                    <a:pt x="13704" y="3944"/>
                    <a:pt x="13550" y="3835"/>
                    <a:pt x="13377" y="3758"/>
                  </a:cubicBezTo>
                  <a:cubicBezTo>
                    <a:pt x="13211" y="3688"/>
                    <a:pt x="13032" y="3649"/>
                    <a:pt x="12859" y="3649"/>
                  </a:cubicBezTo>
                  <a:lnTo>
                    <a:pt x="12808" y="3649"/>
                  </a:lnTo>
                  <a:cubicBezTo>
                    <a:pt x="12763" y="3649"/>
                    <a:pt x="12718" y="3656"/>
                    <a:pt x="12667" y="3662"/>
                  </a:cubicBezTo>
                  <a:lnTo>
                    <a:pt x="12667" y="3636"/>
                  </a:lnTo>
                  <a:cubicBezTo>
                    <a:pt x="12667" y="3534"/>
                    <a:pt x="12667" y="3438"/>
                    <a:pt x="12667" y="3342"/>
                  </a:cubicBezTo>
                  <a:cubicBezTo>
                    <a:pt x="12661" y="3131"/>
                    <a:pt x="12635" y="2926"/>
                    <a:pt x="12597" y="2727"/>
                  </a:cubicBezTo>
                  <a:cubicBezTo>
                    <a:pt x="12501" y="2356"/>
                    <a:pt x="12328" y="2011"/>
                    <a:pt x="12091" y="1716"/>
                  </a:cubicBezTo>
                  <a:cubicBezTo>
                    <a:pt x="11867" y="1435"/>
                    <a:pt x="11605" y="1191"/>
                    <a:pt x="11310" y="987"/>
                  </a:cubicBezTo>
                  <a:cubicBezTo>
                    <a:pt x="11163" y="884"/>
                    <a:pt x="11009" y="795"/>
                    <a:pt x="10856" y="711"/>
                  </a:cubicBezTo>
                  <a:cubicBezTo>
                    <a:pt x="10715" y="641"/>
                    <a:pt x="10574" y="577"/>
                    <a:pt x="10433" y="526"/>
                  </a:cubicBezTo>
                  <a:cubicBezTo>
                    <a:pt x="10209" y="443"/>
                    <a:pt x="9979" y="385"/>
                    <a:pt x="9742" y="353"/>
                  </a:cubicBezTo>
                  <a:cubicBezTo>
                    <a:pt x="9569" y="327"/>
                    <a:pt x="9396" y="315"/>
                    <a:pt x="9224" y="315"/>
                  </a:cubicBezTo>
                  <a:cubicBezTo>
                    <a:pt x="9153" y="315"/>
                    <a:pt x="9076" y="315"/>
                    <a:pt x="8993" y="321"/>
                  </a:cubicBezTo>
                  <a:cubicBezTo>
                    <a:pt x="8750" y="334"/>
                    <a:pt x="8513" y="385"/>
                    <a:pt x="8283" y="468"/>
                  </a:cubicBezTo>
                  <a:cubicBezTo>
                    <a:pt x="8072" y="545"/>
                    <a:pt x="7873" y="667"/>
                    <a:pt x="7707" y="820"/>
                  </a:cubicBezTo>
                  <a:cubicBezTo>
                    <a:pt x="7592" y="935"/>
                    <a:pt x="7496" y="1076"/>
                    <a:pt x="7432" y="1230"/>
                  </a:cubicBezTo>
                  <a:cubicBezTo>
                    <a:pt x="7387" y="1319"/>
                    <a:pt x="7355" y="1422"/>
                    <a:pt x="7336" y="1518"/>
                  </a:cubicBezTo>
                  <a:cubicBezTo>
                    <a:pt x="7297" y="1409"/>
                    <a:pt x="7239" y="1300"/>
                    <a:pt x="7175" y="1198"/>
                  </a:cubicBezTo>
                  <a:cubicBezTo>
                    <a:pt x="7124" y="1108"/>
                    <a:pt x="7060" y="1025"/>
                    <a:pt x="6996" y="948"/>
                  </a:cubicBezTo>
                  <a:cubicBezTo>
                    <a:pt x="6926" y="871"/>
                    <a:pt x="6855" y="795"/>
                    <a:pt x="6779" y="724"/>
                  </a:cubicBezTo>
                  <a:cubicBezTo>
                    <a:pt x="6631" y="583"/>
                    <a:pt x="6465" y="462"/>
                    <a:pt x="6286" y="366"/>
                  </a:cubicBezTo>
                  <a:cubicBezTo>
                    <a:pt x="6100" y="263"/>
                    <a:pt x="5908" y="180"/>
                    <a:pt x="5710" y="123"/>
                  </a:cubicBezTo>
                  <a:cubicBezTo>
                    <a:pt x="5452" y="51"/>
                    <a:pt x="5189" y="7"/>
                    <a:pt x="4925" y="7"/>
                  </a:cubicBezTo>
                  <a:cubicBezTo>
                    <a:pt x="4907" y="7"/>
                    <a:pt x="4889" y="7"/>
                    <a:pt x="4871" y="7"/>
                  </a:cubicBezTo>
                  <a:lnTo>
                    <a:pt x="48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8167712" y="2285793"/>
              <a:ext cx="300276" cy="942878"/>
            </a:xfrm>
            <a:custGeom>
              <a:avLst/>
              <a:gdLst/>
              <a:ahLst/>
              <a:cxnLst/>
              <a:rect l="l" t="t" r="r" b="b"/>
              <a:pathLst>
                <a:path w="3394" h="10657" extrusionOk="0">
                  <a:moveTo>
                    <a:pt x="526" y="0"/>
                  </a:moveTo>
                  <a:lnTo>
                    <a:pt x="526" y="0"/>
                  </a:lnTo>
                  <a:cubicBezTo>
                    <a:pt x="539" y="20"/>
                    <a:pt x="551" y="45"/>
                    <a:pt x="558" y="71"/>
                  </a:cubicBezTo>
                  <a:lnTo>
                    <a:pt x="564" y="71"/>
                  </a:lnTo>
                  <a:cubicBezTo>
                    <a:pt x="615" y="180"/>
                    <a:pt x="654" y="288"/>
                    <a:pt x="686" y="410"/>
                  </a:cubicBezTo>
                  <a:cubicBezTo>
                    <a:pt x="718" y="532"/>
                    <a:pt x="743" y="653"/>
                    <a:pt x="750" y="781"/>
                  </a:cubicBezTo>
                  <a:cubicBezTo>
                    <a:pt x="769" y="916"/>
                    <a:pt x="769" y="1050"/>
                    <a:pt x="769" y="1178"/>
                  </a:cubicBezTo>
                  <a:cubicBezTo>
                    <a:pt x="763" y="1306"/>
                    <a:pt x="750" y="1440"/>
                    <a:pt x="731" y="1562"/>
                  </a:cubicBezTo>
                  <a:cubicBezTo>
                    <a:pt x="711" y="1690"/>
                    <a:pt x="679" y="1818"/>
                    <a:pt x="647" y="1940"/>
                  </a:cubicBezTo>
                  <a:cubicBezTo>
                    <a:pt x="590" y="2145"/>
                    <a:pt x="500" y="2337"/>
                    <a:pt x="385" y="2509"/>
                  </a:cubicBezTo>
                  <a:cubicBezTo>
                    <a:pt x="481" y="2516"/>
                    <a:pt x="577" y="2522"/>
                    <a:pt x="679" y="2535"/>
                  </a:cubicBezTo>
                  <a:cubicBezTo>
                    <a:pt x="795" y="2554"/>
                    <a:pt x="910" y="2580"/>
                    <a:pt x="1025" y="2618"/>
                  </a:cubicBezTo>
                  <a:cubicBezTo>
                    <a:pt x="1134" y="2650"/>
                    <a:pt x="1243" y="2689"/>
                    <a:pt x="1345" y="2740"/>
                  </a:cubicBezTo>
                  <a:cubicBezTo>
                    <a:pt x="1447" y="2785"/>
                    <a:pt x="1550" y="2836"/>
                    <a:pt x="1646" y="2900"/>
                  </a:cubicBezTo>
                  <a:cubicBezTo>
                    <a:pt x="1761" y="2970"/>
                    <a:pt x="1876" y="3060"/>
                    <a:pt x="1979" y="3156"/>
                  </a:cubicBezTo>
                  <a:cubicBezTo>
                    <a:pt x="2075" y="3252"/>
                    <a:pt x="2164" y="3361"/>
                    <a:pt x="2241" y="3476"/>
                  </a:cubicBezTo>
                  <a:cubicBezTo>
                    <a:pt x="2279" y="3540"/>
                    <a:pt x="2311" y="3604"/>
                    <a:pt x="2343" y="3668"/>
                  </a:cubicBezTo>
                  <a:cubicBezTo>
                    <a:pt x="2369" y="3725"/>
                    <a:pt x="2388" y="3789"/>
                    <a:pt x="2407" y="3847"/>
                  </a:cubicBezTo>
                  <a:cubicBezTo>
                    <a:pt x="2446" y="3988"/>
                    <a:pt x="2465" y="4122"/>
                    <a:pt x="2465" y="4263"/>
                  </a:cubicBezTo>
                  <a:cubicBezTo>
                    <a:pt x="2459" y="4340"/>
                    <a:pt x="2452" y="4417"/>
                    <a:pt x="2439" y="4493"/>
                  </a:cubicBezTo>
                  <a:cubicBezTo>
                    <a:pt x="2427" y="4577"/>
                    <a:pt x="2407" y="4660"/>
                    <a:pt x="2382" y="4737"/>
                  </a:cubicBezTo>
                  <a:cubicBezTo>
                    <a:pt x="2350" y="4820"/>
                    <a:pt x="2318" y="4903"/>
                    <a:pt x="2279" y="4980"/>
                  </a:cubicBezTo>
                  <a:cubicBezTo>
                    <a:pt x="2247" y="5063"/>
                    <a:pt x="2203" y="5140"/>
                    <a:pt x="2158" y="5210"/>
                  </a:cubicBezTo>
                  <a:cubicBezTo>
                    <a:pt x="2062" y="5370"/>
                    <a:pt x="1959" y="5524"/>
                    <a:pt x="1851" y="5665"/>
                  </a:cubicBezTo>
                  <a:cubicBezTo>
                    <a:pt x="1742" y="5806"/>
                    <a:pt x="1633" y="5946"/>
                    <a:pt x="1524" y="6087"/>
                  </a:cubicBezTo>
                  <a:cubicBezTo>
                    <a:pt x="1447" y="6196"/>
                    <a:pt x="1358" y="6305"/>
                    <a:pt x="1287" y="6414"/>
                  </a:cubicBezTo>
                  <a:cubicBezTo>
                    <a:pt x="1211" y="6529"/>
                    <a:pt x="1127" y="6657"/>
                    <a:pt x="1057" y="6778"/>
                  </a:cubicBezTo>
                  <a:cubicBezTo>
                    <a:pt x="987" y="6906"/>
                    <a:pt x="910" y="7034"/>
                    <a:pt x="846" y="7162"/>
                  </a:cubicBezTo>
                  <a:cubicBezTo>
                    <a:pt x="782" y="7297"/>
                    <a:pt x="724" y="7425"/>
                    <a:pt x="667" y="7566"/>
                  </a:cubicBezTo>
                  <a:cubicBezTo>
                    <a:pt x="519" y="7911"/>
                    <a:pt x="398" y="8270"/>
                    <a:pt x="302" y="8634"/>
                  </a:cubicBezTo>
                  <a:cubicBezTo>
                    <a:pt x="251" y="8826"/>
                    <a:pt x="206" y="9012"/>
                    <a:pt x="174" y="9204"/>
                  </a:cubicBezTo>
                  <a:cubicBezTo>
                    <a:pt x="135" y="9396"/>
                    <a:pt x="110" y="9569"/>
                    <a:pt x="84" y="9755"/>
                  </a:cubicBezTo>
                  <a:cubicBezTo>
                    <a:pt x="39" y="10055"/>
                    <a:pt x="14" y="10356"/>
                    <a:pt x="1" y="10657"/>
                  </a:cubicBezTo>
                  <a:cubicBezTo>
                    <a:pt x="289" y="10606"/>
                    <a:pt x="571" y="10523"/>
                    <a:pt x="839" y="10414"/>
                  </a:cubicBezTo>
                  <a:cubicBezTo>
                    <a:pt x="1147" y="10292"/>
                    <a:pt x="1435" y="10126"/>
                    <a:pt x="1684" y="9915"/>
                  </a:cubicBezTo>
                  <a:cubicBezTo>
                    <a:pt x="1812" y="9806"/>
                    <a:pt x="1921" y="9691"/>
                    <a:pt x="2023" y="9563"/>
                  </a:cubicBezTo>
                  <a:cubicBezTo>
                    <a:pt x="2126" y="9441"/>
                    <a:pt x="2209" y="9307"/>
                    <a:pt x="2279" y="9166"/>
                  </a:cubicBezTo>
                  <a:cubicBezTo>
                    <a:pt x="2420" y="8890"/>
                    <a:pt x="2516" y="8602"/>
                    <a:pt x="2561" y="8302"/>
                  </a:cubicBezTo>
                  <a:cubicBezTo>
                    <a:pt x="2619" y="7994"/>
                    <a:pt x="2606" y="7687"/>
                    <a:pt x="2542" y="7386"/>
                  </a:cubicBezTo>
                  <a:cubicBezTo>
                    <a:pt x="2503" y="7246"/>
                    <a:pt x="2452" y="7105"/>
                    <a:pt x="2382" y="6977"/>
                  </a:cubicBezTo>
                  <a:cubicBezTo>
                    <a:pt x="2343" y="6919"/>
                    <a:pt x="2305" y="6862"/>
                    <a:pt x="2260" y="6804"/>
                  </a:cubicBezTo>
                  <a:cubicBezTo>
                    <a:pt x="2235" y="6772"/>
                    <a:pt x="2203" y="6734"/>
                    <a:pt x="2164" y="6702"/>
                  </a:cubicBezTo>
                  <a:cubicBezTo>
                    <a:pt x="2228" y="6682"/>
                    <a:pt x="2292" y="6663"/>
                    <a:pt x="2350" y="6638"/>
                  </a:cubicBezTo>
                  <a:cubicBezTo>
                    <a:pt x="2542" y="6554"/>
                    <a:pt x="2708" y="6433"/>
                    <a:pt x="2849" y="6286"/>
                  </a:cubicBezTo>
                  <a:cubicBezTo>
                    <a:pt x="2983" y="6138"/>
                    <a:pt x="3092" y="5966"/>
                    <a:pt x="3169" y="5780"/>
                  </a:cubicBezTo>
                  <a:cubicBezTo>
                    <a:pt x="3246" y="5588"/>
                    <a:pt x="3303" y="5383"/>
                    <a:pt x="3335" y="5172"/>
                  </a:cubicBezTo>
                  <a:cubicBezTo>
                    <a:pt x="3393" y="4730"/>
                    <a:pt x="3361" y="4282"/>
                    <a:pt x="3239" y="3860"/>
                  </a:cubicBezTo>
                  <a:cubicBezTo>
                    <a:pt x="3182" y="3649"/>
                    <a:pt x="3099" y="3450"/>
                    <a:pt x="2996" y="3258"/>
                  </a:cubicBezTo>
                  <a:cubicBezTo>
                    <a:pt x="2900" y="3079"/>
                    <a:pt x="2785" y="2913"/>
                    <a:pt x="2638" y="2772"/>
                  </a:cubicBezTo>
                  <a:cubicBezTo>
                    <a:pt x="2510" y="2637"/>
                    <a:pt x="2350" y="2529"/>
                    <a:pt x="2177" y="2452"/>
                  </a:cubicBezTo>
                  <a:cubicBezTo>
                    <a:pt x="2011" y="2381"/>
                    <a:pt x="1831" y="2343"/>
                    <a:pt x="1659" y="2343"/>
                  </a:cubicBezTo>
                  <a:lnTo>
                    <a:pt x="1607" y="2343"/>
                  </a:lnTo>
                  <a:cubicBezTo>
                    <a:pt x="1563" y="2343"/>
                    <a:pt x="1511" y="2349"/>
                    <a:pt x="1467" y="2356"/>
                  </a:cubicBezTo>
                  <a:lnTo>
                    <a:pt x="1467" y="2343"/>
                  </a:lnTo>
                  <a:lnTo>
                    <a:pt x="1467" y="2317"/>
                  </a:lnTo>
                  <a:cubicBezTo>
                    <a:pt x="1467" y="2215"/>
                    <a:pt x="1467" y="2119"/>
                    <a:pt x="1467" y="2023"/>
                  </a:cubicBezTo>
                  <a:cubicBezTo>
                    <a:pt x="1460" y="1812"/>
                    <a:pt x="1435" y="1607"/>
                    <a:pt x="1396" y="1408"/>
                  </a:cubicBezTo>
                  <a:cubicBezTo>
                    <a:pt x="1300" y="1037"/>
                    <a:pt x="1127" y="692"/>
                    <a:pt x="891" y="391"/>
                  </a:cubicBezTo>
                  <a:cubicBezTo>
                    <a:pt x="775" y="250"/>
                    <a:pt x="654" y="122"/>
                    <a:pt x="52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7204532" y="2564918"/>
              <a:ext cx="282139" cy="441844"/>
            </a:xfrm>
            <a:custGeom>
              <a:avLst/>
              <a:gdLst/>
              <a:ahLst/>
              <a:cxnLst/>
              <a:rect l="l" t="t" r="r" b="b"/>
              <a:pathLst>
                <a:path w="3189" h="4994" extrusionOk="0">
                  <a:moveTo>
                    <a:pt x="1127" y="1"/>
                  </a:moveTo>
                  <a:cubicBezTo>
                    <a:pt x="1095" y="1"/>
                    <a:pt x="1063" y="1"/>
                    <a:pt x="1031" y="7"/>
                  </a:cubicBezTo>
                  <a:cubicBezTo>
                    <a:pt x="987" y="14"/>
                    <a:pt x="948" y="26"/>
                    <a:pt x="910" y="33"/>
                  </a:cubicBezTo>
                  <a:cubicBezTo>
                    <a:pt x="865" y="46"/>
                    <a:pt x="820" y="65"/>
                    <a:pt x="775" y="78"/>
                  </a:cubicBezTo>
                  <a:lnTo>
                    <a:pt x="782" y="78"/>
                  </a:lnTo>
                  <a:cubicBezTo>
                    <a:pt x="750" y="97"/>
                    <a:pt x="718" y="110"/>
                    <a:pt x="686" y="129"/>
                  </a:cubicBezTo>
                  <a:cubicBezTo>
                    <a:pt x="654" y="148"/>
                    <a:pt x="628" y="167"/>
                    <a:pt x="596" y="186"/>
                  </a:cubicBezTo>
                  <a:cubicBezTo>
                    <a:pt x="564" y="212"/>
                    <a:pt x="532" y="244"/>
                    <a:pt x="500" y="276"/>
                  </a:cubicBezTo>
                  <a:cubicBezTo>
                    <a:pt x="468" y="308"/>
                    <a:pt x="436" y="340"/>
                    <a:pt x="411" y="378"/>
                  </a:cubicBezTo>
                  <a:cubicBezTo>
                    <a:pt x="372" y="430"/>
                    <a:pt x="340" y="481"/>
                    <a:pt x="308" y="538"/>
                  </a:cubicBezTo>
                  <a:cubicBezTo>
                    <a:pt x="283" y="590"/>
                    <a:pt x="257" y="641"/>
                    <a:pt x="231" y="698"/>
                  </a:cubicBezTo>
                  <a:cubicBezTo>
                    <a:pt x="135" y="929"/>
                    <a:pt x="71" y="1172"/>
                    <a:pt x="46" y="1415"/>
                  </a:cubicBezTo>
                  <a:cubicBezTo>
                    <a:pt x="14" y="1646"/>
                    <a:pt x="1" y="1876"/>
                    <a:pt x="1" y="2106"/>
                  </a:cubicBezTo>
                  <a:cubicBezTo>
                    <a:pt x="1" y="2241"/>
                    <a:pt x="14" y="2375"/>
                    <a:pt x="20" y="2510"/>
                  </a:cubicBezTo>
                  <a:cubicBezTo>
                    <a:pt x="46" y="2542"/>
                    <a:pt x="65" y="2574"/>
                    <a:pt x="91" y="2606"/>
                  </a:cubicBezTo>
                  <a:cubicBezTo>
                    <a:pt x="193" y="2734"/>
                    <a:pt x="308" y="2855"/>
                    <a:pt x="443" y="2958"/>
                  </a:cubicBezTo>
                  <a:cubicBezTo>
                    <a:pt x="449" y="2971"/>
                    <a:pt x="462" y="2971"/>
                    <a:pt x="475" y="2971"/>
                  </a:cubicBezTo>
                  <a:cubicBezTo>
                    <a:pt x="494" y="2971"/>
                    <a:pt x="513" y="2964"/>
                    <a:pt x="526" y="2945"/>
                  </a:cubicBezTo>
                  <a:cubicBezTo>
                    <a:pt x="564" y="2964"/>
                    <a:pt x="596" y="2977"/>
                    <a:pt x="628" y="3003"/>
                  </a:cubicBezTo>
                  <a:lnTo>
                    <a:pt x="647" y="3015"/>
                  </a:lnTo>
                  <a:lnTo>
                    <a:pt x="737" y="3073"/>
                  </a:lnTo>
                  <a:lnTo>
                    <a:pt x="750" y="3086"/>
                  </a:lnTo>
                  <a:lnTo>
                    <a:pt x="763" y="3092"/>
                  </a:lnTo>
                  <a:cubicBezTo>
                    <a:pt x="839" y="3143"/>
                    <a:pt x="923" y="3207"/>
                    <a:pt x="1019" y="3278"/>
                  </a:cubicBezTo>
                  <a:cubicBezTo>
                    <a:pt x="1185" y="3406"/>
                    <a:pt x="1345" y="3540"/>
                    <a:pt x="1492" y="3662"/>
                  </a:cubicBezTo>
                  <a:cubicBezTo>
                    <a:pt x="1569" y="3726"/>
                    <a:pt x="1646" y="3796"/>
                    <a:pt x="1716" y="3860"/>
                  </a:cubicBezTo>
                  <a:cubicBezTo>
                    <a:pt x="1947" y="4059"/>
                    <a:pt x="2183" y="4257"/>
                    <a:pt x="2427" y="4443"/>
                  </a:cubicBezTo>
                  <a:cubicBezTo>
                    <a:pt x="2548" y="4539"/>
                    <a:pt x="2676" y="4628"/>
                    <a:pt x="2785" y="4705"/>
                  </a:cubicBezTo>
                  <a:lnTo>
                    <a:pt x="2804" y="4718"/>
                  </a:lnTo>
                  <a:lnTo>
                    <a:pt x="2900" y="4788"/>
                  </a:lnTo>
                  <a:cubicBezTo>
                    <a:pt x="2996" y="4852"/>
                    <a:pt x="3092" y="4923"/>
                    <a:pt x="3188" y="4993"/>
                  </a:cubicBezTo>
                  <a:cubicBezTo>
                    <a:pt x="3163" y="4622"/>
                    <a:pt x="3124" y="4257"/>
                    <a:pt x="3073" y="3886"/>
                  </a:cubicBezTo>
                  <a:cubicBezTo>
                    <a:pt x="3028" y="3559"/>
                    <a:pt x="2977" y="3227"/>
                    <a:pt x="2907" y="2900"/>
                  </a:cubicBezTo>
                  <a:cubicBezTo>
                    <a:pt x="2868" y="2702"/>
                    <a:pt x="2830" y="2510"/>
                    <a:pt x="2772" y="2311"/>
                  </a:cubicBezTo>
                  <a:cubicBezTo>
                    <a:pt x="2689" y="1998"/>
                    <a:pt x="2587" y="1690"/>
                    <a:pt x="2459" y="1383"/>
                  </a:cubicBezTo>
                  <a:lnTo>
                    <a:pt x="2459" y="1390"/>
                  </a:lnTo>
                  <a:cubicBezTo>
                    <a:pt x="2395" y="1236"/>
                    <a:pt x="2318" y="1082"/>
                    <a:pt x="2241" y="935"/>
                  </a:cubicBezTo>
                  <a:cubicBezTo>
                    <a:pt x="2164" y="794"/>
                    <a:pt x="2075" y="660"/>
                    <a:pt x="1979" y="532"/>
                  </a:cubicBezTo>
                  <a:cubicBezTo>
                    <a:pt x="1889" y="417"/>
                    <a:pt x="1787" y="308"/>
                    <a:pt x="1671" y="212"/>
                  </a:cubicBezTo>
                  <a:cubicBezTo>
                    <a:pt x="1633" y="186"/>
                    <a:pt x="1595" y="154"/>
                    <a:pt x="1556" y="135"/>
                  </a:cubicBezTo>
                  <a:cubicBezTo>
                    <a:pt x="1518" y="110"/>
                    <a:pt x="1473" y="90"/>
                    <a:pt x="1435" y="71"/>
                  </a:cubicBezTo>
                  <a:lnTo>
                    <a:pt x="1441" y="71"/>
                  </a:lnTo>
                  <a:cubicBezTo>
                    <a:pt x="1403" y="58"/>
                    <a:pt x="1364" y="46"/>
                    <a:pt x="1326" y="33"/>
                  </a:cubicBezTo>
                  <a:cubicBezTo>
                    <a:pt x="1294" y="26"/>
                    <a:pt x="1262" y="20"/>
                    <a:pt x="1223" y="14"/>
                  </a:cubicBezTo>
                  <a:cubicBezTo>
                    <a:pt x="1191" y="14"/>
                    <a:pt x="1159" y="7"/>
                    <a:pt x="1127" y="7"/>
                  </a:cubicBezTo>
                  <a:lnTo>
                    <a:pt x="1121" y="7"/>
                  </a:lnTo>
                  <a:lnTo>
                    <a:pt x="1127" y="1"/>
                  </a:ln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7093059" y="2747875"/>
              <a:ext cx="204460" cy="291083"/>
            </a:xfrm>
            <a:custGeom>
              <a:avLst/>
              <a:gdLst/>
              <a:ahLst/>
              <a:cxnLst/>
              <a:rect l="l" t="t" r="r" b="b"/>
              <a:pathLst>
                <a:path w="2311" h="3290" extrusionOk="0">
                  <a:moveTo>
                    <a:pt x="1255" y="0"/>
                  </a:moveTo>
                  <a:cubicBezTo>
                    <a:pt x="1165" y="0"/>
                    <a:pt x="1075" y="13"/>
                    <a:pt x="992" y="26"/>
                  </a:cubicBezTo>
                  <a:cubicBezTo>
                    <a:pt x="877" y="45"/>
                    <a:pt x="762" y="83"/>
                    <a:pt x="659" y="141"/>
                  </a:cubicBezTo>
                  <a:cubicBezTo>
                    <a:pt x="563" y="192"/>
                    <a:pt x="474" y="256"/>
                    <a:pt x="397" y="333"/>
                  </a:cubicBezTo>
                  <a:cubicBezTo>
                    <a:pt x="243" y="493"/>
                    <a:pt x="134" y="691"/>
                    <a:pt x="77" y="903"/>
                  </a:cubicBezTo>
                  <a:cubicBezTo>
                    <a:pt x="45" y="1018"/>
                    <a:pt x="19" y="1133"/>
                    <a:pt x="13" y="1248"/>
                  </a:cubicBezTo>
                  <a:cubicBezTo>
                    <a:pt x="0" y="1363"/>
                    <a:pt x="0" y="1485"/>
                    <a:pt x="13" y="1600"/>
                  </a:cubicBezTo>
                  <a:cubicBezTo>
                    <a:pt x="32" y="1843"/>
                    <a:pt x="90" y="2087"/>
                    <a:pt x="186" y="2317"/>
                  </a:cubicBezTo>
                  <a:cubicBezTo>
                    <a:pt x="275" y="2535"/>
                    <a:pt x="410" y="2739"/>
                    <a:pt x="576" y="2906"/>
                  </a:cubicBezTo>
                  <a:cubicBezTo>
                    <a:pt x="742" y="3079"/>
                    <a:pt x="954" y="3200"/>
                    <a:pt x="1178" y="3271"/>
                  </a:cubicBezTo>
                  <a:cubicBezTo>
                    <a:pt x="1203" y="3277"/>
                    <a:pt x="1223" y="3283"/>
                    <a:pt x="1248" y="3290"/>
                  </a:cubicBezTo>
                  <a:lnTo>
                    <a:pt x="1261" y="3290"/>
                  </a:lnTo>
                  <a:cubicBezTo>
                    <a:pt x="1293" y="3290"/>
                    <a:pt x="1312" y="3271"/>
                    <a:pt x="1325" y="3245"/>
                  </a:cubicBezTo>
                  <a:cubicBezTo>
                    <a:pt x="1325" y="3232"/>
                    <a:pt x="1325" y="3213"/>
                    <a:pt x="1319" y="3200"/>
                  </a:cubicBezTo>
                  <a:cubicBezTo>
                    <a:pt x="1370" y="3143"/>
                    <a:pt x="1427" y="3079"/>
                    <a:pt x="1485" y="2995"/>
                  </a:cubicBezTo>
                  <a:cubicBezTo>
                    <a:pt x="1549" y="2912"/>
                    <a:pt x="1619" y="2816"/>
                    <a:pt x="1683" y="2707"/>
                  </a:cubicBezTo>
                  <a:cubicBezTo>
                    <a:pt x="1831" y="2477"/>
                    <a:pt x="1952" y="2240"/>
                    <a:pt x="2055" y="1991"/>
                  </a:cubicBezTo>
                  <a:cubicBezTo>
                    <a:pt x="2163" y="1754"/>
                    <a:pt x="2234" y="1498"/>
                    <a:pt x="2279" y="1235"/>
                  </a:cubicBezTo>
                  <a:cubicBezTo>
                    <a:pt x="2298" y="1120"/>
                    <a:pt x="2311" y="999"/>
                    <a:pt x="2304" y="877"/>
                  </a:cubicBezTo>
                  <a:cubicBezTo>
                    <a:pt x="2298" y="768"/>
                    <a:pt x="2279" y="659"/>
                    <a:pt x="2240" y="557"/>
                  </a:cubicBezTo>
                  <a:cubicBezTo>
                    <a:pt x="2170" y="352"/>
                    <a:pt x="2010" y="186"/>
                    <a:pt x="1805" y="102"/>
                  </a:cubicBezTo>
                  <a:cubicBezTo>
                    <a:pt x="1677" y="51"/>
                    <a:pt x="1543" y="19"/>
                    <a:pt x="1402" y="6"/>
                  </a:cubicBezTo>
                  <a:cubicBezTo>
                    <a:pt x="1357" y="0"/>
                    <a:pt x="1312" y="0"/>
                    <a:pt x="1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7145080" y="2793172"/>
              <a:ext cx="92454" cy="65206"/>
            </a:xfrm>
            <a:custGeom>
              <a:avLst/>
              <a:gdLst/>
              <a:ahLst/>
              <a:cxnLst/>
              <a:rect l="l" t="t" r="r" b="b"/>
              <a:pathLst>
                <a:path w="1045" h="737" extrusionOk="0">
                  <a:moveTo>
                    <a:pt x="295" y="0"/>
                  </a:moveTo>
                  <a:cubicBezTo>
                    <a:pt x="206" y="7"/>
                    <a:pt x="116" y="26"/>
                    <a:pt x="26" y="58"/>
                  </a:cubicBezTo>
                  <a:lnTo>
                    <a:pt x="33" y="58"/>
                  </a:lnTo>
                  <a:cubicBezTo>
                    <a:pt x="7" y="64"/>
                    <a:pt x="1" y="90"/>
                    <a:pt x="7" y="109"/>
                  </a:cubicBezTo>
                  <a:cubicBezTo>
                    <a:pt x="17" y="123"/>
                    <a:pt x="30" y="131"/>
                    <a:pt x="47" y="131"/>
                  </a:cubicBezTo>
                  <a:cubicBezTo>
                    <a:pt x="52" y="131"/>
                    <a:pt x="58" y="130"/>
                    <a:pt x="65" y="128"/>
                  </a:cubicBezTo>
                  <a:cubicBezTo>
                    <a:pt x="90" y="115"/>
                    <a:pt x="116" y="109"/>
                    <a:pt x="142" y="103"/>
                  </a:cubicBezTo>
                  <a:lnTo>
                    <a:pt x="129" y="103"/>
                  </a:lnTo>
                  <a:cubicBezTo>
                    <a:pt x="174" y="90"/>
                    <a:pt x="218" y="83"/>
                    <a:pt x="263" y="83"/>
                  </a:cubicBezTo>
                  <a:cubicBezTo>
                    <a:pt x="302" y="83"/>
                    <a:pt x="340" y="90"/>
                    <a:pt x="385" y="96"/>
                  </a:cubicBezTo>
                  <a:cubicBezTo>
                    <a:pt x="423" y="109"/>
                    <a:pt x="468" y="128"/>
                    <a:pt x="507" y="147"/>
                  </a:cubicBezTo>
                  <a:cubicBezTo>
                    <a:pt x="551" y="179"/>
                    <a:pt x="596" y="211"/>
                    <a:pt x="628" y="243"/>
                  </a:cubicBezTo>
                  <a:cubicBezTo>
                    <a:pt x="679" y="295"/>
                    <a:pt x="718" y="346"/>
                    <a:pt x="750" y="403"/>
                  </a:cubicBezTo>
                  <a:cubicBezTo>
                    <a:pt x="801" y="487"/>
                    <a:pt x="833" y="576"/>
                    <a:pt x="859" y="666"/>
                  </a:cubicBezTo>
                  <a:cubicBezTo>
                    <a:pt x="865" y="666"/>
                    <a:pt x="865" y="672"/>
                    <a:pt x="865" y="679"/>
                  </a:cubicBezTo>
                  <a:cubicBezTo>
                    <a:pt x="871" y="691"/>
                    <a:pt x="878" y="704"/>
                    <a:pt x="891" y="717"/>
                  </a:cubicBezTo>
                  <a:cubicBezTo>
                    <a:pt x="910" y="730"/>
                    <a:pt x="935" y="736"/>
                    <a:pt x="961" y="736"/>
                  </a:cubicBezTo>
                  <a:cubicBezTo>
                    <a:pt x="987" y="730"/>
                    <a:pt x="1006" y="717"/>
                    <a:pt x="1019" y="698"/>
                  </a:cubicBezTo>
                  <a:cubicBezTo>
                    <a:pt x="1044" y="672"/>
                    <a:pt x="1044" y="640"/>
                    <a:pt x="1031" y="608"/>
                  </a:cubicBezTo>
                  <a:cubicBezTo>
                    <a:pt x="999" y="506"/>
                    <a:pt x="942" y="410"/>
                    <a:pt x="878" y="320"/>
                  </a:cubicBezTo>
                  <a:cubicBezTo>
                    <a:pt x="814" y="237"/>
                    <a:pt x="737" y="160"/>
                    <a:pt x="641" y="103"/>
                  </a:cubicBezTo>
                  <a:cubicBezTo>
                    <a:pt x="558" y="51"/>
                    <a:pt x="455" y="13"/>
                    <a:pt x="353" y="0"/>
                  </a:cubicBezTo>
                  <a:close/>
                </a:path>
              </a:pathLst>
            </a:custGeom>
            <a:solidFill>
              <a:srgbClr val="6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7"/>
            <p:cNvSpPr/>
            <p:nvPr/>
          </p:nvSpPr>
          <p:spPr>
            <a:xfrm>
              <a:off x="7189315" y="2470962"/>
              <a:ext cx="1136518" cy="1057896"/>
            </a:xfrm>
            <a:custGeom>
              <a:avLst/>
              <a:gdLst/>
              <a:ahLst/>
              <a:cxnLst/>
              <a:rect l="l" t="t" r="r" b="b"/>
              <a:pathLst>
                <a:path w="12846" h="11957" extrusionOk="0">
                  <a:moveTo>
                    <a:pt x="2131" y="0"/>
                  </a:moveTo>
                  <a:cubicBezTo>
                    <a:pt x="2112" y="0"/>
                    <a:pt x="2087" y="13"/>
                    <a:pt x="2080" y="32"/>
                  </a:cubicBezTo>
                  <a:cubicBezTo>
                    <a:pt x="2074" y="45"/>
                    <a:pt x="2074" y="52"/>
                    <a:pt x="2074" y="64"/>
                  </a:cubicBezTo>
                  <a:cubicBezTo>
                    <a:pt x="2071" y="61"/>
                    <a:pt x="2067" y="60"/>
                    <a:pt x="2065" y="60"/>
                  </a:cubicBezTo>
                  <a:cubicBezTo>
                    <a:pt x="2063" y="60"/>
                    <a:pt x="2061" y="61"/>
                    <a:pt x="2061" y="64"/>
                  </a:cubicBezTo>
                  <a:lnTo>
                    <a:pt x="2048" y="64"/>
                  </a:lnTo>
                  <a:cubicBezTo>
                    <a:pt x="2029" y="64"/>
                    <a:pt x="2016" y="77"/>
                    <a:pt x="2010" y="90"/>
                  </a:cubicBezTo>
                  <a:cubicBezTo>
                    <a:pt x="1639" y="557"/>
                    <a:pt x="1312" y="1056"/>
                    <a:pt x="1037" y="1588"/>
                  </a:cubicBezTo>
                  <a:cubicBezTo>
                    <a:pt x="755" y="2132"/>
                    <a:pt x="525" y="2701"/>
                    <a:pt x="352" y="3290"/>
                  </a:cubicBezTo>
                  <a:cubicBezTo>
                    <a:pt x="179" y="3879"/>
                    <a:pt x="71" y="4481"/>
                    <a:pt x="26" y="5089"/>
                  </a:cubicBezTo>
                  <a:cubicBezTo>
                    <a:pt x="0" y="5389"/>
                    <a:pt x="0" y="5690"/>
                    <a:pt x="19" y="5991"/>
                  </a:cubicBezTo>
                  <a:cubicBezTo>
                    <a:pt x="32" y="6285"/>
                    <a:pt x="71" y="6580"/>
                    <a:pt x="135" y="6868"/>
                  </a:cubicBezTo>
                  <a:cubicBezTo>
                    <a:pt x="186" y="7137"/>
                    <a:pt x="269" y="7393"/>
                    <a:pt x="378" y="7642"/>
                  </a:cubicBezTo>
                  <a:cubicBezTo>
                    <a:pt x="480" y="7873"/>
                    <a:pt x="608" y="8097"/>
                    <a:pt x="755" y="8302"/>
                  </a:cubicBezTo>
                  <a:cubicBezTo>
                    <a:pt x="1043" y="8698"/>
                    <a:pt x="1402" y="9044"/>
                    <a:pt x="1811" y="9319"/>
                  </a:cubicBezTo>
                  <a:cubicBezTo>
                    <a:pt x="2151" y="9550"/>
                    <a:pt x="2509" y="9748"/>
                    <a:pt x="2880" y="9921"/>
                  </a:cubicBezTo>
                  <a:cubicBezTo>
                    <a:pt x="3059" y="9998"/>
                    <a:pt x="3251" y="10081"/>
                    <a:pt x="3463" y="10170"/>
                  </a:cubicBezTo>
                  <a:lnTo>
                    <a:pt x="3565" y="10209"/>
                  </a:lnTo>
                  <a:lnTo>
                    <a:pt x="3610" y="10228"/>
                  </a:lnTo>
                  <a:cubicBezTo>
                    <a:pt x="3732" y="10273"/>
                    <a:pt x="3872" y="10330"/>
                    <a:pt x="4007" y="10394"/>
                  </a:cubicBezTo>
                  <a:lnTo>
                    <a:pt x="4013" y="10394"/>
                  </a:lnTo>
                  <a:cubicBezTo>
                    <a:pt x="4122" y="10446"/>
                    <a:pt x="4224" y="10510"/>
                    <a:pt x="4314" y="10586"/>
                  </a:cubicBezTo>
                  <a:cubicBezTo>
                    <a:pt x="4365" y="10631"/>
                    <a:pt x="4404" y="10676"/>
                    <a:pt x="4442" y="10727"/>
                  </a:cubicBezTo>
                  <a:cubicBezTo>
                    <a:pt x="4468" y="10766"/>
                    <a:pt x="4493" y="10810"/>
                    <a:pt x="4512" y="10862"/>
                  </a:cubicBezTo>
                  <a:lnTo>
                    <a:pt x="4512" y="10868"/>
                  </a:lnTo>
                  <a:cubicBezTo>
                    <a:pt x="4525" y="10919"/>
                    <a:pt x="4532" y="10964"/>
                    <a:pt x="4538" y="11015"/>
                  </a:cubicBezTo>
                  <a:cubicBezTo>
                    <a:pt x="4544" y="11092"/>
                    <a:pt x="4538" y="11169"/>
                    <a:pt x="4525" y="11246"/>
                  </a:cubicBezTo>
                  <a:lnTo>
                    <a:pt x="4525" y="11252"/>
                  </a:lnTo>
                  <a:cubicBezTo>
                    <a:pt x="4506" y="11323"/>
                    <a:pt x="4487" y="11393"/>
                    <a:pt x="4468" y="11457"/>
                  </a:cubicBezTo>
                  <a:lnTo>
                    <a:pt x="4468" y="11470"/>
                  </a:lnTo>
                  <a:cubicBezTo>
                    <a:pt x="4461" y="11476"/>
                    <a:pt x="4455" y="11483"/>
                    <a:pt x="4455" y="11483"/>
                  </a:cubicBezTo>
                  <a:cubicBezTo>
                    <a:pt x="4448" y="11502"/>
                    <a:pt x="4448" y="11521"/>
                    <a:pt x="4455" y="11534"/>
                  </a:cubicBezTo>
                  <a:cubicBezTo>
                    <a:pt x="4461" y="11547"/>
                    <a:pt x="4474" y="11559"/>
                    <a:pt x="4487" y="11566"/>
                  </a:cubicBezTo>
                  <a:cubicBezTo>
                    <a:pt x="4756" y="11732"/>
                    <a:pt x="5050" y="11854"/>
                    <a:pt x="5357" y="11918"/>
                  </a:cubicBezTo>
                  <a:cubicBezTo>
                    <a:pt x="5472" y="11943"/>
                    <a:pt x="5588" y="11956"/>
                    <a:pt x="5709" y="11956"/>
                  </a:cubicBezTo>
                  <a:cubicBezTo>
                    <a:pt x="5908" y="11956"/>
                    <a:pt x="6106" y="11911"/>
                    <a:pt x="6285" y="11828"/>
                  </a:cubicBezTo>
                  <a:cubicBezTo>
                    <a:pt x="6304" y="11822"/>
                    <a:pt x="6317" y="11815"/>
                    <a:pt x="6324" y="11796"/>
                  </a:cubicBezTo>
                  <a:cubicBezTo>
                    <a:pt x="6330" y="11783"/>
                    <a:pt x="6330" y="11764"/>
                    <a:pt x="6324" y="11751"/>
                  </a:cubicBezTo>
                  <a:cubicBezTo>
                    <a:pt x="6317" y="11745"/>
                    <a:pt x="6317" y="11739"/>
                    <a:pt x="6311" y="11732"/>
                  </a:cubicBezTo>
                  <a:cubicBezTo>
                    <a:pt x="6311" y="11726"/>
                    <a:pt x="6311" y="11726"/>
                    <a:pt x="6311" y="11726"/>
                  </a:cubicBezTo>
                  <a:cubicBezTo>
                    <a:pt x="6279" y="11636"/>
                    <a:pt x="6260" y="11547"/>
                    <a:pt x="6247" y="11457"/>
                  </a:cubicBezTo>
                  <a:cubicBezTo>
                    <a:pt x="6240" y="11387"/>
                    <a:pt x="6240" y="11316"/>
                    <a:pt x="6247" y="11246"/>
                  </a:cubicBezTo>
                  <a:cubicBezTo>
                    <a:pt x="6253" y="11188"/>
                    <a:pt x="6272" y="11137"/>
                    <a:pt x="6292" y="11092"/>
                  </a:cubicBezTo>
                  <a:cubicBezTo>
                    <a:pt x="6311" y="11041"/>
                    <a:pt x="6343" y="10990"/>
                    <a:pt x="6375" y="10945"/>
                  </a:cubicBezTo>
                  <a:cubicBezTo>
                    <a:pt x="6420" y="10900"/>
                    <a:pt x="6464" y="10855"/>
                    <a:pt x="6516" y="10823"/>
                  </a:cubicBezTo>
                  <a:cubicBezTo>
                    <a:pt x="6605" y="10759"/>
                    <a:pt x="6701" y="10708"/>
                    <a:pt x="6810" y="10670"/>
                  </a:cubicBezTo>
                  <a:lnTo>
                    <a:pt x="6791" y="10670"/>
                  </a:lnTo>
                  <a:cubicBezTo>
                    <a:pt x="7040" y="10586"/>
                    <a:pt x="7290" y="10522"/>
                    <a:pt x="7553" y="10490"/>
                  </a:cubicBezTo>
                  <a:cubicBezTo>
                    <a:pt x="7642" y="10478"/>
                    <a:pt x="7732" y="10465"/>
                    <a:pt x="7821" y="10452"/>
                  </a:cubicBezTo>
                  <a:cubicBezTo>
                    <a:pt x="7962" y="10433"/>
                    <a:pt x="8129" y="10407"/>
                    <a:pt x="8289" y="10375"/>
                  </a:cubicBezTo>
                  <a:cubicBezTo>
                    <a:pt x="8442" y="10343"/>
                    <a:pt x="8596" y="10305"/>
                    <a:pt x="8749" y="10254"/>
                  </a:cubicBezTo>
                  <a:cubicBezTo>
                    <a:pt x="9236" y="10094"/>
                    <a:pt x="9697" y="9863"/>
                    <a:pt x="10113" y="9562"/>
                  </a:cubicBezTo>
                  <a:cubicBezTo>
                    <a:pt x="10247" y="9652"/>
                    <a:pt x="10401" y="9722"/>
                    <a:pt x="10554" y="9774"/>
                  </a:cubicBezTo>
                  <a:cubicBezTo>
                    <a:pt x="10746" y="9831"/>
                    <a:pt x="10945" y="9863"/>
                    <a:pt x="11143" y="9870"/>
                  </a:cubicBezTo>
                  <a:lnTo>
                    <a:pt x="11156" y="9870"/>
                  </a:lnTo>
                  <a:cubicBezTo>
                    <a:pt x="11348" y="9863"/>
                    <a:pt x="11540" y="9831"/>
                    <a:pt x="11719" y="9767"/>
                  </a:cubicBezTo>
                  <a:cubicBezTo>
                    <a:pt x="11911" y="9703"/>
                    <a:pt x="12090" y="9601"/>
                    <a:pt x="12244" y="9473"/>
                  </a:cubicBezTo>
                  <a:cubicBezTo>
                    <a:pt x="12513" y="9236"/>
                    <a:pt x="12705" y="8922"/>
                    <a:pt x="12788" y="8577"/>
                  </a:cubicBezTo>
                  <a:cubicBezTo>
                    <a:pt x="12833" y="8410"/>
                    <a:pt x="12846" y="8231"/>
                    <a:pt x="12833" y="8058"/>
                  </a:cubicBezTo>
                  <a:cubicBezTo>
                    <a:pt x="12814" y="7886"/>
                    <a:pt x="12762" y="7719"/>
                    <a:pt x="12673" y="7572"/>
                  </a:cubicBezTo>
                  <a:cubicBezTo>
                    <a:pt x="12602" y="7457"/>
                    <a:pt x="12506" y="7361"/>
                    <a:pt x="12398" y="7284"/>
                  </a:cubicBezTo>
                  <a:cubicBezTo>
                    <a:pt x="12282" y="7201"/>
                    <a:pt x="12161" y="7143"/>
                    <a:pt x="12026" y="7098"/>
                  </a:cubicBezTo>
                  <a:cubicBezTo>
                    <a:pt x="12116" y="6906"/>
                    <a:pt x="12193" y="6695"/>
                    <a:pt x="12270" y="6477"/>
                  </a:cubicBezTo>
                  <a:cubicBezTo>
                    <a:pt x="12276" y="6465"/>
                    <a:pt x="12289" y="6452"/>
                    <a:pt x="12289" y="6439"/>
                  </a:cubicBezTo>
                  <a:cubicBezTo>
                    <a:pt x="12327" y="6279"/>
                    <a:pt x="12353" y="6119"/>
                    <a:pt x="12366" y="5953"/>
                  </a:cubicBezTo>
                  <a:cubicBezTo>
                    <a:pt x="12372" y="5812"/>
                    <a:pt x="12372" y="5671"/>
                    <a:pt x="12366" y="5530"/>
                  </a:cubicBezTo>
                  <a:cubicBezTo>
                    <a:pt x="12353" y="5261"/>
                    <a:pt x="12321" y="4993"/>
                    <a:pt x="12263" y="4730"/>
                  </a:cubicBezTo>
                  <a:cubicBezTo>
                    <a:pt x="12212" y="4468"/>
                    <a:pt x="12135" y="4212"/>
                    <a:pt x="12046" y="3962"/>
                  </a:cubicBezTo>
                  <a:cubicBezTo>
                    <a:pt x="11950" y="3713"/>
                    <a:pt x="11841" y="3463"/>
                    <a:pt x="11713" y="3232"/>
                  </a:cubicBezTo>
                  <a:cubicBezTo>
                    <a:pt x="11463" y="2759"/>
                    <a:pt x="11143" y="2324"/>
                    <a:pt x="10772" y="1940"/>
                  </a:cubicBezTo>
                  <a:cubicBezTo>
                    <a:pt x="10586" y="1754"/>
                    <a:pt x="10388" y="1575"/>
                    <a:pt x="10177" y="1415"/>
                  </a:cubicBezTo>
                  <a:cubicBezTo>
                    <a:pt x="9965" y="1248"/>
                    <a:pt x="9735" y="1101"/>
                    <a:pt x="9492" y="967"/>
                  </a:cubicBezTo>
                  <a:cubicBezTo>
                    <a:pt x="9005" y="711"/>
                    <a:pt x="8487" y="512"/>
                    <a:pt x="7956" y="378"/>
                  </a:cubicBezTo>
                  <a:cubicBezTo>
                    <a:pt x="7418" y="244"/>
                    <a:pt x="6868" y="160"/>
                    <a:pt x="6311" y="128"/>
                  </a:cubicBezTo>
                  <a:cubicBezTo>
                    <a:pt x="6074" y="109"/>
                    <a:pt x="5831" y="103"/>
                    <a:pt x="5607" y="103"/>
                  </a:cubicBezTo>
                  <a:lnTo>
                    <a:pt x="5594" y="103"/>
                  </a:lnTo>
                  <a:cubicBezTo>
                    <a:pt x="5344" y="103"/>
                    <a:pt x="5101" y="122"/>
                    <a:pt x="4807" y="148"/>
                  </a:cubicBezTo>
                  <a:lnTo>
                    <a:pt x="4551" y="167"/>
                  </a:lnTo>
                  <a:cubicBezTo>
                    <a:pt x="4192" y="205"/>
                    <a:pt x="3828" y="237"/>
                    <a:pt x="3456" y="237"/>
                  </a:cubicBezTo>
                  <a:cubicBezTo>
                    <a:pt x="3367" y="237"/>
                    <a:pt x="3271" y="237"/>
                    <a:pt x="3187" y="231"/>
                  </a:cubicBezTo>
                  <a:cubicBezTo>
                    <a:pt x="2906" y="218"/>
                    <a:pt x="2624" y="167"/>
                    <a:pt x="2355" y="84"/>
                  </a:cubicBezTo>
                  <a:cubicBezTo>
                    <a:pt x="2291" y="64"/>
                    <a:pt x="2227" y="39"/>
                    <a:pt x="2157" y="13"/>
                  </a:cubicBezTo>
                  <a:cubicBezTo>
                    <a:pt x="2151" y="7"/>
                    <a:pt x="2144" y="7"/>
                    <a:pt x="2131" y="7"/>
                  </a:cubicBezTo>
                  <a:lnTo>
                    <a:pt x="213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/>
            <p:nvPr/>
          </p:nvSpPr>
          <p:spPr>
            <a:xfrm>
              <a:off x="7325737" y="2690104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43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7"/>
            <p:cNvSpPr/>
            <p:nvPr/>
          </p:nvSpPr>
          <p:spPr>
            <a:xfrm>
              <a:off x="7260091" y="2470343"/>
              <a:ext cx="998324" cy="390883"/>
            </a:xfrm>
            <a:custGeom>
              <a:avLst/>
              <a:gdLst/>
              <a:ahLst/>
              <a:cxnLst/>
              <a:rect l="l" t="t" r="r" b="b"/>
              <a:pathLst>
                <a:path w="11284" h="4418" extrusionOk="0">
                  <a:moveTo>
                    <a:pt x="1331" y="1"/>
                  </a:moveTo>
                  <a:cubicBezTo>
                    <a:pt x="1306" y="1"/>
                    <a:pt x="1287" y="14"/>
                    <a:pt x="1274" y="39"/>
                  </a:cubicBezTo>
                  <a:cubicBezTo>
                    <a:pt x="1274" y="46"/>
                    <a:pt x="1267" y="59"/>
                    <a:pt x="1267" y="65"/>
                  </a:cubicBezTo>
                  <a:lnTo>
                    <a:pt x="1248" y="65"/>
                  </a:lnTo>
                  <a:cubicBezTo>
                    <a:pt x="1229" y="71"/>
                    <a:pt x="1216" y="78"/>
                    <a:pt x="1210" y="91"/>
                  </a:cubicBezTo>
                  <a:cubicBezTo>
                    <a:pt x="832" y="558"/>
                    <a:pt x="506" y="1063"/>
                    <a:pt x="237" y="1595"/>
                  </a:cubicBezTo>
                  <a:cubicBezTo>
                    <a:pt x="154" y="1748"/>
                    <a:pt x="77" y="1915"/>
                    <a:pt x="0" y="2075"/>
                  </a:cubicBezTo>
                  <a:cubicBezTo>
                    <a:pt x="19" y="2094"/>
                    <a:pt x="45" y="2113"/>
                    <a:pt x="64" y="2126"/>
                  </a:cubicBezTo>
                  <a:cubicBezTo>
                    <a:pt x="167" y="2203"/>
                    <a:pt x="275" y="2267"/>
                    <a:pt x="384" y="2324"/>
                  </a:cubicBezTo>
                  <a:cubicBezTo>
                    <a:pt x="499" y="2382"/>
                    <a:pt x="615" y="2439"/>
                    <a:pt x="736" y="2484"/>
                  </a:cubicBezTo>
                  <a:cubicBezTo>
                    <a:pt x="1037" y="2599"/>
                    <a:pt x="1351" y="2670"/>
                    <a:pt x="1677" y="2702"/>
                  </a:cubicBezTo>
                  <a:cubicBezTo>
                    <a:pt x="1799" y="2715"/>
                    <a:pt x="1927" y="2721"/>
                    <a:pt x="2048" y="2721"/>
                  </a:cubicBezTo>
                  <a:cubicBezTo>
                    <a:pt x="2266" y="2721"/>
                    <a:pt x="2477" y="2702"/>
                    <a:pt x="2688" y="2663"/>
                  </a:cubicBezTo>
                  <a:cubicBezTo>
                    <a:pt x="2829" y="2638"/>
                    <a:pt x="2970" y="2606"/>
                    <a:pt x="3111" y="2567"/>
                  </a:cubicBezTo>
                  <a:cubicBezTo>
                    <a:pt x="3239" y="2523"/>
                    <a:pt x="3367" y="2478"/>
                    <a:pt x="3488" y="2420"/>
                  </a:cubicBezTo>
                  <a:lnTo>
                    <a:pt x="3559" y="2382"/>
                  </a:lnTo>
                  <a:lnTo>
                    <a:pt x="3578" y="2375"/>
                  </a:lnTo>
                  <a:lnTo>
                    <a:pt x="3584" y="2375"/>
                  </a:lnTo>
                  <a:cubicBezTo>
                    <a:pt x="3591" y="2375"/>
                    <a:pt x="3597" y="2375"/>
                    <a:pt x="3604" y="2382"/>
                  </a:cubicBezTo>
                  <a:cubicBezTo>
                    <a:pt x="3610" y="2375"/>
                    <a:pt x="3616" y="2375"/>
                    <a:pt x="3623" y="2375"/>
                  </a:cubicBezTo>
                  <a:cubicBezTo>
                    <a:pt x="3629" y="2375"/>
                    <a:pt x="3636" y="2375"/>
                    <a:pt x="3642" y="2382"/>
                  </a:cubicBezTo>
                  <a:cubicBezTo>
                    <a:pt x="3642" y="2382"/>
                    <a:pt x="3642" y="2388"/>
                    <a:pt x="3642" y="2395"/>
                  </a:cubicBezTo>
                  <a:lnTo>
                    <a:pt x="3642" y="2407"/>
                  </a:lnTo>
                  <a:lnTo>
                    <a:pt x="3642" y="2446"/>
                  </a:lnTo>
                  <a:cubicBezTo>
                    <a:pt x="3636" y="2484"/>
                    <a:pt x="3636" y="2529"/>
                    <a:pt x="3642" y="2567"/>
                  </a:cubicBezTo>
                  <a:cubicBezTo>
                    <a:pt x="3642" y="2606"/>
                    <a:pt x="3648" y="2644"/>
                    <a:pt x="3655" y="2689"/>
                  </a:cubicBezTo>
                  <a:cubicBezTo>
                    <a:pt x="3674" y="2766"/>
                    <a:pt x="3700" y="2843"/>
                    <a:pt x="3738" y="2919"/>
                  </a:cubicBezTo>
                  <a:cubicBezTo>
                    <a:pt x="3757" y="2964"/>
                    <a:pt x="3783" y="3015"/>
                    <a:pt x="3815" y="3054"/>
                  </a:cubicBezTo>
                  <a:cubicBezTo>
                    <a:pt x="3840" y="3099"/>
                    <a:pt x="3872" y="3143"/>
                    <a:pt x="3911" y="3182"/>
                  </a:cubicBezTo>
                  <a:cubicBezTo>
                    <a:pt x="4013" y="3303"/>
                    <a:pt x="4135" y="3412"/>
                    <a:pt x="4269" y="3502"/>
                  </a:cubicBezTo>
                  <a:cubicBezTo>
                    <a:pt x="4455" y="3630"/>
                    <a:pt x="4660" y="3732"/>
                    <a:pt x="4871" y="3803"/>
                  </a:cubicBezTo>
                  <a:cubicBezTo>
                    <a:pt x="4980" y="3841"/>
                    <a:pt x="5088" y="3873"/>
                    <a:pt x="5204" y="3892"/>
                  </a:cubicBezTo>
                  <a:cubicBezTo>
                    <a:pt x="5344" y="3918"/>
                    <a:pt x="5479" y="3937"/>
                    <a:pt x="5620" y="3950"/>
                  </a:cubicBezTo>
                  <a:cubicBezTo>
                    <a:pt x="5696" y="3950"/>
                    <a:pt x="5767" y="3956"/>
                    <a:pt x="5837" y="3956"/>
                  </a:cubicBezTo>
                  <a:cubicBezTo>
                    <a:pt x="5908" y="3956"/>
                    <a:pt x="5991" y="3956"/>
                    <a:pt x="6061" y="3944"/>
                  </a:cubicBezTo>
                  <a:cubicBezTo>
                    <a:pt x="6208" y="3937"/>
                    <a:pt x="6356" y="3918"/>
                    <a:pt x="6503" y="3886"/>
                  </a:cubicBezTo>
                  <a:cubicBezTo>
                    <a:pt x="6657" y="3860"/>
                    <a:pt x="6810" y="3816"/>
                    <a:pt x="6957" y="3771"/>
                  </a:cubicBezTo>
                  <a:cubicBezTo>
                    <a:pt x="7111" y="3720"/>
                    <a:pt x="7252" y="3662"/>
                    <a:pt x="7399" y="3592"/>
                  </a:cubicBezTo>
                  <a:cubicBezTo>
                    <a:pt x="7521" y="3534"/>
                    <a:pt x="7636" y="3470"/>
                    <a:pt x="7738" y="3406"/>
                  </a:cubicBezTo>
                  <a:cubicBezTo>
                    <a:pt x="7841" y="3342"/>
                    <a:pt x="7943" y="3271"/>
                    <a:pt x="8039" y="3195"/>
                  </a:cubicBezTo>
                  <a:cubicBezTo>
                    <a:pt x="8084" y="3150"/>
                    <a:pt x="8129" y="3111"/>
                    <a:pt x="8173" y="3067"/>
                  </a:cubicBezTo>
                  <a:cubicBezTo>
                    <a:pt x="8212" y="3022"/>
                    <a:pt x="8250" y="2971"/>
                    <a:pt x="8295" y="2926"/>
                  </a:cubicBezTo>
                  <a:cubicBezTo>
                    <a:pt x="8295" y="2921"/>
                    <a:pt x="8298" y="2917"/>
                    <a:pt x="8302" y="2917"/>
                  </a:cubicBezTo>
                  <a:cubicBezTo>
                    <a:pt x="8304" y="2917"/>
                    <a:pt x="8306" y="2918"/>
                    <a:pt x="8308" y="2919"/>
                  </a:cubicBezTo>
                  <a:lnTo>
                    <a:pt x="8314" y="2919"/>
                  </a:lnTo>
                  <a:cubicBezTo>
                    <a:pt x="8317" y="2913"/>
                    <a:pt x="8324" y="2910"/>
                    <a:pt x="8330" y="2910"/>
                  </a:cubicBezTo>
                  <a:cubicBezTo>
                    <a:pt x="8337" y="2910"/>
                    <a:pt x="8343" y="2913"/>
                    <a:pt x="8346" y="2919"/>
                  </a:cubicBezTo>
                  <a:cubicBezTo>
                    <a:pt x="8346" y="2919"/>
                    <a:pt x="8346" y="2926"/>
                    <a:pt x="8346" y="2932"/>
                  </a:cubicBezTo>
                  <a:cubicBezTo>
                    <a:pt x="8340" y="2971"/>
                    <a:pt x="8333" y="3015"/>
                    <a:pt x="8327" y="3060"/>
                  </a:cubicBezTo>
                  <a:cubicBezTo>
                    <a:pt x="8327" y="3099"/>
                    <a:pt x="8327" y="3137"/>
                    <a:pt x="8327" y="3175"/>
                  </a:cubicBezTo>
                  <a:cubicBezTo>
                    <a:pt x="8333" y="3214"/>
                    <a:pt x="8333" y="3252"/>
                    <a:pt x="8340" y="3291"/>
                  </a:cubicBezTo>
                  <a:cubicBezTo>
                    <a:pt x="8353" y="3329"/>
                    <a:pt x="8365" y="3374"/>
                    <a:pt x="8378" y="3419"/>
                  </a:cubicBezTo>
                  <a:cubicBezTo>
                    <a:pt x="8391" y="3457"/>
                    <a:pt x="8404" y="3496"/>
                    <a:pt x="8423" y="3534"/>
                  </a:cubicBezTo>
                  <a:cubicBezTo>
                    <a:pt x="8449" y="3585"/>
                    <a:pt x="8481" y="3636"/>
                    <a:pt x="8513" y="3688"/>
                  </a:cubicBezTo>
                  <a:cubicBezTo>
                    <a:pt x="8545" y="3732"/>
                    <a:pt x="8577" y="3784"/>
                    <a:pt x="8615" y="3828"/>
                  </a:cubicBezTo>
                  <a:cubicBezTo>
                    <a:pt x="8666" y="3886"/>
                    <a:pt x="8717" y="3944"/>
                    <a:pt x="8781" y="3995"/>
                  </a:cubicBezTo>
                  <a:cubicBezTo>
                    <a:pt x="8833" y="4046"/>
                    <a:pt x="8897" y="4091"/>
                    <a:pt x="8954" y="4136"/>
                  </a:cubicBezTo>
                  <a:cubicBezTo>
                    <a:pt x="9076" y="4219"/>
                    <a:pt x="9210" y="4283"/>
                    <a:pt x="9351" y="4334"/>
                  </a:cubicBezTo>
                  <a:cubicBezTo>
                    <a:pt x="9415" y="4360"/>
                    <a:pt x="9485" y="4372"/>
                    <a:pt x="9562" y="4385"/>
                  </a:cubicBezTo>
                  <a:cubicBezTo>
                    <a:pt x="9633" y="4398"/>
                    <a:pt x="9703" y="4411"/>
                    <a:pt x="9780" y="4411"/>
                  </a:cubicBezTo>
                  <a:cubicBezTo>
                    <a:pt x="9831" y="4411"/>
                    <a:pt x="9882" y="4417"/>
                    <a:pt x="9933" y="4417"/>
                  </a:cubicBezTo>
                  <a:cubicBezTo>
                    <a:pt x="9985" y="4417"/>
                    <a:pt x="10042" y="4417"/>
                    <a:pt x="10094" y="4411"/>
                  </a:cubicBezTo>
                  <a:cubicBezTo>
                    <a:pt x="10196" y="4404"/>
                    <a:pt x="10298" y="4392"/>
                    <a:pt x="10394" y="4372"/>
                  </a:cubicBezTo>
                  <a:cubicBezTo>
                    <a:pt x="10522" y="4347"/>
                    <a:pt x="10650" y="4315"/>
                    <a:pt x="10772" y="4270"/>
                  </a:cubicBezTo>
                  <a:cubicBezTo>
                    <a:pt x="10894" y="4232"/>
                    <a:pt x="11015" y="4180"/>
                    <a:pt x="11137" y="4123"/>
                  </a:cubicBezTo>
                  <a:cubicBezTo>
                    <a:pt x="11188" y="4097"/>
                    <a:pt x="11233" y="4078"/>
                    <a:pt x="11284" y="4052"/>
                  </a:cubicBezTo>
                  <a:cubicBezTo>
                    <a:pt x="11271" y="4020"/>
                    <a:pt x="11265" y="3988"/>
                    <a:pt x="11252" y="3963"/>
                  </a:cubicBezTo>
                  <a:cubicBezTo>
                    <a:pt x="10970" y="3207"/>
                    <a:pt x="10535" y="2516"/>
                    <a:pt x="9978" y="1940"/>
                  </a:cubicBezTo>
                  <a:cubicBezTo>
                    <a:pt x="9793" y="1748"/>
                    <a:pt x="9594" y="1575"/>
                    <a:pt x="9383" y="1415"/>
                  </a:cubicBezTo>
                  <a:cubicBezTo>
                    <a:pt x="9165" y="1249"/>
                    <a:pt x="8941" y="1095"/>
                    <a:pt x="8698" y="967"/>
                  </a:cubicBezTo>
                  <a:cubicBezTo>
                    <a:pt x="8212" y="705"/>
                    <a:pt x="7693" y="513"/>
                    <a:pt x="7156" y="379"/>
                  </a:cubicBezTo>
                  <a:cubicBezTo>
                    <a:pt x="6618" y="244"/>
                    <a:pt x="6068" y="161"/>
                    <a:pt x="5517" y="123"/>
                  </a:cubicBezTo>
                  <a:cubicBezTo>
                    <a:pt x="5261" y="110"/>
                    <a:pt x="5024" y="103"/>
                    <a:pt x="4813" y="103"/>
                  </a:cubicBezTo>
                  <a:lnTo>
                    <a:pt x="4794" y="103"/>
                  </a:lnTo>
                  <a:cubicBezTo>
                    <a:pt x="4557" y="103"/>
                    <a:pt x="4308" y="123"/>
                    <a:pt x="4007" y="148"/>
                  </a:cubicBezTo>
                  <a:lnTo>
                    <a:pt x="3751" y="167"/>
                  </a:lnTo>
                  <a:cubicBezTo>
                    <a:pt x="3399" y="199"/>
                    <a:pt x="3034" y="238"/>
                    <a:pt x="2656" y="238"/>
                  </a:cubicBezTo>
                  <a:cubicBezTo>
                    <a:pt x="2560" y="238"/>
                    <a:pt x="2471" y="238"/>
                    <a:pt x="2387" y="225"/>
                  </a:cubicBezTo>
                  <a:cubicBezTo>
                    <a:pt x="2106" y="219"/>
                    <a:pt x="1824" y="167"/>
                    <a:pt x="1555" y="84"/>
                  </a:cubicBezTo>
                  <a:cubicBezTo>
                    <a:pt x="1498" y="65"/>
                    <a:pt x="1434" y="39"/>
                    <a:pt x="1363" y="14"/>
                  </a:cubicBezTo>
                  <a:cubicBezTo>
                    <a:pt x="1351" y="7"/>
                    <a:pt x="1344" y="7"/>
                    <a:pt x="1331" y="7"/>
                  </a:cubicBezTo>
                  <a:lnTo>
                    <a:pt x="1331" y="1"/>
                  </a:lnTo>
                  <a:close/>
                </a:path>
              </a:pathLst>
            </a:custGeom>
            <a:solidFill>
              <a:srgbClr val="944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8130908" y="3168553"/>
              <a:ext cx="85641" cy="111655"/>
            </a:xfrm>
            <a:custGeom>
              <a:avLst/>
              <a:gdLst/>
              <a:ahLst/>
              <a:cxnLst/>
              <a:rect l="l" t="t" r="r" b="b"/>
              <a:pathLst>
                <a:path w="968" h="1262" extrusionOk="0">
                  <a:moveTo>
                    <a:pt x="891" y="1"/>
                  </a:moveTo>
                  <a:cubicBezTo>
                    <a:pt x="878" y="1"/>
                    <a:pt x="859" y="7"/>
                    <a:pt x="846" y="20"/>
                  </a:cubicBezTo>
                  <a:lnTo>
                    <a:pt x="839" y="26"/>
                  </a:lnTo>
                  <a:cubicBezTo>
                    <a:pt x="827" y="39"/>
                    <a:pt x="814" y="58"/>
                    <a:pt x="814" y="77"/>
                  </a:cubicBezTo>
                  <a:cubicBezTo>
                    <a:pt x="820" y="154"/>
                    <a:pt x="814" y="237"/>
                    <a:pt x="801" y="314"/>
                  </a:cubicBezTo>
                  <a:cubicBezTo>
                    <a:pt x="750" y="551"/>
                    <a:pt x="647" y="769"/>
                    <a:pt x="487" y="954"/>
                  </a:cubicBezTo>
                  <a:lnTo>
                    <a:pt x="494" y="948"/>
                  </a:lnTo>
                  <a:lnTo>
                    <a:pt x="494" y="948"/>
                  </a:lnTo>
                  <a:cubicBezTo>
                    <a:pt x="443" y="1005"/>
                    <a:pt x="379" y="1063"/>
                    <a:pt x="315" y="1108"/>
                  </a:cubicBezTo>
                  <a:cubicBezTo>
                    <a:pt x="263" y="1140"/>
                    <a:pt x="212" y="1165"/>
                    <a:pt x="161" y="1185"/>
                  </a:cubicBezTo>
                  <a:cubicBezTo>
                    <a:pt x="116" y="1204"/>
                    <a:pt x="71" y="1210"/>
                    <a:pt x="26" y="1217"/>
                  </a:cubicBezTo>
                  <a:cubicBezTo>
                    <a:pt x="1" y="1229"/>
                    <a:pt x="7" y="1261"/>
                    <a:pt x="33" y="1261"/>
                  </a:cubicBezTo>
                  <a:cubicBezTo>
                    <a:pt x="161" y="1242"/>
                    <a:pt x="283" y="1197"/>
                    <a:pt x="385" y="1127"/>
                  </a:cubicBezTo>
                  <a:cubicBezTo>
                    <a:pt x="507" y="1050"/>
                    <a:pt x="609" y="954"/>
                    <a:pt x="699" y="845"/>
                  </a:cubicBezTo>
                  <a:cubicBezTo>
                    <a:pt x="788" y="730"/>
                    <a:pt x="859" y="602"/>
                    <a:pt x="910" y="461"/>
                  </a:cubicBezTo>
                  <a:cubicBezTo>
                    <a:pt x="935" y="397"/>
                    <a:pt x="955" y="327"/>
                    <a:pt x="961" y="257"/>
                  </a:cubicBezTo>
                  <a:cubicBezTo>
                    <a:pt x="967" y="225"/>
                    <a:pt x="967" y="193"/>
                    <a:pt x="967" y="161"/>
                  </a:cubicBezTo>
                  <a:cubicBezTo>
                    <a:pt x="967" y="129"/>
                    <a:pt x="967" y="90"/>
                    <a:pt x="961" y="58"/>
                  </a:cubicBezTo>
                  <a:cubicBezTo>
                    <a:pt x="961" y="45"/>
                    <a:pt x="955" y="33"/>
                    <a:pt x="948" y="26"/>
                  </a:cubicBezTo>
                  <a:cubicBezTo>
                    <a:pt x="935" y="13"/>
                    <a:pt x="916" y="1"/>
                    <a:pt x="891" y="1"/>
                  </a:cubicBezTo>
                  <a:close/>
                </a:path>
              </a:pathLst>
            </a:custGeom>
            <a:solidFill>
              <a:srgbClr val="6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8202304" y="3158910"/>
              <a:ext cx="105459" cy="41849"/>
            </a:xfrm>
            <a:custGeom>
              <a:avLst/>
              <a:gdLst/>
              <a:ahLst/>
              <a:cxnLst/>
              <a:rect l="l" t="t" r="r" b="b"/>
              <a:pathLst>
                <a:path w="1192" h="473" extrusionOk="0">
                  <a:moveTo>
                    <a:pt x="340" y="1"/>
                  </a:moveTo>
                  <a:lnTo>
                    <a:pt x="333" y="7"/>
                  </a:lnTo>
                  <a:cubicBezTo>
                    <a:pt x="282" y="14"/>
                    <a:pt x="224" y="20"/>
                    <a:pt x="173" y="39"/>
                  </a:cubicBezTo>
                  <a:cubicBezTo>
                    <a:pt x="148" y="46"/>
                    <a:pt x="122" y="58"/>
                    <a:pt x="96" y="71"/>
                  </a:cubicBezTo>
                  <a:cubicBezTo>
                    <a:pt x="84" y="78"/>
                    <a:pt x="71" y="84"/>
                    <a:pt x="64" y="90"/>
                  </a:cubicBezTo>
                  <a:cubicBezTo>
                    <a:pt x="52" y="97"/>
                    <a:pt x="39" y="110"/>
                    <a:pt x="20" y="122"/>
                  </a:cubicBezTo>
                  <a:cubicBezTo>
                    <a:pt x="0" y="142"/>
                    <a:pt x="0" y="167"/>
                    <a:pt x="7" y="186"/>
                  </a:cubicBezTo>
                  <a:cubicBezTo>
                    <a:pt x="13" y="199"/>
                    <a:pt x="20" y="206"/>
                    <a:pt x="26" y="212"/>
                  </a:cubicBezTo>
                  <a:cubicBezTo>
                    <a:pt x="35" y="216"/>
                    <a:pt x="47" y="221"/>
                    <a:pt x="58" y="221"/>
                  </a:cubicBezTo>
                  <a:cubicBezTo>
                    <a:pt x="63" y="221"/>
                    <a:pt x="67" y="220"/>
                    <a:pt x="71" y="218"/>
                  </a:cubicBezTo>
                  <a:lnTo>
                    <a:pt x="103" y="206"/>
                  </a:lnTo>
                  <a:lnTo>
                    <a:pt x="141" y="199"/>
                  </a:lnTo>
                  <a:cubicBezTo>
                    <a:pt x="167" y="193"/>
                    <a:pt x="192" y="180"/>
                    <a:pt x="218" y="174"/>
                  </a:cubicBezTo>
                  <a:cubicBezTo>
                    <a:pt x="276" y="161"/>
                    <a:pt x="333" y="148"/>
                    <a:pt x="391" y="148"/>
                  </a:cubicBezTo>
                  <a:cubicBezTo>
                    <a:pt x="413" y="146"/>
                    <a:pt x="436" y="145"/>
                    <a:pt x="459" y="145"/>
                  </a:cubicBezTo>
                  <a:cubicBezTo>
                    <a:pt x="522" y="145"/>
                    <a:pt x="586" y="151"/>
                    <a:pt x="647" y="161"/>
                  </a:cubicBezTo>
                  <a:cubicBezTo>
                    <a:pt x="730" y="180"/>
                    <a:pt x="813" y="206"/>
                    <a:pt x="890" y="244"/>
                  </a:cubicBezTo>
                  <a:cubicBezTo>
                    <a:pt x="935" y="263"/>
                    <a:pt x="973" y="289"/>
                    <a:pt x="1012" y="321"/>
                  </a:cubicBezTo>
                  <a:cubicBezTo>
                    <a:pt x="1044" y="346"/>
                    <a:pt x="1069" y="378"/>
                    <a:pt x="1095" y="410"/>
                  </a:cubicBezTo>
                  <a:cubicBezTo>
                    <a:pt x="1101" y="423"/>
                    <a:pt x="1114" y="436"/>
                    <a:pt x="1120" y="455"/>
                  </a:cubicBezTo>
                  <a:cubicBezTo>
                    <a:pt x="1127" y="467"/>
                    <a:pt x="1137" y="472"/>
                    <a:pt x="1147" y="472"/>
                  </a:cubicBezTo>
                  <a:cubicBezTo>
                    <a:pt x="1169" y="472"/>
                    <a:pt x="1191" y="449"/>
                    <a:pt x="1178" y="423"/>
                  </a:cubicBezTo>
                  <a:cubicBezTo>
                    <a:pt x="1152" y="378"/>
                    <a:pt x="1127" y="340"/>
                    <a:pt x="1095" y="302"/>
                  </a:cubicBezTo>
                  <a:cubicBezTo>
                    <a:pt x="986" y="174"/>
                    <a:pt x="839" y="84"/>
                    <a:pt x="679" y="39"/>
                  </a:cubicBezTo>
                  <a:cubicBezTo>
                    <a:pt x="621" y="20"/>
                    <a:pt x="570" y="14"/>
                    <a:pt x="512" y="7"/>
                  </a:cubicBezTo>
                  <a:cubicBezTo>
                    <a:pt x="480" y="1"/>
                    <a:pt x="448" y="1"/>
                    <a:pt x="416" y="1"/>
                  </a:cubicBezTo>
                  <a:close/>
                </a:path>
              </a:pathLst>
            </a:custGeom>
            <a:solidFill>
              <a:srgbClr val="6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6834282" y="3278965"/>
              <a:ext cx="1826249" cy="1307041"/>
            </a:xfrm>
            <a:custGeom>
              <a:avLst/>
              <a:gdLst/>
              <a:ahLst/>
              <a:cxnLst/>
              <a:rect l="l" t="t" r="r" b="b"/>
              <a:pathLst>
                <a:path w="20642" h="14773" extrusionOk="0">
                  <a:moveTo>
                    <a:pt x="14593" y="14491"/>
                  </a:moveTo>
                  <a:lnTo>
                    <a:pt x="14597" y="14501"/>
                  </a:lnTo>
                  <a:lnTo>
                    <a:pt x="14597" y="14501"/>
                  </a:lnTo>
                  <a:cubicBezTo>
                    <a:pt x="14595" y="14498"/>
                    <a:pt x="14594" y="14494"/>
                    <a:pt x="14593" y="14491"/>
                  </a:cubicBezTo>
                  <a:close/>
                  <a:moveTo>
                    <a:pt x="18728" y="1"/>
                  </a:moveTo>
                  <a:lnTo>
                    <a:pt x="18740" y="13"/>
                  </a:lnTo>
                  <a:cubicBezTo>
                    <a:pt x="18721" y="13"/>
                    <a:pt x="18702" y="20"/>
                    <a:pt x="18689" y="39"/>
                  </a:cubicBezTo>
                  <a:cubicBezTo>
                    <a:pt x="18683" y="45"/>
                    <a:pt x="18676" y="45"/>
                    <a:pt x="18670" y="52"/>
                  </a:cubicBezTo>
                  <a:cubicBezTo>
                    <a:pt x="18523" y="225"/>
                    <a:pt x="18363" y="397"/>
                    <a:pt x="18196" y="564"/>
                  </a:cubicBezTo>
                  <a:lnTo>
                    <a:pt x="18190" y="570"/>
                  </a:lnTo>
                  <a:cubicBezTo>
                    <a:pt x="17844" y="916"/>
                    <a:pt x="17473" y="1236"/>
                    <a:pt x="17089" y="1537"/>
                  </a:cubicBezTo>
                  <a:cubicBezTo>
                    <a:pt x="16903" y="1677"/>
                    <a:pt x="16705" y="1825"/>
                    <a:pt x="16494" y="1972"/>
                  </a:cubicBezTo>
                  <a:cubicBezTo>
                    <a:pt x="16302" y="2113"/>
                    <a:pt x="16097" y="2241"/>
                    <a:pt x="15899" y="2362"/>
                  </a:cubicBezTo>
                  <a:lnTo>
                    <a:pt x="15822" y="2401"/>
                  </a:lnTo>
                  <a:lnTo>
                    <a:pt x="15815" y="2407"/>
                  </a:lnTo>
                  <a:cubicBezTo>
                    <a:pt x="15278" y="2721"/>
                    <a:pt x="14702" y="2958"/>
                    <a:pt x="14100" y="3124"/>
                  </a:cubicBezTo>
                  <a:cubicBezTo>
                    <a:pt x="13914" y="3175"/>
                    <a:pt x="13722" y="3214"/>
                    <a:pt x="13530" y="3246"/>
                  </a:cubicBezTo>
                  <a:cubicBezTo>
                    <a:pt x="13415" y="3271"/>
                    <a:pt x="13319" y="3284"/>
                    <a:pt x="13230" y="3290"/>
                  </a:cubicBezTo>
                  <a:cubicBezTo>
                    <a:pt x="13134" y="3303"/>
                    <a:pt x="13031" y="3310"/>
                    <a:pt x="12910" y="3310"/>
                  </a:cubicBezTo>
                  <a:cubicBezTo>
                    <a:pt x="12590" y="3303"/>
                    <a:pt x="12270" y="3271"/>
                    <a:pt x="11950" y="3226"/>
                  </a:cubicBezTo>
                  <a:lnTo>
                    <a:pt x="11911" y="3220"/>
                  </a:lnTo>
                  <a:lnTo>
                    <a:pt x="11694" y="3194"/>
                  </a:lnTo>
                  <a:cubicBezTo>
                    <a:pt x="11470" y="3169"/>
                    <a:pt x="11239" y="3156"/>
                    <a:pt x="11015" y="3156"/>
                  </a:cubicBezTo>
                  <a:cubicBezTo>
                    <a:pt x="10988" y="3155"/>
                    <a:pt x="10961" y="3154"/>
                    <a:pt x="10934" y="3154"/>
                  </a:cubicBezTo>
                  <a:cubicBezTo>
                    <a:pt x="10809" y="3154"/>
                    <a:pt x="10687" y="3166"/>
                    <a:pt x="10561" y="3182"/>
                  </a:cubicBezTo>
                  <a:cubicBezTo>
                    <a:pt x="10561" y="3175"/>
                    <a:pt x="10554" y="3169"/>
                    <a:pt x="10548" y="3162"/>
                  </a:cubicBezTo>
                  <a:cubicBezTo>
                    <a:pt x="10535" y="3150"/>
                    <a:pt x="10516" y="3150"/>
                    <a:pt x="10503" y="3150"/>
                  </a:cubicBezTo>
                  <a:cubicBezTo>
                    <a:pt x="10362" y="3143"/>
                    <a:pt x="10221" y="3137"/>
                    <a:pt x="10087" y="3130"/>
                  </a:cubicBezTo>
                  <a:cubicBezTo>
                    <a:pt x="9652" y="3105"/>
                    <a:pt x="9223" y="3060"/>
                    <a:pt x="8794" y="2990"/>
                  </a:cubicBezTo>
                  <a:cubicBezTo>
                    <a:pt x="8353" y="2919"/>
                    <a:pt x="7924" y="2810"/>
                    <a:pt x="7501" y="2670"/>
                  </a:cubicBezTo>
                  <a:lnTo>
                    <a:pt x="7501" y="2670"/>
                  </a:lnTo>
                  <a:lnTo>
                    <a:pt x="7514" y="2676"/>
                  </a:lnTo>
                  <a:cubicBezTo>
                    <a:pt x="7476" y="2663"/>
                    <a:pt x="7437" y="2644"/>
                    <a:pt x="7392" y="2631"/>
                  </a:cubicBezTo>
                  <a:lnTo>
                    <a:pt x="7303" y="2599"/>
                  </a:lnTo>
                  <a:cubicBezTo>
                    <a:pt x="7290" y="2593"/>
                    <a:pt x="7284" y="2593"/>
                    <a:pt x="7271" y="2593"/>
                  </a:cubicBezTo>
                  <a:lnTo>
                    <a:pt x="7252" y="2593"/>
                  </a:lnTo>
                  <a:cubicBezTo>
                    <a:pt x="7252" y="2593"/>
                    <a:pt x="7245" y="2593"/>
                    <a:pt x="7239" y="2599"/>
                  </a:cubicBezTo>
                  <a:lnTo>
                    <a:pt x="7194" y="2599"/>
                  </a:lnTo>
                  <a:cubicBezTo>
                    <a:pt x="6983" y="2599"/>
                    <a:pt x="6772" y="2638"/>
                    <a:pt x="6573" y="2708"/>
                  </a:cubicBezTo>
                  <a:cubicBezTo>
                    <a:pt x="6349" y="2785"/>
                    <a:pt x="6138" y="2887"/>
                    <a:pt x="5933" y="3002"/>
                  </a:cubicBezTo>
                  <a:cubicBezTo>
                    <a:pt x="5844" y="3054"/>
                    <a:pt x="5748" y="3111"/>
                    <a:pt x="5645" y="3182"/>
                  </a:cubicBezTo>
                  <a:cubicBezTo>
                    <a:pt x="5600" y="3207"/>
                    <a:pt x="5562" y="3233"/>
                    <a:pt x="5524" y="3265"/>
                  </a:cubicBezTo>
                  <a:cubicBezTo>
                    <a:pt x="5434" y="3329"/>
                    <a:pt x="5344" y="3406"/>
                    <a:pt x="5274" y="3470"/>
                  </a:cubicBezTo>
                  <a:cubicBezTo>
                    <a:pt x="5172" y="3553"/>
                    <a:pt x="5076" y="3642"/>
                    <a:pt x="4973" y="3732"/>
                  </a:cubicBezTo>
                  <a:lnTo>
                    <a:pt x="4954" y="3751"/>
                  </a:lnTo>
                  <a:lnTo>
                    <a:pt x="4935" y="3770"/>
                  </a:lnTo>
                  <a:lnTo>
                    <a:pt x="4826" y="3873"/>
                  </a:lnTo>
                  <a:cubicBezTo>
                    <a:pt x="4666" y="4014"/>
                    <a:pt x="4500" y="4167"/>
                    <a:pt x="4314" y="4314"/>
                  </a:cubicBezTo>
                  <a:cubicBezTo>
                    <a:pt x="4167" y="4436"/>
                    <a:pt x="4032" y="4538"/>
                    <a:pt x="3904" y="4628"/>
                  </a:cubicBezTo>
                  <a:cubicBezTo>
                    <a:pt x="3763" y="4724"/>
                    <a:pt x="3623" y="4807"/>
                    <a:pt x="3475" y="4878"/>
                  </a:cubicBezTo>
                  <a:cubicBezTo>
                    <a:pt x="3367" y="4922"/>
                    <a:pt x="3258" y="4961"/>
                    <a:pt x="3149" y="4980"/>
                  </a:cubicBezTo>
                  <a:lnTo>
                    <a:pt x="3136" y="4980"/>
                  </a:lnTo>
                  <a:cubicBezTo>
                    <a:pt x="3091" y="4986"/>
                    <a:pt x="3040" y="4993"/>
                    <a:pt x="2989" y="4993"/>
                  </a:cubicBezTo>
                  <a:lnTo>
                    <a:pt x="2938" y="4993"/>
                  </a:lnTo>
                  <a:cubicBezTo>
                    <a:pt x="2880" y="4986"/>
                    <a:pt x="2829" y="4974"/>
                    <a:pt x="2771" y="4954"/>
                  </a:cubicBezTo>
                  <a:cubicBezTo>
                    <a:pt x="2720" y="4935"/>
                    <a:pt x="2669" y="4910"/>
                    <a:pt x="2624" y="4878"/>
                  </a:cubicBezTo>
                  <a:cubicBezTo>
                    <a:pt x="2579" y="4839"/>
                    <a:pt x="2535" y="4794"/>
                    <a:pt x="2496" y="4750"/>
                  </a:cubicBezTo>
                  <a:cubicBezTo>
                    <a:pt x="2432" y="4666"/>
                    <a:pt x="2375" y="4577"/>
                    <a:pt x="2336" y="4487"/>
                  </a:cubicBezTo>
                  <a:cubicBezTo>
                    <a:pt x="2304" y="4423"/>
                    <a:pt x="2279" y="4359"/>
                    <a:pt x="2253" y="4289"/>
                  </a:cubicBezTo>
                  <a:cubicBezTo>
                    <a:pt x="2247" y="4270"/>
                    <a:pt x="2227" y="4250"/>
                    <a:pt x="2208" y="4250"/>
                  </a:cubicBezTo>
                  <a:cubicBezTo>
                    <a:pt x="2202" y="4231"/>
                    <a:pt x="2189" y="4225"/>
                    <a:pt x="2176" y="4218"/>
                  </a:cubicBezTo>
                  <a:lnTo>
                    <a:pt x="2157" y="4218"/>
                  </a:lnTo>
                  <a:cubicBezTo>
                    <a:pt x="2151" y="4218"/>
                    <a:pt x="2138" y="4225"/>
                    <a:pt x="2125" y="4231"/>
                  </a:cubicBezTo>
                  <a:lnTo>
                    <a:pt x="1895" y="4334"/>
                  </a:lnTo>
                  <a:cubicBezTo>
                    <a:pt x="1639" y="4455"/>
                    <a:pt x="1325" y="4596"/>
                    <a:pt x="1037" y="4750"/>
                  </a:cubicBezTo>
                  <a:cubicBezTo>
                    <a:pt x="679" y="4942"/>
                    <a:pt x="339" y="5178"/>
                    <a:pt x="38" y="5454"/>
                  </a:cubicBezTo>
                  <a:cubicBezTo>
                    <a:pt x="38" y="5460"/>
                    <a:pt x="38" y="5460"/>
                    <a:pt x="32" y="5466"/>
                  </a:cubicBezTo>
                  <a:cubicBezTo>
                    <a:pt x="13" y="5479"/>
                    <a:pt x="0" y="5505"/>
                    <a:pt x="6" y="5524"/>
                  </a:cubicBezTo>
                  <a:cubicBezTo>
                    <a:pt x="64" y="5819"/>
                    <a:pt x="166" y="6100"/>
                    <a:pt x="307" y="6363"/>
                  </a:cubicBezTo>
                  <a:cubicBezTo>
                    <a:pt x="461" y="6670"/>
                    <a:pt x="653" y="6951"/>
                    <a:pt x="864" y="7220"/>
                  </a:cubicBezTo>
                  <a:cubicBezTo>
                    <a:pt x="1088" y="7495"/>
                    <a:pt x="1338" y="7739"/>
                    <a:pt x="1619" y="7956"/>
                  </a:cubicBezTo>
                  <a:cubicBezTo>
                    <a:pt x="1882" y="8167"/>
                    <a:pt x="2176" y="8334"/>
                    <a:pt x="2490" y="8449"/>
                  </a:cubicBezTo>
                  <a:cubicBezTo>
                    <a:pt x="2611" y="8494"/>
                    <a:pt x="2733" y="8526"/>
                    <a:pt x="2861" y="8551"/>
                  </a:cubicBezTo>
                  <a:cubicBezTo>
                    <a:pt x="2976" y="8571"/>
                    <a:pt x="3085" y="8577"/>
                    <a:pt x="3200" y="8577"/>
                  </a:cubicBezTo>
                  <a:lnTo>
                    <a:pt x="3245" y="8577"/>
                  </a:lnTo>
                  <a:cubicBezTo>
                    <a:pt x="3373" y="8577"/>
                    <a:pt x="3495" y="8558"/>
                    <a:pt x="3616" y="8532"/>
                  </a:cubicBezTo>
                  <a:cubicBezTo>
                    <a:pt x="3680" y="8513"/>
                    <a:pt x="3744" y="8494"/>
                    <a:pt x="3802" y="8475"/>
                  </a:cubicBezTo>
                  <a:lnTo>
                    <a:pt x="3802" y="8475"/>
                  </a:lnTo>
                  <a:cubicBezTo>
                    <a:pt x="3661" y="8750"/>
                    <a:pt x="3533" y="9031"/>
                    <a:pt x="3424" y="9320"/>
                  </a:cubicBezTo>
                  <a:cubicBezTo>
                    <a:pt x="3277" y="9710"/>
                    <a:pt x="3149" y="10113"/>
                    <a:pt x="3047" y="10516"/>
                  </a:cubicBezTo>
                  <a:cubicBezTo>
                    <a:pt x="2944" y="10932"/>
                    <a:pt x="2861" y="11355"/>
                    <a:pt x="2803" y="11784"/>
                  </a:cubicBezTo>
                  <a:cubicBezTo>
                    <a:pt x="2739" y="12200"/>
                    <a:pt x="2707" y="12622"/>
                    <a:pt x="2688" y="13044"/>
                  </a:cubicBezTo>
                  <a:cubicBezTo>
                    <a:pt x="2675" y="13448"/>
                    <a:pt x="2688" y="13851"/>
                    <a:pt x="2727" y="14254"/>
                  </a:cubicBezTo>
                  <a:cubicBezTo>
                    <a:pt x="2727" y="14261"/>
                    <a:pt x="2733" y="14273"/>
                    <a:pt x="2733" y="14280"/>
                  </a:cubicBezTo>
                  <a:cubicBezTo>
                    <a:pt x="2733" y="14293"/>
                    <a:pt x="2739" y="14305"/>
                    <a:pt x="2746" y="14318"/>
                  </a:cubicBezTo>
                  <a:cubicBezTo>
                    <a:pt x="2752" y="14331"/>
                    <a:pt x="2771" y="14344"/>
                    <a:pt x="2784" y="14344"/>
                  </a:cubicBezTo>
                  <a:cubicBezTo>
                    <a:pt x="4026" y="14446"/>
                    <a:pt x="5460" y="14561"/>
                    <a:pt x="6868" y="14645"/>
                  </a:cubicBezTo>
                  <a:lnTo>
                    <a:pt x="6874" y="14645"/>
                  </a:lnTo>
                  <a:lnTo>
                    <a:pt x="7437" y="14670"/>
                  </a:lnTo>
                  <a:cubicBezTo>
                    <a:pt x="8263" y="14715"/>
                    <a:pt x="9025" y="14747"/>
                    <a:pt x="9767" y="14760"/>
                  </a:cubicBezTo>
                  <a:cubicBezTo>
                    <a:pt x="10183" y="14766"/>
                    <a:pt x="10580" y="14773"/>
                    <a:pt x="10938" y="14773"/>
                  </a:cubicBezTo>
                  <a:lnTo>
                    <a:pt x="11527" y="14773"/>
                  </a:lnTo>
                  <a:lnTo>
                    <a:pt x="11834" y="14766"/>
                  </a:lnTo>
                  <a:lnTo>
                    <a:pt x="13306" y="14766"/>
                  </a:lnTo>
                  <a:cubicBezTo>
                    <a:pt x="13351" y="14767"/>
                    <a:pt x="13395" y="14767"/>
                    <a:pt x="13439" y="14767"/>
                  </a:cubicBezTo>
                  <a:cubicBezTo>
                    <a:pt x="13836" y="14767"/>
                    <a:pt x="14234" y="14741"/>
                    <a:pt x="14631" y="14689"/>
                  </a:cubicBezTo>
                  <a:cubicBezTo>
                    <a:pt x="14663" y="14683"/>
                    <a:pt x="14689" y="14657"/>
                    <a:pt x="14682" y="14625"/>
                  </a:cubicBezTo>
                  <a:lnTo>
                    <a:pt x="14702" y="14625"/>
                  </a:lnTo>
                  <a:cubicBezTo>
                    <a:pt x="14721" y="14619"/>
                    <a:pt x="14734" y="14606"/>
                    <a:pt x="14740" y="14593"/>
                  </a:cubicBezTo>
                  <a:cubicBezTo>
                    <a:pt x="14753" y="14581"/>
                    <a:pt x="14753" y="14561"/>
                    <a:pt x="14746" y="14549"/>
                  </a:cubicBezTo>
                  <a:cubicBezTo>
                    <a:pt x="14407" y="13685"/>
                    <a:pt x="14138" y="12788"/>
                    <a:pt x="13940" y="11886"/>
                  </a:cubicBezTo>
                  <a:cubicBezTo>
                    <a:pt x="13806" y="11265"/>
                    <a:pt x="13684" y="10606"/>
                    <a:pt x="13594" y="9921"/>
                  </a:cubicBezTo>
                  <a:cubicBezTo>
                    <a:pt x="13473" y="9006"/>
                    <a:pt x="13396" y="8078"/>
                    <a:pt x="13364" y="7150"/>
                  </a:cubicBezTo>
                  <a:cubicBezTo>
                    <a:pt x="13460" y="7143"/>
                    <a:pt x="13556" y="7124"/>
                    <a:pt x="13646" y="7105"/>
                  </a:cubicBezTo>
                  <a:cubicBezTo>
                    <a:pt x="13742" y="7086"/>
                    <a:pt x="13844" y="7060"/>
                    <a:pt x="13959" y="7022"/>
                  </a:cubicBezTo>
                  <a:cubicBezTo>
                    <a:pt x="14158" y="6971"/>
                    <a:pt x="14356" y="6913"/>
                    <a:pt x="14554" y="6843"/>
                  </a:cubicBezTo>
                  <a:cubicBezTo>
                    <a:pt x="14939" y="6708"/>
                    <a:pt x="15323" y="6548"/>
                    <a:pt x="15687" y="6356"/>
                  </a:cubicBezTo>
                  <a:cubicBezTo>
                    <a:pt x="16436" y="5979"/>
                    <a:pt x="17134" y="5505"/>
                    <a:pt x="17767" y="4961"/>
                  </a:cubicBezTo>
                  <a:cubicBezTo>
                    <a:pt x="18407" y="4410"/>
                    <a:pt x="18990" y="3802"/>
                    <a:pt x="19502" y="3137"/>
                  </a:cubicBezTo>
                  <a:cubicBezTo>
                    <a:pt x="19931" y="2574"/>
                    <a:pt x="20308" y="1972"/>
                    <a:pt x="20635" y="1345"/>
                  </a:cubicBezTo>
                  <a:cubicBezTo>
                    <a:pt x="20641" y="1319"/>
                    <a:pt x="20635" y="1287"/>
                    <a:pt x="20609" y="1268"/>
                  </a:cubicBezTo>
                  <a:cubicBezTo>
                    <a:pt x="20609" y="1261"/>
                    <a:pt x="20603" y="1255"/>
                    <a:pt x="20596" y="1249"/>
                  </a:cubicBezTo>
                  <a:cubicBezTo>
                    <a:pt x="20334" y="980"/>
                    <a:pt x="20046" y="743"/>
                    <a:pt x="19739" y="545"/>
                  </a:cubicBezTo>
                  <a:cubicBezTo>
                    <a:pt x="19425" y="340"/>
                    <a:pt x="19099" y="161"/>
                    <a:pt x="18753" y="7"/>
                  </a:cubicBezTo>
                  <a:cubicBezTo>
                    <a:pt x="18747" y="1"/>
                    <a:pt x="18740" y="1"/>
                    <a:pt x="18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>
              <a:off x="6834813" y="3744409"/>
              <a:ext cx="456518" cy="294533"/>
            </a:xfrm>
            <a:custGeom>
              <a:avLst/>
              <a:gdLst/>
              <a:ahLst/>
              <a:cxnLst/>
              <a:rect l="l" t="t" r="r" b="b"/>
              <a:pathLst>
                <a:path w="5160" h="3329" extrusionOk="0">
                  <a:moveTo>
                    <a:pt x="276" y="1"/>
                  </a:moveTo>
                  <a:cubicBezTo>
                    <a:pt x="199" y="65"/>
                    <a:pt x="122" y="129"/>
                    <a:pt x="52" y="199"/>
                  </a:cubicBezTo>
                  <a:lnTo>
                    <a:pt x="39" y="205"/>
                  </a:lnTo>
                  <a:cubicBezTo>
                    <a:pt x="39" y="205"/>
                    <a:pt x="32" y="212"/>
                    <a:pt x="32" y="218"/>
                  </a:cubicBezTo>
                  <a:cubicBezTo>
                    <a:pt x="13" y="225"/>
                    <a:pt x="0" y="250"/>
                    <a:pt x="7" y="276"/>
                  </a:cubicBezTo>
                  <a:cubicBezTo>
                    <a:pt x="64" y="570"/>
                    <a:pt x="167" y="852"/>
                    <a:pt x="308" y="1114"/>
                  </a:cubicBezTo>
                  <a:cubicBezTo>
                    <a:pt x="461" y="1415"/>
                    <a:pt x="647" y="1703"/>
                    <a:pt x="865" y="1972"/>
                  </a:cubicBezTo>
                  <a:cubicBezTo>
                    <a:pt x="1089" y="2241"/>
                    <a:pt x="1338" y="2490"/>
                    <a:pt x="1620" y="2708"/>
                  </a:cubicBezTo>
                  <a:cubicBezTo>
                    <a:pt x="1882" y="2919"/>
                    <a:pt x="2177" y="3086"/>
                    <a:pt x="2490" y="3201"/>
                  </a:cubicBezTo>
                  <a:cubicBezTo>
                    <a:pt x="2612" y="3246"/>
                    <a:pt x="2733" y="3278"/>
                    <a:pt x="2861" y="3303"/>
                  </a:cubicBezTo>
                  <a:cubicBezTo>
                    <a:pt x="2977" y="3322"/>
                    <a:pt x="3085" y="3329"/>
                    <a:pt x="3201" y="3329"/>
                  </a:cubicBezTo>
                  <a:lnTo>
                    <a:pt x="3245" y="3329"/>
                  </a:lnTo>
                  <a:cubicBezTo>
                    <a:pt x="3373" y="3329"/>
                    <a:pt x="3495" y="3310"/>
                    <a:pt x="3617" y="3284"/>
                  </a:cubicBezTo>
                  <a:cubicBezTo>
                    <a:pt x="3661" y="3271"/>
                    <a:pt x="3713" y="3258"/>
                    <a:pt x="3757" y="3239"/>
                  </a:cubicBezTo>
                  <a:cubicBezTo>
                    <a:pt x="3802" y="3150"/>
                    <a:pt x="3847" y="3066"/>
                    <a:pt x="3886" y="2977"/>
                  </a:cubicBezTo>
                  <a:cubicBezTo>
                    <a:pt x="4110" y="2529"/>
                    <a:pt x="4346" y="2094"/>
                    <a:pt x="4602" y="1671"/>
                  </a:cubicBezTo>
                  <a:cubicBezTo>
                    <a:pt x="4782" y="1370"/>
                    <a:pt x="4967" y="1070"/>
                    <a:pt x="5159" y="775"/>
                  </a:cubicBezTo>
                  <a:lnTo>
                    <a:pt x="5159" y="775"/>
                  </a:lnTo>
                  <a:cubicBezTo>
                    <a:pt x="4910" y="1082"/>
                    <a:pt x="4634" y="1364"/>
                    <a:pt x="4334" y="1626"/>
                  </a:cubicBezTo>
                  <a:cubicBezTo>
                    <a:pt x="4186" y="1754"/>
                    <a:pt x="4026" y="1876"/>
                    <a:pt x="3854" y="1978"/>
                  </a:cubicBezTo>
                  <a:cubicBezTo>
                    <a:pt x="3693" y="2074"/>
                    <a:pt x="3521" y="2158"/>
                    <a:pt x="3348" y="2222"/>
                  </a:cubicBezTo>
                  <a:cubicBezTo>
                    <a:pt x="3162" y="2284"/>
                    <a:pt x="2969" y="2314"/>
                    <a:pt x="2775" y="2314"/>
                  </a:cubicBezTo>
                  <a:cubicBezTo>
                    <a:pt x="2608" y="2314"/>
                    <a:pt x="2442" y="2292"/>
                    <a:pt x="2279" y="2247"/>
                  </a:cubicBezTo>
                  <a:cubicBezTo>
                    <a:pt x="2119" y="2196"/>
                    <a:pt x="1972" y="2132"/>
                    <a:pt x="1825" y="2042"/>
                  </a:cubicBezTo>
                  <a:cubicBezTo>
                    <a:pt x="1684" y="1953"/>
                    <a:pt x="1556" y="1850"/>
                    <a:pt x="1434" y="1735"/>
                  </a:cubicBezTo>
                  <a:cubicBezTo>
                    <a:pt x="1191" y="1492"/>
                    <a:pt x="973" y="1217"/>
                    <a:pt x="794" y="922"/>
                  </a:cubicBezTo>
                  <a:cubicBezTo>
                    <a:pt x="705" y="775"/>
                    <a:pt x="615" y="628"/>
                    <a:pt x="532" y="474"/>
                  </a:cubicBezTo>
                  <a:cubicBezTo>
                    <a:pt x="487" y="398"/>
                    <a:pt x="449" y="327"/>
                    <a:pt x="404" y="250"/>
                  </a:cubicBezTo>
                  <a:lnTo>
                    <a:pt x="346" y="135"/>
                  </a:lnTo>
                  <a:lnTo>
                    <a:pt x="301" y="65"/>
                  </a:lnTo>
                  <a:cubicBezTo>
                    <a:pt x="301" y="65"/>
                    <a:pt x="301" y="65"/>
                    <a:pt x="301" y="58"/>
                  </a:cubicBezTo>
                  <a:lnTo>
                    <a:pt x="301" y="52"/>
                  </a:lnTo>
                  <a:lnTo>
                    <a:pt x="289" y="26"/>
                  </a:lnTo>
                  <a:cubicBezTo>
                    <a:pt x="282" y="20"/>
                    <a:pt x="282" y="20"/>
                    <a:pt x="289" y="13"/>
                  </a:cubicBezTo>
                  <a:lnTo>
                    <a:pt x="276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7910705" y="3361065"/>
              <a:ext cx="750955" cy="1225467"/>
            </a:xfrm>
            <a:custGeom>
              <a:avLst/>
              <a:gdLst/>
              <a:ahLst/>
              <a:cxnLst/>
              <a:rect l="l" t="t" r="r" b="b"/>
              <a:pathLst>
                <a:path w="8488" h="13851" extrusionOk="0">
                  <a:moveTo>
                    <a:pt x="8097" y="1"/>
                  </a:moveTo>
                  <a:cubicBezTo>
                    <a:pt x="7937" y="314"/>
                    <a:pt x="7764" y="615"/>
                    <a:pt x="7578" y="910"/>
                  </a:cubicBezTo>
                  <a:cubicBezTo>
                    <a:pt x="7162" y="1550"/>
                    <a:pt x="6689" y="2145"/>
                    <a:pt x="6144" y="2682"/>
                  </a:cubicBezTo>
                  <a:cubicBezTo>
                    <a:pt x="5876" y="2951"/>
                    <a:pt x="5594" y="3207"/>
                    <a:pt x="5293" y="3444"/>
                  </a:cubicBezTo>
                  <a:cubicBezTo>
                    <a:pt x="4698" y="3918"/>
                    <a:pt x="4052" y="4327"/>
                    <a:pt x="3367" y="4667"/>
                  </a:cubicBezTo>
                  <a:cubicBezTo>
                    <a:pt x="3015" y="4846"/>
                    <a:pt x="2656" y="4999"/>
                    <a:pt x="2291" y="5140"/>
                  </a:cubicBezTo>
                  <a:cubicBezTo>
                    <a:pt x="2112" y="5204"/>
                    <a:pt x="1927" y="5268"/>
                    <a:pt x="1747" y="5326"/>
                  </a:cubicBezTo>
                  <a:cubicBezTo>
                    <a:pt x="1645" y="5358"/>
                    <a:pt x="1549" y="5390"/>
                    <a:pt x="1447" y="5422"/>
                  </a:cubicBezTo>
                  <a:cubicBezTo>
                    <a:pt x="1402" y="5435"/>
                    <a:pt x="1357" y="5447"/>
                    <a:pt x="1312" y="5460"/>
                  </a:cubicBezTo>
                  <a:cubicBezTo>
                    <a:pt x="1267" y="5473"/>
                    <a:pt x="1223" y="5486"/>
                    <a:pt x="1184" y="5505"/>
                  </a:cubicBezTo>
                  <a:lnTo>
                    <a:pt x="1191" y="5505"/>
                  </a:lnTo>
                  <a:cubicBezTo>
                    <a:pt x="1107" y="5537"/>
                    <a:pt x="1024" y="5569"/>
                    <a:pt x="947" y="5614"/>
                  </a:cubicBezTo>
                  <a:cubicBezTo>
                    <a:pt x="915" y="5627"/>
                    <a:pt x="883" y="5646"/>
                    <a:pt x="851" y="5665"/>
                  </a:cubicBezTo>
                  <a:cubicBezTo>
                    <a:pt x="819" y="5684"/>
                    <a:pt x="794" y="5703"/>
                    <a:pt x="762" y="5723"/>
                  </a:cubicBezTo>
                  <a:cubicBezTo>
                    <a:pt x="717" y="5755"/>
                    <a:pt x="672" y="5793"/>
                    <a:pt x="634" y="5831"/>
                  </a:cubicBezTo>
                  <a:cubicBezTo>
                    <a:pt x="595" y="5863"/>
                    <a:pt x="557" y="5902"/>
                    <a:pt x="525" y="5940"/>
                  </a:cubicBezTo>
                  <a:cubicBezTo>
                    <a:pt x="487" y="5985"/>
                    <a:pt x="455" y="6036"/>
                    <a:pt x="423" y="6081"/>
                  </a:cubicBezTo>
                  <a:cubicBezTo>
                    <a:pt x="391" y="6132"/>
                    <a:pt x="365" y="6183"/>
                    <a:pt x="339" y="6235"/>
                  </a:cubicBezTo>
                  <a:cubicBezTo>
                    <a:pt x="295" y="6337"/>
                    <a:pt x="256" y="6439"/>
                    <a:pt x="231" y="6548"/>
                  </a:cubicBezTo>
                  <a:cubicBezTo>
                    <a:pt x="199" y="6670"/>
                    <a:pt x="173" y="6791"/>
                    <a:pt x="147" y="6913"/>
                  </a:cubicBezTo>
                  <a:cubicBezTo>
                    <a:pt x="122" y="7079"/>
                    <a:pt x="96" y="7252"/>
                    <a:pt x="77" y="7419"/>
                  </a:cubicBezTo>
                  <a:cubicBezTo>
                    <a:pt x="64" y="7534"/>
                    <a:pt x="51" y="7649"/>
                    <a:pt x="39" y="7764"/>
                  </a:cubicBezTo>
                  <a:cubicBezTo>
                    <a:pt x="32" y="7873"/>
                    <a:pt x="26" y="7982"/>
                    <a:pt x="19" y="8091"/>
                  </a:cubicBezTo>
                  <a:cubicBezTo>
                    <a:pt x="7" y="8321"/>
                    <a:pt x="0" y="8545"/>
                    <a:pt x="7" y="8776"/>
                  </a:cubicBezTo>
                  <a:cubicBezTo>
                    <a:pt x="13" y="9000"/>
                    <a:pt x="26" y="9224"/>
                    <a:pt x="51" y="9448"/>
                  </a:cubicBezTo>
                  <a:lnTo>
                    <a:pt x="51" y="9441"/>
                  </a:lnTo>
                  <a:cubicBezTo>
                    <a:pt x="77" y="9704"/>
                    <a:pt x="109" y="9960"/>
                    <a:pt x="160" y="10222"/>
                  </a:cubicBezTo>
                  <a:cubicBezTo>
                    <a:pt x="205" y="10478"/>
                    <a:pt x="256" y="10734"/>
                    <a:pt x="320" y="10990"/>
                  </a:cubicBezTo>
                  <a:cubicBezTo>
                    <a:pt x="378" y="11246"/>
                    <a:pt x="455" y="11496"/>
                    <a:pt x="531" y="11745"/>
                  </a:cubicBezTo>
                  <a:cubicBezTo>
                    <a:pt x="608" y="11995"/>
                    <a:pt x="698" y="12251"/>
                    <a:pt x="787" y="12494"/>
                  </a:cubicBezTo>
                  <a:lnTo>
                    <a:pt x="787" y="12488"/>
                  </a:lnTo>
                  <a:cubicBezTo>
                    <a:pt x="928" y="12878"/>
                    <a:pt x="1088" y="13256"/>
                    <a:pt x="1255" y="13633"/>
                  </a:cubicBezTo>
                  <a:cubicBezTo>
                    <a:pt x="1287" y="13704"/>
                    <a:pt x="1319" y="13774"/>
                    <a:pt x="1351" y="13851"/>
                  </a:cubicBezTo>
                  <a:cubicBezTo>
                    <a:pt x="1728" y="13845"/>
                    <a:pt x="2099" y="13819"/>
                    <a:pt x="2477" y="13768"/>
                  </a:cubicBezTo>
                  <a:cubicBezTo>
                    <a:pt x="2509" y="13761"/>
                    <a:pt x="2535" y="13736"/>
                    <a:pt x="2535" y="13704"/>
                  </a:cubicBezTo>
                  <a:lnTo>
                    <a:pt x="2547" y="13704"/>
                  </a:lnTo>
                  <a:cubicBezTo>
                    <a:pt x="2567" y="13697"/>
                    <a:pt x="2579" y="13691"/>
                    <a:pt x="2586" y="13672"/>
                  </a:cubicBezTo>
                  <a:cubicBezTo>
                    <a:pt x="2599" y="13659"/>
                    <a:pt x="2599" y="13640"/>
                    <a:pt x="2592" y="13627"/>
                  </a:cubicBezTo>
                  <a:cubicBezTo>
                    <a:pt x="2253" y="12757"/>
                    <a:pt x="1984" y="11867"/>
                    <a:pt x="1786" y="10958"/>
                  </a:cubicBezTo>
                  <a:cubicBezTo>
                    <a:pt x="1651" y="10344"/>
                    <a:pt x="1536" y="9684"/>
                    <a:pt x="1440" y="9000"/>
                  </a:cubicBezTo>
                  <a:cubicBezTo>
                    <a:pt x="1319" y="8110"/>
                    <a:pt x="1248" y="7175"/>
                    <a:pt x="1216" y="6228"/>
                  </a:cubicBezTo>
                  <a:cubicBezTo>
                    <a:pt x="1306" y="6222"/>
                    <a:pt x="1402" y="6209"/>
                    <a:pt x="1491" y="6183"/>
                  </a:cubicBezTo>
                  <a:cubicBezTo>
                    <a:pt x="1581" y="6164"/>
                    <a:pt x="1683" y="6139"/>
                    <a:pt x="1805" y="6107"/>
                  </a:cubicBezTo>
                  <a:cubicBezTo>
                    <a:pt x="1997" y="6055"/>
                    <a:pt x="2195" y="5991"/>
                    <a:pt x="2400" y="5921"/>
                  </a:cubicBezTo>
                  <a:cubicBezTo>
                    <a:pt x="2784" y="5787"/>
                    <a:pt x="3168" y="5627"/>
                    <a:pt x="3533" y="5441"/>
                  </a:cubicBezTo>
                  <a:cubicBezTo>
                    <a:pt x="4282" y="5057"/>
                    <a:pt x="4980" y="4583"/>
                    <a:pt x="5613" y="4039"/>
                  </a:cubicBezTo>
                  <a:cubicBezTo>
                    <a:pt x="6253" y="3495"/>
                    <a:pt x="6836" y="2881"/>
                    <a:pt x="7348" y="2215"/>
                  </a:cubicBezTo>
                  <a:cubicBezTo>
                    <a:pt x="7777" y="1652"/>
                    <a:pt x="8154" y="1050"/>
                    <a:pt x="8481" y="423"/>
                  </a:cubicBezTo>
                  <a:cubicBezTo>
                    <a:pt x="8487" y="397"/>
                    <a:pt x="8481" y="365"/>
                    <a:pt x="8455" y="346"/>
                  </a:cubicBezTo>
                  <a:cubicBezTo>
                    <a:pt x="8455" y="340"/>
                    <a:pt x="8449" y="327"/>
                    <a:pt x="8442" y="321"/>
                  </a:cubicBezTo>
                  <a:cubicBezTo>
                    <a:pt x="8333" y="212"/>
                    <a:pt x="8218" y="103"/>
                    <a:pt x="809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7956532" y="3887112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D9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7437298" y="3432992"/>
              <a:ext cx="419094" cy="176242"/>
            </a:xfrm>
            <a:custGeom>
              <a:avLst/>
              <a:gdLst/>
              <a:ahLst/>
              <a:cxnLst/>
              <a:rect l="l" t="t" r="r" b="b"/>
              <a:pathLst>
                <a:path w="4737" h="1992" extrusionOk="0">
                  <a:moveTo>
                    <a:pt x="1793" y="1748"/>
                  </a:moveTo>
                  <a:lnTo>
                    <a:pt x="1850" y="1761"/>
                  </a:lnTo>
                  <a:lnTo>
                    <a:pt x="1850" y="1761"/>
                  </a:lnTo>
                  <a:lnTo>
                    <a:pt x="1805" y="1754"/>
                  </a:lnTo>
                  <a:lnTo>
                    <a:pt x="1799" y="1754"/>
                  </a:lnTo>
                  <a:lnTo>
                    <a:pt x="1793" y="1748"/>
                  </a:lnTo>
                  <a:close/>
                  <a:moveTo>
                    <a:pt x="1140" y="0"/>
                  </a:moveTo>
                  <a:lnTo>
                    <a:pt x="1146" y="7"/>
                  </a:lnTo>
                  <a:cubicBezTo>
                    <a:pt x="794" y="20"/>
                    <a:pt x="442" y="52"/>
                    <a:pt x="96" y="109"/>
                  </a:cubicBezTo>
                  <a:cubicBezTo>
                    <a:pt x="90" y="109"/>
                    <a:pt x="84" y="109"/>
                    <a:pt x="77" y="116"/>
                  </a:cubicBezTo>
                  <a:cubicBezTo>
                    <a:pt x="45" y="231"/>
                    <a:pt x="20" y="346"/>
                    <a:pt x="7" y="468"/>
                  </a:cubicBezTo>
                  <a:cubicBezTo>
                    <a:pt x="0" y="545"/>
                    <a:pt x="0" y="621"/>
                    <a:pt x="0" y="705"/>
                  </a:cubicBezTo>
                  <a:cubicBezTo>
                    <a:pt x="7" y="781"/>
                    <a:pt x="13" y="865"/>
                    <a:pt x="32" y="941"/>
                  </a:cubicBezTo>
                  <a:cubicBezTo>
                    <a:pt x="45" y="999"/>
                    <a:pt x="58" y="1063"/>
                    <a:pt x="77" y="1121"/>
                  </a:cubicBezTo>
                  <a:cubicBezTo>
                    <a:pt x="103" y="1185"/>
                    <a:pt x="128" y="1242"/>
                    <a:pt x="154" y="1293"/>
                  </a:cubicBezTo>
                  <a:cubicBezTo>
                    <a:pt x="173" y="1325"/>
                    <a:pt x="192" y="1364"/>
                    <a:pt x="218" y="1396"/>
                  </a:cubicBezTo>
                  <a:lnTo>
                    <a:pt x="256" y="1447"/>
                  </a:lnTo>
                  <a:lnTo>
                    <a:pt x="295" y="1479"/>
                  </a:lnTo>
                  <a:cubicBezTo>
                    <a:pt x="442" y="1530"/>
                    <a:pt x="596" y="1581"/>
                    <a:pt x="743" y="1626"/>
                  </a:cubicBezTo>
                  <a:cubicBezTo>
                    <a:pt x="897" y="1671"/>
                    <a:pt x="1031" y="1703"/>
                    <a:pt x="1178" y="1748"/>
                  </a:cubicBezTo>
                  <a:cubicBezTo>
                    <a:pt x="1319" y="1786"/>
                    <a:pt x="1479" y="1812"/>
                    <a:pt x="1626" y="1837"/>
                  </a:cubicBezTo>
                  <a:cubicBezTo>
                    <a:pt x="2087" y="1927"/>
                    <a:pt x="2554" y="1978"/>
                    <a:pt x="3021" y="1991"/>
                  </a:cubicBezTo>
                  <a:lnTo>
                    <a:pt x="3156" y="1991"/>
                  </a:lnTo>
                  <a:cubicBezTo>
                    <a:pt x="3177" y="1991"/>
                    <a:pt x="3199" y="1991"/>
                    <a:pt x="3220" y="1991"/>
                  </a:cubicBezTo>
                  <a:cubicBezTo>
                    <a:pt x="3628" y="1991"/>
                    <a:pt x="4035" y="1934"/>
                    <a:pt x="4436" y="1831"/>
                  </a:cubicBezTo>
                  <a:lnTo>
                    <a:pt x="4442" y="1825"/>
                  </a:lnTo>
                  <a:cubicBezTo>
                    <a:pt x="4462" y="1799"/>
                    <a:pt x="4481" y="1773"/>
                    <a:pt x="4500" y="1748"/>
                  </a:cubicBezTo>
                  <a:cubicBezTo>
                    <a:pt x="4558" y="1677"/>
                    <a:pt x="4596" y="1594"/>
                    <a:pt x="4628" y="1511"/>
                  </a:cubicBezTo>
                  <a:cubicBezTo>
                    <a:pt x="4679" y="1383"/>
                    <a:pt x="4711" y="1249"/>
                    <a:pt x="4724" y="1108"/>
                  </a:cubicBezTo>
                  <a:lnTo>
                    <a:pt x="4724" y="1114"/>
                  </a:lnTo>
                  <a:cubicBezTo>
                    <a:pt x="4737" y="967"/>
                    <a:pt x="4730" y="820"/>
                    <a:pt x="4698" y="673"/>
                  </a:cubicBezTo>
                  <a:lnTo>
                    <a:pt x="4698" y="679"/>
                  </a:lnTo>
                  <a:cubicBezTo>
                    <a:pt x="4698" y="666"/>
                    <a:pt x="4692" y="647"/>
                    <a:pt x="4686" y="634"/>
                  </a:cubicBezTo>
                  <a:cubicBezTo>
                    <a:pt x="4314" y="468"/>
                    <a:pt x="3930" y="333"/>
                    <a:pt x="3533" y="244"/>
                  </a:cubicBezTo>
                  <a:cubicBezTo>
                    <a:pt x="3105" y="141"/>
                    <a:pt x="2676" y="71"/>
                    <a:pt x="2234" y="39"/>
                  </a:cubicBezTo>
                  <a:cubicBezTo>
                    <a:pt x="1972" y="13"/>
                    <a:pt x="1697" y="0"/>
                    <a:pt x="1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7856914" y="3491913"/>
              <a:ext cx="88" cy="2920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0" y="26"/>
                  </a:moveTo>
                  <a:lnTo>
                    <a:pt x="0" y="26"/>
                  </a:lnTo>
                  <a:lnTo>
                    <a:pt x="0" y="7"/>
                  </a:lnTo>
                  <a:lnTo>
                    <a:pt x="0" y="0"/>
                  </a:lnTo>
                  <a:cubicBezTo>
                    <a:pt x="0" y="7"/>
                    <a:pt x="0" y="19"/>
                    <a:pt x="0" y="32"/>
                  </a:cubicBezTo>
                </a:path>
              </a:pathLst>
            </a:custGeom>
            <a:solidFill>
              <a:srgbClr val="567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7852933" y="3559859"/>
              <a:ext cx="619" cy="1150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0" y="13"/>
                  </a:moveTo>
                  <a:cubicBezTo>
                    <a:pt x="0" y="7"/>
                    <a:pt x="7" y="7"/>
                    <a:pt x="7" y="0"/>
                  </a:cubicBezTo>
                  <a:lnTo>
                    <a:pt x="7" y="0"/>
                  </a:lnTo>
                  <a:lnTo>
                    <a:pt x="7" y="0"/>
                  </a:lnTo>
                  <a:cubicBezTo>
                    <a:pt x="7" y="7"/>
                    <a:pt x="0" y="7"/>
                    <a:pt x="0" y="13"/>
                  </a:cubicBezTo>
                </a:path>
              </a:pathLst>
            </a:custGeom>
            <a:solidFill>
              <a:srgbClr val="567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7596988" y="3588700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67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7459947" y="3453340"/>
              <a:ext cx="22207" cy="95111"/>
            </a:xfrm>
            <a:custGeom>
              <a:avLst/>
              <a:gdLst/>
              <a:ahLst/>
              <a:cxnLst/>
              <a:rect l="l" t="t" r="r" b="b"/>
              <a:pathLst>
                <a:path w="251" h="1075" extrusionOk="0">
                  <a:moveTo>
                    <a:pt x="122" y="1"/>
                  </a:moveTo>
                  <a:cubicBezTo>
                    <a:pt x="90" y="7"/>
                    <a:pt x="71" y="27"/>
                    <a:pt x="64" y="52"/>
                  </a:cubicBezTo>
                  <a:lnTo>
                    <a:pt x="58" y="52"/>
                  </a:lnTo>
                  <a:cubicBezTo>
                    <a:pt x="13" y="219"/>
                    <a:pt x="0" y="385"/>
                    <a:pt x="7" y="551"/>
                  </a:cubicBezTo>
                  <a:cubicBezTo>
                    <a:pt x="20" y="718"/>
                    <a:pt x="58" y="884"/>
                    <a:pt x="122" y="1038"/>
                  </a:cubicBezTo>
                  <a:cubicBezTo>
                    <a:pt x="132" y="1062"/>
                    <a:pt x="152" y="1075"/>
                    <a:pt x="177" y="1075"/>
                  </a:cubicBezTo>
                  <a:cubicBezTo>
                    <a:pt x="186" y="1075"/>
                    <a:pt x="195" y="1073"/>
                    <a:pt x="205" y="1070"/>
                  </a:cubicBezTo>
                  <a:cubicBezTo>
                    <a:pt x="237" y="1063"/>
                    <a:pt x="250" y="1025"/>
                    <a:pt x="237" y="993"/>
                  </a:cubicBezTo>
                  <a:cubicBezTo>
                    <a:pt x="205" y="910"/>
                    <a:pt x="180" y="820"/>
                    <a:pt x="160" y="731"/>
                  </a:cubicBezTo>
                  <a:cubicBezTo>
                    <a:pt x="135" y="609"/>
                    <a:pt x="128" y="487"/>
                    <a:pt x="135" y="366"/>
                  </a:cubicBezTo>
                  <a:cubicBezTo>
                    <a:pt x="141" y="270"/>
                    <a:pt x="154" y="167"/>
                    <a:pt x="180" y="71"/>
                  </a:cubicBezTo>
                  <a:cubicBezTo>
                    <a:pt x="186" y="39"/>
                    <a:pt x="167" y="7"/>
                    <a:pt x="13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7"/>
            <p:cNvSpPr/>
            <p:nvPr/>
          </p:nvSpPr>
          <p:spPr>
            <a:xfrm>
              <a:off x="7523380" y="3451659"/>
              <a:ext cx="15925" cy="104843"/>
            </a:xfrm>
            <a:custGeom>
              <a:avLst/>
              <a:gdLst/>
              <a:ahLst/>
              <a:cxnLst/>
              <a:rect l="l" t="t" r="r" b="b"/>
              <a:pathLst>
                <a:path w="180" h="1185" extrusionOk="0">
                  <a:moveTo>
                    <a:pt x="116" y="1"/>
                  </a:moveTo>
                  <a:cubicBezTo>
                    <a:pt x="90" y="1"/>
                    <a:pt x="64" y="20"/>
                    <a:pt x="58" y="52"/>
                  </a:cubicBezTo>
                  <a:cubicBezTo>
                    <a:pt x="39" y="231"/>
                    <a:pt x="20" y="410"/>
                    <a:pt x="13" y="590"/>
                  </a:cubicBezTo>
                  <a:cubicBezTo>
                    <a:pt x="0" y="769"/>
                    <a:pt x="13" y="948"/>
                    <a:pt x="39" y="1127"/>
                  </a:cubicBezTo>
                  <a:cubicBezTo>
                    <a:pt x="39" y="1140"/>
                    <a:pt x="45" y="1159"/>
                    <a:pt x="58" y="1166"/>
                  </a:cubicBezTo>
                  <a:cubicBezTo>
                    <a:pt x="71" y="1178"/>
                    <a:pt x="84" y="1185"/>
                    <a:pt x="103" y="1185"/>
                  </a:cubicBezTo>
                  <a:cubicBezTo>
                    <a:pt x="135" y="1178"/>
                    <a:pt x="160" y="1153"/>
                    <a:pt x="160" y="1121"/>
                  </a:cubicBezTo>
                  <a:cubicBezTo>
                    <a:pt x="128" y="916"/>
                    <a:pt x="122" y="711"/>
                    <a:pt x="135" y="506"/>
                  </a:cubicBezTo>
                  <a:cubicBezTo>
                    <a:pt x="141" y="366"/>
                    <a:pt x="160" y="218"/>
                    <a:pt x="173" y="71"/>
                  </a:cubicBezTo>
                  <a:cubicBezTo>
                    <a:pt x="180" y="39"/>
                    <a:pt x="160" y="7"/>
                    <a:pt x="1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7593183" y="3452809"/>
              <a:ext cx="24861" cy="116345"/>
            </a:xfrm>
            <a:custGeom>
              <a:avLst/>
              <a:gdLst/>
              <a:ahLst/>
              <a:cxnLst/>
              <a:rect l="l" t="t" r="r" b="b"/>
              <a:pathLst>
                <a:path w="281" h="1315" extrusionOk="0">
                  <a:moveTo>
                    <a:pt x="197" y="1"/>
                  </a:moveTo>
                  <a:lnTo>
                    <a:pt x="197" y="7"/>
                  </a:lnTo>
                  <a:cubicBezTo>
                    <a:pt x="165" y="7"/>
                    <a:pt x="139" y="33"/>
                    <a:pt x="139" y="71"/>
                  </a:cubicBezTo>
                  <a:cubicBezTo>
                    <a:pt x="146" y="167"/>
                    <a:pt x="146" y="263"/>
                    <a:pt x="139" y="365"/>
                  </a:cubicBezTo>
                  <a:cubicBezTo>
                    <a:pt x="114" y="660"/>
                    <a:pt x="69" y="954"/>
                    <a:pt x="11" y="1242"/>
                  </a:cubicBezTo>
                  <a:cubicBezTo>
                    <a:pt x="0" y="1287"/>
                    <a:pt x="37" y="1314"/>
                    <a:pt x="72" y="1314"/>
                  </a:cubicBezTo>
                  <a:cubicBezTo>
                    <a:pt x="97" y="1314"/>
                    <a:pt x="121" y="1300"/>
                    <a:pt x="127" y="1268"/>
                  </a:cubicBezTo>
                  <a:cubicBezTo>
                    <a:pt x="203" y="865"/>
                    <a:pt x="280" y="468"/>
                    <a:pt x="261" y="58"/>
                  </a:cubicBezTo>
                  <a:cubicBezTo>
                    <a:pt x="255" y="26"/>
                    <a:pt x="229" y="1"/>
                    <a:pt x="20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7670064" y="3466965"/>
              <a:ext cx="26099" cy="113956"/>
            </a:xfrm>
            <a:custGeom>
              <a:avLst/>
              <a:gdLst/>
              <a:ahLst/>
              <a:cxnLst/>
              <a:rect l="l" t="t" r="r" b="b"/>
              <a:pathLst>
                <a:path w="295" h="1288" extrusionOk="0">
                  <a:moveTo>
                    <a:pt x="230" y="1"/>
                  </a:moveTo>
                  <a:lnTo>
                    <a:pt x="224" y="7"/>
                  </a:lnTo>
                  <a:cubicBezTo>
                    <a:pt x="192" y="7"/>
                    <a:pt x="166" y="33"/>
                    <a:pt x="166" y="71"/>
                  </a:cubicBezTo>
                  <a:lnTo>
                    <a:pt x="166" y="365"/>
                  </a:lnTo>
                  <a:cubicBezTo>
                    <a:pt x="147" y="653"/>
                    <a:pt x="90" y="941"/>
                    <a:pt x="6" y="1217"/>
                  </a:cubicBezTo>
                  <a:cubicBezTo>
                    <a:pt x="0" y="1229"/>
                    <a:pt x="6" y="1249"/>
                    <a:pt x="13" y="1261"/>
                  </a:cubicBezTo>
                  <a:cubicBezTo>
                    <a:pt x="26" y="1274"/>
                    <a:pt x="38" y="1281"/>
                    <a:pt x="51" y="1287"/>
                  </a:cubicBezTo>
                  <a:cubicBezTo>
                    <a:pt x="55" y="1288"/>
                    <a:pt x="58" y="1288"/>
                    <a:pt x="61" y="1288"/>
                  </a:cubicBezTo>
                  <a:cubicBezTo>
                    <a:pt x="90" y="1288"/>
                    <a:pt x="116" y="1264"/>
                    <a:pt x="122" y="1236"/>
                  </a:cubicBezTo>
                  <a:cubicBezTo>
                    <a:pt x="179" y="1050"/>
                    <a:pt x="224" y="858"/>
                    <a:pt x="256" y="666"/>
                  </a:cubicBezTo>
                  <a:cubicBezTo>
                    <a:pt x="288" y="461"/>
                    <a:pt x="294" y="263"/>
                    <a:pt x="288" y="58"/>
                  </a:cubicBezTo>
                  <a:cubicBezTo>
                    <a:pt x="288" y="26"/>
                    <a:pt x="262" y="7"/>
                    <a:pt x="23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7745353" y="3477758"/>
              <a:ext cx="23888" cy="109621"/>
            </a:xfrm>
            <a:custGeom>
              <a:avLst/>
              <a:gdLst/>
              <a:ahLst/>
              <a:cxnLst/>
              <a:rect l="l" t="t" r="r" b="b"/>
              <a:pathLst>
                <a:path w="270" h="1239" extrusionOk="0">
                  <a:moveTo>
                    <a:pt x="199" y="0"/>
                  </a:moveTo>
                  <a:cubicBezTo>
                    <a:pt x="160" y="7"/>
                    <a:pt x="141" y="32"/>
                    <a:pt x="141" y="64"/>
                  </a:cubicBezTo>
                  <a:cubicBezTo>
                    <a:pt x="147" y="179"/>
                    <a:pt x="147" y="288"/>
                    <a:pt x="141" y="403"/>
                  </a:cubicBezTo>
                  <a:lnTo>
                    <a:pt x="141" y="397"/>
                  </a:lnTo>
                  <a:cubicBezTo>
                    <a:pt x="122" y="659"/>
                    <a:pt x="77" y="915"/>
                    <a:pt x="0" y="1165"/>
                  </a:cubicBezTo>
                  <a:cubicBezTo>
                    <a:pt x="0" y="1197"/>
                    <a:pt x="19" y="1229"/>
                    <a:pt x="51" y="1235"/>
                  </a:cubicBezTo>
                  <a:cubicBezTo>
                    <a:pt x="55" y="1237"/>
                    <a:pt x="60" y="1238"/>
                    <a:pt x="64" y="1238"/>
                  </a:cubicBezTo>
                  <a:cubicBezTo>
                    <a:pt x="75" y="1238"/>
                    <a:pt x="87" y="1234"/>
                    <a:pt x="96" y="1229"/>
                  </a:cubicBezTo>
                  <a:cubicBezTo>
                    <a:pt x="109" y="1216"/>
                    <a:pt x="115" y="1203"/>
                    <a:pt x="122" y="1191"/>
                  </a:cubicBezTo>
                  <a:cubicBezTo>
                    <a:pt x="173" y="1005"/>
                    <a:pt x="211" y="819"/>
                    <a:pt x="237" y="627"/>
                  </a:cubicBezTo>
                  <a:cubicBezTo>
                    <a:pt x="263" y="442"/>
                    <a:pt x="269" y="250"/>
                    <a:pt x="256" y="58"/>
                  </a:cubicBezTo>
                  <a:cubicBezTo>
                    <a:pt x="256" y="26"/>
                    <a:pt x="231" y="0"/>
                    <a:pt x="19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7799497" y="3498637"/>
              <a:ext cx="27426" cy="82990"/>
            </a:xfrm>
            <a:custGeom>
              <a:avLst/>
              <a:gdLst/>
              <a:ahLst/>
              <a:cxnLst/>
              <a:rect l="l" t="t" r="r" b="b"/>
              <a:pathLst>
                <a:path w="310" h="938" extrusionOk="0">
                  <a:moveTo>
                    <a:pt x="233" y="1"/>
                  </a:moveTo>
                  <a:cubicBezTo>
                    <a:pt x="201" y="1"/>
                    <a:pt x="175" y="27"/>
                    <a:pt x="182" y="65"/>
                  </a:cubicBezTo>
                  <a:lnTo>
                    <a:pt x="182" y="225"/>
                  </a:lnTo>
                  <a:cubicBezTo>
                    <a:pt x="169" y="379"/>
                    <a:pt x="137" y="532"/>
                    <a:pt x="92" y="679"/>
                  </a:cubicBezTo>
                  <a:cubicBezTo>
                    <a:pt x="67" y="737"/>
                    <a:pt x="47" y="795"/>
                    <a:pt x="22" y="852"/>
                  </a:cubicBezTo>
                  <a:cubicBezTo>
                    <a:pt x="1" y="899"/>
                    <a:pt x="41" y="937"/>
                    <a:pt x="80" y="937"/>
                  </a:cubicBezTo>
                  <a:cubicBezTo>
                    <a:pt x="100" y="937"/>
                    <a:pt x="120" y="927"/>
                    <a:pt x="131" y="903"/>
                  </a:cubicBezTo>
                  <a:cubicBezTo>
                    <a:pt x="252" y="641"/>
                    <a:pt x="310" y="347"/>
                    <a:pt x="297" y="59"/>
                  </a:cubicBezTo>
                  <a:cubicBezTo>
                    <a:pt x="297" y="27"/>
                    <a:pt x="271" y="1"/>
                    <a:pt x="2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7207363" y="2358250"/>
              <a:ext cx="1113338" cy="795744"/>
            </a:xfrm>
            <a:custGeom>
              <a:avLst/>
              <a:gdLst/>
              <a:ahLst/>
              <a:cxnLst/>
              <a:rect l="l" t="t" r="r" b="b"/>
              <a:pathLst>
                <a:path w="12584" h="8994" extrusionOk="0">
                  <a:moveTo>
                    <a:pt x="4584" y="1"/>
                  </a:moveTo>
                  <a:lnTo>
                    <a:pt x="4577" y="7"/>
                  </a:lnTo>
                  <a:cubicBezTo>
                    <a:pt x="4549" y="7"/>
                    <a:pt x="4521" y="7"/>
                    <a:pt x="4494" y="7"/>
                  </a:cubicBezTo>
                  <a:cubicBezTo>
                    <a:pt x="3856" y="7"/>
                    <a:pt x="3219" y="76"/>
                    <a:pt x="2593" y="199"/>
                  </a:cubicBezTo>
                  <a:lnTo>
                    <a:pt x="2523" y="212"/>
                  </a:lnTo>
                  <a:cubicBezTo>
                    <a:pt x="2523" y="205"/>
                    <a:pt x="2516" y="193"/>
                    <a:pt x="2510" y="186"/>
                  </a:cubicBezTo>
                  <a:cubicBezTo>
                    <a:pt x="2497" y="173"/>
                    <a:pt x="2484" y="167"/>
                    <a:pt x="2465" y="167"/>
                  </a:cubicBezTo>
                  <a:cubicBezTo>
                    <a:pt x="2297" y="134"/>
                    <a:pt x="2120" y="115"/>
                    <a:pt x="1946" y="115"/>
                  </a:cubicBezTo>
                  <a:cubicBezTo>
                    <a:pt x="1920" y="115"/>
                    <a:pt x="1895" y="115"/>
                    <a:pt x="1870" y="116"/>
                  </a:cubicBezTo>
                  <a:cubicBezTo>
                    <a:pt x="1774" y="116"/>
                    <a:pt x="1678" y="116"/>
                    <a:pt x="1582" y="122"/>
                  </a:cubicBezTo>
                  <a:cubicBezTo>
                    <a:pt x="1281" y="141"/>
                    <a:pt x="980" y="225"/>
                    <a:pt x="711" y="353"/>
                  </a:cubicBezTo>
                  <a:cubicBezTo>
                    <a:pt x="583" y="417"/>
                    <a:pt x="468" y="493"/>
                    <a:pt x="366" y="596"/>
                  </a:cubicBezTo>
                  <a:cubicBezTo>
                    <a:pt x="315" y="641"/>
                    <a:pt x="263" y="698"/>
                    <a:pt x="225" y="756"/>
                  </a:cubicBezTo>
                  <a:cubicBezTo>
                    <a:pt x="180" y="813"/>
                    <a:pt x="148" y="878"/>
                    <a:pt x="116" y="942"/>
                  </a:cubicBezTo>
                  <a:cubicBezTo>
                    <a:pt x="52" y="1082"/>
                    <a:pt x="14" y="1236"/>
                    <a:pt x="7" y="1390"/>
                  </a:cubicBezTo>
                  <a:cubicBezTo>
                    <a:pt x="1" y="1537"/>
                    <a:pt x="7" y="1678"/>
                    <a:pt x="27" y="1825"/>
                  </a:cubicBezTo>
                  <a:cubicBezTo>
                    <a:pt x="65" y="2074"/>
                    <a:pt x="155" y="2311"/>
                    <a:pt x="295" y="2529"/>
                  </a:cubicBezTo>
                  <a:cubicBezTo>
                    <a:pt x="430" y="2734"/>
                    <a:pt x="603" y="2913"/>
                    <a:pt x="801" y="3054"/>
                  </a:cubicBezTo>
                  <a:cubicBezTo>
                    <a:pt x="1012" y="3201"/>
                    <a:pt x="1243" y="3316"/>
                    <a:pt x="1486" y="3393"/>
                  </a:cubicBezTo>
                  <a:cubicBezTo>
                    <a:pt x="1742" y="3476"/>
                    <a:pt x="2011" y="3534"/>
                    <a:pt x="2279" y="3566"/>
                  </a:cubicBezTo>
                  <a:cubicBezTo>
                    <a:pt x="2427" y="3578"/>
                    <a:pt x="2580" y="3591"/>
                    <a:pt x="2727" y="3591"/>
                  </a:cubicBezTo>
                  <a:cubicBezTo>
                    <a:pt x="2855" y="3591"/>
                    <a:pt x="2983" y="3585"/>
                    <a:pt x="3111" y="3572"/>
                  </a:cubicBezTo>
                  <a:cubicBezTo>
                    <a:pt x="3380" y="3553"/>
                    <a:pt x="3649" y="3502"/>
                    <a:pt x="3912" y="3431"/>
                  </a:cubicBezTo>
                  <a:cubicBezTo>
                    <a:pt x="4193" y="3354"/>
                    <a:pt x="4462" y="3239"/>
                    <a:pt x="4712" y="3086"/>
                  </a:cubicBezTo>
                  <a:lnTo>
                    <a:pt x="4712" y="3086"/>
                  </a:lnTo>
                  <a:cubicBezTo>
                    <a:pt x="4660" y="3214"/>
                    <a:pt x="4641" y="3354"/>
                    <a:pt x="4654" y="3489"/>
                  </a:cubicBezTo>
                  <a:cubicBezTo>
                    <a:pt x="4673" y="3642"/>
                    <a:pt x="4731" y="3796"/>
                    <a:pt x="4827" y="3924"/>
                  </a:cubicBezTo>
                  <a:cubicBezTo>
                    <a:pt x="4872" y="3994"/>
                    <a:pt x="4929" y="4065"/>
                    <a:pt x="4993" y="4122"/>
                  </a:cubicBezTo>
                  <a:cubicBezTo>
                    <a:pt x="5057" y="4186"/>
                    <a:pt x="5128" y="4244"/>
                    <a:pt x="5204" y="4295"/>
                  </a:cubicBezTo>
                  <a:cubicBezTo>
                    <a:pt x="5524" y="4506"/>
                    <a:pt x="5883" y="4641"/>
                    <a:pt x="6267" y="4692"/>
                  </a:cubicBezTo>
                  <a:cubicBezTo>
                    <a:pt x="6420" y="4711"/>
                    <a:pt x="6574" y="4724"/>
                    <a:pt x="6728" y="4724"/>
                  </a:cubicBezTo>
                  <a:lnTo>
                    <a:pt x="6824" y="4724"/>
                  </a:lnTo>
                  <a:cubicBezTo>
                    <a:pt x="7189" y="4711"/>
                    <a:pt x="7547" y="4647"/>
                    <a:pt x="7893" y="4526"/>
                  </a:cubicBezTo>
                  <a:cubicBezTo>
                    <a:pt x="8059" y="4468"/>
                    <a:pt x="8219" y="4398"/>
                    <a:pt x="8373" y="4308"/>
                  </a:cubicBezTo>
                  <a:cubicBezTo>
                    <a:pt x="8520" y="4231"/>
                    <a:pt x="8661" y="4135"/>
                    <a:pt x="8789" y="4026"/>
                  </a:cubicBezTo>
                  <a:cubicBezTo>
                    <a:pt x="8853" y="3969"/>
                    <a:pt x="8910" y="3911"/>
                    <a:pt x="8968" y="3854"/>
                  </a:cubicBezTo>
                  <a:cubicBezTo>
                    <a:pt x="9006" y="3815"/>
                    <a:pt x="9038" y="3777"/>
                    <a:pt x="9070" y="3738"/>
                  </a:cubicBezTo>
                  <a:cubicBezTo>
                    <a:pt x="9070" y="3815"/>
                    <a:pt x="9083" y="3892"/>
                    <a:pt x="9096" y="3969"/>
                  </a:cubicBezTo>
                  <a:cubicBezTo>
                    <a:pt x="9128" y="4116"/>
                    <a:pt x="9179" y="4250"/>
                    <a:pt x="9249" y="4385"/>
                  </a:cubicBezTo>
                  <a:cubicBezTo>
                    <a:pt x="9384" y="4654"/>
                    <a:pt x="9595" y="4884"/>
                    <a:pt x="9845" y="5051"/>
                  </a:cubicBezTo>
                  <a:cubicBezTo>
                    <a:pt x="9985" y="5134"/>
                    <a:pt x="10139" y="5185"/>
                    <a:pt x="10305" y="5185"/>
                  </a:cubicBezTo>
                  <a:lnTo>
                    <a:pt x="10363" y="5185"/>
                  </a:lnTo>
                  <a:cubicBezTo>
                    <a:pt x="10408" y="5185"/>
                    <a:pt x="10453" y="5172"/>
                    <a:pt x="10497" y="5159"/>
                  </a:cubicBezTo>
                  <a:cubicBezTo>
                    <a:pt x="10542" y="5147"/>
                    <a:pt x="10581" y="5127"/>
                    <a:pt x="10625" y="5102"/>
                  </a:cubicBezTo>
                  <a:cubicBezTo>
                    <a:pt x="10645" y="5095"/>
                    <a:pt x="10664" y="5083"/>
                    <a:pt x="10683" y="5070"/>
                  </a:cubicBezTo>
                  <a:lnTo>
                    <a:pt x="10683" y="5070"/>
                  </a:lnTo>
                  <a:cubicBezTo>
                    <a:pt x="10600" y="5243"/>
                    <a:pt x="10523" y="5415"/>
                    <a:pt x="10465" y="5595"/>
                  </a:cubicBezTo>
                  <a:cubicBezTo>
                    <a:pt x="10369" y="5870"/>
                    <a:pt x="10293" y="6158"/>
                    <a:pt x="10254" y="6446"/>
                  </a:cubicBezTo>
                  <a:cubicBezTo>
                    <a:pt x="10158" y="6990"/>
                    <a:pt x="10197" y="7553"/>
                    <a:pt x="10357" y="8078"/>
                  </a:cubicBezTo>
                  <a:cubicBezTo>
                    <a:pt x="10389" y="8187"/>
                    <a:pt x="10427" y="8289"/>
                    <a:pt x="10472" y="8385"/>
                  </a:cubicBezTo>
                  <a:cubicBezTo>
                    <a:pt x="10517" y="8481"/>
                    <a:pt x="10574" y="8577"/>
                    <a:pt x="10638" y="8667"/>
                  </a:cubicBezTo>
                  <a:cubicBezTo>
                    <a:pt x="10696" y="8744"/>
                    <a:pt x="10773" y="8820"/>
                    <a:pt x="10856" y="8878"/>
                  </a:cubicBezTo>
                  <a:cubicBezTo>
                    <a:pt x="10933" y="8936"/>
                    <a:pt x="11022" y="8974"/>
                    <a:pt x="11118" y="8987"/>
                  </a:cubicBezTo>
                  <a:cubicBezTo>
                    <a:pt x="11150" y="8993"/>
                    <a:pt x="11182" y="8993"/>
                    <a:pt x="11208" y="8993"/>
                  </a:cubicBezTo>
                  <a:cubicBezTo>
                    <a:pt x="11291" y="8993"/>
                    <a:pt x="11368" y="8980"/>
                    <a:pt x="11438" y="8955"/>
                  </a:cubicBezTo>
                  <a:cubicBezTo>
                    <a:pt x="11496" y="8936"/>
                    <a:pt x="11554" y="8910"/>
                    <a:pt x="11605" y="8884"/>
                  </a:cubicBezTo>
                  <a:cubicBezTo>
                    <a:pt x="11656" y="8852"/>
                    <a:pt x="11707" y="8820"/>
                    <a:pt x="11752" y="8782"/>
                  </a:cubicBezTo>
                  <a:cubicBezTo>
                    <a:pt x="11931" y="8622"/>
                    <a:pt x="12066" y="8417"/>
                    <a:pt x="12149" y="8193"/>
                  </a:cubicBezTo>
                  <a:cubicBezTo>
                    <a:pt x="12232" y="7988"/>
                    <a:pt x="12296" y="7783"/>
                    <a:pt x="12354" y="7579"/>
                  </a:cubicBezTo>
                  <a:lnTo>
                    <a:pt x="12366" y="7515"/>
                  </a:lnTo>
                  <a:cubicBezTo>
                    <a:pt x="12450" y="7233"/>
                    <a:pt x="12501" y="6945"/>
                    <a:pt x="12526" y="6657"/>
                  </a:cubicBezTo>
                  <a:cubicBezTo>
                    <a:pt x="12584" y="6075"/>
                    <a:pt x="12539" y="5486"/>
                    <a:pt x="12398" y="4916"/>
                  </a:cubicBezTo>
                  <a:cubicBezTo>
                    <a:pt x="12264" y="4346"/>
                    <a:pt x="12021" y="3802"/>
                    <a:pt x="11694" y="3316"/>
                  </a:cubicBezTo>
                  <a:cubicBezTo>
                    <a:pt x="11426" y="2919"/>
                    <a:pt x="11118" y="2554"/>
                    <a:pt x="10766" y="2228"/>
                  </a:cubicBezTo>
                  <a:cubicBezTo>
                    <a:pt x="10056" y="1569"/>
                    <a:pt x="9237" y="1057"/>
                    <a:pt x="8341" y="705"/>
                  </a:cubicBezTo>
                  <a:cubicBezTo>
                    <a:pt x="7425" y="340"/>
                    <a:pt x="6465" y="116"/>
                    <a:pt x="5486" y="39"/>
                  </a:cubicBezTo>
                  <a:cubicBezTo>
                    <a:pt x="5185" y="13"/>
                    <a:pt x="4878" y="1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7"/>
            <p:cNvSpPr/>
            <p:nvPr/>
          </p:nvSpPr>
          <p:spPr>
            <a:xfrm>
              <a:off x="7675727" y="2643657"/>
              <a:ext cx="316024" cy="73346"/>
            </a:xfrm>
            <a:custGeom>
              <a:avLst/>
              <a:gdLst/>
              <a:ahLst/>
              <a:cxnLst/>
              <a:rect l="l" t="t" r="r" b="b"/>
              <a:pathLst>
                <a:path w="3572" h="829" extrusionOk="0">
                  <a:moveTo>
                    <a:pt x="90" y="0"/>
                  </a:moveTo>
                  <a:cubicBezTo>
                    <a:pt x="77" y="0"/>
                    <a:pt x="64" y="0"/>
                    <a:pt x="51" y="13"/>
                  </a:cubicBezTo>
                  <a:lnTo>
                    <a:pt x="51" y="7"/>
                  </a:lnTo>
                  <a:cubicBezTo>
                    <a:pt x="13" y="32"/>
                    <a:pt x="0" y="77"/>
                    <a:pt x="26" y="116"/>
                  </a:cubicBezTo>
                  <a:cubicBezTo>
                    <a:pt x="96" y="231"/>
                    <a:pt x="186" y="327"/>
                    <a:pt x="288" y="410"/>
                  </a:cubicBezTo>
                  <a:cubicBezTo>
                    <a:pt x="397" y="500"/>
                    <a:pt x="518" y="570"/>
                    <a:pt x="646" y="628"/>
                  </a:cubicBezTo>
                  <a:cubicBezTo>
                    <a:pt x="787" y="685"/>
                    <a:pt x="928" y="736"/>
                    <a:pt x="1075" y="768"/>
                  </a:cubicBezTo>
                  <a:cubicBezTo>
                    <a:pt x="1229" y="794"/>
                    <a:pt x="1382" y="820"/>
                    <a:pt x="1536" y="826"/>
                  </a:cubicBezTo>
                  <a:cubicBezTo>
                    <a:pt x="1581" y="828"/>
                    <a:pt x="1626" y="829"/>
                    <a:pt x="1670" y="829"/>
                  </a:cubicBezTo>
                  <a:cubicBezTo>
                    <a:pt x="1939" y="829"/>
                    <a:pt x="2207" y="796"/>
                    <a:pt x="2471" y="730"/>
                  </a:cubicBezTo>
                  <a:cubicBezTo>
                    <a:pt x="2618" y="692"/>
                    <a:pt x="2759" y="640"/>
                    <a:pt x="2899" y="583"/>
                  </a:cubicBezTo>
                  <a:cubicBezTo>
                    <a:pt x="3027" y="525"/>
                    <a:pt x="3149" y="455"/>
                    <a:pt x="3258" y="372"/>
                  </a:cubicBezTo>
                  <a:cubicBezTo>
                    <a:pt x="3373" y="288"/>
                    <a:pt x="3475" y="186"/>
                    <a:pt x="3565" y="71"/>
                  </a:cubicBezTo>
                  <a:cubicBezTo>
                    <a:pt x="3571" y="58"/>
                    <a:pt x="3565" y="52"/>
                    <a:pt x="3559" y="39"/>
                  </a:cubicBezTo>
                  <a:cubicBezTo>
                    <a:pt x="3555" y="36"/>
                    <a:pt x="3549" y="34"/>
                    <a:pt x="3543" y="34"/>
                  </a:cubicBezTo>
                  <a:cubicBezTo>
                    <a:pt x="3536" y="34"/>
                    <a:pt x="3530" y="36"/>
                    <a:pt x="3527" y="39"/>
                  </a:cubicBezTo>
                  <a:cubicBezTo>
                    <a:pt x="3463" y="122"/>
                    <a:pt x="3399" y="186"/>
                    <a:pt x="3322" y="250"/>
                  </a:cubicBezTo>
                  <a:cubicBezTo>
                    <a:pt x="3200" y="340"/>
                    <a:pt x="3066" y="423"/>
                    <a:pt x="2925" y="480"/>
                  </a:cubicBezTo>
                  <a:cubicBezTo>
                    <a:pt x="2714" y="570"/>
                    <a:pt x="2490" y="634"/>
                    <a:pt x="2259" y="666"/>
                  </a:cubicBezTo>
                  <a:lnTo>
                    <a:pt x="2272" y="666"/>
                  </a:lnTo>
                  <a:cubicBezTo>
                    <a:pt x="2111" y="689"/>
                    <a:pt x="1950" y="701"/>
                    <a:pt x="1788" y="701"/>
                  </a:cubicBezTo>
                  <a:cubicBezTo>
                    <a:pt x="1681" y="701"/>
                    <a:pt x="1573" y="696"/>
                    <a:pt x="1466" y="685"/>
                  </a:cubicBezTo>
                  <a:cubicBezTo>
                    <a:pt x="1242" y="660"/>
                    <a:pt x="1024" y="608"/>
                    <a:pt x="813" y="532"/>
                  </a:cubicBezTo>
                  <a:cubicBezTo>
                    <a:pt x="678" y="480"/>
                    <a:pt x="550" y="410"/>
                    <a:pt x="435" y="327"/>
                  </a:cubicBezTo>
                  <a:cubicBezTo>
                    <a:pt x="352" y="263"/>
                    <a:pt x="275" y="186"/>
                    <a:pt x="211" y="109"/>
                  </a:cubicBezTo>
                  <a:cubicBezTo>
                    <a:pt x="192" y="84"/>
                    <a:pt x="173" y="58"/>
                    <a:pt x="160" y="39"/>
                  </a:cubicBezTo>
                  <a:cubicBezTo>
                    <a:pt x="147" y="13"/>
                    <a:pt x="122" y="0"/>
                    <a:pt x="90" y="0"/>
                  </a:cubicBez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7"/>
            <p:cNvSpPr/>
            <p:nvPr/>
          </p:nvSpPr>
          <p:spPr>
            <a:xfrm>
              <a:off x="7718192" y="2617027"/>
              <a:ext cx="109883" cy="41672"/>
            </a:xfrm>
            <a:custGeom>
              <a:avLst/>
              <a:gdLst/>
              <a:ahLst/>
              <a:cxnLst/>
              <a:rect l="l" t="t" r="r" b="b"/>
              <a:pathLst>
                <a:path w="1242" h="471" extrusionOk="0">
                  <a:moveTo>
                    <a:pt x="77" y="1"/>
                  </a:moveTo>
                  <a:cubicBezTo>
                    <a:pt x="58" y="1"/>
                    <a:pt x="38" y="7"/>
                    <a:pt x="26" y="20"/>
                  </a:cubicBezTo>
                  <a:cubicBezTo>
                    <a:pt x="0" y="45"/>
                    <a:pt x="0" y="90"/>
                    <a:pt x="26" y="116"/>
                  </a:cubicBezTo>
                  <a:cubicBezTo>
                    <a:pt x="102" y="186"/>
                    <a:pt x="186" y="250"/>
                    <a:pt x="282" y="295"/>
                  </a:cubicBezTo>
                  <a:cubicBezTo>
                    <a:pt x="378" y="346"/>
                    <a:pt x="474" y="391"/>
                    <a:pt x="582" y="417"/>
                  </a:cubicBezTo>
                  <a:cubicBezTo>
                    <a:pt x="678" y="442"/>
                    <a:pt x="781" y="461"/>
                    <a:pt x="890" y="468"/>
                  </a:cubicBezTo>
                  <a:cubicBezTo>
                    <a:pt x="917" y="470"/>
                    <a:pt x="945" y="470"/>
                    <a:pt x="973" y="470"/>
                  </a:cubicBezTo>
                  <a:cubicBezTo>
                    <a:pt x="1050" y="470"/>
                    <a:pt x="1130" y="464"/>
                    <a:pt x="1210" y="455"/>
                  </a:cubicBezTo>
                  <a:cubicBezTo>
                    <a:pt x="1229" y="455"/>
                    <a:pt x="1242" y="436"/>
                    <a:pt x="1242" y="417"/>
                  </a:cubicBezTo>
                  <a:cubicBezTo>
                    <a:pt x="1242" y="397"/>
                    <a:pt x="1223" y="385"/>
                    <a:pt x="1210" y="385"/>
                  </a:cubicBezTo>
                  <a:cubicBezTo>
                    <a:pt x="1152" y="391"/>
                    <a:pt x="1094" y="394"/>
                    <a:pt x="1037" y="394"/>
                  </a:cubicBezTo>
                  <a:cubicBezTo>
                    <a:pt x="979" y="394"/>
                    <a:pt x="922" y="391"/>
                    <a:pt x="864" y="385"/>
                  </a:cubicBezTo>
                  <a:lnTo>
                    <a:pt x="870" y="385"/>
                  </a:lnTo>
                  <a:cubicBezTo>
                    <a:pt x="749" y="372"/>
                    <a:pt x="634" y="340"/>
                    <a:pt x="518" y="301"/>
                  </a:cubicBezTo>
                  <a:cubicBezTo>
                    <a:pt x="435" y="269"/>
                    <a:pt x="352" y="225"/>
                    <a:pt x="282" y="173"/>
                  </a:cubicBezTo>
                  <a:cubicBezTo>
                    <a:pt x="224" y="129"/>
                    <a:pt x="166" y="71"/>
                    <a:pt x="122" y="20"/>
                  </a:cubicBezTo>
                  <a:cubicBezTo>
                    <a:pt x="109" y="7"/>
                    <a:pt x="90" y="1"/>
                    <a:pt x="77" y="1"/>
                  </a:cubicBez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7"/>
            <p:cNvSpPr/>
            <p:nvPr/>
          </p:nvSpPr>
          <p:spPr>
            <a:xfrm>
              <a:off x="8148514" y="2840681"/>
              <a:ext cx="50341" cy="252685"/>
            </a:xfrm>
            <a:custGeom>
              <a:avLst/>
              <a:gdLst/>
              <a:ahLst/>
              <a:cxnLst/>
              <a:rect l="l" t="t" r="r" b="b"/>
              <a:pathLst>
                <a:path w="569" h="2856" extrusionOk="0">
                  <a:moveTo>
                    <a:pt x="455" y="1"/>
                  </a:moveTo>
                  <a:cubicBezTo>
                    <a:pt x="442" y="1"/>
                    <a:pt x="429" y="7"/>
                    <a:pt x="429" y="14"/>
                  </a:cubicBezTo>
                  <a:lnTo>
                    <a:pt x="416" y="7"/>
                  </a:lnTo>
                  <a:cubicBezTo>
                    <a:pt x="327" y="161"/>
                    <a:pt x="250" y="314"/>
                    <a:pt x="192" y="481"/>
                  </a:cubicBezTo>
                  <a:cubicBezTo>
                    <a:pt x="58" y="839"/>
                    <a:pt x="0" y="1217"/>
                    <a:pt x="7" y="1594"/>
                  </a:cubicBezTo>
                  <a:cubicBezTo>
                    <a:pt x="13" y="1786"/>
                    <a:pt x="39" y="1972"/>
                    <a:pt x="84" y="2158"/>
                  </a:cubicBezTo>
                  <a:cubicBezTo>
                    <a:pt x="116" y="2279"/>
                    <a:pt x="154" y="2394"/>
                    <a:pt x="212" y="2510"/>
                  </a:cubicBezTo>
                  <a:cubicBezTo>
                    <a:pt x="263" y="2625"/>
                    <a:pt x="333" y="2734"/>
                    <a:pt x="410" y="2830"/>
                  </a:cubicBezTo>
                  <a:cubicBezTo>
                    <a:pt x="426" y="2848"/>
                    <a:pt x="446" y="2855"/>
                    <a:pt x="464" y="2855"/>
                  </a:cubicBezTo>
                  <a:cubicBezTo>
                    <a:pt x="519" y="2855"/>
                    <a:pt x="568" y="2791"/>
                    <a:pt x="525" y="2734"/>
                  </a:cubicBezTo>
                  <a:cubicBezTo>
                    <a:pt x="480" y="2682"/>
                    <a:pt x="442" y="2631"/>
                    <a:pt x="410" y="2580"/>
                  </a:cubicBezTo>
                  <a:cubicBezTo>
                    <a:pt x="327" y="2452"/>
                    <a:pt x="263" y="2318"/>
                    <a:pt x="218" y="2183"/>
                  </a:cubicBezTo>
                  <a:lnTo>
                    <a:pt x="218" y="2170"/>
                  </a:lnTo>
                  <a:cubicBezTo>
                    <a:pt x="160" y="1978"/>
                    <a:pt x="122" y="1780"/>
                    <a:pt x="116" y="1582"/>
                  </a:cubicBezTo>
                  <a:lnTo>
                    <a:pt x="116" y="1575"/>
                  </a:lnTo>
                  <a:cubicBezTo>
                    <a:pt x="103" y="1319"/>
                    <a:pt x="122" y="1063"/>
                    <a:pt x="180" y="814"/>
                  </a:cubicBezTo>
                  <a:lnTo>
                    <a:pt x="180" y="826"/>
                  </a:lnTo>
                  <a:cubicBezTo>
                    <a:pt x="205" y="711"/>
                    <a:pt x="237" y="596"/>
                    <a:pt x="276" y="481"/>
                  </a:cubicBezTo>
                  <a:cubicBezTo>
                    <a:pt x="314" y="372"/>
                    <a:pt x="359" y="263"/>
                    <a:pt x="416" y="161"/>
                  </a:cubicBezTo>
                  <a:lnTo>
                    <a:pt x="416" y="167"/>
                  </a:lnTo>
                  <a:cubicBezTo>
                    <a:pt x="436" y="129"/>
                    <a:pt x="455" y="90"/>
                    <a:pt x="480" y="52"/>
                  </a:cubicBezTo>
                  <a:cubicBezTo>
                    <a:pt x="493" y="33"/>
                    <a:pt x="480" y="1"/>
                    <a:pt x="455" y="1"/>
                  </a:cubicBez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7"/>
            <p:cNvSpPr/>
            <p:nvPr/>
          </p:nvSpPr>
          <p:spPr>
            <a:xfrm>
              <a:off x="7956532" y="2233683"/>
              <a:ext cx="239584" cy="168987"/>
            </a:xfrm>
            <a:custGeom>
              <a:avLst/>
              <a:gdLst/>
              <a:ahLst/>
              <a:cxnLst/>
              <a:rect l="l" t="t" r="r" b="b"/>
              <a:pathLst>
                <a:path w="2708" h="1910" extrusionOk="0">
                  <a:moveTo>
                    <a:pt x="45" y="1"/>
                  </a:moveTo>
                  <a:cubicBezTo>
                    <a:pt x="20" y="1"/>
                    <a:pt x="1" y="20"/>
                    <a:pt x="7" y="45"/>
                  </a:cubicBezTo>
                  <a:cubicBezTo>
                    <a:pt x="7" y="65"/>
                    <a:pt x="26" y="84"/>
                    <a:pt x="45" y="84"/>
                  </a:cubicBezTo>
                  <a:cubicBezTo>
                    <a:pt x="97" y="81"/>
                    <a:pt x="146" y="79"/>
                    <a:pt x="196" y="79"/>
                  </a:cubicBezTo>
                  <a:cubicBezTo>
                    <a:pt x="245" y="79"/>
                    <a:pt x="295" y="81"/>
                    <a:pt x="346" y="84"/>
                  </a:cubicBezTo>
                  <a:lnTo>
                    <a:pt x="340" y="84"/>
                  </a:lnTo>
                  <a:cubicBezTo>
                    <a:pt x="570" y="103"/>
                    <a:pt x="794" y="148"/>
                    <a:pt x="1012" y="225"/>
                  </a:cubicBezTo>
                  <a:cubicBezTo>
                    <a:pt x="1249" y="308"/>
                    <a:pt x="1466" y="417"/>
                    <a:pt x="1677" y="557"/>
                  </a:cubicBezTo>
                  <a:cubicBezTo>
                    <a:pt x="1850" y="679"/>
                    <a:pt x="2017" y="820"/>
                    <a:pt x="2157" y="980"/>
                  </a:cubicBezTo>
                  <a:lnTo>
                    <a:pt x="2145" y="967"/>
                  </a:lnTo>
                  <a:lnTo>
                    <a:pt x="2145" y="967"/>
                  </a:lnTo>
                  <a:cubicBezTo>
                    <a:pt x="2247" y="1095"/>
                    <a:pt x="2343" y="1236"/>
                    <a:pt x="2414" y="1383"/>
                  </a:cubicBezTo>
                  <a:cubicBezTo>
                    <a:pt x="2471" y="1511"/>
                    <a:pt x="2516" y="1645"/>
                    <a:pt x="2542" y="1786"/>
                  </a:cubicBezTo>
                  <a:cubicBezTo>
                    <a:pt x="2542" y="1799"/>
                    <a:pt x="2548" y="1818"/>
                    <a:pt x="2548" y="1837"/>
                  </a:cubicBezTo>
                  <a:cubicBezTo>
                    <a:pt x="2554" y="1857"/>
                    <a:pt x="2561" y="1876"/>
                    <a:pt x="2574" y="1889"/>
                  </a:cubicBezTo>
                  <a:cubicBezTo>
                    <a:pt x="2589" y="1899"/>
                    <a:pt x="2605" y="1910"/>
                    <a:pt x="2621" y="1910"/>
                  </a:cubicBezTo>
                  <a:cubicBezTo>
                    <a:pt x="2624" y="1910"/>
                    <a:pt x="2628" y="1909"/>
                    <a:pt x="2631" y="1908"/>
                  </a:cubicBezTo>
                  <a:cubicBezTo>
                    <a:pt x="2676" y="1908"/>
                    <a:pt x="2708" y="1869"/>
                    <a:pt x="2708" y="1831"/>
                  </a:cubicBezTo>
                  <a:cubicBezTo>
                    <a:pt x="2689" y="1658"/>
                    <a:pt x="2638" y="1492"/>
                    <a:pt x="2561" y="1332"/>
                  </a:cubicBezTo>
                  <a:cubicBezTo>
                    <a:pt x="2522" y="1255"/>
                    <a:pt x="2484" y="1185"/>
                    <a:pt x="2433" y="1114"/>
                  </a:cubicBezTo>
                  <a:cubicBezTo>
                    <a:pt x="2388" y="1044"/>
                    <a:pt x="2330" y="973"/>
                    <a:pt x="2273" y="909"/>
                  </a:cubicBezTo>
                  <a:cubicBezTo>
                    <a:pt x="2049" y="653"/>
                    <a:pt x="1767" y="442"/>
                    <a:pt x="1453" y="301"/>
                  </a:cubicBezTo>
                  <a:cubicBezTo>
                    <a:pt x="1229" y="193"/>
                    <a:pt x="993" y="109"/>
                    <a:pt x="749" y="58"/>
                  </a:cubicBezTo>
                  <a:cubicBezTo>
                    <a:pt x="564" y="20"/>
                    <a:pt x="378" y="1"/>
                    <a:pt x="193" y="1"/>
                  </a:cubicBezTo>
                  <a:cubicBezTo>
                    <a:pt x="141" y="1"/>
                    <a:pt x="90" y="1"/>
                    <a:pt x="45" y="7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7"/>
            <p:cNvSpPr/>
            <p:nvPr/>
          </p:nvSpPr>
          <p:spPr>
            <a:xfrm>
              <a:off x="8030140" y="2286943"/>
              <a:ext cx="92365" cy="63702"/>
            </a:xfrm>
            <a:custGeom>
              <a:avLst/>
              <a:gdLst/>
              <a:ahLst/>
              <a:cxnLst/>
              <a:rect l="l" t="t" r="r" b="b"/>
              <a:pathLst>
                <a:path w="1044" h="720" extrusionOk="0">
                  <a:moveTo>
                    <a:pt x="45" y="0"/>
                  </a:moveTo>
                  <a:cubicBezTo>
                    <a:pt x="39" y="0"/>
                    <a:pt x="33" y="0"/>
                    <a:pt x="26" y="7"/>
                  </a:cubicBezTo>
                  <a:lnTo>
                    <a:pt x="20" y="7"/>
                  </a:lnTo>
                  <a:cubicBezTo>
                    <a:pt x="13" y="13"/>
                    <a:pt x="7" y="19"/>
                    <a:pt x="7" y="26"/>
                  </a:cubicBezTo>
                  <a:cubicBezTo>
                    <a:pt x="1" y="51"/>
                    <a:pt x="13" y="64"/>
                    <a:pt x="33" y="71"/>
                  </a:cubicBezTo>
                  <a:cubicBezTo>
                    <a:pt x="109" y="77"/>
                    <a:pt x="186" y="96"/>
                    <a:pt x="257" y="122"/>
                  </a:cubicBezTo>
                  <a:cubicBezTo>
                    <a:pt x="359" y="154"/>
                    <a:pt x="449" y="205"/>
                    <a:pt x="538" y="263"/>
                  </a:cubicBezTo>
                  <a:cubicBezTo>
                    <a:pt x="628" y="327"/>
                    <a:pt x="711" y="403"/>
                    <a:pt x="788" y="487"/>
                  </a:cubicBezTo>
                  <a:cubicBezTo>
                    <a:pt x="813" y="512"/>
                    <a:pt x="833" y="544"/>
                    <a:pt x="852" y="576"/>
                  </a:cubicBezTo>
                  <a:cubicBezTo>
                    <a:pt x="877" y="615"/>
                    <a:pt x="903" y="653"/>
                    <a:pt x="922" y="691"/>
                  </a:cubicBezTo>
                  <a:cubicBezTo>
                    <a:pt x="935" y="709"/>
                    <a:pt x="956" y="720"/>
                    <a:pt x="977" y="720"/>
                  </a:cubicBezTo>
                  <a:cubicBezTo>
                    <a:pt x="987" y="720"/>
                    <a:pt x="997" y="717"/>
                    <a:pt x="1005" y="711"/>
                  </a:cubicBezTo>
                  <a:cubicBezTo>
                    <a:pt x="1037" y="691"/>
                    <a:pt x="1044" y="653"/>
                    <a:pt x="1025" y="621"/>
                  </a:cubicBezTo>
                  <a:cubicBezTo>
                    <a:pt x="973" y="538"/>
                    <a:pt x="909" y="461"/>
                    <a:pt x="839" y="391"/>
                  </a:cubicBezTo>
                  <a:cubicBezTo>
                    <a:pt x="769" y="320"/>
                    <a:pt x="692" y="256"/>
                    <a:pt x="609" y="199"/>
                  </a:cubicBezTo>
                  <a:cubicBezTo>
                    <a:pt x="442" y="90"/>
                    <a:pt x="250" y="19"/>
                    <a:pt x="52" y="0"/>
                  </a:cubicBez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7"/>
            <p:cNvSpPr/>
            <p:nvPr/>
          </p:nvSpPr>
          <p:spPr>
            <a:xfrm>
              <a:off x="7459327" y="2216697"/>
              <a:ext cx="298595" cy="95907"/>
            </a:xfrm>
            <a:custGeom>
              <a:avLst/>
              <a:gdLst/>
              <a:ahLst/>
              <a:cxnLst/>
              <a:rect l="l" t="t" r="r" b="b"/>
              <a:pathLst>
                <a:path w="3375" h="1084" extrusionOk="0">
                  <a:moveTo>
                    <a:pt x="1236" y="1"/>
                  </a:moveTo>
                  <a:cubicBezTo>
                    <a:pt x="1064" y="1"/>
                    <a:pt x="891" y="26"/>
                    <a:pt x="731" y="65"/>
                  </a:cubicBezTo>
                  <a:lnTo>
                    <a:pt x="724" y="71"/>
                  </a:lnTo>
                  <a:cubicBezTo>
                    <a:pt x="596" y="103"/>
                    <a:pt x="468" y="154"/>
                    <a:pt x="347" y="225"/>
                  </a:cubicBezTo>
                  <a:cubicBezTo>
                    <a:pt x="225" y="295"/>
                    <a:pt x="116" y="378"/>
                    <a:pt x="20" y="481"/>
                  </a:cubicBezTo>
                  <a:cubicBezTo>
                    <a:pt x="1" y="515"/>
                    <a:pt x="26" y="549"/>
                    <a:pt x="56" y="549"/>
                  </a:cubicBezTo>
                  <a:cubicBezTo>
                    <a:pt x="65" y="549"/>
                    <a:pt x="75" y="546"/>
                    <a:pt x="84" y="538"/>
                  </a:cubicBezTo>
                  <a:cubicBezTo>
                    <a:pt x="116" y="506"/>
                    <a:pt x="148" y="474"/>
                    <a:pt x="187" y="442"/>
                  </a:cubicBezTo>
                  <a:cubicBezTo>
                    <a:pt x="276" y="365"/>
                    <a:pt x="372" y="301"/>
                    <a:pt x="481" y="257"/>
                  </a:cubicBezTo>
                  <a:cubicBezTo>
                    <a:pt x="596" y="199"/>
                    <a:pt x="718" y="161"/>
                    <a:pt x="846" y="141"/>
                  </a:cubicBezTo>
                  <a:cubicBezTo>
                    <a:pt x="960" y="120"/>
                    <a:pt x="1073" y="110"/>
                    <a:pt x="1187" y="110"/>
                  </a:cubicBezTo>
                  <a:cubicBezTo>
                    <a:pt x="1240" y="110"/>
                    <a:pt x="1292" y="112"/>
                    <a:pt x="1345" y="116"/>
                  </a:cubicBezTo>
                  <a:cubicBezTo>
                    <a:pt x="1569" y="135"/>
                    <a:pt x="1793" y="180"/>
                    <a:pt x="2004" y="257"/>
                  </a:cubicBezTo>
                  <a:lnTo>
                    <a:pt x="2024" y="257"/>
                  </a:lnTo>
                  <a:cubicBezTo>
                    <a:pt x="2280" y="346"/>
                    <a:pt x="2516" y="468"/>
                    <a:pt x="2740" y="621"/>
                  </a:cubicBezTo>
                  <a:lnTo>
                    <a:pt x="2728" y="609"/>
                  </a:lnTo>
                  <a:lnTo>
                    <a:pt x="2728" y="609"/>
                  </a:lnTo>
                  <a:cubicBezTo>
                    <a:pt x="2824" y="673"/>
                    <a:pt x="2913" y="743"/>
                    <a:pt x="3003" y="820"/>
                  </a:cubicBezTo>
                  <a:cubicBezTo>
                    <a:pt x="3080" y="890"/>
                    <a:pt x="3156" y="967"/>
                    <a:pt x="3227" y="1050"/>
                  </a:cubicBezTo>
                  <a:lnTo>
                    <a:pt x="3240" y="1063"/>
                  </a:lnTo>
                  <a:cubicBezTo>
                    <a:pt x="3252" y="1069"/>
                    <a:pt x="3265" y="1076"/>
                    <a:pt x="3278" y="1082"/>
                  </a:cubicBezTo>
                  <a:cubicBezTo>
                    <a:pt x="3282" y="1083"/>
                    <a:pt x="3286" y="1083"/>
                    <a:pt x="3290" y="1083"/>
                  </a:cubicBezTo>
                  <a:cubicBezTo>
                    <a:pt x="3325" y="1083"/>
                    <a:pt x="3362" y="1058"/>
                    <a:pt x="3368" y="1018"/>
                  </a:cubicBezTo>
                  <a:cubicBezTo>
                    <a:pt x="3374" y="999"/>
                    <a:pt x="3368" y="980"/>
                    <a:pt x="3361" y="961"/>
                  </a:cubicBezTo>
                  <a:cubicBezTo>
                    <a:pt x="3144" y="711"/>
                    <a:pt x="2875" y="500"/>
                    <a:pt x="2574" y="353"/>
                  </a:cubicBezTo>
                  <a:cubicBezTo>
                    <a:pt x="2420" y="269"/>
                    <a:pt x="2254" y="199"/>
                    <a:pt x="2088" y="148"/>
                  </a:cubicBezTo>
                  <a:cubicBezTo>
                    <a:pt x="1921" y="90"/>
                    <a:pt x="1748" y="52"/>
                    <a:pt x="1576" y="26"/>
                  </a:cubicBezTo>
                  <a:cubicBezTo>
                    <a:pt x="1460" y="13"/>
                    <a:pt x="1352" y="1"/>
                    <a:pt x="1236" y="1"/>
                  </a:cubicBez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7262922" y="2523071"/>
              <a:ext cx="340973" cy="91572"/>
            </a:xfrm>
            <a:custGeom>
              <a:avLst/>
              <a:gdLst/>
              <a:ahLst/>
              <a:cxnLst/>
              <a:rect l="l" t="t" r="r" b="b"/>
              <a:pathLst>
                <a:path w="3854" h="1035" extrusionOk="0">
                  <a:moveTo>
                    <a:pt x="83" y="0"/>
                  </a:moveTo>
                  <a:cubicBezTo>
                    <a:pt x="64" y="0"/>
                    <a:pt x="45" y="7"/>
                    <a:pt x="32" y="19"/>
                  </a:cubicBezTo>
                  <a:cubicBezTo>
                    <a:pt x="13" y="32"/>
                    <a:pt x="0" y="51"/>
                    <a:pt x="0" y="71"/>
                  </a:cubicBezTo>
                  <a:cubicBezTo>
                    <a:pt x="0" y="96"/>
                    <a:pt x="7" y="115"/>
                    <a:pt x="19" y="128"/>
                  </a:cubicBezTo>
                  <a:cubicBezTo>
                    <a:pt x="115" y="275"/>
                    <a:pt x="231" y="403"/>
                    <a:pt x="365" y="512"/>
                  </a:cubicBezTo>
                  <a:cubicBezTo>
                    <a:pt x="487" y="621"/>
                    <a:pt x="627" y="711"/>
                    <a:pt x="781" y="781"/>
                  </a:cubicBezTo>
                  <a:cubicBezTo>
                    <a:pt x="1088" y="922"/>
                    <a:pt x="1421" y="1005"/>
                    <a:pt x="1754" y="1024"/>
                  </a:cubicBezTo>
                  <a:cubicBezTo>
                    <a:pt x="1846" y="1031"/>
                    <a:pt x="1939" y="1034"/>
                    <a:pt x="2030" y="1034"/>
                  </a:cubicBezTo>
                  <a:cubicBezTo>
                    <a:pt x="2288" y="1034"/>
                    <a:pt x="2542" y="1009"/>
                    <a:pt x="2797" y="967"/>
                  </a:cubicBezTo>
                  <a:cubicBezTo>
                    <a:pt x="3124" y="903"/>
                    <a:pt x="3444" y="813"/>
                    <a:pt x="3744" y="691"/>
                  </a:cubicBezTo>
                  <a:lnTo>
                    <a:pt x="3796" y="666"/>
                  </a:lnTo>
                  <a:cubicBezTo>
                    <a:pt x="3834" y="647"/>
                    <a:pt x="3853" y="602"/>
                    <a:pt x="3834" y="563"/>
                  </a:cubicBezTo>
                  <a:cubicBezTo>
                    <a:pt x="3820" y="535"/>
                    <a:pt x="3792" y="517"/>
                    <a:pt x="3763" y="517"/>
                  </a:cubicBezTo>
                  <a:cubicBezTo>
                    <a:pt x="3753" y="517"/>
                    <a:pt x="3742" y="520"/>
                    <a:pt x="3732" y="525"/>
                  </a:cubicBezTo>
                  <a:cubicBezTo>
                    <a:pt x="3591" y="589"/>
                    <a:pt x="3444" y="640"/>
                    <a:pt x="3296" y="685"/>
                  </a:cubicBezTo>
                  <a:lnTo>
                    <a:pt x="3316" y="679"/>
                  </a:lnTo>
                  <a:lnTo>
                    <a:pt x="3316" y="679"/>
                  </a:lnTo>
                  <a:cubicBezTo>
                    <a:pt x="2944" y="794"/>
                    <a:pt x="2554" y="864"/>
                    <a:pt x="2163" y="877"/>
                  </a:cubicBezTo>
                  <a:lnTo>
                    <a:pt x="2183" y="877"/>
                  </a:lnTo>
                  <a:cubicBezTo>
                    <a:pt x="2134" y="879"/>
                    <a:pt x="2085" y="880"/>
                    <a:pt x="2036" y="880"/>
                  </a:cubicBezTo>
                  <a:cubicBezTo>
                    <a:pt x="1790" y="880"/>
                    <a:pt x="1547" y="854"/>
                    <a:pt x="1312" y="800"/>
                  </a:cubicBezTo>
                  <a:lnTo>
                    <a:pt x="1312" y="800"/>
                  </a:lnTo>
                  <a:lnTo>
                    <a:pt x="1331" y="807"/>
                  </a:lnTo>
                  <a:cubicBezTo>
                    <a:pt x="1133" y="762"/>
                    <a:pt x="941" y="691"/>
                    <a:pt x="762" y="595"/>
                  </a:cubicBezTo>
                  <a:lnTo>
                    <a:pt x="762" y="595"/>
                  </a:lnTo>
                  <a:lnTo>
                    <a:pt x="781" y="602"/>
                  </a:lnTo>
                  <a:cubicBezTo>
                    <a:pt x="634" y="525"/>
                    <a:pt x="499" y="429"/>
                    <a:pt x="384" y="320"/>
                  </a:cubicBezTo>
                  <a:cubicBezTo>
                    <a:pt x="295" y="231"/>
                    <a:pt x="211" y="135"/>
                    <a:pt x="141" y="32"/>
                  </a:cubicBezTo>
                  <a:cubicBezTo>
                    <a:pt x="128" y="13"/>
                    <a:pt x="103" y="0"/>
                    <a:pt x="83" y="0"/>
                  </a:cubicBezTo>
                  <a:close/>
                </a:path>
              </a:pathLst>
            </a:custGeom>
            <a:solidFill>
              <a:srgbClr val="2419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6948586" y="3073978"/>
              <a:ext cx="209680" cy="222692"/>
            </a:xfrm>
            <a:custGeom>
              <a:avLst/>
              <a:gdLst/>
              <a:ahLst/>
              <a:cxnLst/>
              <a:rect l="l" t="t" r="r" b="b"/>
              <a:pathLst>
                <a:path w="2370" h="2517" extrusionOk="0">
                  <a:moveTo>
                    <a:pt x="1390" y="1"/>
                  </a:moveTo>
                  <a:lnTo>
                    <a:pt x="1390" y="7"/>
                  </a:lnTo>
                  <a:cubicBezTo>
                    <a:pt x="1332" y="7"/>
                    <a:pt x="1281" y="20"/>
                    <a:pt x="1230" y="33"/>
                  </a:cubicBezTo>
                  <a:cubicBezTo>
                    <a:pt x="1147" y="58"/>
                    <a:pt x="1076" y="116"/>
                    <a:pt x="1025" y="186"/>
                  </a:cubicBezTo>
                  <a:cubicBezTo>
                    <a:pt x="1012" y="205"/>
                    <a:pt x="999" y="231"/>
                    <a:pt x="987" y="257"/>
                  </a:cubicBezTo>
                  <a:cubicBezTo>
                    <a:pt x="974" y="244"/>
                    <a:pt x="967" y="231"/>
                    <a:pt x="955" y="218"/>
                  </a:cubicBezTo>
                  <a:cubicBezTo>
                    <a:pt x="935" y="199"/>
                    <a:pt x="916" y="186"/>
                    <a:pt x="897" y="173"/>
                  </a:cubicBezTo>
                  <a:cubicBezTo>
                    <a:pt x="871" y="161"/>
                    <a:pt x="846" y="148"/>
                    <a:pt x="814" y="141"/>
                  </a:cubicBezTo>
                  <a:lnTo>
                    <a:pt x="763" y="141"/>
                  </a:lnTo>
                  <a:cubicBezTo>
                    <a:pt x="737" y="141"/>
                    <a:pt x="705" y="141"/>
                    <a:pt x="679" y="154"/>
                  </a:cubicBezTo>
                  <a:cubicBezTo>
                    <a:pt x="571" y="186"/>
                    <a:pt x="475" y="250"/>
                    <a:pt x="404" y="340"/>
                  </a:cubicBezTo>
                  <a:cubicBezTo>
                    <a:pt x="334" y="430"/>
                    <a:pt x="283" y="532"/>
                    <a:pt x="263" y="647"/>
                  </a:cubicBezTo>
                  <a:cubicBezTo>
                    <a:pt x="212" y="718"/>
                    <a:pt x="167" y="788"/>
                    <a:pt x="129" y="871"/>
                  </a:cubicBezTo>
                  <a:cubicBezTo>
                    <a:pt x="65" y="1025"/>
                    <a:pt x="27" y="1191"/>
                    <a:pt x="14" y="1358"/>
                  </a:cubicBezTo>
                  <a:cubicBezTo>
                    <a:pt x="1" y="1524"/>
                    <a:pt x="7" y="1690"/>
                    <a:pt x="46" y="1850"/>
                  </a:cubicBezTo>
                  <a:cubicBezTo>
                    <a:pt x="78" y="1998"/>
                    <a:pt x="142" y="2138"/>
                    <a:pt x="238" y="2254"/>
                  </a:cubicBezTo>
                  <a:cubicBezTo>
                    <a:pt x="308" y="2330"/>
                    <a:pt x="398" y="2394"/>
                    <a:pt x="494" y="2439"/>
                  </a:cubicBezTo>
                  <a:cubicBezTo>
                    <a:pt x="545" y="2458"/>
                    <a:pt x="596" y="2478"/>
                    <a:pt x="654" y="2490"/>
                  </a:cubicBezTo>
                  <a:cubicBezTo>
                    <a:pt x="699" y="2497"/>
                    <a:pt x="737" y="2503"/>
                    <a:pt x="782" y="2503"/>
                  </a:cubicBezTo>
                  <a:lnTo>
                    <a:pt x="807" y="2503"/>
                  </a:lnTo>
                  <a:cubicBezTo>
                    <a:pt x="910" y="2503"/>
                    <a:pt x="1006" y="2465"/>
                    <a:pt x="1076" y="2394"/>
                  </a:cubicBezTo>
                  <a:cubicBezTo>
                    <a:pt x="1089" y="2388"/>
                    <a:pt x="1095" y="2375"/>
                    <a:pt x="1108" y="2362"/>
                  </a:cubicBezTo>
                  <a:cubicBezTo>
                    <a:pt x="1115" y="2375"/>
                    <a:pt x="1121" y="2388"/>
                    <a:pt x="1127" y="2401"/>
                  </a:cubicBezTo>
                  <a:cubicBezTo>
                    <a:pt x="1185" y="2471"/>
                    <a:pt x="1268" y="2516"/>
                    <a:pt x="1358" y="2516"/>
                  </a:cubicBezTo>
                  <a:lnTo>
                    <a:pt x="1371" y="2516"/>
                  </a:lnTo>
                  <a:cubicBezTo>
                    <a:pt x="1467" y="2510"/>
                    <a:pt x="1556" y="2484"/>
                    <a:pt x="1633" y="2433"/>
                  </a:cubicBezTo>
                  <a:cubicBezTo>
                    <a:pt x="1710" y="2382"/>
                    <a:pt x="1774" y="2305"/>
                    <a:pt x="1812" y="2222"/>
                  </a:cubicBezTo>
                  <a:cubicBezTo>
                    <a:pt x="1838" y="2151"/>
                    <a:pt x="1844" y="2074"/>
                    <a:pt x="1825" y="2004"/>
                  </a:cubicBezTo>
                  <a:cubicBezTo>
                    <a:pt x="1812" y="1959"/>
                    <a:pt x="1793" y="1914"/>
                    <a:pt x="1767" y="1876"/>
                  </a:cubicBezTo>
                  <a:lnTo>
                    <a:pt x="1831" y="1876"/>
                  </a:lnTo>
                  <a:cubicBezTo>
                    <a:pt x="1895" y="1876"/>
                    <a:pt x="1959" y="1870"/>
                    <a:pt x="2023" y="1850"/>
                  </a:cubicBezTo>
                  <a:cubicBezTo>
                    <a:pt x="2075" y="1838"/>
                    <a:pt x="2126" y="1818"/>
                    <a:pt x="2171" y="1786"/>
                  </a:cubicBezTo>
                  <a:cubicBezTo>
                    <a:pt x="2209" y="1761"/>
                    <a:pt x="2241" y="1735"/>
                    <a:pt x="2273" y="1697"/>
                  </a:cubicBezTo>
                  <a:cubicBezTo>
                    <a:pt x="2324" y="1626"/>
                    <a:pt x="2356" y="1543"/>
                    <a:pt x="2363" y="1460"/>
                  </a:cubicBezTo>
                  <a:cubicBezTo>
                    <a:pt x="2369" y="1370"/>
                    <a:pt x="2356" y="1281"/>
                    <a:pt x="2324" y="1198"/>
                  </a:cubicBezTo>
                  <a:cubicBezTo>
                    <a:pt x="2273" y="1057"/>
                    <a:pt x="2164" y="948"/>
                    <a:pt x="2023" y="897"/>
                  </a:cubicBezTo>
                  <a:cubicBezTo>
                    <a:pt x="1985" y="878"/>
                    <a:pt x="1940" y="871"/>
                    <a:pt x="1889" y="871"/>
                  </a:cubicBezTo>
                  <a:cubicBezTo>
                    <a:pt x="1908" y="858"/>
                    <a:pt x="1921" y="839"/>
                    <a:pt x="1927" y="826"/>
                  </a:cubicBezTo>
                  <a:cubicBezTo>
                    <a:pt x="1991" y="743"/>
                    <a:pt x="2023" y="641"/>
                    <a:pt x="2023" y="538"/>
                  </a:cubicBezTo>
                  <a:cubicBezTo>
                    <a:pt x="2023" y="494"/>
                    <a:pt x="2017" y="449"/>
                    <a:pt x="1998" y="404"/>
                  </a:cubicBezTo>
                  <a:cubicBezTo>
                    <a:pt x="1985" y="359"/>
                    <a:pt x="1966" y="321"/>
                    <a:pt x="1940" y="282"/>
                  </a:cubicBezTo>
                  <a:cubicBezTo>
                    <a:pt x="1889" y="212"/>
                    <a:pt x="1825" y="154"/>
                    <a:pt x="1748" y="109"/>
                  </a:cubicBezTo>
                  <a:cubicBezTo>
                    <a:pt x="1639" y="39"/>
                    <a:pt x="1518" y="7"/>
                    <a:pt x="1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6805352" y="2847228"/>
              <a:ext cx="221535" cy="210482"/>
            </a:xfrm>
            <a:custGeom>
              <a:avLst/>
              <a:gdLst/>
              <a:ahLst/>
              <a:cxnLst/>
              <a:rect l="l" t="t" r="r" b="b"/>
              <a:pathLst>
                <a:path w="2504" h="2379" extrusionOk="0">
                  <a:moveTo>
                    <a:pt x="723" y="1"/>
                  </a:moveTo>
                  <a:cubicBezTo>
                    <a:pt x="691" y="1"/>
                    <a:pt x="660" y="5"/>
                    <a:pt x="628" y="10"/>
                  </a:cubicBezTo>
                  <a:cubicBezTo>
                    <a:pt x="545" y="29"/>
                    <a:pt x="461" y="68"/>
                    <a:pt x="391" y="119"/>
                  </a:cubicBezTo>
                  <a:cubicBezTo>
                    <a:pt x="289" y="196"/>
                    <a:pt x="205" y="292"/>
                    <a:pt x="154" y="407"/>
                  </a:cubicBezTo>
                  <a:lnTo>
                    <a:pt x="161" y="407"/>
                  </a:lnTo>
                  <a:cubicBezTo>
                    <a:pt x="135" y="452"/>
                    <a:pt x="122" y="509"/>
                    <a:pt x="122" y="567"/>
                  </a:cubicBezTo>
                  <a:cubicBezTo>
                    <a:pt x="109" y="676"/>
                    <a:pt x="148" y="791"/>
                    <a:pt x="231" y="874"/>
                  </a:cubicBezTo>
                  <a:cubicBezTo>
                    <a:pt x="212" y="874"/>
                    <a:pt x="193" y="880"/>
                    <a:pt x="180" y="887"/>
                  </a:cubicBezTo>
                  <a:cubicBezTo>
                    <a:pt x="154" y="900"/>
                    <a:pt x="135" y="912"/>
                    <a:pt x="116" y="925"/>
                  </a:cubicBezTo>
                  <a:cubicBezTo>
                    <a:pt x="90" y="944"/>
                    <a:pt x="71" y="964"/>
                    <a:pt x="58" y="989"/>
                  </a:cubicBezTo>
                  <a:cubicBezTo>
                    <a:pt x="45" y="1002"/>
                    <a:pt x="39" y="1015"/>
                    <a:pt x="33" y="1034"/>
                  </a:cubicBezTo>
                  <a:cubicBezTo>
                    <a:pt x="20" y="1060"/>
                    <a:pt x="13" y="1085"/>
                    <a:pt x="13" y="1117"/>
                  </a:cubicBezTo>
                  <a:cubicBezTo>
                    <a:pt x="1" y="1232"/>
                    <a:pt x="26" y="1348"/>
                    <a:pt x="77" y="1444"/>
                  </a:cubicBezTo>
                  <a:cubicBezTo>
                    <a:pt x="135" y="1546"/>
                    <a:pt x="212" y="1629"/>
                    <a:pt x="301" y="1693"/>
                  </a:cubicBezTo>
                  <a:cubicBezTo>
                    <a:pt x="346" y="1770"/>
                    <a:pt x="404" y="1840"/>
                    <a:pt x="461" y="1904"/>
                  </a:cubicBezTo>
                  <a:cubicBezTo>
                    <a:pt x="583" y="2020"/>
                    <a:pt x="718" y="2122"/>
                    <a:pt x="865" y="2199"/>
                  </a:cubicBezTo>
                  <a:cubicBezTo>
                    <a:pt x="1012" y="2276"/>
                    <a:pt x="1172" y="2333"/>
                    <a:pt x="1338" y="2359"/>
                  </a:cubicBezTo>
                  <a:cubicBezTo>
                    <a:pt x="1400" y="2372"/>
                    <a:pt x="1461" y="2379"/>
                    <a:pt x="1522" y="2379"/>
                  </a:cubicBezTo>
                  <a:cubicBezTo>
                    <a:pt x="1608" y="2379"/>
                    <a:pt x="1694" y="2366"/>
                    <a:pt x="1780" y="2340"/>
                  </a:cubicBezTo>
                  <a:cubicBezTo>
                    <a:pt x="1882" y="2308"/>
                    <a:pt x="1972" y="2250"/>
                    <a:pt x="2049" y="2173"/>
                  </a:cubicBezTo>
                  <a:cubicBezTo>
                    <a:pt x="2087" y="2135"/>
                    <a:pt x="2126" y="2096"/>
                    <a:pt x="2158" y="2045"/>
                  </a:cubicBezTo>
                  <a:cubicBezTo>
                    <a:pt x="2183" y="2013"/>
                    <a:pt x="2202" y="1975"/>
                    <a:pt x="2222" y="1936"/>
                  </a:cubicBezTo>
                  <a:lnTo>
                    <a:pt x="2228" y="1911"/>
                  </a:lnTo>
                  <a:cubicBezTo>
                    <a:pt x="2266" y="1821"/>
                    <a:pt x="2273" y="1712"/>
                    <a:pt x="2241" y="1623"/>
                  </a:cubicBezTo>
                  <a:cubicBezTo>
                    <a:pt x="2234" y="1604"/>
                    <a:pt x="2228" y="1591"/>
                    <a:pt x="2222" y="1578"/>
                  </a:cubicBezTo>
                  <a:lnTo>
                    <a:pt x="2260" y="1578"/>
                  </a:lnTo>
                  <a:cubicBezTo>
                    <a:pt x="2350" y="1552"/>
                    <a:pt x="2420" y="1488"/>
                    <a:pt x="2458" y="1405"/>
                  </a:cubicBezTo>
                  <a:lnTo>
                    <a:pt x="2458" y="1392"/>
                  </a:lnTo>
                  <a:cubicBezTo>
                    <a:pt x="2497" y="1309"/>
                    <a:pt x="2503" y="1213"/>
                    <a:pt x="2490" y="1124"/>
                  </a:cubicBezTo>
                  <a:cubicBezTo>
                    <a:pt x="2471" y="1034"/>
                    <a:pt x="2426" y="944"/>
                    <a:pt x="2362" y="874"/>
                  </a:cubicBezTo>
                  <a:cubicBezTo>
                    <a:pt x="2305" y="823"/>
                    <a:pt x="2241" y="791"/>
                    <a:pt x="2164" y="778"/>
                  </a:cubicBezTo>
                  <a:cubicBezTo>
                    <a:pt x="2142" y="775"/>
                    <a:pt x="2119" y="773"/>
                    <a:pt x="2097" y="773"/>
                  </a:cubicBezTo>
                  <a:cubicBezTo>
                    <a:pt x="2074" y="773"/>
                    <a:pt x="2052" y="775"/>
                    <a:pt x="2030" y="778"/>
                  </a:cubicBezTo>
                  <a:cubicBezTo>
                    <a:pt x="2036" y="759"/>
                    <a:pt x="2049" y="740"/>
                    <a:pt x="2055" y="720"/>
                  </a:cubicBezTo>
                  <a:cubicBezTo>
                    <a:pt x="2081" y="663"/>
                    <a:pt x="2100" y="605"/>
                    <a:pt x="2106" y="541"/>
                  </a:cubicBezTo>
                  <a:cubicBezTo>
                    <a:pt x="2113" y="490"/>
                    <a:pt x="2113" y="432"/>
                    <a:pt x="2106" y="381"/>
                  </a:cubicBezTo>
                  <a:cubicBezTo>
                    <a:pt x="2100" y="336"/>
                    <a:pt x="2087" y="292"/>
                    <a:pt x="2062" y="253"/>
                  </a:cubicBezTo>
                  <a:cubicBezTo>
                    <a:pt x="2023" y="176"/>
                    <a:pt x="1959" y="112"/>
                    <a:pt x="1876" y="74"/>
                  </a:cubicBezTo>
                  <a:cubicBezTo>
                    <a:pt x="1799" y="36"/>
                    <a:pt x="1716" y="16"/>
                    <a:pt x="1626" y="10"/>
                  </a:cubicBezTo>
                  <a:cubicBezTo>
                    <a:pt x="1619" y="10"/>
                    <a:pt x="1612" y="9"/>
                    <a:pt x="1604" y="9"/>
                  </a:cubicBezTo>
                  <a:cubicBezTo>
                    <a:pt x="1464" y="9"/>
                    <a:pt x="1327" y="67"/>
                    <a:pt x="1230" y="170"/>
                  </a:cubicBezTo>
                  <a:cubicBezTo>
                    <a:pt x="1198" y="202"/>
                    <a:pt x="1172" y="240"/>
                    <a:pt x="1153" y="285"/>
                  </a:cubicBezTo>
                  <a:cubicBezTo>
                    <a:pt x="1146" y="266"/>
                    <a:pt x="1134" y="247"/>
                    <a:pt x="1127" y="234"/>
                  </a:cubicBezTo>
                  <a:cubicBezTo>
                    <a:pt x="1070" y="144"/>
                    <a:pt x="993" y="74"/>
                    <a:pt x="897" y="36"/>
                  </a:cubicBezTo>
                  <a:cubicBezTo>
                    <a:pt x="858" y="16"/>
                    <a:pt x="807" y="4"/>
                    <a:pt x="762" y="4"/>
                  </a:cubicBezTo>
                  <a:cubicBezTo>
                    <a:pt x="749" y="2"/>
                    <a:pt x="736" y="1"/>
                    <a:pt x="7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7"/>
            <p:cNvSpPr/>
            <p:nvPr/>
          </p:nvSpPr>
          <p:spPr>
            <a:xfrm>
              <a:off x="6465625" y="2888809"/>
              <a:ext cx="587900" cy="843255"/>
            </a:xfrm>
            <a:custGeom>
              <a:avLst/>
              <a:gdLst/>
              <a:ahLst/>
              <a:cxnLst/>
              <a:rect l="l" t="t" r="r" b="b"/>
              <a:pathLst>
                <a:path w="6645" h="9531" extrusionOk="0">
                  <a:moveTo>
                    <a:pt x="1911" y="0"/>
                  </a:moveTo>
                  <a:cubicBezTo>
                    <a:pt x="1641" y="0"/>
                    <a:pt x="1373" y="45"/>
                    <a:pt x="1121" y="135"/>
                  </a:cubicBezTo>
                  <a:cubicBezTo>
                    <a:pt x="852" y="225"/>
                    <a:pt x="608" y="378"/>
                    <a:pt x="416" y="590"/>
                  </a:cubicBezTo>
                  <a:cubicBezTo>
                    <a:pt x="314" y="698"/>
                    <a:pt x="237" y="820"/>
                    <a:pt x="173" y="954"/>
                  </a:cubicBezTo>
                  <a:cubicBezTo>
                    <a:pt x="109" y="1095"/>
                    <a:pt x="64" y="1242"/>
                    <a:pt x="45" y="1396"/>
                  </a:cubicBezTo>
                  <a:cubicBezTo>
                    <a:pt x="0" y="1729"/>
                    <a:pt x="26" y="2062"/>
                    <a:pt x="122" y="2382"/>
                  </a:cubicBezTo>
                  <a:cubicBezTo>
                    <a:pt x="212" y="2695"/>
                    <a:pt x="365" y="2990"/>
                    <a:pt x="570" y="3246"/>
                  </a:cubicBezTo>
                  <a:cubicBezTo>
                    <a:pt x="737" y="3463"/>
                    <a:pt x="954" y="3630"/>
                    <a:pt x="1210" y="3732"/>
                  </a:cubicBezTo>
                  <a:cubicBezTo>
                    <a:pt x="1204" y="3751"/>
                    <a:pt x="1197" y="3771"/>
                    <a:pt x="1191" y="3783"/>
                  </a:cubicBezTo>
                  <a:cubicBezTo>
                    <a:pt x="1178" y="3822"/>
                    <a:pt x="1172" y="3867"/>
                    <a:pt x="1172" y="3905"/>
                  </a:cubicBezTo>
                  <a:cubicBezTo>
                    <a:pt x="1165" y="3982"/>
                    <a:pt x="1172" y="4059"/>
                    <a:pt x="1191" y="4129"/>
                  </a:cubicBezTo>
                  <a:cubicBezTo>
                    <a:pt x="1236" y="4270"/>
                    <a:pt x="1319" y="4391"/>
                    <a:pt x="1434" y="4487"/>
                  </a:cubicBezTo>
                  <a:cubicBezTo>
                    <a:pt x="1594" y="4628"/>
                    <a:pt x="1805" y="4705"/>
                    <a:pt x="2017" y="4705"/>
                  </a:cubicBezTo>
                  <a:cubicBezTo>
                    <a:pt x="2055" y="4705"/>
                    <a:pt x="2093" y="4705"/>
                    <a:pt x="2132" y="4699"/>
                  </a:cubicBezTo>
                  <a:lnTo>
                    <a:pt x="2132" y="4699"/>
                  </a:lnTo>
                  <a:cubicBezTo>
                    <a:pt x="2087" y="4987"/>
                    <a:pt x="2068" y="5281"/>
                    <a:pt x="2061" y="5575"/>
                  </a:cubicBezTo>
                  <a:cubicBezTo>
                    <a:pt x="2055" y="5966"/>
                    <a:pt x="2074" y="6356"/>
                    <a:pt x="2119" y="6747"/>
                  </a:cubicBezTo>
                  <a:cubicBezTo>
                    <a:pt x="2170" y="7137"/>
                    <a:pt x="2247" y="7528"/>
                    <a:pt x="2349" y="7912"/>
                  </a:cubicBezTo>
                  <a:cubicBezTo>
                    <a:pt x="2452" y="8276"/>
                    <a:pt x="2593" y="8628"/>
                    <a:pt x="2765" y="8968"/>
                  </a:cubicBezTo>
                  <a:cubicBezTo>
                    <a:pt x="2861" y="9140"/>
                    <a:pt x="2964" y="9307"/>
                    <a:pt x="3085" y="9460"/>
                  </a:cubicBezTo>
                  <a:cubicBezTo>
                    <a:pt x="3098" y="9473"/>
                    <a:pt x="3111" y="9486"/>
                    <a:pt x="3124" y="9492"/>
                  </a:cubicBezTo>
                  <a:cubicBezTo>
                    <a:pt x="3130" y="9499"/>
                    <a:pt x="3137" y="9505"/>
                    <a:pt x="3143" y="9512"/>
                  </a:cubicBezTo>
                  <a:cubicBezTo>
                    <a:pt x="3149" y="9524"/>
                    <a:pt x="3162" y="9531"/>
                    <a:pt x="3181" y="9531"/>
                  </a:cubicBezTo>
                  <a:cubicBezTo>
                    <a:pt x="3559" y="9480"/>
                    <a:pt x="3924" y="9371"/>
                    <a:pt x="4276" y="9217"/>
                  </a:cubicBezTo>
                  <a:cubicBezTo>
                    <a:pt x="4660" y="9051"/>
                    <a:pt x="5031" y="8852"/>
                    <a:pt x="5383" y="8628"/>
                  </a:cubicBezTo>
                  <a:cubicBezTo>
                    <a:pt x="5620" y="8475"/>
                    <a:pt x="5844" y="8315"/>
                    <a:pt x="6055" y="8136"/>
                  </a:cubicBezTo>
                  <a:cubicBezTo>
                    <a:pt x="6254" y="7982"/>
                    <a:pt x="6433" y="7809"/>
                    <a:pt x="6606" y="7624"/>
                  </a:cubicBezTo>
                  <a:cubicBezTo>
                    <a:pt x="6644" y="7592"/>
                    <a:pt x="6618" y="7528"/>
                    <a:pt x="6567" y="7521"/>
                  </a:cubicBezTo>
                  <a:cubicBezTo>
                    <a:pt x="6465" y="7374"/>
                    <a:pt x="6375" y="7214"/>
                    <a:pt x="6305" y="7041"/>
                  </a:cubicBezTo>
                  <a:lnTo>
                    <a:pt x="6305" y="7035"/>
                  </a:lnTo>
                  <a:cubicBezTo>
                    <a:pt x="6183" y="6740"/>
                    <a:pt x="6106" y="6433"/>
                    <a:pt x="6068" y="6119"/>
                  </a:cubicBezTo>
                  <a:cubicBezTo>
                    <a:pt x="6010" y="5601"/>
                    <a:pt x="5991" y="5076"/>
                    <a:pt x="6017" y="4551"/>
                  </a:cubicBezTo>
                  <a:cubicBezTo>
                    <a:pt x="6023" y="4257"/>
                    <a:pt x="6030" y="3943"/>
                    <a:pt x="6017" y="3643"/>
                  </a:cubicBezTo>
                  <a:cubicBezTo>
                    <a:pt x="6010" y="3246"/>
                    <a:pt x="5953" y="2843"/>
                    <a:pt x="5850" y="2459"/>
                  </a:cubicBezTo>
                  <a:cubicBezTo>
                    <a:pt x="5748" y="2094"/>
                    <a:pt x="5575" y="1761"/>
                    <a:pt x="5345" y="1466"/>
                  </a:cubicBezTo>
                  <a:cubicBezTo>
                    <a:pt x="5166" y="1262"/>
                    <a:pt x="4961" y="1076"/>
                    <a:pt x="4730" y="922"/>
                  </a:cubicBezTo>
                  <a:cubicBezTo>
                    <a:pt x="4474" y="743"/>
                    <a:pt x="4199" y="590"/>
                    <a:pt x="3911" y="462"/>
                  </a:cubicBezTo>
                  <a:cubicBezTo>
                    <a:pt x="3604" y="321"/>
                    <a:pt x="3290" y="212"/>
                    <a:pt x="2964" y="135"/>
                  </a:cubicBezTo>
                  <a:cubicBezTo>
                    <a:pt x="2650" y="52"/>
                    <a:pt x="2330" y="14"/>
                    <a:pt x="2004" y="7"/>
                  </a:cubicBezTo>
                  <a:lnTo>
                    <a:pt x="1997" y="1"/>
                  </a:lnTo>
                  <a:lnTo>
                    <a:pt x="1965" y="1"/>
                  </a:lnTo>
                  <a:cubicBezTo>
                    <a:pt x="1947" y="0"/>
                    <a:pt x="1929" y="0"/>
                    <a:pt x="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7"/>
            <p:cNvSpPr/>
            <p:nvPr/>
          </p:nvSpPr>
          <p:spPr>
            <a:xfrm>
              <a:off x="6465625" y="2888278"/>
              <a:ext cx="242415" cy="416894"/>
            </a:xfrm>
            <a:custGeom>
              <a:avLst/>
              <a:gdLst/>
              <a:ahLst/>
              <a:cxnLst/>
              <a:rect l="l" t="t" r="r" b="b"/>
              <a:pathLst>
                <a:path w="2740" h="4712" extrusionOk="0">
                  <a:moveTo>
                    <a:pt x="2004" y="0"/>
                  </a:moveTo>
                  <a:lnTo>
                    <a:pt x="1965" y="7"/>
                  </a:lnTo>
                  <a:cubicBezTo>
                    <a:pt x="1947" y="6"/>
                    <a:pt x="1929" y="6"/>
                    <a:pt x="1911" y="6"/>
                  </a:cubicBezTo>
                  <a:cubicBezTo>
                    <a:pt x="1641" y="6"/>
                    <a:pt x="1372" y="51"/>
                    <a:pt x="1121" y="135"/>
                  </a:cubicBezTo>
                  <a:cubicBezTo>
                    <a:pt x="852" y="224"/>
                    <a:pt x="608" y="384"/>
                    <a:pt x="416" y="596"/>
                  </a:cubicBezTo>
                  <a:cubicBezTo>
                    <a:pt x="314" y="704"/>
                    <a:pt x="231" y="826"/>
                    <a:pt x="173" y="960"/>
                  </a:cubicBezTo>
                  <a:cubicBezTo>
                    <a:pt x="109" y="1101"/>
                    <a:pt x="64" y="1248"/>
                    <a:pt x="45" y="1402"/>
                  </a:cubicBezTo>
                  <a:cubicBezTo>
                    <a:pt x="0" y="1735"/>
                    <a:pt x="26" y="2068"/>
                    <a:pt x="122" y="2388"/>
                  </a:cubicBezTo>
                  <a:cubicBezTo>
                    <a:pt x="212" y="2708"/>
                    <a:pt x="365" y="3002"/>
                    <a:pt x="570" y="3258"/>
                  </a:cubicBezTo>
                  <a:cubicBezTo>
                    <a:pt x="737" y="3469"/>
                    <a:pt x="954" y="3636"/>
                    <a:pt x="1210" y="3745"/>
                  </a:cubicBezTo>
                  <a:cubicBezTo>
                    <a:pt x="1197" y="3757"/>
                    <a:pt x="1197" y="3777"/>
                    <a:pt x="1191" y="3789"/>
                  </a:cubicBezTo>
                  <a:cubicBezTo>
                    <a:pt x="1178" y="3828"/>
                    <a:pt x="1172" y="3873"/>
                    <a:pt x="1172" y="3911"/>
                  </a:cubicBezTo>
                  <a:cubicBezTo>
                    <a:pt x="1165" y="3988"/>
                    <a:pt x="1172" y="4065"/>
                    <a:pt x="1191" y="4135"/>
                  </a:cubicBezTo>
                  <a:cubicBezTo>
                    <a:pt x="1236" y="4276"/>
                    <a:pt x="1319" y="4397"/>
                    <a:pt x="1434" y="4493"/>
                  </a:cubicBezTo>
                  <a:cubicBezTo>
                    <a:pt x="1594" y="4634"/>
                    <a:pt x="1805" y="4711"/>
                    <a:pt x="2017" y="4711"/>
                  </a:cubicBezTo>
                  <a:lnTo>
                    <a:pt x="2061" y="4711"/>
                  </a:lnTo>
                  <a:cubicBezTo>
                    <a:pt x="2106" y="4647"/>
                    <a:pt x="2151" y="4577"/>
                    <a:pt x="2189" y="4500"/>
                  </a:cubicBezTo>
                  <a:cubicBezTo>
                    <a:pt x="2221" y="4442"/>
                    <a:pt x="2253" y="4378"/>
                    <a:pt x="2279" y="4314"/>
                  </a:cubicBezTo>
                  <a:cubicBezTo>
                    <a:pt x="2292" y="4282"/>
                    <a:pt x="2311" y="4244"/>
                    <a:pt x="2324" y="4212"/>
                  </a:cubicBezTo>
                  <a:cubicBezTo>
                    <a:pt x="2413" y="3962"/>
                    <a:pt x="2497" y="3700"/>
                    <a:pt x="2554" y="3437"/>
                  </a:cubicBezTo>
                  <a:cubicBezTo>
                    <a:pt x="2625" y="3137"/>
                    <a:pt x="2676" y="2829"/>
                    <a:pt x="2708" y="2516"/>
                  </a:cubicBezTo>
                  <a:lnTo>
                    <a:pt x="2708" y="2522"/>
                  </a:lnTo>
                  <a:cubicBezTo>
                    <a:pt x="2727" y="2304"/>
                    <a:pt x="2740" y="2080"/>
                    <a:pt x="2733" y="1863"/>
                  </a:cubicBezTo>
                  <a:cubicBezTo>
                    <a:pt x="2733" y="1645"/>
                    <a:pt x="2714" y="1434"/>
                    <a:pt x="2676" y="1223"/>
                  </a:cubicBezTo>
                  <a:cubicBezTo>
                    <a:pt x="2637" y="992"/>
                    <a:pt x="2573" y="762"/>
                    <a:pt x="2477" y="551"/>
                  </a:cubicBezTo>
                  <a:cubicBezTo>
                    <a:pt x="2445" y="480"/>
                    <a:pt x="2407" y="410"/>
                    <a:pt x="2369" y="340"/>
                  </a:cubicBezTo>
                  <a:cubicBezTo>
                    <a:pt x="2330" y="276"/>
                    <a:pt x="2285" y="218"/>
                    <a:pt x="2241" y="154"/>
                  </a:cubicBezTo>
                  <a:cubicBezTo>
                    <a:pt x="2196" y="109"/>
                    <a:pt x="2157" y="58"/>
                    <a:pt x="2106" y="13"/>
                  </a:cubicBezTo>
                  <a:lnTo>
                    <a:pt x="21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6698922" y="3508900"/>
              <a:ext cx="403788" cy="320014"/>
            </a:xfrm>
            <a:custGeom>
              <a:avLst/>
              <a:gdLst/>
              <a:ahLst/>
              <a:cxnLst/>
              <a:rect l="l" t="t" r="r" b="b"/>
              <a:pathLst>
                <a:path w="4564" h="3617" extrusionOk="0">
                  <a:moveTo>
                    <a:pt x="3796" y="0"/>
                  </a:moveTo>
                  <a:cubicBezTo>
                    <a:pt x="3335" y="128"/>
                    <a:pt x="2887" y="307"/>
                    <a:pt x="2465" y="525"/>
                  </a:cubicBezTo>
                  <a:lnTo>
                    <a:pt x="2465" y="544"/>
                  </a:lnTo>
                  <a:cubicBezTo>
                    <a:pt x="2093" y="730"/>
                    <a:pt x="1722" y="941"/>
                    <a:pt x="1364" y="1146"/>
                  </a:cubicBezTo>
                  <a:lnTo>
                    <a:pt x="1191" y="1248"/>
                  </a:lnTo>
                  <a:cubicBezTo>
                    <a:pt x="1133" y="1280"/>
                    <a:pt x="1076" y="1312"/>
                    <a:pt x="1018" y="1344"/>
                  </a:cubicBezTo>
                  <a:cubicBezTo>
                    <a:pt x="864" y="1434"/>
                    <a:pt x="704" y="1523"/>
                    <a:pt x="551" y="1619"/>
                  </a:cubicBezTo>
                  <a:cubicBezTo>
                    <a:pt x="352" y="1735"/>
                    <a:pt x="173" y="1875"/>
                    <a:pt x="0" y="2035"/>
                  </a:cubicBezTo>
                  <a:cubicBezTo>
                    <a:pt x="13" y="2266"/>
                    <a:pt x="58" y="2496"/>
                    <a:pt x="141" y="2714"/>
                  </a:cubicBezTo>
                  <a:cubicBezTo>
                    <a:pt x="173" y="2791"/>
                    <a:pt x="212" y="2874"/>
                    <a:pt x="250" y="2944"/>
                  </a:cubicBezTo>
                  <a:cubicBezTo>
                    <a:pt x="288" y="3015"/>
                    <a:pt x="327" y="3079"/>
                    <a:pt x="372" y="3136"/>
                  </a:cubicBezTo>
                  <a:cubicBezTo>
                    <a:pt x="416" y="3200"/>
                    <a:pt x="461" y="3252"/>
                    <a:pt x="512" y="3309"/>
                  </a:cubicBezTo>
                  <a:cubicBezTo>
                    <a:pt x="557" y="3354"/>
                    <a:pt x="608" y="3399"/>
                    <a:pt x="660" y="3437"/>
                  </a:cubicBezTo>
                  <a:cubicBezTo>
                    <a:pt x="704" y="3476"/>
                    <a:pt x="756" y="3514"/>
                    <a:pt x="807" y="3546"/>
                  </a:cubicBezTo>
                  <a:cubicBezTo>
                    <a:pt x="852" y="3572"/>
                    <a:pt x="896" y="3591"/>
                    <a:pt x="941" y="3616"/>
                  </a:cubicBezTo>
                  <a:cubicBezTo>
                    <a:pt x="1005" y="3604"/>
                    <a:pt x="1063" y="3591"/>
                    <a:pt x="1114" y="3578"/>
                  </a:cubicBezTo>
                  <a:cubicBezTo>
                    <a:pt x="1191" y="3559"/>
                    <a:pt x="1280" y="3533"/>
                    <a:pt x="1376" y="3508"/>
                  </a:cubicBezTo>
                  <a:cubicBezTo>
                    <a:pt x="1562" y="3450"/>
                    <a:pt x="1748" y="3386"/>
                    <a:pt x="1940" y="3309"/>
                  </a:cubicBezTo>
                  <a:cubicBezTo>
                    <a:pt x="2324" y="3156"/>
                    <a:pt x="2695" y="2970"/>
                    <a:pt x="3047" y="2759"/>
                  </a:cubicBezTo>
                  <a:cubicBezTo>
                    <a:pt x="3367" y="2567"/>
                    <a:pt x="3661" y="2355"/>
                    <a:pt x="3943" y="2119"/>
                  </a:cubicBezTo>
                  <a:cubicBezTo>
                    <a:pt x="4161" y="1933"/>
                    <a:pt x="4365" y="1728"/>
                    <a:pt x="4545" y="1504"/>
                  </a:cubicBezTo>
                  <a:lnTo>
                    <a:pt x="4551" y="1466"/>
                  </a:lnTo>
                  <a:cubicBezTo>
                    <a:pt x="4557" y="1427"/>
                    <a:pt x="4557" y="1389"/>
                    <a:pt x="4564" y="1357"/>
                  </a:cubicBezTo>
                  <a:cubicBezTo>
                    <a:pt x="4564" y="1299"/>
                    <a:pt x="4564" y="1248"/>
                    <a:pt x="4551" y="1197"/>
                  </a:cubicBezTo>
                  <a:cubicBezTo>
                    <a:pt x="4551" y="1146"/>
                    <a:pt x="4538" y="1095"/>
                    <a:pt x="4525" y="1050"/>
                  </a:cubicBezTo>
                  <a:cubicBezTo>
                    <a:pt x="4493" y="903"/>
                    <a:pt x="4436" y="755"/>
                    <a:pt x="4359" y="621"/>
                  </a:cubicBezTo>
                  <a:lnTo>
                    <a:pt x="4359" y="627"/>
                  </a:lnTo>
                  <a:cubicBezTo>
                    <a:pt x="4276" y="474"/>
                    <a:pt x="4173" y="339"/>
                    <a:pt x="4052" y="218"/>
                  </a:cubicBezTo>
                  <a:cubicBezTo>
                    <a:pt x="3981" y="141"/>
                    <a:pt x="3905" y="71"/>
                    <a:pt x="3815" y="7"/>
                  </a:cubicBezTo>
                  <a:lnTo>
                    <a:pt x="37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6770849" y="3822528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C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6721040" y="3769888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C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7"/>
            <p:cNvSpPr/>
            <p:nvPr/>
          </p:nvSpPr>
          <p:spPr>
            <a:xfrm>
              <a:off x="6721040" y="3769888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72CB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7"/>
            <p:cNvSpPr/>
            <p:nvPr/>
          </p:nvSpPr>
          <p:spPr>
            <a:xfrm>
              <a:off x="6780492" y="2915969"/>
              <a:ext cx="244096" cy="623572"/>
            </a:xfrm>
            <a:custGeom>
              <a:avLst/>
              <a:gdLst/>
              <a:ahLst/>
              <a:cxnLst/>
              <a:rect l="l" t="t" r="r" b="b"/>
              <a:pathLst>
                <a:path w="2759" h="7048" extrusionOk="0">
                  <a:moveTo>
                    <a:pt x="0" y="1"/>
                  </a:moveTo>
                  <a:cubicBezTo>
                    <a:pt x="122" y="71"/>
                    <a:pt x="237" y="155"/>
                    <a:pt x="352" y="238"/>
                  </a:cubicBezTo>
                  <a:cubicBezTo>
                    <a:pt x="544" y="379"/>
                    <a:pt x="723" y="539"/>
                    <a:pt x="883" y="718"/>
                  </a:cubicBezTo>
                  <a:cubicBezTo>
                    <a:pt x="1043" y="891"/>
                    <a:pt x="1184" y="1076"/>
                    <a:pt x="1306" y="1275"/>
                  </a:cubicBezTo>
                  <a:cubicBezTo>
                    <a:pt x="1363" y="1377"/>
                    <a:pt x="1415" y="1479"/>
                    <a:pt x="1466" y="1588"/>
                  </a:cubicBezTo>
                  <a:cubicBezTo>
                    <a:pt x="1517" y="1710"/>
                    <a:pt x="1562" y="1838"/>
                    <a:pt x="1600" y="1966"/>
                  </a:cubicBezTo>
                  <a:cubicBezTo>
                    <a:pt x="1677" y="2235"/>
                    <a:pt x="1722" y="2510"/>
                    <a:pt x="1747" y="2792"/>
                  </a:cubicBezTo>
                  <a:cubicBezTo>
                    <a:pt x="1786" y="3323"/>
                    <a:pt x="1786" y="3854"/>
                    <a:pt x="1747" y="4392"/>
                  </a:cubicBezTo>
                  <a:lnTo>
                    <a:pt x="1741" y="4526"/>
                  </a:lnTo>
                  <a:cubicBezTo>
                    <a:pt x="1728" y="4833"/>
                    <a:pt x="1715" y="5108"/>
                    <a:pt x="1715" y="5396"/>
                  </a:cubicBezTo>
                  <a:cubicBezTo>
                    <a:pt x="1715" y="5556"/>
                    <a:pt x="1722" y="5697"/>
                    <a:pt x="1728" y="5819"/>
                  </a:cubicBezTo>
                  <a:cubicBezTo>
                    <a:pt x="1741" y="5941"/>
                    <a:pt x="1754" y="6075"/>
                    <a:pt x="1767" y="6197"/>
                  </a:cubicBezTo>
                  <a:cubicBezTo>
                    <a:pt x="1805" y="6485"/>
                    <a:pt x="1869" y="6766"/>
                    <a:pt x="1952" y="7048"/>
                  </a:cubicBezTo>
                  <a:lnTo>
                    <a:pt x="1984" y="7035"/>
                  </a:lnTo>
                  <a:cubicBezTo>
                    <a:pt x="2234" y="6926"/>
                    <a:pt x="2496" y="6830"/>
                    <a:pt x="2759" y="6747"/>
                  </a:cubicBezTo>
                  <a:lnTo>
                    <a:pt x="2752" y="6728"/>
                  </a:lnTo>
                  <a:cubicBezTo>
                    <a:pt x="2752" y="6721"/>
                    <a:pt x="2752" y="6721"/>
                    <a:pt x="2752" y="6715"/>
                  </a:cubicBezTo>
                  <a:cubicBezTo>
                    <a:pt x="2631" y="6421"/>
                    <a:pt x="2547" y="6113"/>
                    <a:pt x="2509" y="5800"/>
                  </a:cubicBezTo>
                  <a:cubicBezTo>
                    <a:pt x="2451" y="5281"/>
                    <a:pt x="2439" y="4763"/>
                    <a:pt x="2458" y="4244"/>
                  </a:cubicBezTo>
                  <a:lnTo>
                    <a:pt x="2458" y="4232"/>
                  </a:lnTo>
                  <a:cubicBezTo>
                    <a:pt x="2464" y="3950"/>
                    <a:pt x="2471" y="3636"/>
                    <a:pt x="2458" y="3329"/>
                  </a:cubicBezTo>
                  <a:cubicBezTo>
                    <a:pt x="2458" y="2926"/>
                    <a:pt x="2400" y="2529"/>
                    <a:pt x="2298" y="2139"/>
                  </a:cubicBezTo>
                  <a:cubicBezTo>
                    <a:pt x="2195" y="1780"/>
                    <a:pt x="2023" y="1441"/>
                    <a:pt x="1786" y="1147"/>
                  </a:cubicBezTo>
                  <a:cubicBezTo>
                    <a:pt x="1607" y="942"/>
                    <a:pt x="1402" y="756"/>
                    <a:pt x="1178" y="609"/>
                  </a:cubicBezTo>
                  <a:cubicBezTo>
                    <a:pt x="915" y="430"/>
                    <a:pt x="640" y="270"/>
                    <a:pt x="352" y="142"/>
                  </a:cubicBezTo>
                  <a:cubicBezTo>
                    <a:pt x="237" y="91"/>
                    <a:pt x="115" y="46"/>
                    <a:pt x="6" y="1"/>
                  </a:cubicBezTo>
                  <a:close/>
                </a:path>
              </a:pathLst>
            </a:custGeom>
            <a:solidFill>
              <a:srgbClr val="09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6676274" y="3201376"/>
              <a:ext cx="27250" cy="11413"/>
            </a:xfrm>
            <a:custGeom>
              <a:avLst/>
              <a:gdLst/>
              <a:ahLst/>
              <a:cxnLst/>
              <a:rect l="l" t="t" r="r" b="b"/>
              <a:pathLst>
                <a:path w="308" h="129" extrusionOk="0">
                  <a:moveTo>
                    <a:pt x="32" y="1"/>
                  </a:moveTo>
                  <a:cubicBezTo>
                    <a:pt x="26" y="1"/>
                    <a:pt x="13" y="7"/>
                    <a:pt x="7" y="20"/>
                  </a:cubicBezTo>
                  <a:lnTo>
                    <a:pt x="7" y="14"/>
                  </a:lnTo>
                  <a:lnTo>
                    <a:pt x="7" y="14"/>
                  </a:lnTo>
                  <a:cubicBezTo>
                    <a:pt x="0" y="26"/>
                    <a:pt x="7" y="46"/>
                    <a:pt x="20" y="52"/>
                  </a:cubicBezTo>
                  <a:cubicBezTo>
                    <a:pt x="58" y="71"/>
                    <a:pt x="96" y="90"/>
                    <a:pt x="135" y="103"/>
                  </a:cubicBezTo>
                  <a:cubicBezTo>
                    <a:pt x="180" y="116"/>
                    <a:pt x="224" y="129"/>
                    <a:pt x="269" y="129"/>
                  </a:cubicBezTo>
                  <a:cubicBezTo>
                    <a:pt x="276" y="129"/>
                    <a:pt x="282" y="129"/>
                    <a:pt x="288" y="122"/>
                  </a:cubicBezTo>
                  <a:cubicBezTo>
                    <a:pt x="295" y="122"/>
                    <a:pt x="301" y="116"/>
                    <a:pt x="301" y="103"/>
                  </a:cubicBezTo>
                  <a:cubicBezTo>
                    <a:pt x="308" y="90"/>
                    <a:pt x="295" y="71"/>
                    <a:pt x="276" y="71"/>
                  </a:cubicBezTo>
                  <a:cubicBezTo>
                    <a:pt x="231" y="65"/>
                    <a:pt x="186" y="58"/>
                    <a:pt x="141" y="46"/>
                  </a:cubicBezTo>
                  <a:cubicBezTo>
                    <a:pt x="109" y="33"/>
                    <a:pt x="77" y="20"/>
                    <a:pt x="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6682113" y="3161741"/>
              <a:ext cx="31054" cy="10263"/>
            </a:xfrm>
            <a:custGeom>
              <a:avLst/>
              <a:gdLst/>
              <a:ahLst/>
              <a:cxnLst/>
              <a:rect l="l" t="t" r="r" b="b"/>
              <a:pathLst>
                <a:path w="351" h="116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7"/>
                    <a:pt x="4" y="78"/>
                    <a:pt x="56" y="78"/>
                  </a:cubicBezTo>
                  <a:cubicBezTo>
                    <a:pt x="58" y="78"/>
                    <a:pt x="60" y="78"/>
                    <a:pt x="62" y="78"/>
                  </a:cubicBezTo>
                  <a:lnTo>
                    <a:pt x="133" y="78"/>
                  </a:lnTo>
                  <a:cubicBezTo>
                    <a:pt x="171" y="84"/>
                    <a:pt x="216" y="90"/>
                    <a:pt x="254" y="103"/>
                  </a:cubicBezTo>
                  <a:lnTo>
                    <a:pt x="286" y="116"/>
                  </a:lnTo>
                  <a:lnTo>
                    <a:pt x="318" y="116"/>
                  </a:lnTo>
                  <a:cubicBezTo>
                    <a:pt x="331" y="110"/>
                    <a:pt x="338" y="103"/>
                    <a:pt x="344" y="90"/>
                  </a:cubicBezTo>
                  <a:cubicBezTo>
                    <a:pt x="350" y="84"/>
                    <a:pt x="350" y="71"/>
                    <a:pt x="344" y="58"/>
                  </a:cubicBezTo>
                  <a:cubicBezTo>
                    <a:pt x="344" y="52"/>
                    <a:pt x="331" y="39"/>
                    <a:pt x="325" y="39"/>
                  </a:cubicBezTo>
                  <a:cubicBezTo>
                    <a:pt x="280" y="20"/>
                    <a:pt x="242" y="14"/>
                    <a:pt x="197" y="7"/>
                  </a:cubicBezTo>
                  <a:lnTo>
                    <a:pt x="50" y="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689898" y="3133430"/>
              <a:ext cx="26630" cy="11236"/>
            </a:xfrm>
            <a:custGeom>
              <a:avLst/>
              <a:gdLst/>
              <a:ahLst/>
              <a:cxnLst/>
              <a:rect l="l" t="t" r="r" b="b"/>
              <a:pathLst>
                <a:path w="301" h="127" extrusionOk="0">
                  <a:moveTo>
                    <a:pt x="205" y="1"/>
                  </a:moveTo>
                  <a:cubicBezTo>
                    <a:pt x="186" y="1"/>
                    <a:pt x="166" y="7"/>
                    <a:pt x="147" y="14"/>
                  </a:cubicBezTo>
                  <a:cubicBezTo>
                    <a:pt x="102" y="20"/>
                    <a:pt x="58" y="46"/>
                    <a:pt x="19" y="71"/>
                  </a:cubicBezTo>
                  <a:cubicBezTo>
                    <a:pt x="6" y="84"/>
                    <a:pt x="0" y="97"/>
                    <a:pt x="13" y="116"/>
                  </a:cubicBezTo>
                  <a:cubicBezTo>
                    <a:pt x="17" y="123"/>
                    <a:pt x="25" y="127"/>
                    <a:pt x="33" y="127"/>
                  </a:cubicBezTo>
                  <a:cubicBezTo>
                    <a:pt x="40" y="127"/>
                    <a:pt x="46" y="125"/>
                    <a:pt x="51" y="122"/>
                  </a:cubicBezTo>
                  <a:cubicBezTo>
                    <a:pt x="64" y="110"/>
                    <a:pt x="83" y="103"/>
                    <a:pt x="96" y="97"/>
                  </a:cubicBezTo>
                  <a:cubicBezTo>
                    <a:pt x="109" y="90"/>
                    <a:pt x="122" y="84"/>
                    <a:pt x="128" y="78"/>
                  </a:cubicBezTo>
                  <a:cubicBezTo>
                    <a:pt x="147" y="71"/>
                    <a:pt x="160" y="71"/>
                    <a:pt x="179" y="65"/>
                  </a:cubicBezTo>
                  <a:cubicBezTo>
                    <a:pt x="205" y="58"/>
                    <a:pt x="230" y="58"/>
                    <a:pt x="256" y="58"/>
                  </a:cubicBezTo>
                  <a:lnTo>
                    <a:pt x="282" y="58"/>
                  </a:lnTo>
                  <a:cubicBezTo>
                    <a:pt x="288" y="52"/>
                    <a:pt x="294" y="46"/>
                    <a:pt x="294" y="33"/>
                  </a:cubicBezTo>
                  <a:cubicBezTo>
                    <a:pt x="301" y="26"/>
                    <a:pt x="294" y="20"/>
                    <a:pt x="294" y="14"/>
                  </a:cubicBezTo>
                  <a:cubicBezTo>
                    <a:pt x="288" y="7"/>
                    <a:pt x="282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694941" y="3063273"/>
              <a:ext cx="32381" cy="15218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45" y="0"/>
                  </a:moveTo>
                  <a:cubicBezTo>
                    <a:pt x="26" y="0"/>
                    <a:pt x="7" y="13"/>
                    <a:pt x="7" y="32"/>
                  </a:cubicBezTo>
                  <a:cubicBezTo>
                    <a:pt x="1" y="58"/>
                    <a:pt x="13" y="77"/>
                    <a:pt x="33" y="77"/>
                  </a:cubicBezTo>
                  <a:cubicBezTo>
                    <a:pt x="77" y="83"/>
                    <a:pt x="129" y="90"/>
                    <a:pt x="167" y="102"/>
                  </a:cubicBezTo>
                  <a:cubicBezTo>
                    <a:pt x="212" y="122"/>
                    <a:pt x="257" y="141"/>
                    <a:pt x="301" y="166"/>
                  </a:cubicBezTo>
                  <a:cubicBezTo>
                    <a:pt x="305" y="170"/>
                    <a:pt x="309" y="171"/>
                    <a:pt x="315" y="171"/>
                  </a:cubicBezTo>
                  <a:cubicBezTo>
                    <a:pt x="321" y="171"/>
                    <a:pt x="327" y="170"/>
                    <a:pt x="333" y="166"/>
                  </a:cubicBezTo>
                  <a:cubicBezTo>
                    <a:pt x="346" y="160"/>
                    <a:pt x="353" y="154"/>
                    <a:pt x="359" y="141"/>
                  </a:cubicBezTo>
                  <a:cubicBezTo>
                    <a:pt x="365" y="122"/>
                    <a:pt x="359" y="96"/>
                    <a:pt x="340" y="83"/>
                  </a:cubicBezTo>
                  <a:cubicBezTo>
                    <a:pt x="289" y="64"/>
                    <a:pt x="244" y="45"/>
                    <a:pt x="199" y="32"/>
                  </a:cubicBezTo>
                  <a:cubicBezTo>
                    <a:pt x="148" y="13"/>
                    <a:pt x="97" y="6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6683617" y="3019038"/>
              <a:ext cx="35035" cy="9378"/>
            </a:xfrm>
            <a:custGeom>
              <a:avLst/>
              <a:gdLst/>
              <a:ahLst/>
              <a:cxnLst/>
              <a:rect l="l" t="t" r="r" b="b"/>
              <a:pathLst>
                <a:path w="396" h="106" extrusionOk="0">
                  <a:moveTo>
                    <a:pt x="186" y="1"/>
                  </a:moveTo>
                  <a:lnTo>
                    <a:pt x="186" y="7"/>
                  </a:lnTo>
                  <a:cubicBezTo>
                    <a:pt x="129" y="14"/>
                    <a:pt x="71" y="26"/>
                    <a:pt x="20" y="52"/>
                  </a:cubicBezTo>
                  <a:cubicBezTo>
                    <a:pt x="13" y="58"/>
                    <a:pt x="7" y="58"/>
                    <a:pt x="7" y="65"/>
                  </a:cubicBezTo>
                  <a:cubicBezTo>
                    <a:pt x="1" y="71"/>
                    <a:pt x="1" y="84"/>
                    <a:pt x="7" y="90"/>
                  </a:cubicBezTo>
                  <a:cubicBezTo>
                    <a:pt x="7" y="100"/>
                    <a:pt x="17" y="106"/>
                    <a:pt x="28" y="106"/>
                  </a:cubicBezTo>
                  <a:cubicBezTo>
                    <a:pt x="32" y="106"/>
                    <a:pt x="36" y="105"/>
                    <a:pt x="39" y="103"/>
                  </a:cubicBezTo>
                  <a:cubicBezTo>
                    <a:pt x="71" y="90"/>
                    <a:pt x="103" y="78"/>
                    <a:pt x="141" y="71"/>
                  </a:cubicBezTo>
                  <a:lnTo>
                    <a:pt x="193" y="65"/>
                  </a:lnTo>
                  <a:lnTo>
                    <a:pt x="244" y="65"/>
                  </a:lnTo>
                  <a:lnTo>
                    <a:pt x="295" y="71"/>
                  </a:lnTo>
                  <a:cubicBezTo>
                    <a:pt x="308" y="71"/>
                    <a:pt x="327" y="71"/>
                    <a:pt x="346" y="78"/>
                  </a:cubicBezTo>
                  <a:cubicBezTo>
                    <a:pt x="348" y="78"/>
                    <a:pt x="350" y="78"/>
                    <a:pt x="352" y="78"/>
                  </a:cubicBezTo>
                  <a:cubicBezTo>
                    <a:pt x="386" y="78"/>
                    <a:pt x="395" y="26"/>
                    <a:pt x="359" y="20"/>
                  </a:cubicBezTo>
                  <a:cubicBezTo>
                    <a:pt x="333" y="7"/>
                    <a:pt x="301" y="7"/>
                    <a:pt x="2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6696091" y="2998689"/>
              <a:ext cx="21056" cy="6282"/>
            </a:xfrm>
            <a:custGeom>
              <a:avLst/>
              <a:gdLst/>
              <a:ahLst/>
              <a:cxnLst/>
              <a:rect l="l" t="t" r="r" b="b"/>
              <a:pathLst>
                <a:path w="238" h="71" extrusionOk="0">
                  <a:moveTo>
                    <a:pt x="205" y="0"/>
                  </a:moveTo>
                  <a:cubicBezTo>
                    <a:pt x="206" y="0"/>
                    <a:pt x="206" y="0"/>
                    <a:pt x="207" y="0"/>
                  </a:cubicBezTo>
                  <a:lnTo>
                    <a:pt x="207" y="0"/>
                  </a:lnTo>
                  <a:cubicBezTo>
                    <a:pt x="208" y="0"/>
                    <a:pt x="210" y="0"/>
                    <a:pt x="212" y="0"/>
                  </a:cubicBezTo>
                  <a:close/>
                  <a:moveTo>
                    <a:pt x="207" y="0"/>
                  </a:moveTo>
                  <a:cubicBezTo>
                    <a:pt x="145" y="1"/>
                    <a:pt x="88" y="13"/>
                    <a:pt x="26" y="20"/>
                  </a:cubicBezTo>
                  <a:cubicBezTo>
                    <a:pt x="0" y="26"/>
                    <a:pt x="0" y="64"/>
                    <a:pt x="26" y="71"/>
                  </a:cubicBezTo>
                  <a:cubicBezTo>
                    <a:pt x="90" y="64"/>
                    <a:pt x="148" y="58"/>
                    <a:pt x="212" y="52"/>
                  </a:cubicBezTo>
                  <a:cubicBezTo>
                    <a:pt x="224" y="52"/>
                    <a:pt x="237" y="39"/>
                    <a:pt x="237" y="26"/>
                  </a:cubicBezTo>
                  <a:cubicBezTo>
                    <a:pt x="231" y="8"/>
                    <a:pt x="219" y="1"/>
                    <a:pt x="2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6678485" y="2942068"/>
              <a:ext cx="26719" cy="8759"/>
            </a:xfrm>
            <a:custGeom>
              <a:avLst/>
              <a:gdLst/>
              <a:ahLst/>
              <a:cxnLst/>
              <a:rect l="l" t="t" r="r" b="b"/>
              <a:pathLst>
                <a:path w="302" h="99" extrusionOk="0">
                  <a:moveTo>
                    <a:pt x="148" y="0"/>
                  </a:moveTo>
                  <a:cubicBezTo>
                    <a:pt x="110" y="7"/>
                    <a:pt x="71" y="13"/>
                    <a:pt x="33" y="26"/>
                  </a:cubicBezTo>
                  <a:cubicBezTo>
                    <a:pt x="14" y="39"/>
                    <a:pt x="1" y="58"/>
                    <a:pt x="7" y="77"/>
                  </a:cubicBezTo>
                  <a:cubicBezTo>
                    <a:pt x="13" y="88"/>
                    <a:pt x="31" y="98"/>
                    <a:pt x="44" y="98"/>
                  </a:cubicBezTo>
                  <a:cubicBezTo>
                    <a:pt x="47" y="98"/>
                    <a:pt x="50" y="98"/>
                    <a:pt x="52" y="96"/>
                  </a:cubicBezTo>
                  <a:cubicBezTo>
                    <a:pt x="71" y="90"/>
                    <a:pt x="91" y="84"/>
                    <a:pt x="110" y="77"/>
                  </a:cubicBezTo>
                  <a:cubicBezTo>
                    <a:pt x="142" y="71"/>
                    <a:pt x="174" y="71"/>
                    <a:pt x="206" y="71"/>
                  </a:cubicBezTo>
                  <a:lnTo>
                    <a:pt x="257" y="77"/>
                  </a:lnTo>
                  <a:cubicBezTo>
                    <a:pt x="276" y="77"/>
                    <a:pt x="295" y="64"/>
                    <a:pt x="302" y="45"/>
                  </a:cubicBezTo>
                  <a:cubicBezTo>
                    <a:pt x="302" y="26"/>
                    <a:pt x="289" y="7"/>
                    <a:pt x="270" y="7"/>
                  </a:cubicBezTo>
                  <a:cubicBezTo>
                    <a:pt x="244" y="0"/>
                    <a:pt x="219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6660437" y="2906945"/>
              <a:ext cx="22737" cy="8759"/>
            </a:xfrm>
            <a:custGeom>
              <a:avLst/>
              <a:gdLst/>
              <a:ahLst/>
              <a:cxnLst/>
              <a:rect l="l" t="t" r="r" b="b"/>
              <a:pathLst>
                <a:path w="257" h="99" extrusionOk="0">
                  <a:moveTo>
                    <a:pt x="218" y="1"/>
                  </a:moveTo>
                  <a:lnTo>
                    <a:pt x="218" y="7"/>
                  </a:lnTo>
                  <a:cubicBezTo>
                    <a:pt x="154" y="13"/>
                    <a:pt x="96" y="26"/>
                    <a:pt x="32" y="33"/>
                  </a:cubicBezTo>
                  <a:cubicBezTo>
                    <a:pt x="13" y="33"/>
                    <a:pt x="0" y="52"/>
                    <a:pt x="0" y="71"/>
                  </a:cubicBezTo>
                  <a:cubicBezTo>
                    <a:pt x="0" y="87"/>
                    <a:pt x="13" y="98"/>
                    <a:pt x="28" y="98"/>
                  </a:cubicBezTo>
                  <a:cubicBezTo>
                    <a:pt x="32" y="98"/>
                    <a:pt x="35" y="98"/>
                    <a:pt x="39" y="97"/>
                  </a:cubicBezTo>
                  <a:lnTo>
                    <a:pt x="224" y="71"/>
                  </a:lnTo>
                  <a:cubicBezTo>
                    <a:pt x="243" y="71"/>
                    <a:pt x="256" y="52"/>
                    <a:pt x="256" y="33"/>
                  </a:cubicBezTo>
                  <a:cubicBezTo>
                    <a:pt x="250" y="20"/>
                    <a:pt x="237" y="7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6677954" y="3289669"/>
              <a:ext cx="122977" cy="120238"/>
            </a:xfrm>
            <a:custGeom>
              <a:avLst/>
              <a:gdLst/>
              <a:ahLst/>
              <a:cxnLst/>
              <a:rect l="l" t="t" r="r" b="b"/>
              <a:pathLst>
                <a:path w="1390" h="1359" extrusionOk="0">
                  <a:moveTo>
                    <a:pt x="699" y="1"/>
                  </a:moveTo>
                  <a:cubicBezTo>
                    <a:pt x="529" y="1"/>
                    <a:pt x="366" y="64"/>
                    <a:pt x="237" y="180"/>
                  </a:cubicBezTo>
                  <a:cubicBezTo>
                    <a:pt x="103" y="302"/>
                    <a:pt x="26" y="475"/>
                    <a:pt x="20" y="654"/>
                  </a:cubicBezTo>
                  <a:cubicBezTo>
                    <a:pt x="1" y="1012"/>
                    <a:pt x="301" y="1358"/>
                    <a:pt x="673" y="1358"/>
                  </a:cubicBezTo>
                  <a:cubicBezTo>
                    <a:pt x="681" y="1358"/>
                    <a:pt x="689" y="1359"/>
                    <a:pt x="697" y="1359"/>
                  </a:cubicBezTo>
                  <a:cubicBezTo>
                    <a:pt x="868" y="1359"/>
                    <a:pt x="1031" y="1295"/>
                    <a:pt x="1159" y="1179"/>
                  </a:cubicBezTo>
                  <a:cubicBezTo>
                    <a:pt x="1293" y="1057"/>
                    <a:pt x="1370" y="891"/>
                    <a:pt x="1377" y="712"/>
                  </a:cubicBezTo>
                  <a:cubicBezTo>
                    <a:pt x="1389" y="353"/>
                    <a:pt x="1095" y="1"/>
                    <a:pt x="724" y="1"/>
                  </a:cubicBezTo>
                  <a:cubicBezTo>
                    <a:pt x="716" y="1"/>
                    <a:pt x="707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6863654" y="3386014"/>
              <a:ext cx="122977" cy="120680"/>
            </a:xfrm>
            <a:custGeom>
              <a:avLst/>
              <a:gdLst/>
              <a:ahLst/>
              <a:cxnLst/>
              <a:rect l="l" t="t" r="r" b="b"/>
              <a:pathLst>
                <a:path w="1390" h="1364" extrusionOk="0">
                  <a:moveTo>
                    <a:pt x="724" y="0"/>
                  </a:moveTo>
                  <a:cubicBezTo>
                    <a:pt x="545" y="0"/>
                    <a:pt x="366" y="64"/>
                    <a:pt x="238" y="179"/>
                  </a:cubicBezTo>
                  <a:cubicBezTo>
                    <a:pt x="103" y="301"/>
                    <a:pt x="20" y="474"/>
                    <a:pt x="14" y="653"/>
                  </a:cubicBezTo>
                  <a:cubicBezTo>
                    <a:pt x="1" y="1012"/>
                    <a:pt x="295" y="1364"/>
                    <a:pt x="667" y="1364"/>
                  </a:cubicBezTo>
                  <a:cubicBezTo>
                    <a:pt x="675" y="1364"/>
                    <a:pt x="683" y="1364"/>
                    <a:pt x="691" y="1364"/>
                  </a:cubicBezTo>
                  <a:cubicBezTo>
                    <a:pt x="861" y="1364"/>
                    <a:pt x="1025" y="1300"/>
                    <a:pt x="1153" y="1184"/>
                  </a:cubicBezTo>
                  <a:cubicBezTo>
                    <a:pt x="1287" y="1063"/>
                    <a:pt x="1364" y="890"/>
                    <a:pt x="1377" y="711"/>
                  </a:cubicBezTo>
                  <a:cubicBezTo>
                    <a:pt x="1390" y="352"/>
                    <a:pt x="1095" y="0"/>
                    <a:pt x="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6662704" y="3487623"/>
              <a:ext cx="122977" cy="120768"/>
            </a:xfrm>
            <a:custGeom>
              <a:avLst/>
              <a:gdLst/>
              <a:ahLst/>
              <a:cxnLst/>
              <a:rect l="l" t="t" r="r" b="b"/>
              <a:pathLst>
                <a:path w="1390" h="1365" extrusionOk="0">
                  <a:moveTo>
                    <a:pt x="699" y="0"/>
                  </a:moveTo>
                  <a:cubicBezTo>
                    <a:pt x="529" y="0"/>
                    <a:pt x="366" y="64"/>
                    <a:pt x="237" y="180"/>
                  </a:cubicBezTo>
                  <a:cubicBezTo>
                    <a:pt x="103" y="302"/>
                    <a:pt x="26" y="474"/>
                    <a:pt x="20" y="654"/>
                  </a:cubicBezTo>
                  <a:cubicBezTo>
                    <a:pt x="1" y="1012"/>
                    <a:pt x="295" y="1364"/>
                    <a:pt x="666" y="1364"/>
                  </a:cubicBezTo>
                  <a:cubicBezTo>
                    <a:pt x="674" y="1364"/>
                    <a:pt x="681" y="1364"/>
                    <a:pt x="689" y="1364"/>
                  </a:cubicBezTo>
                  <a:cubicBezTo>
                    <a:pt x="860" y="1364"/>
                    <a:pt x="1030" y="1295"/>
                    <a:pt x="1159" y="1185"/>
                  </a:cubicBezTo>
                  <a:cubicBezTo>
                    <a:pt x="1287" y="1063"/>
                    <a:pt x="1370" y="890"/>
                    <a:pt x="1377" y="711"/>
                  </a:cubicBezTo>
                  <a:cubicBezTo>
                    <a:pt x="1390" y="353"/>
                    <a:pt x="1095" y="1"/>
                    <a:pt x="724" y="1"/>
                  </a:cubicBezTo>
                  <a:cubicBezTo>
                    <a:pt x="716" y="0"/>
                    <a:pt x="708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6575505" y="3215000"/>
              <a:ext cx="207910" cy="47423"/>
            </a:xfrm>
            <a:custGeom>
              <a:avLst/>
              <a:gdLst/>
              <a:ahLst/>
              <a:cxnLst/>
              <a:rect l="l" t="t" r="r" b="b"/>
              <a:pathLst>
                <a:path w="2350" h="536" extrusionOk="0">
                  <a:moveTo>
                    <a:pt x="2221" y="0"/>
                  </a:moveTo>
                  <a:cubicBezTo>
                    <a:pt x="2195" y="0"/>
                    <a:pt x="2176" y="7"/>
                    <a:pt x="2157" y="26"/>
                  </a:cubicBezTo>
                  <a:lnTo>
                    <a:pt x="2157" y="13"/>
                  </a:lnTo>
                  <a:cubicBezTo>
                    <a:pt x="2099" y="71"/>
                    <a:pt x="2035" y="128"/>
                    <a:pt x="1965" y="173"/>
                  </a:cubicBezTo>
                  <a:cubicBezTo>
                    <a:pt x="1895" y="218"/>
                    <a:pt x="1818" y="256"/>
                    <a:pt x="1735" y="288"/>
                  </a:cubicBezTo>
                  <a:cubicBezTo>
                    <a:pt x="1626" y="320"/>
                    <a:pt x="1511" y="346"/>
                    <a:pt x="1395" y="352"/>
                  </a:cubicBezTo>
                  <a:cubicBezTo>
                    <a:pt x="1347" y="356"/>
                    <a:pt x="1298" y="357"/>
                    <a:pt x="1247" y="357"/>
                  </a:cubicBezTo>
                  <a:cubicBezTo>
                    <a:pt x="1197" y="357"/>
                    <a:pt x="1146" y="356"/>
                    <a:pt x="1095" y="352"/>
                  </a:cubicBezTo>
                  <a:cubicBezTo>
                    <a:pt x="1043" y="346"/>
                    <a:pt x="992" y="340"/>
                    <a:pt x="941" y="333"/>
                  </a:cubicBezTo>
                  <a:cubicBezTo>
                    <a:pt x="890" y="327"/>
                    <a:pt x="832" y="314"/>
                    <a:pt x="781" y="308"/>
                  </a:cubicBezTo>
                  <a:lnTo>
                    <a:pt x="787" y="308"/>
                  </a:lnTo>
                  <a:cubicBezTo>
                    <a:pt x="653" y="276"/>
                    <a:pt x="519" y="237"/>
                    <a:pt x="391" y="192"/>
                  </a:cubicBezTo>
                  <a:cubicBezTo>
                    <a:pt x="269" y="148"/>
                    <a:pt x="147" y="96"/>
                    <a:pt x="26" y="45"/>
                  </a:cubicBezTo>
                  <a:cubicBezTo>
                    <a:pt x="24" y="43"/>
                    <a:pt x="22" y="43"/>
                    <a:pt x="19" y="43"/>
                  </a:cubicBezTo>
                  <a:cubicBezTo>
                    <a:pt x="13" y="43"/>
                    <a:pt x="5" y="49"/>
                    <a:pt x="0" y="58"/>
                  </a:cubicBezTo>
                  <a:cubicBezTo>
                    <a:pt x="0" y="64"/>
                    <a:pt x="7" y="77"/>
                    <a:pt x="13" y="84"/>
                  </a:cubicBezTo>
                  <a:lnTo>
                    <a:pt x="77" y="109"/>
                  </a:lnTo>
                  <a:lnTo>
                    <a:pt x="147" y="148"/>
                  </a:lnTo>
                  <a:lnTo>
                    <a:pt x="141" y="148"/>
                  </a:lnTo>
                  <a:cubicBezTo>
                    <a:pt x="224" y="186"/>
                    <a:pt x="301" y="231"/>
                    <a:pt x="378" y="263"/>
                  </a:cubicBezTo>
                  <a:cubicBezTo>
                    <a:pt x="461" y="295"/>
                    <a:pt x="551" y="333"/>
                    <a:pt x="634" y="365"/>
                  </a:cubicBezTo>
                  <a:cubicBezTo>
                    <a:pt x="717" y="397"/>
                    <a:pt x="807" y="423"/>
                    <a:pt x="896" y="448"/>
                  </a:cubicBezTo>
                  <a:cubicBezTo>
                    <a:pt x="992" y="474"/>
                    <a:pt x="1082" y="493"/>
                    <a:pt x="1178" y="512"/>
                  </a:cubicBezTo>
                  <a:cubicBezTo>
                    <a:pt x="1263" y="528"/>
                    <a:pt x="1350" y="536"/>
                    <a:pt x="1437" y="536"/>
                  </a:cubicBezTo>
                  <a:cubicBezTo>
                    <a:pt x="1533" y="536"/>
                    <a:pt x="1628" y="526"/>
                    <a:pt x="1722" y="506"/>
                  </a:cubicBezTo>
                  <a:cubicBezTo>
                    <a:pt x="1907" y="461"/>
                    <a:pt x="2074" y="378"/>
                    <a:pt x="2221" y="256"/>
                  </a:cubicBezTo>
                  <a:cubicBezTo>
                    <a:pt x="2253" y="224"/>
                    <a:pt x="2279" y="192"/>
                    <a:pt x="2311" y="160"/>
                  </a:cubicBezTo>
                  <a:cubicBezTo>
                    <a:pt x="2349" y="90"/>
                    <a:pt x="2304" y="7"/>
                    <a:pt x="222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6758374" y="3207657"/>
              <a:ext cx="46802" cy="38929"/>
            </a:xfrm>
            <a:custGeom>
              <a:avLst/>
              <a:gdLst/>
              <a:ahLst/>
              <a:cxnLst/>
              <a:rect l="l" t="t" r="r" b="b"/>
              <a:pathLst>
                <a:path w="529" h="440" extrusionOk="0">
                  <a:moveTo>
                    <a:pt x="52" y="0"/>
                  </a:moveTo>
                  <a:cubicBezTo>
                    <a:pt x="26" y="0"/>
                    <a:pt x="7" y="19"/>
                    <a:pt x="7" y="45"/>
                  </a:cubicBezTo>
                  <a:cubicBezTo>
                    <a:pt x="0" y="71"/>
                    <a:pt x="20" y="96"/>
                    <a:pt x="52" y="96"/>
                  </a:cubicBezTo>
                  <a:cubicBezTo>
                    <a:pt x="64" y="96"/>
                    <a:pt x="84" y="96"/>
                    <a:pt x="103" y="103"/>
                  </a:cubicBezTo>
                  <a:cubicBezTo>
                    <a:pt x="128" y="109"/>
                    <a:pt x="154" y="115"/>
                    <a:pt x="180" y="128"/>
                  </a:cubicBezTo>
                  <a:cubicBezTo>
                    <a:pt x="212" y="141"/>
                    <a:pt x="237" y="160"/>
                    <a:pt x="263" y="186"/>
                  </a:cubicBezTo>
                  <a:cubicBezTo>
                    <a:pt x="288" y="211"/>
                    <a:pt x="314" y="237"/>
                    <a:pt x="333" y="263"/>
                  </a:cubicBezTo>
                  <a:cubicBezTo>
                    <a:pt x="352" y="295"/>
                    <a:pt x="365" y="327"/>
                    <a:pt x="384" y="365"/>
                  </a:cubicBezTo>
                  <a:lnTo>
                    <a:pt x="391" y="391"/>
                  </a:lnTo>
                  <a:cubicBezTo>
                    <a:pt x="391" y="403"/>
                    <a:pt x="404" y="416"/>
                    <a:pt x="416" y="429"/>
                  </a:cubicBezTo>
                  <a:cubicBezTo>
                    <a:pt x="428" y="436"/>
                    <a:pt x="441" y="440"/>
                    <a:pt x="453" y="440"/>
                  </a:cubicBezTo>
                  <a:cubicBezTo>
                    <a:pt x="493" y="440"/>
                    <a:pt x="529" y="403"/>
                    <a:pt x="519" y="359"/>
                  </a:cubicBezTo>
                  <a:cubicBezTo>
                    <a:pt x="506" y="307"/>
                    <a:pt x="487" y="256"/>
                    <a:pt x="455" y="211"/>
                  </a:cubicBezTo>
                  <a:cubicBezTo>
                    <a:pt x="429" y="173"/>
                    <a:pt x="391" y="135"/>
                    <a:pt x="352" y="103"/>
                  </a:cubicBezTo>
                  <a:cubicBezTo>
                    <a:pt x="308" y="71"/>
                    <a:pt x="263" y="45"/>
                    <a:pt x="212" y="32"/>
                  </a:cubicBezTo>
                  <a:cubicBezTo>
                    <a:pt x="160" y="13"/>
                    <a:pt x="109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6733426" y="3686107"/>
              <a:ext cx="65204" cy="110771"/>
            </a:xfrm>
            <a:custGeom>
              <a:avLst/>
              <a:gdLst/>
              <a:ahLst/>
              <a:cxnLst/>
              <a:rect l="l" t="t" r="r" b="b"/>
              <a:pathLst>
                <a:path w="737" h="1252" extrusionOk="0">
                  <a:moveTo>
                    <a:pt x="519" y="1018"/>
                  </a:moveTo>
                  <a:cubicBezTo>
                    <a:pt x="526" y="1018"/>
                    <a:pt x="526" y="1025"/>
                    <a:pt x="526" y="1025"/>
                  </a:cubicBezTo>
                  <a:lnTo>
                    <a:pt x="519" y="1018"/>
                  </a:lnTo>
                  <a:close/>
                  <a:moveTo>
                    <a:pt x="71" y="0"/>
                  </a:moveTo>
                  <a:cubicBezTo>
                    <a:pt x="39" y="0"/>
                    <a:pt x="14" y="26"/>
                    <a:pt x="7" y="58"/>
                  </a:cubicBezTo>
                  <a:lnTo>
                    <a:pt x="1" y="52"/>
                  </a:lnTo>
                  <a:lnTo>
                    <a:pt x="1" y="52"/>
                  </a:lnTo>
                  <a:cubicBezTo>
                    <a:pt x="1" y="288"/>
                    <a:pt x="52" y="525"/>
                    <a:pt x="161" y="736"/>
                  </a:cubicBezTo>
                  <a:cubicBezTo>
                    <a:pt x="270" y="948"/>
                    <a:pt x="436" y="1121"/>
                    <a:pt x="634" y="1242"/>
                  </a:cubicBezTo>
                  <a:cubicBezTo>
                    <a:pt x="644" y="1247"/>
                    <a:pt x="656" y="1251"/>
                    <a:pt x="669" y="1251"/>
                  </a:cubicBezTo>
                  <a:cubicBezTo>
                    <a:pt x="674" y="1251"/>
                    <a:pt x="680" y="1250"/>
                    <a:pt x="686" y="1249"/>
                  </a:cubicBezTo>
                  <a:cubicBezTo>
                    <a:pt x="698" y="1249"/>
                    <a:pt x="711" y="1242"/>
                    <a:pt x="724" y="1223"/>
                  </a:cubicBezTo>
                  <a:cubicBezTo>
                    <a:pt x="737" y="1197"/>
                    <a:pt x="730" y="1165"/>
                    <a:pt x="705" y="1146"/>
                  </a:cubicBezTo>
                  <a:cubicBezTo>
                    <a:pt x="641" y="1108"/>
                    <a:pt x="583" y="1069"/>
                    <a:pt x="526" y="1018"/>
                  </a:cubicBezTo>
                  <a:cubicBezTo>
                    <a:pt x="455" y="954"/>
                    <a:pt x="391" y="877"/>
                    <a:pt x="334" y="800"/>
                  </a:cubicBezTo>
                  <a:cubicBezTo>
                    <a:pt x="276" y="704"/>
                    <a:pt x="225" y="602"/>
                    <a:pt x="193" y="500"/>
                  </a:cubicBezTo>
                  <a:cubicBezTo>
                    <a:pt x="193" y="498"/>
                    <a:pt x="193" y="496"/>
                    <a:pt x="193" y="493"/>
                  </a:cubicBezTo>
                  <a:cubicBezTo>
                    <a:pt x="154" y="384"/>
                    <a:pt x="135" y="276"/>
                    <a:pt x="129" y="167"/>
                  </a:cubicBezTo>
                  <a:lnTo>
                    <a:pt x="129" y="64"/>
                  </a:lnTo>
                  <a:cubicBezTo>
                    <a:pt x="129" y="32"/>
                    <a:pt x="110" y="7"/>
                    <a:pt x="7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7"/>
            <p:cNvSpPr/>
            <p:nvPr/>
          </p:nvSpPr>
          <p:spPr>
            <a:xfrm>
              <a:off x="6790666" y="3654346"/>
              <a:ext cx="68566" cy="124750"/>
            </a:xfrm>
            <a:custGeom>
              <a:avLst/>
              <a:gdLst/>
              <a:ahLst/>
              <a:cxnLst/>
              <a:rect l="l" t="t" r="r" b="b"/>
              <a:pathLst>
                <a:path w="775" h="1410" extrusionOk="0">
                  <a:moveTo>
                    <a:pt x="68" y="0"/>
                  </a:moveTo>
                  <a:cubicBezTo>
                    <a:pt x="65" y="0"/>
                    <a:pt x="61" y="0"/>
                    <a:pt x="58" y="1"/>
                  </a:cubicBezTo>
                  <a:cubicBezTo>
                    <a:pt x="26" y="7"/>
                    <a:pt x="0" y="39"/>
                    <a:pt x="7" y="71"/>
                  </a:cubicBezTo>
                  <a:cubicBezTo>
                    <a:pt x="45" y="321"/>
                    <a:pt x="122" y="558"/>
                    <a:pt x="231" y="782"/>
                  </a:cubicBezTo>
                  <a:cubicBezTo>
                    <a:pt x="288" y="897"/>
                    <a:pt x="352" y="1006"/>
                    <a:pt x="429" y="1115"/>
                  </a:cubicBezTo>
                  <a:cubicBezTo>
                    <a:pt x="499" y="1211"/>
                    <a:pt x="583" y="1307"/>
                    <a:pt x="672" y="1390"/>
                  </a:cubicBezTo>
                  <a:cubicBezTo>
                    <a:pt x="679" y="1403"/>
                    <a:pt x="698" y="1409"/>
                    <a:pt x="711" y="1409"/>
                  </a:cubicBezTo>
                  <a:cubicBezTo>
                    <a:pt x="724" y="1409"/>
                    <a:pt x="743" y="1403"/>
                    <a:pt x="756" y="1396"/>
                  </a:cubicBezTo>
                  <a:cubicBezTo>
                    <a:pt x="768" y="1384"/>
                    <a:pt x="775" y="1371"/>
                    <a:pt x="775" y="1358"/>
                  </a:cubicBezTo>
                  <a:cubicBezTo>
                    <a:pt x="775" y="1339"/>
                    <a:pt x="768" y="1320"/>
                    <a:pt x="762" y="1313"/>
                  </a:cubicBezTo>
                  <a:cubicBezTo>
                    <a:pt x="653" y="1211"/>
                    <a:pt x="557" y="1102"/>
                    <a:pt x="480" y="980"/>
                  </a:cubicBezTo>
                  <a:lnTo>
                    <a:pt x="474" y="974"/>
                  </a:lnTo>
                  <a:lnTo>
                    <a:pt x="474" y="980"/>
                  </a:lnTo>
                  <a:cubicBezTo>
                    <a:pt x="365" y="801"/>
                    <a:pt x="275" y="615"/>
                    <a:pt x="211" y="417"/>
                  </a:cubicBezTo>
                  <a:cubicBezTo>
                    <a:pt x="167" y="295"/>
                    <a:pt x="141" y="174"/>
                    <a:pt x="122" y="46"/>
                  </a:cubicBezTo>
                  <a:cubicBezTo>
                    <a:pt x="116" y="23"/>
                    <a:pt x="95" y="0"/>
                    <a:pt x="6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6850118" y="3619665"/>
              <a:ext cx="78741" cy="128820"/>
            </a:xfrm>
            <a:custGeom>
              <a:avLst/>
              <a:gdLst/>
              <a:ahLst/>
              <a:cxnLst/>
              <a:rect l="l" t="t" r="r" b="b"/>
              <a:pathLst>
                <a:path w="890" h="1456" extrusionOk="0">
                  <a:moveTo>
                    <a:pt x="59" y="0"/>
                  </a:moveTo>
                  <a:cubicBezTo>
                    <a:pt x="49" y="0"/>
                    <a:pt x="37" y="6"/>
                    <a:pt x="32" y="15"/>
                  </a:cubicBezTo>
                  <a:lnTo>
                    <a:pt x="26" y="15"/>
                  </a:lnTo>
                  <a:cubicBezTo>
                    <a:pt x="7" y="41"/>
                    <a:pt x="0" y="73"/>
                    <a:pt x="20" y="99"/>
                  </a:cubicBezTo>
                  <a:cubicBezTo>
                    <a:pt x="58" y="143"/>
                    <a:pt x="90" y="195"/>
                    <a:pt x="122" y="239"/>
                  </a:cubicBezTo>
                  <a:cubicBezTo>
                    <a:pt x="372" y="617"/>
                    <a:pt x="544" y="1033"/>
                    <a:pt x="768" y="1423"/>
                  </a:cubicBezTo>
                  <a:cubicBezTo>
                    <a:pt x="781" y="1445"/>
                    <a:pt x="801" y="1455"/>
                    <a:pt x="822" y="1455"/>
                  </a:cubicBezTo>
                  <a:cubicBezTo>
                    <a:pt x="831" y="1455"/>
                    <a:pt x="841" y="1453"/>
                    <a:pt x="852" y="1449"/>
                  </a:cubicBezTo>
                  <a:cubicBezTo>
                    <a:pt x="877" y="1436"/>
                    <a:pt x="890" y="1404"/>
                    <a:pt x="877" y="1372"/>
                  </a:cubicBezTo>
                  <a:cubicBezTo>
                    <a:pt x="749" y="1148"/>
                    <a:pt x="634" y="911"/>
                    <a:pt x="512" y="687"/>
                  </a:cubicBezTo>
                  <a:cubicBezTo>
                    <a:pt x="397" y="451"/>
                    <a:pt x="269" y="233"/>
                    <a:pt x="116" y="22"/>
                  </a:cubicBezTo>
                  <a:cubicBezTo>
                    <a:pt x="105" y="11"/>
                    <a:pt x="95" y="1"/>
                    <a:pt x="81" y="1"/>
                  </a:cubicBezTo>
                  <a:cubicBezTo>
                    <a:pt x="78" y="1"/>
                    <a:pt x="74" y="1"/>
                    <a:pt x="71" y="3"/>
                  </a:cubicBezTo>
                  <a:cubicBezTo>
                    <a:pt x="67" y="1"/>
                    <a:pt x="63" y="0"/>
                    <a:pt x="5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6920276" y="3580738"/>
              <a:ext cx="70866" cy="125104"/>
            </a:xfrm>
            <a:custGeom>
              <a:avLst/>
              <a:gdLst/>
              <a:ahLst/>
              <a:cxnLst/>
              <a:rect l="l" t="t" r="r" b="b"/>
              <a:pathLst>
                <a:path w="801" h="1414" extrusionOk="0">
                  <a:moveTo>
                    <a:pt x="78" y="1"/>
                  </a:moveTo>
                  <a:cubicBezTo>
                    <a:pt x="59" y="1"/>
                    <a:pt x="46" y="7"/>
                    <a:pt x="39" y="14"/>
                  </a:cubicBezTo>
                  <a:lnTo>
                    <a:pt x="33" y="14"/>
                  </a:lnTo>
                  <a:cubicBezTo>
                    <a:pt x="7" y="33"/>
                    <a:pt x="1" y="71"/>
                    <a:pt x="27" y="97"/>
                  </a:cubicBezTo>
                  <a:cubicBezTo>
                    <a:pt x="103" y="180"/>
                    <a:pt x="174" y="276"/>
                    <a:pt x="244" y="372"/>
                  </a:cubicBezTo>
                  <a:cubicBezTo>
                    <a:pt x="449" y="679"/>
                    <a:pt x="564" y="1031"/>
                    <a:pt x="686" y="1377"/>
                  </a:cubicBezTo>
                  <a:cubicBezTo>
                    <a:pt x="692" y="1390"/>
                    <a:pt x="705" y="1403"/>
                    <a:pt x="718" y="1409"/>
                  </a:cubicBezTo>
                  <a:cubicBezTo>
                    <a:pt x="724" y="1412"/>
                    <a:pt x="732" y="1414"/>
                    <a:pt x="740" y="1414"/>
                  </a:cubicBezTo>
                  <a:cubicBezTo>
                    <a:pt x="748" y="1414"/>
                    <a:pt x="756" y="1412"/>
                    <a:pt x="763" y="1409"/>
                  </a:cubicBezTo>
                  <a:cubicBezTo>
                    <a:pt x="775" y="1403"/>
                    <a:pt x="788" y="1390"/>
                    <a:pt x="795" y="1371"/>
                  </a:cubicBezTo>
                  <a:cubicBezTo>
                    <a:pt x="801" y="1358"/>
                    <a:pt x="801" y="1339"/>
                    <a:pt x="795" y="1326"/>
                  </a:cubicBezTo>
                  <a:cubicBezTo>
                    <a:pt x="711" y="1095"/>
                    <a:pt x="635" y="859"/>
                    <a:pt x="532" y="635"/>
                  </a:cubicBezTo>
                  <a:cubicBezTo>
                    <a:pt x="430" y="411"/>
                    <a:pt x="289" y="206"/>
                    <a:pt x="123" y="20"/>
                  </a:cubicBezTo>
                  <a:cubicBezTo>
                    <a:pt x="110" y="7"/>
                    <a:pt x="91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6980347" y="3552427"/>
              <a:ext cx="66443" cy="118468"/>
            </a:xfrm>
            <a:custGeom>
              <a:avLst/>
              <a:gdLst/>
              <a:ahLst/>
              <a:cxnLst/>
              <a:rect l="l" t="t" r="r" b="b"/>
              <a:pathLst>
                <a:path w="751" h="1339" extrusionOk="0">
                  <a:moveTo>
                    <a:pt x="64" y="1"/>
                  </a:moveTo>
                  <a:cubicBezTo>
                    <a:pt x="45" y="1"/>
                    <a:pt x="32" y="7"/>
                    <a:pt x="20" y="20"/>
                  </a:cubicBezTo>
                  <a:lnTo>
                    <a:pt x="20" y="14"/>
                  </a:lnTo>
                  <a:cubicBezTo>
                    <a:pt x="13" y="20"/>
                    <a:pt x="0" y="39"/>
                    <a:pt x="0" y="52"/>
                  </a:cubicBezTo>
                  <a:cubicBezTo>
                    <a:pt x="0" y="71"/>
                    <a:pt x="7" y="84"/>
                    <a:pt x="20" y="97"/>
                  </a:cubicBezTo>
                  <a:cubicBezTo>
                    <a:pt x="116" y="180"/>
                    <a:pt x="199" y="283"/>
                    <a:pt x="269" y="391"/>
                  </a:cubicBezTo>
                  <a:lnTo>
                    <a:pt x="276" y="398"/>
                  </a:lnTo>
                  <a:lnTo>
                    <a:pt x="276" y="391"/>
                  </a:lnTo>
                  <a:cubicBezTo>
                    <a:pt x="378" y="558"/>
                    <a:pt x="468" y="737"/>
                    <a:pt x="525" y="929"/>
                  </a:cubicBezTo>
                  <a:lnTo>
                    <a:pt x="525" y="935"/>
                  </a:lnTo>
                  <a:lnTo>
                    <a:pt x="525" y="942"/>
                  </a:lnTo>
                  <a:cubicBezTo>
                    <a:pt x="564" y="1057"/>
                    <a:pt x="596" y="1172"/>
                    <a:pt x="621" y="1287"/>
                  </a:cubicBezTo>
                  <a:cubicBezTo>
                    <a:pt x="624" y="1323"/>
                    <a:pt x="651" y="1339"/>
                    <a:pt x="678" y="1339"/>
                  </a:cubicBezTo>
                  <a:cubicBezTo>
                    <a:pt x="714" y="1339"/>
                    <a:pt x="751" y="1312"/>
                    <a:pt x="736" y="1268"/>
                  </a:cubicBezTo>
                  <a:cubicBezTo>
                    <a:pt x="685" y="1031"/>
                    <a:pt x="615" y="807"/>
                    <a:pt x="519" y="596"/>
                  </a:cubicBezTo>
                  <a:cubicBezTo>
                    <a:pt x="423" y="379"/>
                    <a:pt x="282" y="187"/>
                    <a:pt x="109" y="27"/>
                  </a:cubicBezTo>
                  <a:cubicBezTo>
                    <a:pt x="96" y="14"/>
                    <a:pt x="84" y="7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7029006" y="3536945"/>
              <a:ext cx="51668" cy="96615"/>
            </a:xfrm>
            <a:custGeom>
              <a:avLst/>
              <a:gdLst/>
              <a:ahLst/>
              <a:cxnLst/>
              <a:rect l="l" t="t" r="r" b="b"/>
              <a:pathLst>
                <a:path w="584" h="1092" extrusionOk="0">
                  <a:moveTo>
                    <a:pt x="70" y="1"/>
                  </a:moveTo>
                  <a:cubicBezTo>
                    <a:pt x="57" y="1"/>
                    <a:pt x="44" y="4"/>
                    <a:pt x="33" y="10"/>
                  </a:cubicBezTo>
                  <a:lnTo>
                    <a:pt x="33" y="16"/>
                  </a:lnTo>
                  <a:cubicBezTo>
                    <a:pt x="7" y="35"/>
                    <a:pt x="1" y="74"/>
                    <a:pt x="26" y="99"/>
                  </a:cubicBezTo>
                  <a:cubicBezTo>
                    <a:pt x="70" y="155"/>
                    <a:pt x="119" y="217"/>
                    <a:pt x="157" y="279"/>
                  </a:cubicBezTo>
                  <a:lnTo>
                    <a:pt x="157" y="279"/>
                  </a:lnTo>
                  <a:cubicBezTo>
                    <a:pt x="156" y="279"/>
                    <a:pt x="156" y="278"/>
                    <a:pt x="154" y="278"/>
                  </a:cubicBezTo>
                  <a:cubicBezTo>
                    <a:pt x="257" y="426"/>
                    <a:pt x="334" y="586"/>
                    <a:pt x="391" y="752"/>
                  </a:cubicBezTo>
                  <a:cubicBezTo>
                    <a:pt x="423" y="848"/>
                    <a:pt x="442" y="944"/>
                    <a:pt x="462" y="1040"/>
                  </a:cubicBezTo>
                  <a:cubicBezTo>
                    <a:pt x="468" y="1072"/>
                    <a:pt x="500" y="1091"/>
                    <a:pt x="532" y="1091"/>
                  </a:cubicBezTo>
                  <a:cubicBezTo>
                    <a:pt x="564" y="1085"/>
                    <a:pt x="583" y="1053"/>
                    <a:pt x="577" y="1021"/>
                  </a:cubicBezTo>
                  <a:cubicBezTo>
                    <a:pt x="545" y="835"/>
                    <a:pt x="494" y="656"/>
                    <a:pt x="417" y="490"/>
                  </a:cubicBezTo>
                  <a:cubicBezTo>
                    <a:pt x="334" y="317"/>
                    <a:pt x="231" y="163"/>
                    <a:pt x="116" y="16"/>
                  </a:cubicBezTo>
                  <a:cubicBezTo>
                    <a:pt x="102" y="5"/>
                    <a:pt x="86" y="1"/>
                    <a:pt x="7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6847818" y="3046198"/>
              <a:ext cx="43175" cy="61933"/>
            </a:xfrm>
            <a:custGeom>
              <a:avLst/>
              <a:gdLst/>
              <a:ahLst/>
              <a:cxnLst/>
              <a:rect l="l" t="t" r="r" b="b"/>
              <a:pathLst>
                <a:path w="488" h="700" extrusionOk="0">
                  <a:moveTo>
                    <a:pt x="349" y="0"/>
                  </a:moveTo>
                  <a:cubicBezTo>
                    <a:pt x="262" y="0"/>
                    <a:pt x="150" y="115"/>
                    <a:pt x="78" y="283"/>
                  </a:cubicBezTo>
                  <a:cubicBezTo>
                    <a:pt x="1" y="468"/>
                    <a:pt x="13" y="654"/>
                    <a:pt x="103" y="692"/>
                  </a:cubicBezTo>
                  <a:cubicBezTo>
                    <a:pt x="115" y="697"/>
                    <a:pt x="128" y="699"/>
                    <a:pt x="141" y="699"/>
                  </a:cubicBezTo>
                  <a:cubicBezTo>
                    <a:pt x="232" y="699"/>
                    <a:pt x="343" y="585"/>
                    <a:pt x="410" y="417"/>
                  </a:cubicBezTo>
                  <a:cubicBezTo>
                    <a:pt x="487" y="225"/>
                    <a:pt x="474" y="46"/>
                    <a:pt x="385" y="7"/>
                  </a:cubicBezTo>
                  <a:cubicBezTo>
                    <a:pt x="374" y="3"/>
                    <a:pt x="362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6748200" y="2993027"/>
              <a:ext cx="43086" cy="61844"/>
            </a:xfrm>
            <a:custGeom>
              <a:avLst/>
              <a:gdLst/>
              <a:ahLst/>
              <a:cxnLst/>
              <a:rect l="l" t="t" r="r" b="b"/>
              <a:pathLst>
                <a:path w="487" h="699" extrusionOk="0">
                  <a:moveTo>
                    <a:pt x="348" y="0"/>
                  </a:moveTo>
                  <a:cubicBezTo>
                    <a:pt x="257" y="0"/>
                    <a:pt x="145" y="119"/>
                    <a:pt x="77" y="282"/>
                  </a:cubicBezTo>
                  <a:cubicBezTo>
                    <a:pt x="0" y="474"/>
                    <a:pt x="13" y="653"/>
                    <a:pt x="103" y="692"/>
                  </a:cubicBezTo>
                  <a:cubicBezTo>
                    <a:pt x="114" y="696"/>
                    <a:pt x="126" y="699"/>
                    <a:pt x="138" y="699"/>
                  </a:cubicBezTo>
                  <a:cubicBezTo>
                    <a:pt x="226" y="699"/>
                    <a:pt x="343" y="585"/>
                    <a:pt x="410" y="423"/>
                  </a:cubicBezTo>
                  <a:cubicBezTo>
                    <a:pt x="487" y="231"/>
                    <a:pt x="474" y="45"/>
                    <a:pt x="384" y="7"/>
                  </a:cubicBezTo>
                  <a:cubicBezTo>
                    <a:pt x="373" y="2"/>
                    <a:pt x="361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8441263" y="2643126"/>
              <a:ext cx="524996" cy="729388"/>
            </a:xfrm>
            <a:custGeom>
              <a:avLst/>
              <a:gdLst/>
              <a:ahLst/>
              <a:cxnLst/>
              <a:rect l="l" t="t" r="r" b="b"/>
              <a:pathLst>
                <a:path w="5934" h="8244" extrusionOk="0">
                  <a:moveTo>
                    <a:pt x="3328" y="0"/>
                  </a:moveTo>
                  <a:cubicBezTo>
                    <a:pt x="2637" y="0"/>
                    <a:pt x="1920" y="262"/>
                    <a:pt x="1312" y="736"/>
                  </a:cubicBezTo>
                  <a:cubicBezTo>
                    <a:pt x="1018" y="966"/>
                    <a:pt x="756" y="1242"/>
                    <a:pt x="544" y="1549"/>
                  </a:cubicBezTo>
                  <a:cubicBezTo>
                    <a:pt x="333" y="1856"/>
                    <a:pt x="179" y="2195"/>
                    <a:pt x="90" y="2554"/>
                  </a:cubicBezTo>
                  <a:cubicBezTo>
                    <a:pt x="45" y="2733"/>
                    <a:pt x="13" y="2919"/>
                    <a:pt x="7" y="3104"/>
                  </a:cubicBezTo>
                  <a:cubicBezTo>
                    <a:pt x="0" y="3200"/>
                    <a:pt x="0" y="3296"/>
                    <a:pt x="7" y="3392"/>
                  </a:cubicBezTo>
                  <a:cubicBezTo>
                    <a:pt x="32" y="3693"/>
                    <a:pt x="141" y="3975"/>
                    <a:pt x="320" y="4218"/>
                  </a:cubicBezTo>
                  <a:cubicBezTo>
                    <a:pt x="442" y="4371"/>
                    <a:pt x="583" y="4499"/>
                    <a:pt x="749" y="4602"/>
                  </a:cubicBezTo>
                  <a:cubicBezTo>
                    <a:pt x="916" y="4711"/>
                    <a:pt x="1095" y="4787"/>
                    <a:pt x="1287" y="4832"/>
                  </a:cubicBezTo>
                  <a:cubicBezTo>
                    <a:pt x="1404" y="4860"/>
                    <a:pt x="1526" y="4878"/>
                    <a:pt x="1648" y="4878"/>
                  </a:cubicBezTo>
                  <a:cubicBezTo>
                    <a:pt x="1666" y="4878"/>
                    <a:pt x="1685" y="4878"/>
                    <a:pt x="1703" y="4877"/>
                  </a:cubicBezTo>
                  <a:cubicBezTo>
                    <a:pt x="1760" y="4877"/>
                    <a:pt x="1818" y="4877"/>
                    <a:pt x="1876" y="4871"/>
                  </a:cubicBezTo>
                  <a:lnTo>
                    <a:pt x="1876" y="4871"/>
                  </a:lnTo>
                  <a:cubicBezTo>
                    <a:pt x="1799" y="4979"/>
                    <a:pt x="1716" y="5082"/>
                    <a:pt x="1626" y="5172"/>
                  </a:cubicBezTo>
                  <a:lnTo>
                    <a:pt x="1639" y="5165"/>
                  </a:lnTo>
                  <a:lnTo>
                    <a:pt x="1639" y="5165"/>
                  </a:lnTo>
                  <a:cubicBezTo>
                    <a:pt x="1453" y="5351"/>
                    <a:pt x="1255" y="5530"/>
                    <a:pt x="1056" y="5690"/>
                  </a:cubicBezTo>
                  <a:lnTo>
                    <a:pt x="909" y="5818"/>
                  </a:lnTo>
                  <a:cubicBezTo>
                    <a:pt x="884" y="5837"/>
                    <a:pt x="877" y="5876"/>
                    <a:pt x="903" y="5901"/>
                  </a:cubicBezTo>
                  <a:cubicBezTo>
                    <a:pt x="909" y="5908"/>
                    <a:pt x="916" y="5914"/>
                    <a:pt x="922" y="5920"/>
                  </a:cubicBezTo>
                  <a:cubicBezTo>
                    <a:pt x="922" y="5920"/>
                    <a:pt x="922" y="5927"/>
                    <a:pt x="922" y="5927"/>
                  </a:cubicBezTo>
                  <a:cubicBezTo>
                    <a:pt x="960" y="6074"/>
                    <a:pt x="1005" y="6208"/>
                    <a:pt x="1076" y="6343"/>
                  </a:cubicBezTo>
                  <a:cubicBezTo>
                    <a:pt x="1146" y="6484"/>
                    <a:pt x="1236" y="6624"/>
                    <a:pt x="1332" y="6759"/>
                  </a:cubicBezTo>
                  <a:cubicBezTo>
                    <a:pt x="1549" y="7060"/>
                    <a:pt x="1799" y="7328"/>
                    <a:pt x="2080" y="7559"/>
                  </a:cubicBezTo>
                  <a:cubicBezTo>
                    <a:pt x="2311" y="7757"/>
                    <a:pt x="2567" y="7924"/>
                    <a:pt x="2842" y="8052"/>
                  </a:cubicBezTo>
                  <a:cubicBezTo>
                    <a:pt x="3072" y="8173"/>
                    <a:pt x="3328" y="8237"/>
                    <a:pt x="3591" y="8244"/>
                  </a:cubicBezTo>
                  <a:lnTo>
                    <a:pt x="3604" y="8244"/>
                  </a:lnTo>
                  <a:cubicBezTo>
                    <a:pt x="3616" y="8244"/>
                    <a:pt x="3629" y="8244"/>
                    <a:pt x="3642" y="8237"/>
                  </a:cubicBezTo>
                  <a:cubicBezTo>
                    <a:pt x="3661" y="8237"/>
                    <a:pt x="3680" y="8224"/>
                    <a:pt x="3693" y="8212"/>
                  </a:cubicBezTo>
                  <a:cubicBezTo>
                    <a:pt x="4340" y="7424"/>
                    <a:pt x="4871" y="6554"/>
                    <a:pt x="5281" y="5620"/>
                  </a:cubicBezTo>
                  <a:cubicBezTo>
                    <a:pt x="5479" y="5172"/>
                    <a:pt x="5633" y="4704"/>
                    <a:pt x="5748" y="4224"/>
                  </a:cubicBezTo>
                  <a:cubicBezTo>
                    <a:pt x="5837" y="3847"/>
                    <a:pt x="5889" y="3463"/>
                    <a:pt x="5914" y="3079"/>
                  </a:cubicBezTo>
                  <a:cubicBezTo>
                    <a:pt x="5933" y="2701"/>
                    <a:pt x="5901" y="2323"/>
                    <a:pt x="5818" y="1959"/>
                  </a:cubicBezTo>
                  <a:cubicBezTo>
                    <a:pt x="5773" y="1779"/>
                    <a:pt x="5709" y="1607"/>
                    <a:pt x="5633" y="1440"/>
                  </a:cubicBezTo>
                  <a:cubicBezTo>
                    <a:pt x="5556" y="1274"/>
                    <a:pt x="5460" y="1114"/>
                    <a:pt x="5345" y="973"/>
                  </a:cubicBezTo>
                  <a:cubicBezTo>
                    <a:pt x="4858" y="365"/>
                    <a:pt x="4122" y="6"/>
                    <a:pt x="3348" y="6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8441263" y="2814670"/>
              <a:ext cx="273557" cy="260559"/>
            </a:xfrm>
            <a:custGeom>
              <a:avLst/>
              <a:gdLst/>
              <a:ahLst/>
              <a:cxnLst/>
              <a:rect l="l" t="t" r="r" b="b"/>
              <a:pathLst>
                <a:path w="3092" h="2945" extrusionOk="0">
                  <a:moveTo>
                    <a:pt x="992" y="0"/>
                  </a:moveTo>
                  <a:lnTo>
                    <a:pt x="980" y="20"/>
                  </a:lnTo>
                  <a:cubicBezTo>
                    <a:pt x="832" y="26"/>
                    <a:pt x="685" y="52"/>
                    <a:pt x="544" y="103"/>
                  </a:cubicBezTo>
                  <a:cubicBezTo>
                    <a:pt x="448" y="135"/>
                    <a:pt x="359" y="180"/>
                    <a:pt x="275" y="231"/>
                  </a:cubicBezTo>
                  <a:cubicBezTo>
                    <a:pt x="243" y="256"/>
                    <a:pt x="218" y="276"/>
                    <a:pt x="192" y="301"/>
                  </a:cubicBezTo>
                  <a:lnTo>
                    <a:pt x="179" y="308"/>
                  </a:lnTo>
                  <a:cubicBezTo>
                    <a:pt x="77" y="583"/>
                    <a:pt x="19" y="871"/>
                    <a:pt x="7" y="1165"/>
                  </a:cubicBezTo>
                  <a:cubicBezTo>
                    <a:pt x="0" y="1261"/>
                    <a:pt x="0" y="1357"/>
                    <a:pt x="7" y="1453"/>
                  </a:cubicBezTo>
                  <a:cubicBezTo>
                    <a:pt x="26" y="1754"/>
                    <a:pt x="135" y="2042"/>
                    <a:pt x="320" y="2279"/>
                  </a:cubicBezTo>
                  <a:cubicBezTo>
                    <a:pt x="436" y="2432"/>
                    <a:pt x="583" y="2567"/>
                    <a:pt x="749" y="2669"/>
                  </a:cubicBezTo>
                  <a:cubicBezTo>
                    <a:pt x="909" y="2772"/>
                    <a:pt x="1095" y="2848"/>
                    <a:pt x="1287" y="2893"/>
                  </a:cubicBezTo>
                  <a:cubicBezTo>
                    <a:pt x="1421" y="2925"/>
                    <a:pt x="1562" y="2944"/>
                    <a:pt x="1703" y="2944"/>
                  </a:cubicBezTo>
                  <a:cubicBezTo>
                    <a:pt x="1748" y="2944"/>
                    <a:pt x="1792" y="2944"/>
                    <a:pt x="1844" y="2938"/>
                  </a:cubicBezTo>
                  <a:cubicBezTo>
                    <a:pt x="2080" y="2880"/>
                    <a:pt x="2304" y="2791"/>
                    <a:pt x="2522" y="2676"/>
                  </a:cubicBezTo>
                  <a:cubicBezTo>
                    <a:pt x="2580" y="2637"/>
                    <a:pt x="2637" y="2599"/>
                    <a:pt x="2695" y="2560"/>
                  </a:cubicBezTo>
                  <a:cubicBezTo>
                    <a:pt x="2746" y="2522"/>
                    <a:pt x="2797" y="2477"/>
                    <a:pt x="2848" y="2432"/>
                  </a:cubicBezTo>
                  <a:cubicBezTo>
                    <a:pt x="2880" y="2400"/>
                    <a:pt x="2912" y="2362"/>
                    <a:pt x="2944" y="2324"/>
                  </a:cubicBezTo>
                  <a:cubicBezTo>
                    <a:pt x="2970" y="2285"/>
                    <a:pt x="3002" y="2253"/>
                    <a:pt x="3028" y="2215"/>
                  </a:cubicBezTo>
                  <a:lnTo>
                    <a:pt x="3028" y="2208"/>
                  </a:lnTo>
                  <a:cubicBezTo>
                    <a:pt x="3034" y="2189"/>
                    <a:pt x="3047" y="2170"/>
                    <a:pt x="3053" y="2151"/>
                  </a:cubicBezTo>
                  <a:cubicBezTo>
                    <a:pt x="3060" y="2132"/>
                    <a:pt x="3066" y="2100"/>
                    <a:pt x="3072" y="2074"/>
                  </a:cubicBezTo>
                  <a:cubicBezTo>
                    <a:pt x="3079" y="2016"/>
                    <a:pt x="3085" y="1959"/>
                    <a:pt x="3092" y="1895"/>
                  </a:cubicBezTo>
                  <a:cubicBezTo>
                    <a:pt x="3092" y="1833"/>
                    <a:pt x="3092" y="1771"/>
                    <a:pt x="3092" y="1709"/>
                  </a:cubicBezTo>
                  <a:cubicBezTo>
                    <a:pt x="3085" y="1632"/>
                    <a:pt x="3072" y="1549"/>
                    <a:pt x="3060" y="1472"/>
                  </a:cubicBezTo>
                  <a:cubicBezTo>
                    <a:pt x="3040" y="1396"/>
                    <a:pt x="3021" y="1325"/>
                    <a:pt x="2996" y="1255"/>
                  </a:cubicBezTo>
                  <a:cubicBezTo>
                    <a:pt x="2970" y="1184"/>
                    <a:pt x="2944" y="1114"/>
                    <a:pt x="2912" y="1050"/>
                  </a:cubicBezTo>
                  <a:cubicBezTo>
                    <a:pt x="2880" y="992"/>
                    <a:pt x="2848" y="935"/>
                    <a:pt x="2810" y="877"/>
                  </a:cubicBezTo>
                  <a:cubicBezTo>
                    <a:pt x="2765" y="813"/>
                    <a:pt x="2714" y="749"/>
                    <a:pt x="2663" y="692"/>
                  </a:cubicBezTo>
                  <a:cubicBezTo>
                    <a:pt x="2612" y="634"/>
                    <a:pt x="2560" y="583"/>
                    <a:pt x="2503" y="532"/>
                  </a:cubicBezTo>
                  <a:cubicBezTo>
                    <a:pt x="2432" y="468"/>
                    <a:pt x="2356" y="410"/>
                    <a:pt x="2279" y="359"/>
                  </a:cubicBezTo>
                  <a:cubicBezTo>
                    <a:pt x="2196" y="301"/>
                    <a:pt x="2112" y="256"/>
                    <a:pt x="2029" y="212"/>
                  </a:cubicBezTo>
                  <a:cubicBezTo>
                    <a:pt x="1984" y="192"/>
                    <a:pt x="1940" y="167"/>
                    <a:pt x="1888" y="148"/>
                  </a:cubicBezTo>
                  <a:cubicBezTo>
                    <a:pt x="1844" y="128"/>
                    <a:pt x="1805" y="109"/>
                    <a:pt x="1760" y="96"/>
                  </a:cubicBezTo>
                  <a:cubicBezTo>
                    <a:pt x="1684" y="71"/>
                    <a:pt x="1613" y="52"/>
                    <a:pt x="1536" y="39"/>
                  </a:cubicBezTo>
                  <a:lnTo>
                    <a:pt x="1543" y="39"/>
                  </a:lnTo>
                  <a:cubicBezTo>
                    <a:pt x="1408" y="13"/>
                    <a:pt x="1274" y="0"/>
                    <a:pt x="113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8692697" y="2649319"/>
              <a:ext cx="274707" cy="722664"/>
            </a:xfrm>
            <a:custGeom>
              <a:avLst/>
              <a:gdLst/>
              <a:ahLst/>
              <a:cxnLst/>
              <a:rect l="l" t="t" r="r" b="b"/>
              <a:pathLst>
                <a:path w="3105" h="8168" extrusionOk="0">
                  <a:moveTo>
                    <a:pt x="1088" y="0"/>
                  </a:moveTo>
                  <a:cubicBezTo>
                    <a:pt x="1165" y="32"/>
                    <a:pt x="1242" y="64"/>
                    <a:pt x="1319" y="109"/>
                  </a:cubicBezTo>
                  <a:lnTo>
                    <a:pt x="1312" y="103"/>
                  </a:lnTo>
                  <a:lnTo>
                    <a:pt x="1312" y="103"/>
                  </a:lnTo>
                  <a:cubicBezTo>
                    <a:pt x="1415" y="160"/>
                    <a:pt x="1511" y="224"/>
                    <a:pt x="1600" y="295"/>
                  </a:cubicBezTo>
                  <a:cubicBezTo>
                    <a:pt x="1645" y="327"/>
                    <a:pt x="1690" y="365"/>
                    <a:pt x="1735" y="404"/>
                  </a:cubicBezTo>
                  <a:cubicBezTo>
                    <a:pt x="1773" y="442"/>
                    <a:pt x="1818" y="487"/>
                    <a:pt x="1856" y="532"/>
                  </a:cubicBezTo>
                  <a:cubicBezTo>
                    <a:pt x="1933" y="628"/>
                    <a:pt x="2010" y="724"/>
                    <a:pt x="2074" y="826"/>
                  </a:cubicBezTo>
                  <a:cubicBezTo>
                    <a:pt x="2131" y="928"/>
                    <a:pt x="2189" y="1037"/>
                    <a:pt x="2234" y="1146"/>
                  </a:cubicBezTo>
                  <a:cubicBezTo>
                    <a:pt x="2323" y="1377"/>
                    <a:pt x="2381" y="1620"/>
                    <a:pt x="2413" y="1863"/>
                  </a:cubicBezTo>
                  <a:cubicBezTo>
                    <a:pt x="2445" y="2113"/>
                    <a:pt x="2458" y="2362"/>
                    <a:pt x="2451" y="2612"/>
                  </a:cubicBezTo>
                  <a:cubicBezTo>
                    <a:pt x="2445" y="2868"/>
                    <a:pt x="2426" y="3117"/>
                    <a:pt x="2387" y="3367"/>
                  </a:cubicBezTo>
                  <a:cubicBezTo>
                    <a:pt x="2355" y="3617"/>
                    <a:pt x="2304" y="3860"/>
                    <a:pt x="2247" y="4103"/>
                  </a:cubicBezTo>
                  <a:cubicBezTo>
                    <a:pt x="2189" y="4340"/>
                    <a:pt x="2112" y="4577"/>
                    <a:pt x="2029" y="4807"/>
                  </a:cubicBezTo>
                  <a:cubicBezTo>
                    <a:pt x="1863" y="5268"/>
                    <a:pt x="1651" y="5716"/>
                    <a:pt x="1402" y="6138"/>
                  </a:cubicBezTo>
                  <a:cubicBezTo>
                    <a:pt x="1146" y="6567"/>
                    <a:pt x="864" y="6970"/>
                    <a:pt x="550" y="7348"/>
                  </a:cubicBezTo>
                  <a:cubicBezTo>
                    <a:pt x="378" y="7566"/>
                    <a:pt x="192" y="7777"/>
                    <a:pt x="0" y="7975"/>
                  </a:cubicBezTo>
                  <a:cubicBezTo>
                    <a:pt x="237" y="8097"/>
                    <a:pt x="486" y="8161"/>
                    <a:pt x="749" y="8167"/>
                  </a:cubicBezTo>
                  <a:lnTo>
                    <a:pt x="768" y="8167"/>
                  </a:lnTo>
                  <a:cubicBezTo>
                    <a:pt x="774" y="8167"/>
                    <a:pt x="787" y="8167"/>
                    <a:pt x="800" y="8161"/>
                  </a:cubicBezTo>
                  <a:cubicBezTo>
                    <a:pt x="819" y="8161"/>
                    <a:pt x="845" y="8148"/>
                    <a:pt x="858" y="8135"/>
                  </a:cubicBezTo>
                  <a:cubicBezTo>
                    <a:pt x="1504" y="7348"/>
                    <a:pt x="2035" y="6478"/>
                    <a:pt x="2445" y="5543"/>
                  </a:cubicBezTo>
                  <a:cubicBezTo>
                    <a:pt x="2637" y="5095"/>
                    <a:pt x="2797" y="4628"/>
                    <a:pt x="2906" y="4148"/>
                  </a:cubicBezTo>
                  <a:cubicBezTo>
                    <a:pt x="3002" y="3777"/>
                    <a:pt x="3059" y="3393"/>
                    <a:pt x="3085" y="3009"/>
                  </a:cubicBezTo>
                  <a:cubicBezTo>
                    <a:pt x="3104" y="2631"/>
                    <a:pt x="3072" y="2253"/>
                    <a:pt x="2983" y="1889"/>
                  </a:cubicBezTo>
                  <a:cubicBezTo>
                    <a:pt x="2944" y="1709"/>
                    <a:pt x="2880" y="1537"/>
                    <a:pt x="2803" y="1370"/>
                  </a:cubicBezTo>
                  <a:cubicBezTo>
                    <a:pt x="2727" y="1204"/>
                    <a:pt x="2631" y="1044"/>
                    <a:pt x="2515" y="896"/>
                  </a:cubicBezTo>
                  <a:cubicBezTo>
                    <a:pt x="2266" y="589"/>
                    <a:pt x="1946" y="340"/>
                    <a:pt x="1581" y="173"/>
                  </a:cubicBezTo>
                  <a:cubicBezTo>
                    <a:pt x="1427" y="96"/>
                    <a:pt x="1261" y="39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8427639" y="3127768"/>
              <a:ext cx="371585" cy="323465"/>
            </a:xfrm>
            <a:custGeom>
              <a:avLst/>
              <a:gdLst/>
              <a:ahLst/>
              <a:cxnLst/>
              <a:rect l="l" t="t" r="r" b="b"/>
              <a:pathLst>
                <a:path w="4200" h="3656" extrusionOk="0">
                  <a:moveTo>
                    <a:pt x="1236" y="1"/>
                  </a:moveTo>
                  <a:cubicBezTo>
                    <a:pt x="1217" y="1"/>
                    <a:pt x="1191" y="7"/>
                    <a:pt x="1166" y="7"/>
                  </a:cubicBezTo>
                  <a:cubicBezTo>
                    <a:pt x="1121" y="14"/>
                    <a:pt x="1076" y="26"/>
                    <a:pt x="1031" y="46"/>
                  </a:cubicBezTo>
                  <a:cubicBezTo>
                    <a:pt x="986" y="58"/>
                    <a:pt x="942" y="78"/>
                    <a:pt x="903" y="97"/>
                  </a:cubicBezTo>
                  <a:cubicBezTo>
                    <a:pt x="782" y="161"/>
                    <a:pt x="666" y="238"/>
                    <a:pt x="564" y="334"/>
                  </a:cubicBezTo>
                  <a:cubicBezTo>
                    <a:pt x="436" y="442"/>
                    <a:pt x="321" y="577"/>
                    <a:pt x="231" y="718"/>
                  </a:cubicBezTo>
                  <a:cubicBezTo>
                    <a:pt x="154" y="833"/>
                    <a:pt x="90" y="961"/>
                    <a:pt x="39" y="1102"/>
                  </a:cubicBezTo>
                  <a:lnTo>
                    <a:pt x="39" y="1095"/>
                  </a:lnTo>
                  <a:cubicBezTo>
                    <a:pt x="26" y="1140"/>
                    <a:pt x="13" y="1191"/>
                    <a:pt x="1" y="1242"/>
                  </a:cubicBezTo>
                  <a:cubicBezTo>
                    <a:pt x="84" y="1479"/>
                    <a:pt x="199" y="1710"/>
                    <a:pt x="346" y="1914"/>
                  </a:cubicBezTo>
                  <a:cubicBezTo>
                    <a:pt x="551" y="2202"/>
                    <a:pt x="794" y="2458"/>
                    <a:pt x="1063" y="2682"/>
                  </a:cubicBezTo>
                  <a:cubicBezTo>
                    <a:pt x="1338" y="2919"/>
                    <a:pt x="1639" y="3124"/>
                    <a:pt x="1966" y="3290"/>
                  </a:cubicBezTo>
                  <a:cubicBezTo>
                    <a:pt x="2260" y="3450"/>
                    <a:pt x="2574" y="3566"/>
                    <a:pt x="2906" y="3623"/>
                  </a:cubicBezTo>
                  <a:cubicBezTo>
                    <a:pt x="3015" y="3643"/>
                    <a:pt x="3124" y="3655"/>
                    <a:pt x="3233" y="3655"/>
                  </a:cubicBezTo>
                  <a:cubicBezTo>
                    <a:pt x="3374" y="3572"/>
                    <a:pt x="3502" y="3476"/>
                    <a:pt x="3623" y="3367"/>
                  </a:cubicBezTo>
                  <a:cubicBezTo>
                    <a:pt x="3770" y="3246"/>
                    <a:pt x="3892" y="3111"/>
                    <a:pt x="4001" y="2958"/>
                  </a:cubicBezTo>
                  <a:cubicBezTo>
                    <a:pt x="4033" y="2906"/>
                    <a:pt x="4065" y="2855"/>
                    <a:pt x="4090" y="2798"/>
                  </a:cubicBezTo>
                  <a:cubicBezTo>
                    <a:pt x="4116" y="2740"/>
                    <a:pt x="4142" y="2682"/>
                    <a:pt x="4161" y="2625"/>
                  </a:cubicBezTo>
                  <a:cubicBezTo>
                    <a:pt x="4174" y="2580"/>
                    <a:pt x="4187" y="2542"/>
                    <a:pt x="4193" y="2497"/>
                  </a:cubicBezTo>
                  <a:cubicBezTo>
                    <a:pt x="4193" y="2484"/>
                    <a:pt x="4199" y="2465"/>
                    <a:pt x="4199" y="2452"/>
                  </a:cubicBezTo>
                  <a:cubicBezTo>
                    <a:pt x="3566" y="2100"/>
                    <a:pt x="2964" y="1684"/>
                    <a:pt x="2407" y="1223"/>
                  </a:cubicBezTo>
                  <a:lnTo>
                    <a:pt x="2407" y="1223"/>
                  </a:lnTo>
                  <a:lnTo>
                    <a:pt x="2414" y="1236"/>
                  </a:lnTo>
                  <a:cubicBezTo>
                    <a:pt x="1978" y="871"/>
                    <a:pt x="1582" y="455"/>
                    <a:pt x="12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8445775" y="3151036"/>
              <a:ext cx="89003" cy="90510"/>
            </a:xfrm>
            <a:custGeom>
              <a:avLst/>
              <a:gdLst/>
              <a:ahLst/>
              <a:cxnLst/>
              <a:rect l="l" t="t" r="r" b="b"/>
              <a:pathLst>
                <a:path w="1006" h="1023" extrusionOk="0">
                  <a:moveTo>
                    <a:pt x="948" y="0"/>
                  </a:moveTo>
                  <a:cubicBezTo>
                    <a:pt x="935" y="0"/>
                    <a:pt x="922" y="0"/>
                    <a:pt x="909" y="7"/>
                  </a:cubicBezTo>
                  <a:lnTo>
                    <a:pt x="916" y="13"/>
                  </a:lnTo>
                  <a:cubicBezTo>
                    <a:pt x="813" y="58"/>
                    <a:pt x="717" y="115"/>
                    <a:pt x="628" y="186"/>
                  </a:cubicBezTo>
                  <a:cubicBezTo>
                    <a:pt x="545" y="250"/>
                    <a:pt x="461" y="320"/>
                    <a:pt x="391" y="397"/>
                  </a:cubicBezTo>
                  <a:cubicBezTo>
                    <a:pt x="244" y="563"/>
                    <a:pt x="116" y="743"/>
                    <a:pt x="13" y="935"/>
                  </a:cubicBezTo>
                  <a:cubicBezTo>
                    <a:pt x="0" y="967"/>
                    <a:pt x="13" y="1005"/>
                    <a:pt x="45" y="1018"/>
                  </a:cubicBezTo>
                  <a:cubicBezTo>
                    <a:pt x="52" y="1021"/>
                    <a:pt x="60" y="1023"/>
                    <a:pt x="68" y="1023"/>
                  </a:cubicBezTo>
                  <a:cubicBezTo>
                    <a:pt x="90" y="1023"/>
                    <a:pt x="113" y="1011"/>
                    <a:pt x="122" y="992"/>
                  </a:cubicBezTo>
                  <a:cubicBezTo>
                    <a:pt x="180" y="890"/>
                    <a:pt x="237" y="794"/>
                    <a:pt x="301" y="698"/>
                  </a:cubicBezTo>
                  <a:cubicBezTo>
                    <a:pt x="391" y="563"/>
                    <a:pt x="500" y="442"/>
                    <a:pt x="621" y="339"/>
                  </a:cubicBezTo>
                  <a:lnTo>
                    <a:pt x="621" y="339"/>
                  </a:lnTo>
                  <a:lnTo>
                    <a:pt x="609" y="346"/>
                  </a:lnTo>
                  <a:cubicBezTo>
                    <a:pt x="724" y="250"/>
                    <a:pt x="845" y="173"/>
                    <a:pt x="980" y="109"/>
                  </a:cubicBezTo>
                  <a:cubicBezTo>
                    <a:pt x="993" y="96"/>
                    <a:pt x="999" y="83"/>
                    <a:pt x="1005" y="71"/>
                  </a:cubicBezTo>
                  <a:cubicBezTo>
                    <a:pt x="1005" y="51"/>
                    <a:pt x="1005" y="39"/>
                    <a:pt x="993" y="26"/>
                  </a:cubicBezTo>
                  <a:cubicBezTo>
                    <a:pt x="986" y="13"/>
                    <a:pt x="973" y="0"/>
                    <a:pt x="95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7"/>
            <p:cNvSpPr/>
            <p:nvPr/>
          </p:nvSpPr>
          <p:spPr>
            <a:xfrm>
              <a:off x="8473909" y="3194033"/>
              <a:ext cx="94223" cy="101304"/>
            </a:xfrm>
            <a:custGeom>
              <a:avLst/>
              <a:gdLst/>
              <a:ahLst/>
              <a:cxnLst/>
              <a:rect l="l" t="t" r="r" b="b"/>
              <a:pathLst>
                <a:path w="1065" h="1145" extrusionOk="0">
                  <a:moveTo>
                    <a:pt x="1001" y="1"/>
                  </a:moveTo>
                  <a:cubicBezTo>
                    <a:pt x="988" y="1"/>
                    <a:pt x="982" y="7"/>
                    <a:pt x="969" y="13"/>
                  </a:cubicBezTo>
                  <a:lnTo>
                    <a:pt x="975" y="13"/>
                  </a:lnTo>
                  <a:cubicBezTo>
                    <a:pt x="790" y="161"/>
                    <a:pt x="617" y="314"/>
                    <a:pt x="451" y="487"/>
                  </a:cubicBezTo>
                  <a:cubicBezTo>
                    <a:pt x="291" y="660"/>
                    <a:pt x="143" y="852"/>
                    <a:pt x="22" y="1057"/>
                  </a:cubicBezTo>
                  <a:cubicBezTo>
                    <a:pt x="0" y="1103"/>
                    <a:pt x="38" y="1144"/>
                    <a:pt x="77" y="1144"/>
                  </a:cubicBezTo>
                  <a:cubicBezTo>
                    <a:pt x="97" y="1144"/>
                    <a:pt x="118" y="1134"/>
                    <a:pt x="131" y="1108"/>
                  </a:cubicBezTo>
                  <a:cubicBezTo>
                    <a:pt x="163" y="1057"/>
                    <a:pt x="195" y="999"/>
                    <a:pt x="233" y="948"/>
                  </a:cubicBezTo>
                  <a:cubicBezTo>
                    <a:pt x="412" y="692"/>
                    <a:pt x="630" y="455"/>
                    <a:pt x="873" y="250"/>
                  </a:cubicBezTo>
                  <a:lnTo>
                    <a:pt x="867" y="250"/>
                  </a:lnTo>
                  <a:lnTo>
                    <a:pt x="879" y="244"/>
                  </a:lnTo>
                  <a:cubicBezTo>
                    <a:pt x="931" y="199"/>
                    <a:pt x="982" y="154"/>
                    <a:pt x="1039" y="116"/>
                  </a:cubicBezTo>
                  <a:cubicBezTo>
                    <a:pt x="1052" y="103"/>
                    <a:pt x="1059" y="90"/>
                    <a:pt x="1065" y="77"/>
                  </a:cubicBezTo>
                  <a:cubicBezTo>
                    <a:pt x="1065" y="58"/>
                    <a:pt x="1065" y="45"/>
                    <a:pt x="1052" y="33"/>
                  </a:cubicBezTo>
                  <a:cubicBezTo>
                    <a:pt x="1039" y="13"/>
                    <a:pt x="1020" y="1"/>
                    <a:pt x="100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7"/>
            <p:cNvSpPr/>
            <p:nvPr/>
          </p:nvSpPr>
          <p:spPr>
            <a:xfrm>
              <a:off x="8523718" y="3238799"/>
              <a:ext cx="92542" cy="102985"/>
            </a:xfrm>
            <a:custGeom>
              <a:avLst/>
              <a:gdLst/>
              <a:ahLst/>
              <a:cxnLst/>
              <a:rect l="l" t="t" r="r" b="b"/>
              <a:pathLst>
                <a:path w="1046" h="1164" extrusionOk="0">
                  <a:moveTo>
                    <a:pt x="976" y="0"/>
                  </a:moveTo>
                  <a:cubicBezTo>
                    <a:pt x="950" y="0"/>
                    <a:pt x="931" y="13"/>
                    <a:pt x="924" y="32"/>
                  </a:cubicBezTo>
                  <a:cubicBezTo>
                    <a:pt x="886" y="96"/>
                    <a:pt x="848" y="160"/>
                    <a:pt x="809" y="224"/>
                  </a:cubicBezTo>
                  <a:cubicBezTo>
                    <a:pt x="592" y="544"/>
                    <a:pt x="297" y="794"/>
                    <a:pt x="35" y="1069"/>
                  </a:cubicBezTo>
                  <a:cubicBezTo>
                    <a:pt x="1" y="1113"/>
                    <a:pt x="37" y="1164"/>
                    <a:pt x="81" y="1164"/>
                  </a:cubicBezTo>
                  <a:cubicBezTo>
                    <a:pt x="95" y="1164"/>
                    <a:pt x="110" y="1158"/>
                    <a:pt x="124" y="1146"/>
                  </a:cubicBezTo>
                  <a:cubicBezTo>
                    <a:pt x="444" y="813"/>
                    <a:pt x="809" y="506"/>
                    <a:pt x="1027" y="90"/>
                  </a:cubicBezTo>
                  <a:cubicBezTo>
                    <a:pt x="1046" y="58"/>
                    <a:pt x="1033" y="19"/>
                    <a:pt x="1001" y="7"/>
                  </a:cubicBezTo>
                  <a:cubicBezTo>
                    <a:pt x="995" y="0"/>
                    <a:pt x="982" y="0"/>
                    <a:pt x="97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7"/>
            <p:cNvSpPr/>
            <p:nvPr/>
          </p:nvSpPr>
          <p:spPr>
            <a:xfrm>
              <a:off x="8586797" y="3281265"/>
              <a:ext cx="87853" cy="110505"/>
            </a:xfrm>
            <a:custGeom>
              <a:avLst/>
              <a:gdLst/>
              <a:ahLst/>
              <a:cxnLst/>
              <a:rect l="l" t="t" r="r" b="b"/>
              <a:pathLst>
                <a:path w="993" h="1249" extrusionOk="0">
                  <a:moveTo>
                    <a:pt x="928" y="0"/>
                  </a:moveTo>
                  <a:cubicBezTo>
                    <a:pt x="903" y="0"/>
                    <a:pt x="883" y="13"/>
                    <a:pt x="871" y="39"/>
                  </a:cubicBezTo>
                  <a:lnTo>
                    <a:pt x="871" y="32"/>
                  </a:lnTo>
                  <a:cubicBezTo>
                    <a:pt x="819" y="135"/>
                    <a:pt x="755" y="243"/>
                    <a:pt x="691" y="339"/>
                  </a:cubicBezTo>
                  <a:cubicBezTo>
                    <a:pt x="493" y="627"/>
                    <a:pt x="250" y="877"/>
                    <a:pt x="26" y="1146"/>
                  </a:cubicBezTo>
                  <a:cubicBezTo>
                    <a:pt x="0" y="1171"/>
                    <a:pt x="7" y="1203"/>
                    <a:pt x="32" y="1229"/>
                  </a:cubicBezTo>
                  <a:cubicBezTo>
                    <a:pt x="42" y="1242"/>
                    <a:pt x="56" y="1248"/>
                    <a:pt x="71" y="1248"/>
                  </a:cubicBezTo>
                  <a:cubicBezTo>
                    <a:pt x="87" y="1248"/>
                    <a:pt x="103" y="1242"/>
                    <a:pt x="115" y="1229"/>
                  </a:cubicBezTo>
                  <a:cubicBezTo>
                    <a:pt x="423" y="864"/>
                    <a:pt x="762" y="519"/>
                    <a:pt x="979" y="90"/>
                  </a:cubicBezTo>
                  <a:cubicBezTo>
                    <a:pt x="992" y="58"/>
                    <a:pt x="986" y="26"/>
                    <a:pt x="954" y="7"/>
                  </a:cubicBezTo>
                  <a:cubicBezTo>
                    <a:pt x="947" y="7"/>
                    <a:pt x="935" y="7"/>
                    <a:pt x="92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7"/>
            <p:cNvSpPr/>
            <p:nvPr/>
          </p:nvSpPr>
          <p:spPr>
            <a:xfrm>
              <a:off x="8643419" y="3322050"/>
              <a:ext cx="87234" cy="99888"/>
            </a:xfrm>
            <a:custGeom>
              <a:avLst/>
              <a:gdLst/>
              <a:ahLst/>
              <a:cxnLst/>
              <a:rect l="l" t="t" r="r" b="b"/>
              <a:pathLst>
                <a:path w="986" h="1129" extrusionOk="0">
                  <a:moveTo>
                    <a:pt x="915" y="0"/>
                  </a:moveTo>
                  <a:cubicBezTo>
                    <a:pt x="890" y="0"/>
                    <a:pt x="871" y="13"/>
                    <a:pt x="858" y="32"/>
                  </a:cubicBezTo>
                  <a:lnTo>
                    <a:pt x="858" y="26"/>
                  </a:lnTo>
                  <a:cubicBezTo>
                    <a:pt x="813" y="128"/>
                    <a:pt x="762" y="224"/>
                    <a:pt x="698" y="314"/>
                  </a:cubicBezTo>
                  <a:cubicBezTo>
                    <a:pt x="499" y="582"/>
                    <a:pt x="275" y="819"/>
                    <a:pt x="19" y="1030"/>
                  </a:cubicBezTo>
                  <a:cubicBezTo>
                    <a:pt x="7" y="1037"/>
                    <a:pt x="0" y="1056"/>
                    <a:pt x="7" y="1069"/>
                  </a:cubicBezTo>
                  <a:cubicBezTo>
                    <a:pt x="7" y="1088"/>
                    <a:pt x="13" y="1101"/>
                    <a:pt x="26" y="1114"/>
                  </a:cubicBezTo>
                  <a:cubicBezTo>
                    <a:pt x="35" y="1123"/>
                    <a:pt x="50" y="1128"/>
                    <a:pt x="65" y="1128"/>
                  </a:cubicBezTo>
                  <a:cubicBezTo>
                    <a:pt x="80" y="1128"/>
                    <a:pt x="96" y="1123"/>
                    <a:pt x="109" y="1114"/>
                  </a:cubicBezTo>
                  <a:cubicBezTo>
                    <a:pt x="275" y="966"/>
                    <a:pt x="442" y="813"/>
                    <a:pt x="595" y="646"/>
                  </a:cubicBezTo>
                  <a:cubicBezTo>
                    <a:pt x="749" y="480"/>
                    <a:pt x="871" y="294"/>
                    <a:pt x="967" y="90"/>
                  </a:cubicBezTo>
                  <a:cubicBezTo>
                    <a:pt x="986" y="45"/>
                    <a:pt x="960" y="0"/>
                    <a:pt x="91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8694909" y="3352572"/>
              <a:ext cx="77148" cy="80601"/>
            </a:xfrm>
            <a:custGeom>
              <a:avLst/>
              <a:gdLst/>
              <a:ahLst/>
              <a:cxnLst/>
              <a:rect l="l" t="t" r="r" b="b"/>
              <a:pathLst>
                <a:path w="872" h="911" extrusionOk="0">
                  <a:moveTo>
                    <a:pt x="801" y="1"/>
                  </a:moveTo>
                  <a:cubicBezTo>
                    <a:pt x="775" y="1"/>
                    <a:pt x="756" y="13"/>
                    <a:pt x="749" y="39"/>
                  </a:cubicBezTo>
                  <a:lnTo>
                    <a:pt x="749" y="33"/>
                  </a:lnTo>
                  <a:cubicBezTo>
                    <a:pt x="711" y="97"/>
                    <a:pt x="673" y="154"/>
                    <a:pt x="634" y="212"/>
                  </a:cubicBezTo>
                  <a:cubicBezTo>
                    <a:pt x="513" y="385"/>
                    <a:pt x="378" y="545"/>
                    <a:pt x="218" y="679"/>
                  </a:cubicBezTo>
                  <a:lnTo>
                    <a:pt x="231" y="666"/>
                  </a:lnTo>
                  <a:lnTo>
                    <a:pt x="231" y="666"/>
                  </a:lnTo>
                  <a:cubicBezTo>
                    <a:pt x="173" y="717"/>
                    <a:pt x="116" y="756"/>
                    <a:pt x="58" y="801"/>
                  </a:cubicBezTo>
                  <a:cubicBezTo>
                    <a:pt x="1" y="832"/>
                    <a:pt x="33" y="910"/>
                    <a:pt x="85" y="910"/>
                  </a:cubicBezTo>
                  <a:cubicBezTo>
                    <a:pt x="96" y="910"/>
                    <a:pt x="109" y="906"/>
                    <a:pt x="122" y="897"/>
                  </a:cubicBezTo>
                  <a:cubicBezTo>
                    <a:pt x="276" y="794"/>
                    <a:pt x="410" y="673"/>
                    <a:pt x="532" y="538"/>
                  </a:cubicBezTo>
                  <a:cubicBezTo>
                    <a:pt x="653" y="397"/>
                    <a:pt x="762" y="250"/>
                    <a:pt x="852" y="90"/>
                  </a:cubicBezTo>
                  <a:cubicBezTo>
                    <a:pt x="871" y="58"/>
                    <a:pt x="858" y="26"/>
                    <a:pt x="826" y="7"/>
                  </a:cubicBezTo>
                  <a:cubicBezTo>
                    <a:pt x="820" y="7"/>
                    <a:pt x="807" y="1"/>
                    <a:pt x="80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8662617" y="2881997"/>
              <a:ext cx="133770" cy="170580"/>
            </a:xfrm>
            <a:custGeom>
              <a:avLst/>
              <a:gdLst/>
              <a:ahLst/>
              <a:cxnLst/>
              <a:rect l="l" t="t" r="r" b="b"/>
              <a:pathLst>
                <a:path w="1512" h="1928" extrusionOk="0">
                  <a:moveTo>
                    <a:pt x="1434" y="1"/>
                  </a:moveTo>
                  <a:cubicBezTo>
                    <a:pt x="1422" y="1"/>
                    <a:pt x="1402" y="7"/>
                    <a:pt x="1390" y="20"/>
                  </a:cubicBezTo>
                  <a:lnTo>
                    <a:pt x="1377" y="33"/>
                  </a:lnTo>
                  <a:cubicBezTo>
                    <a:pt x="1370" y="46"/>
                    <a:pt x="1370" y="59"/>
                    <a:pt x="1370" y="71"/>
                  </a:cubicBezTo>
                  <a:lnTo>
                    <a:pt x="1370" y="78"/>
                  </a:lnTo>
                  <a:cubicBezTo>
                    <a:pt x="1351" y="167"/>
                    <a:pt x="1332" y="251"/>
                    <a:pt x="1300" y="340"/>
                  </a:cubicBezTo>
                  <a:cubicBezTo>
                    <a:pt x="1274" y="430"/>
                    <a:pt x="1236" y="526"/>
                    <a:pt x="1191" y="615"/>
                  </a:cubicBezTo>
                  <a:cubicBezTo>
                    <a:pt x="1140" y="724"/>
                    <a:pt x="1076" y="833"/>
                    <a:pt x="1012" y="935"/>
                  </a:cubicBezTo>
                  <a:cubicBezTo>
                    <a:pt x="974" y="987"/>
                    <a:pt x="942" y="1038"/>
                    <a:pt x="903" y="1095"/>
                  </a:cubicBezTo>
                  <a:cubicBezTo>
                    <a:pt x="865" y="1147"/>
                    <a:pt x="820" y="1198"/>
                    <a:pt x="775" y="1255"/>
                  </a:cubicBezTo>
                  <a:cubicBezTo>
                    <a:pt x="679" y="1364"/>
                    <a:pt x="577" y="1473"/>
                    <a:pt x="462" y="1575"/>
                  </a:cubicBezTo>
                  <a:cubicBezTo>
                    <a:pt x="462" y="1575"/>
                    <a:pt x="462" y="1575"/>
                    <a:pt x="462" y="1582"/>
                  </a:cubicBezTo>
                  <a:lnTo>
                    <a:pt x="404" y="1627"/>
                  </a:lnTo>
                  <a:cubicBezTo>
                    <a:pt x="340" y="1684"/>
                    <a:pt x="263" y="1742"/>
                    <a:pt x="193" y="1793"/>
                  </a:cubicBezTo>
                  <a:lnTo>
                    <a:pt x="174" y="1806"/>
                  </a:lnTo>
                  <a:lnTo>
                    <a:pt x="122" y="1838"/>
                  </a:lnTo>
                  <a:cubicBezTo>
                    <a:pt x="84" y="1870"/>
                    <a:pt x="46" y="1895"/>
                    <a:pt x="1" y="1927"/>
                  </a:cubicBezTo>
                  <a:cubicBezTo>
                    <a:pt x="52" y="1908"/>
                    <a:pt x="97" y="1883"/>
                    <a:pt x="148" y="1857"/>
                  </a:cubicBezTo>
                  <a:cubicBezTo>
                    <a:pt x="218" y="1819"/>
                    <a:pt x="282" y="1774"/>
                    <a:pt x="353" y="1735"/>
                  </a:cubicBezTo>
                  <a:cubicBezTo>
                    <a:pt x="391" y="1703"/>
                    <a:pt x="436" y="1678"/>
                    <a:pt x="474" y="1646"/>
                  </a:cubicBezTo>
                  <a:cubicBezTo>
                    <a:pt x="564" y="1575"/>
                    <a:pt x="641" y="1505"/>
                    <a:pt x="724" y="1435"/>
                  </a:cubicBezTo>
                  <a:cubicBezTo>
                    <a:pt x="884" y="1287"/>
                    <a:pt x="1025" y="1127"/>
                    <a:pt x="1146" y="948"/>
                  </a:cubicBezTo>
                  <a:cubicBezTo>
                    <a:pt x="1210" y="859"/>
                    <a:pt x="1262" y="769"/>
                    <a:pt x="1306" y="673"/>
                  </a:cubicBezTo>
                  <a:cubicBezTo>
                    <a:pt x="1358" y="583"/>
                    <a:pt x="1402" y="481"/>
                    <a:pt x="1434" y="385"/>
                  </a:cubicBezTo>
                  <a:cubicBezTo>
                    <a:pt x="1467" y="283"/>
                    <a:pt x="1492" y="180"/>
                    <a:pt x="1511" y="78"/>
                  </a:cubicBezTo>
                  <a:cubicBezTo>
                    <a:pt x="1511" y="39"/>
                    <a:pt x="1479" y="7"/>
                    <a:pt x="1441" y="1"/>
                  </a:cubicBezTo>
                  <a:close/>
                </a:path>
              </a:pathLst>
            </a:custGeom>
            <a:solidFill>
              <a:srgbClr val="FFCA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8783822" y="2888278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851B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8696059" y="2462999"/>
              <a:ext cx="265064" cy="228885"/>
            </a:xfrm>
            <a:custGeom>
              <a:avLst/>
              <a:gdLst/>
              <a:ahLst/>
              <a:cxnLst/>
              <a:rect l="l" t="t" r="r" b="b"/>
              <a:pathLst>
                <a:path w="2996" h="2587" extrusionOk="0">
                  <a:moveTo>
                    <a:pt x="1191" y="1"/>
                  </a:moveTo>
                  <a:cubicBezTo>
                    <a:pt x="1193" y="1"/>
                    <a:pt x="1194" y="1"/>
                    <a:pt x="1196" y="1"/>
                  </a:cubicBezTo>
                  <a:lnTo>
                    <a:pt x="1196" y="1"/>
                  </a:lnTo>
                  <a:cubicBezTo>
                    <a:pt x="1197" y="1"/>
                    <a:pt x="1197" y="1"/>
                    <a:pt x="1197" y="1"/>
                  </a:cubicBezTo>
                  <a:close/>
                  <a:moveTo>
                    <a:pt x="1196" y="1"/>
                  </a:moveTo>
                  <a:cubicBezTo>
                    <a:pt x="1062" y="1"/>
                    <a:pt x="935" y="52"/>
                    <a:pt x="839" y="148"/>
                  </a:cubicBezTo>
                  <a:cubicBezTo>
                    <a:pt x="788" y="206"/>
                    <a:pt x="749" y="270"/>
                    <a:pt x="724" y="340"/>
                  </a:cubicBezTo>
                  <a:cubicBezTo>
                    <a:pt x="711" y="372"/>
                    <a:pt x="704" y="410"/>
                    <a:pt x="698" y="449"/>
                  </a:cubicBezTo>
                  <a:cubicBezTo>
                    <a:pt x="750" y="491"/>
                    <a:pt x="679" y="562"/>
                    <a:pt x="624" y="562"/>
                  </a:cubicBezTo>
                  <a:cubicBezTo>
                    <a:pt x="604" y="562"/>
                    <a:pt x="586" y="554"/>
                    <a:pt x="576" y="532"/>
                  </a:cubicBezTo>
                  <a:lnTo>
                    <a:pt x="544" y="532"/>
                  </a:lnTo>
                  <a:cubicBezTo>
                    <a:pt x="487" y="532"/>
                    <a:pt x="429" y="545"/>
                    <a:pt x="372" y="564"/>
                  </a:cubicBezTo>
                  <a:cubicBezTo>
                    <a:pt x="231" y="615"/>
                    <a:pt x="116" y="718"/>
                    <a:pt x="58" y="858"/>
                  </a:cubicBezTo>
                  <a:cubicBezTo>
                    <a:pt x="26" y="935"/>
                    <a:pt x="7" y="1018"/>
                    <a:pt x="0" y="1102"/>
                  </a:cubicBezTo>
                  <a:cubicBezTo>
                    <a:pt x="0" y="1185"/>
                    <a:pt x="13" y="1274"/>
                    <a:pt x="45" y="1351"/>
                  </a:cubicBezTo>
                  <a:cubicBezTo>
                    <a:pt x="77" y="1428"/>
                    <a:pt x="122" y="1505"/>
                    <a:pt x="180" y="1562"/>
                  </a:cubicBezTo>
                  <a:cubicBezTo>
                    <a:pt x="205" y="1588"/>
                    <a:pt x="224" y="1607"/>
                    <a:pt x="250" y="1633"/>
                  </a:cubicBezTo>
                  <a:cubicBezTo>
                    <a:pt x="247" y="1630"/>
                    <a:pt x="245" y="1628"/>
                    <a:pt x="244" y="1628"/>
                  </a:cubicBezTo>
                  <a:cubicBezTo>
                    <a:pt x="242" y="1628"/>
                    <a:pt x="240" y="1630"/>
                    <a:pt x="237" y="1633"/>
                  </a:cubicBezTo>
                  <a:cubicBezTo>
                    <a:pt x="224" y="1639"/>
                    <a:pt x="212" y="1652"/>
                    <a:pt x="212" y="1665"/>
                  </a:cubicBezTo>
                  <a:cubicBezTo>
                    <a:pt x="205" y="1684"/>
                    <a:pt x="205" y="1697"/>
                    <a:pt x="218" y="1716"/>
                  </a:cubicBezTo>
                  <a:cubicBezTo>
                    <a:pt x="314" y="1882"/>
                    <a:pt x="448" y="2036"/>
                    <a:pt x="608" y="2158"/>
                  </a:cubicBezTo>
                  <a:cubicBezTo>
                    <a:pt x="762" y="2279"/>
                    <a:pt x="941" y="2375"/>
                    <a:pt x="1127" y="2446"/>
                  </a:cubicBezTo>
                  <a:cubicBezTo>
                    <a:pt x="1313" y="2510"/>
                    <a:pt x="1505" y="2554"/>
                    <a:pt x="1703" y="2574"/>
                  </a:cubicBezTo>
                  <a:cubicBezTo>
                    <a:pt x="1786" y="2580"/>
                    <a:pt x="1869" y="2586"/>
                    <a:pt x="1940" y="2586"/>
                  </a:cubicBezTo>
                  <a:lnTo>
                    <a:pt x="2196" y="2586"/>
                  </a:lnTo>
                  <a:cubicBezTo>
                    <a:pt x="2573" y="2567"/>
                    <a:pt x="2817" y="2452"/>
                    <a:pt x="2932" y="2241"/>
                  </a:cubicBezTo>
                  <a:cubicBezTo>
                    <a:pt x="2957" y="2183"/>
                    <a:pt x="2977" y="2126"/>
                    <a:pt x="2989" y="2062"/>
                  </a:cubicBezTo>
                  <a:cubicBezTo>
                    <a:pt x="2996" y="2004"/>
                    <a:pt x="2996" y="1940"/>
                    <a:pt x="2977" y="1882"/>
                  </a:cubicBezTo>
                  <a:cubicBezTo>
                    <a:pt x="2964" y="1825"/>
                    <a:pt x="2925" y="1780"/>
                    <a:pt x="2881" y="1742"/>
                  </a:cubicBezTo>
                  <a:cubicBezTo>
                    <a:pt x="2861" y="1729"/>
                    <a:pt x="2842" y="1716"/>
                    <a:pt x="2817" y="1710"/>
                  </a:cubicBezTo>
                  <a:cubicBezTo>
                    <a:pt x="2829" y="1697"/>
                    <a:pt x="2842" y="1684"/>
                    <a:pt x="2855" y="1671"/>
                  </a:cubicBezTo>
                  <a:cubicBezTo>
                    <a:pt x="2887" y="1620"/>
                    <a:pt x="2913" y="1562"/>
                    <a:pt x="2932" y="1511"/>
                  </a:cubicBezTo>
                  <a:cubicBezTo>
                    <a:pt x="2951" y="1454"/>
                    <a:pt x="2957" y="1396"/>
                    <a:pt x="2957" y="1338"/>
                  </a:cubicBezTo>
                  <a:cubicBezTo>
                    <a:pt x="2957" y="1287"/>
                    <a:pt x="2951" y="1230"/>
                    <a:pt x="2932" y="1178"/>
                  </a:cubicBezTo>
                  <a:cubicBezTo>
                    <a:pt x="2919" y="1134"/>
                    <a:pt x="2893" y="1089"/>
                    <a:pt x="2861" y="1050"/>
                  </a:cubicBezTo>
                  <a:cubicBezTo>
                    <a:pt x="2823" y="1012"/>
                    <a:pt x="2785" y="980"/>
                    <a:pt x="2740" y="967"/>
                  </a:cubicBezTo>
                  <a:cubicBezTo>
                    <a:pt x="2716" y="958"/>
                    <a:pt x="2693" y="952"/>
                    <a:pt x="2670" y="952"/>
                  </a:cubicBezTo>
                  <a:cubicBezTo>
                    <a:pt x="2661" y="952"/>
                    <a:pt x="2652" y="953"/>
                    <a:pt x="2644" y="954"/>
                  </a:cubicBezTo>
                  <a:lnTo>
                    <a:pt x="2612" y="954"/>
                  </a:lnTo>
                  <a:cubicBezTo>
                    <a:pt x="2644" y="903"/>
                    <a:pt x="2676" y="852"/>
                    <a:pt x="2695" y="794"/>
                  </a:cubicBezTo>
                  <a:cubicBezTo>
                    <a:pt x="2727" y="711"/>
                    <a:pt x="2727" y="609"/>
                    <a:pt x="2701" y="519"/>
                  </a:cubicBezTo>
                  <a:cubicBezTo>
                    <a:pt x="2631" y="359"/>
                    <a:pt x="2477" y="238"/>
                    <a:pt x="2298" y="212"/>
                  </a:cubicBezTo>
                  <a:cubicBezTo>
                    <a:pt x="2253" y="199"/>
                    <a:pt x="2209" y="193"/>
                    <a:pt x="2157" y="193"/>
                  </a:cubicBezTo>
                  <a:cubicBezTo>
                    <a:pt x="2125" y="193"/>
                    <a:pt x="2093" y="199"/>
                    <a:pt x="2055" y="206"/>
                  </a:cubicBezTo>
                  <a:cubicBezTo>
                    <a:pt x="1978" y="212"/>
                    <a:pt x="1908" y="244"/>
                    <a:pt x="1844" y="295"/>
                  </a:cubicBezTo>
                  <a:cubicBezTo>
                    <a:pt x="1805" y="327"/>
                    <a:pt x="1767" y="372"/>
                    <a:pt x="1748" y="417"/>
                  </a:cubicBezTo>
                  <a:cubicBezTo>
                    <a:pt x="1729" y="372"/>
                    <a:pt x="1703" y="334"/>
                    <a:pt x="1677" y="289"/>
                  </a:cubicBezTo>
                  <a:cubicBezTo>
                    <a:pt x="1633" y="218"/>
                    <a:pt x="1575" y="154"/>
                    <a:pt x="1511" y="110"/>
                  </a:cubicBezTo>
                  <a:cubicBezTo>
                    <a:pt x="1447" y="58"/>
                    <a:pt x="1370" y="26"/>
                    <a:pt x="1287" y="7"/>
                  </a:cubicBezTo>
                  <a:cubicBezTo>
                    <a:pt x="1257" y="1"/>
                    <a:pt x="1226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8880078" y="2506085"/>
              <a:ext cx="15394" cy="13094"/>
            </a:xfrm>
            <a:custGeom>
              <a:avLst/>
              <a:gdLst/>
              <a:ahLst/>
              <a:cxnLst/>
              <a:rect l="l" t="t" r="r" b="b"/>
              <a:pathLst>
                <a:path w="174" h="148" extrusionOk="0">
                  <a:moveTo>
                    <a:pt x="45" y="0"/>
                  </a:moveTo>
                  <a:cubicBezTo>
                    <a:pt x="33" y="0"/>
                    <a:pt x="20" y="7"/>
                    <a:pt x="13" y="19"/>
                  </a:cubicBezTo>
                  <a:cubicBezTo>
                    <a:pt x="1" y="39"/>
                    <a:pt x="7" y="58"/>
                    <a:pt x="26" y="71"/>
                  </a:cubicBezTo>
                  <a:cubicBezTo>
                    <a:pt x="39" y="77"/>
                    <a:pt x="45" y="83"/>
                    <a:pt x="58" y="90"/>
                  </a:cubicBezTo>
                  <a:cubicBezTo>
                    <a:pt x="71" y="103"/>
                    <a:pt x="77" y="109"/>
                    <a:pt x="84" y="122"/>
                  </a:cubicBezTo>
                  <a:cubicBezTo>
                    <a:pt x="90" y="122"/>
                    <a:pt x="90" y="128"/>
                    <a:pt x="90" y="128"/>
                  </a:cubicBezTo>
                  <a:cubicBezTo>
                    <a:pt x="98" y="141"/>
                    <a:pt x="112" y="148"/>
                    <a:pt x="126" y="148"/>
                  </a:cubicBezTo>
                  <a:cubicBezTo>
                    <a:pt x="133" y="148"/>
                    <a:pt x="141" y="145"/>
                    <a:pt x="148" y="141"/>
                  </a:cubicBezTo>
                  <a:cubicBezTo>
                    <a:pt x="167" y="135"/>
                    <a:pt x="173" y="109"/>
                    <a:pt x="161" y="90"/>
                  </a:cubicBezTo>
                  <a:cubicBezTo>
                    <a:pt x="135" y="51"/>
                    <a:pt x="103" y="19"/>
                    <a:pt x="65" y="0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8888571" y="2493168"/>
              <a:ext cx="15394" cy="11325"/>
            </a:xfrm>
            <a:custGeom>
              <a:avLst/>
              <a:gdLst/>
              <a:ahLst/>
              <a:cxnLst/>
              <a:rect l="l" t="t" r="r" b="b"/>
              <a:pathLst>
                <a:path w="174" h="128" extrusionOk="0">
                  <a:moveTo>
                    <a:pt x="48" y="1"/>
                  </a:moveTo>
                  <a:cubicBezTo>
                    <a:pt x="45" y="1"/>
                    <a:pt x="42" y="2"/>
                    <a:pt x="39" y="5"/>
                  </a:cubicBezTo>
                  <a:cubicBezTo>
                    <a:pt x="26" y="5"/>
                    <a:pt x="7" y="18"/>
                    <a:pt x="1" y="31"/>
                  </a:cubicBezTo>
                  <a:lnTo>
                    <a:pt x="7" y="31"/>
                  </a:lnTo>
                  <a:cubicBezTo>
                    <a:pt x="1" y="50"/>
                    <a:pt x="13" y="76"/>
                    <a:pt x="39" y="82"/>
                  </a:cubicBezTo>
                  <a:lnTo>
                    <a:pt x="52" y="89"/>
                  </a:lnTo>
                  <a:cubicBezTo>
                    <a:pt x="77" y="95"/>
                    <a:pt x="97" y="108"/>
                    <a:pt x="116" y="121"/>
                  </a:cubicBezTo>
                  <a:cubicBezTo>
                    <a:pt x="120" y="125"/>
                    <a:pt x="126" y="127"/>
                    <a:pt x="133" y="127"/>
                  </a:cubicBezTo>
                  <a:cubicBezTo>
                    <a:pt x="145" y="127"/>
                    <a:pt x="159" y="120"/>
                    <a:pt x="167" y="108"/>
                  </a:cubicBezTo>
                  <a:cubicBezTo>
                    <a:pt x="173" y="95"/>
                    <a:pt x="173" y="82"/>
                    <a:pt x="167" y="76"/>
                  </a:cubicBezTo>
                  <a:cubicBezTo>
                    <a:pt x="167" y="63"/>
                    <a:pt x="161" y="57"/>
                    <a:pt x="148" y="50"/>
                  </a:cubicBezTo>
                  <a:cubicBezTo>
                    <a:pt x="135" y="37"/>
                    <a:pt x="116" y="31"/>
                    <a:pt x="103" y="25"/>
                  </a:cubicBezTo>
                  <a:cubicBezTo>
                    <a:pt x="84" y="12"/>
                    <a:pt x="71" y="5"/>
                    <a:pt x="52" y="5"/>
                  </a:cubicBezTo>
                  <a:cubicBezTo>
                    <a:pt x="52" y="2"/>
                    <a:pt x="50" y="1"/>
                    <a:pt x="48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8908919" y="2508916"/>
              <a:ext cx="12475" cy="11679"/>
            </a:xfrm>
            <a:custGeom>
              <a:avLst/>
              <a:gdLst/>
              <a:ahLst/>
              <a:cxnLst/>
              <a:rect l="l" t="t" r="r" b="b"/>
              <a:pathLst>
                <a:path w="141" h="132" extrusionOk="0">
                  <a:moveTo>
                    <a:pt x="46" y="0"/>
                  </a:moveTo>
                  <a:cubicBezTo>
                    <a:pt x="33" y="0"/>
                    <a:pt x="20" y="7"/>
                    <a:pt x="14" y="13"/>
                  </a:cubicBezTo>
                  <a:cubicBezTo>
                    <a:pt x="1" y="26"/>
                    <a:pt x="1" y="51"/>
                    <a:pt x="14" y="71"/>
                  </a:cubicBezTo>
                  <a:cubicBezTo>
                    <a:pt x="27" y="77"/>
                    <a:pt x="33" y="83"/>
                    <a:pt x="39" y="96"/>
                  </a:cubicBezTo>
                  <a:cubicBezTo>
                    <a:pt x="46" y="103"/>
                    <a:pt x="46" y="103"/>
                    <a:pt x="52" y="109"/>
                  </a:cubicBezTo>
                  <a:cubicBezTo>
                    <a:pt x="60" y="125"/>
                    <a:pt x="73" y="132"/>
                    <a:pt x="86" y="132"/>
                  </a:cubicBezTo>
                  <a:cubicBezTo>
                    <a:pt x="113" y="132"/>
                    <a:pt x="140" y="101"/>
                    <a:pt x="123" y="71"/>
                  </a:cubicBezTo>
                  <a:cubicBezTo>
                    <a:pt x="110" y="51"/>
                    <a:pt x="91" y="32"/>
                    <a:pt x="71" y="13"/>
                  </a:cubicBezTo>
                  <a:cubicBezTo>
                    <a:pt x="65" y="7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8902726" y="2520771"/>
              <a:ext cx="11413" cy="10882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45" y="1"/>
                  </a:moveTo>
                  <a:cubicBezTo>
                    <a:pt x="39" y="1"/>
                    <a:pt x="26" y="1"/>
                    <a:pt x="20" y="13"/>
                  </a:cubicBezTo>
                  <a:lnTo>
                    <a:pt x="20" y="7"/>
                  </a:lnTo>
                  <a:cubicBezTo>
                    <a:pt x="1" y="20"/>
                    <a:pt x="1" y="45"/>
                    <a:pt x="20" y="65"/>
                  </a:cubicBezTo>
                  <a:lnTo>
                    <a:pt x="45" y="90"/>
                  </a:lnTo>
                  <a:lnTo>
                    <a:pt x="52" y="103"/>
                  </a:lnTo>
                  <a:cubicBezTo>
                    <a:pt x="58" y="109"/>
                    <a:pt x="65" y="116"/>
                    <a:pt x="77" y="122"/>
                  </a:cubicBezTo>
                  <a:lnTo>
                    <a:pt x="109" y="122"/>
                  </a:lnTo>
                  <a:cubicBezTo>
                    <a:pt x="122" y="109"/>
                    <a:pt x="129" y="84"/>
                    <a:pt x="122" y="65"/>
                  </a:cubicBezTo>
                  <a:cubicBezTo>
                    <a:pt x="109" y="45"/>
                    <a:pt x="90" y="26"/>
                    <a:pt x="77" y="13"/>
                  </a:cubicBezTo>
                  <a:cubicBezTo>
                    <a:pt x="71" y="1"/>
                    <a:pt x="58" y="1"/>
                    <a:pt x="45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8901045" y="2540057"/>
              <a:ext cx="11944" cy="13094"/>
            </a:xfrm>
            <a:custGeom>
              <a:avLst/>
              <a:gdLst/>
              <a:ahLst/>
              <a:cxnLst/>
              <a:rect l="l" t="t" r="r" b="b"/>
              <a:pathLst>
                <a:path w="135" h="148" extrusionOk="0">
                  <a:moveTo>
                    <a:pt x="52" y="0"/>
                  </a:moveTo>
                  <a:cubicBezTo>
                    <a:pt x="39" y="0"/>
                    <a:pt x="26" y="7"/>
                    <a:pt x="20" y="13"/>
                  </a:cubicBezTo>
                  <a:cubicBezTo>
                    <a:pt x="0" y="26"/>
                    <a:pt x="0" y="51"/>
                    <a:pt x="20" y="71"/>
                  </a:cubicBezTo>
                  <a:lnTo>
                    <a:pt x="39" y="90"/>
                  </a:lnTo>
                  <a:cubicBezTo>
                    <a:pt x="45" y="103"/>
                    <a:pt x="52" y="115"/>
                    <a:pt x="58" y="128"/>
                  </a:cubicBezTo>
                  <a:cubicBezTo>
                    <a:pt x="66" y="141"/>
                    <a:pt x="77" y="148"/>
                    <a:pt x="89" y="148"/>
                  </a:cubicBezTo>
                  <a:cubicBezTo>
                    <a:pt x="96" y="148"/>
                    <a:pt x="102" y="146"/>
                    <a:pt x="109" y="141"/>
                  </a:cubicBezTo>
                  <a:cubicBezTo>
                    <a:pt x="122" y="135"/>
                    <a:pt x="128" y="128"/>
                    <a:pt x="128" y="115"/>
                  </a:cubicBezTo>
                  <a:cubicBezTo>
                    <a:pt x="135" y="109"/>
                    <a:pt x="135" y="96"/>
                    <a:pt x="128" y="90"/>
                  </a:cubicBezTo>
                  <a:cubicBezTo>
                    <a:pt x="116" y="58"/>
                    <a:pt x="96" y="32"/>
                    <a:pt x="77" y="13"/>
                  </a:cubicBezTo>
                  <a:cubicBezTo>
                    <a:pt x="71" y="7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8931037" y="2562706"/>
              <a:ext cx="11413" cy="16102"/>
            </a:xfrm>
            <a:custGeom>
              <a:avLst/>
              <a:gdLst/>
              <a:ahLst/>
              <a:cxnLst/>
              <a:rect l="l" t="t" r="r" b="b"/>
              <a:pathLst>
                <a:path w="129" h="182" extrusionOk="0">
                  <a:moveTo>
                    <a:pt x="45" y="0"/>
                  </a:moveTo>
                  <a:cubicBezTo>
                    <a:pt x="39" y="0"/>
                    <a:pt x="33" y="0"/>
                    <a:pt x="26" y="7"/>
                  </a:cubicBezTo>
                  <a:cubicBezTo>
                    <a:pt x="7" y="13"/>
                    <a:pt x="1" y="39"/>
                    <a:pt x="13" y="58"/>
                  </a:cubicBezTo>
                  <a:cubicBezTo>
                    <a:pt x="13" y="64"/>
                    <a:pt x="20" y="71"/>
                    <a:pt x="20" y="83"/>
                  </a:cubicBezTo>
                  <a:cubicBezTo>
                    <a:pt x="33" y="103"/>
                    <a:pt x="39" y="128"/>
                    <a:pt x="45" y="154"/>
                  </a:cubicBezTo>
                  <a:cubicBezTo>
                    <a:pt x="51" y="170"/>
                    <a:pt x="65" y="181"/>
                    <a:pt x="80" y="181"/>
                  </a:cubicBezTo>
                  <a:cubicBezTo>
                    <a:pt x="83" y="181"/>
                    <a:pt x="87" y="181"/>
                    <a:pt x="90" y="179"/>
                  </a:cubicBezTo>
                  <a:cubicBezTo>
                    <a:pt x="116" y="173"/>
                    <a:pt x="129" y="154"/>
                    <a:pt x="122" y="128"/>
                  </a:cubicBezTo>
                  <a:cubicBezTo>
                    <a:pt x="109" y="90"/>
                    <a:pt x="97" y="51"/>
                    <a:pt x="77" y="19"/>
                  </a:cubicBezTo>
                  <a:cubicBezTo>
                    <a:pt x="71" y="7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8920863" y="2573145"/>
              <a:ext cx="10971" cy="12652"/>
            </a:xfrm>
            <a:custGeom>
              <a:avLst/>
              <a:gdLst/>
              <a:ahLst/>
              <a:cxnLst/>
              <a:rect l="l" t="t" r="r" b="b"/>
              <a:pathLst>
                <a:path w="124" h="143" extrusionOk="0">
                  <a:moveTo>
                    <a:pt x="44" y="1"/>
                  </a:moveTo>
                  <a:cubicBezTo>
                    <a:pt x="37" y="1"/>
                    <a:pt x="30" y="4"/>
                    <a:pt x="26" y="4"/>
                  </a:cubicBezTo>
                  <a:cubicBezTo>
                    <a:pt x="7" y="17"/>
                    <a:pt x="0" y="42"/>
                    <a:pt x="13" y="61"/>
                  </a:cubicBezTo>
                  <a:cubicBezTo>
                    <a:pt x="20" y="74"/>
                    <a:pt x="26" y="81"/>
                    <a:pt x="32" y="93"/>
                  </a:cubicBezTo>
                  <a:cubicBezTo>
                    <a:pt x="39" y="106"/>
                    <a:pt x="39" y="106"/>
                    <a:pt x="39" y="113"/>
                  </a:cubicBezTo>
                  <a:cubicBezTo>
                    <a:pt x="44" y="134"/>
                    <a:pt x="60" y="143"/>
                    <a:pt x="76" y="143"/>
                  </a:cubicBezTo>
                  <a:cubicBezTo>
                    <a:pt x="99" y="143"/>
                    <a:pt x="123" y="124"/>
                    <a:pt x="116" y="93"/>
                  </a:cubicBezTo>
                  <a:cubicBezTo>
                    <a:pt x="109" y="68"/>
                    <a:pt x="96" y="42"/>
                    <a:pt x="84" y="23"/>
                  </a:cubicBezTo>
                  <a:cubicBezTo>
                    <a:pt x="77" y="10"/>
                    <a:pt x="64" y="4"/>
                    <a:pt x="52" y="4"/>
                  </a:cubicBezTo>
                  <a:cubicBezTo>
                    <a:pt x="49" y="2"/>
                    <a:pt x="47" y="1"/>
                    <a:pt x="44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7"/>
            <p:cNvSpPr/>
            <p:nvPr/>
          </p:nvSpPr>
          <p:spPr>
            <a:xfrm>
              <a:off x="8927056" y="2589247"/>
              <a:ext cx="8051" cy="16545"/>
            </a:xfrm>
            <a:custGeom>
              <a:avLst/>
              <a:gdLst/>
              <a:ahLst/>
              <a:cxnLst/>
              <a:rect l="l" t="t" r="r" b="b"/>
              <a:pathLst>
                <a:path w="91" h="187" extrusionOk="0">
                  <a:moveTo>
                    <a:pt x="26" y="1"/>
                  </a:moveTo>
                  <a:lnTo>
                    <a:pt x="26" y="7"/>
                  </a:lnTo>
                  <a:cubicBezTo>
                    <a:pt x="14" y="14"/>
                    <a:pt x="7" y="20"/>
                    <a:pt x="1" y="27"/>
                  </a:cubicBezTo>
                  <a:cubicBezTo>
                    <a:pt x="1" y="39"/>
                    <a:pt x="1" y="46"/>
                    <a:pt x="1" y="59"/>
                  </a:cubicBezTo>
                  <a:cubicBezTo>
                    <a:pt x="1" y="59"/>
                    <a:pt x="1" y="59"/>
                    <a:pt x="1" y="65"/>
                  </a:cubicBezTo>
                  <a:cubicBezTo>
                    <a:pt x="1" y="91"/>
                    <a:pt x="7" y="116"/>
                    <a:pt x="7" y="142"/>
                  </a:cubicBezTo>
                  <a:cubicBezTo>
                    <a:pt x="7" y="167"/>
                    <a:pt x="26" y="180"/>
                    <a:pt x="46" y="187"/>
                  </a:cubicBezTo>
                  <a:cubicBezTo>
                    <a:pt x="71" y="187"/>
                    <a:pt x="90" y="167"/>
                    <a:pt x="90" y="142"/>
                  </a:cubicBezTo>
                  <a:cubicBezTo>
                    <a:pt x="84" y="103"/>
                    <a:pt x="84" y="71"/>
                    <a:pt x="78" y="33"/>
                  </a:cubicBezTo>
                  <a:cubicBezTo>
                    <a:pt x="78" y="20"/>
                    <a:pt x="71" y="14"/>
                    <a:pt x="58" y="7"/>
                  </a:cubicBezTo>
                  <a:cubicBezTo>
                    <a:pt x="52" y="7"/>
                    <a:pt x="46" y="1"/>
                    <a:pt x="39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7"/>
            <p:cNvSpPr/>
            <p:nvPr/>
          </p:nvSpPr>
          <p:spPr>
            <a:xfrm>
              <a:off x="8910069" y="2590397"/>
              <a:ext cx="7432" cy="12033"/>
            </a:xfrm>
            <a:custGeom>
              <a:avLst/>
              <a:gdLst/>
              <a:ahLst/>
              <a:cxnLst/>
              <a:rect l="l" t="t" r="r" b="b"/>
              <a:pathLst>
                <a:path w="84" h="136" extrusionOk="0">
                  <a:moveTo>
                    <a:pt x="39" y="1"/>
                  </a:moveTo>
                  <a:cubicBezTo>
                    <a:pt x="26" y="1"/>
                    <a:pt x="20" y="7"/>
                    <a:pt x="14" y="14"/>
                  </a:cubicBezTo>
                  <a:cubicBezTo>
                    <a:pt x="1" y="20"/>
                    <a:pt x="1" y="33"/>
                    <a:pt x="1" y="39"/>
                  </a:cubicBezTo>
                  <a:cubicBezTo>
                    <a:pt x="1" y="58"/>
                    <a:pt x="1" y="78"/>
                    <a:pt x="7" y="90"/>
                  </a:cubicBezTo>
                  <a:cubicBezTo>
                    <a:pt x="7" y="103"/>
                    <a:pt x="7" y="116"/>
                    <a:pt x="20" y="122"/>
                  </a:cubicBezTo>
                  <a:cubicBezTo>
                    <a:pt x="26" y="129"/>
                    <a:pt x="33" y="135"/>
                    <a:pt x="46" y="135"/>
                  </a:cubicBezTo>
                  <a:cubicBezTo>
                    <a:pt x="58" y="135"/>
                    <a:pt x="65" y="129"/>
                    <a:pt x="71" y="122"/>
                  </a:cubicBezTo>
                  <a:cubicBezTo>
                    <a:pt x="84" y="116"/>
                    <a:pt x="84" y="103"/>
                    <a:pt x="84" y="90"/>
                  </a:cubicBezTo>
                  <a:cubicBezTo>
                    <a:pt x="84" y="78"/>
                    <a:pt x="84" y="58"/>
                    <a:pt x="78" y="39"/>
                  </a:cubicBezTo>
                  <a:cubicBezTo>
                    <a:pt x="78" y="33"/>
                    <a:pt x="78" y="20"/>
                    <a:pt x="65" y="14"/>
                  </a:cubicBezTo>
                  <a:cubicBezTo>
                    <a:pt x="58" y="7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7"/>
            <p:cNvSpPr/>
            <p:nvPr/>
          </p:nvSpPr>
          <p:spPr>
            <a:xfrm>
              <a:off x="8801339" y="2487329"/>
              <a:ext cx="17960" cy="9909"/>
            </a:xfrm>
            <a:custGeom>
              <a:avLst/>
              <a:gdLst/>
              <a:ahLst/>
              <a:cxnLst/>
              <a:rect l="l" t="t" r="r" b="b"/>
              <a:pathLst>
                <a:path w="203" h="112" extrusionOk="0">
                  <a:moveTo>
                    <a:pt x="46" y="1"/>
                  </a:moveTo>
                  <a:cubicBezTo>
                    <a:pt x="33" y="1"/>
                    <a:pt x="20" y="1"/>
                    <a:pt x="14" y="14"/>
                  </a:cubicBezTo>
                  <a:cubicBezTo>
                    <a:pt x="7" y="20"/>
                    <a:pt x="1" y="27"/>
                    <a:pt x="1" y="39"/>
                  </a:cubicBezTo>
                  <a:cubicBezTo>
                    <a:pt x="1" y="52"/>
                    <a:pt x="7" y="59"/>
                    <a:pt x="14" y="71"/>
                  </a:cubicBezTo>
                  <a:cubicBezTo>
                    <a:pt x="20" y="78"/>
                    <a:pt x="33" y="78"/>
                    <a:pt x="46" y="78"/>
                  </a:cubicBezTo>
                  <a:lnTo>
                    <a:pt x="52" y="78"/>
                  </a:lnTo>
                  <a:cubicBezTo>
                    <a:pt x="71" y="84"/>
                    <a:pt x="84" y="91"/>
                    <a:pt x="103" y="97"/>
                  </a:cubicBezTo>
                  <a:lnTo>
                    <a:pt x="123" y="103"/>
                  </a:lnTo>
                  <a:cubicBezTo>
                    <a:pt x="131" y="109"/>
                    <a:pt x="139" y="112"/>
                    <a:pt x="146" y="112"/>
                  </a:cubicBezTo>
                  <a:cubicBezTo>
                    <a:pt x="180" y="112"/>
                    <a:pt x="203" y="60"/>
                    <a:pt x="161" y="39"/>
                  </a:cubicBezTo>
                  <a:cubicBezTo>
                    <a:pt x="142" y="27"/>
                    <a:pt x="123" y="20"/>
                    <a:pt x="103" y="14"/>
                  </a:cubicBezTo>
                  <a:cubicBezTo>
                    <a:pt x="84" y="7"/>
                    <a:pt x="65" y="1"/>
                    <a:pt x="46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7"/>
            <p:cNvSpPr/>
            <p:nvPr/>
          </p:nvSpPr>
          <p:spPr>
            <a:xfrm>
              <a:off x="8804170" y="2473174"/>
              <a:ext cx="14244" cy="8759"/>
            </a:xfrm>
            <a:custGeom>
              <a:avLst/>
              <a:gdLst/>
              <a:ahLst/>
              <a:cxnLst/>
              <a:rect l="l" t="t" r="r" b="b"/>
              <a:pathLst>
                <a:path w="161" h="99" extrusionOk="0">
                  <a:moveTo>
                    <a:pt x="46" y="1"/>
                  </a:moveTo>
                  <a:cubicBezTo>
                    <a:pt x="27" y="1"/>
                    <a:pt x="14" y="14"/>
                    <a:pt x="7" y="27"/>
                  </a:cubicBezTo>
                  <a:cubicBezTo>
                    <a:pt x="1" y="46"/>
                    <a:pt x="14" y="71"/>
                    <a:pt x="33" y="78"/>
                  </a:cubicBezTo>
                  <a:lnTo>
                    <a:pt x="110" y="97"/>
                  </a:lnTo>
                  <a:cubicBezTo>
                    <a:pt x="113" y="98"/>
                    <a:pt x="117" y="99"/>
                    <a:pt x="120" y="99"/>
                  </a:cubicBezTo>
                  <a:cubicBezTo>
                    <a:pt x="135" y="99"/>
                    <a:pt x="149" y="87"/>
                    <a:pt x="155" y="71"/>
                  </a:cubicBezTo>
                  <a:cubicBezTo>
                    <a:pt x="161" y="46"/>
                    <a:pt x="148" y="27"/>
                    <a:pt x="129" y="20"/>
                  </a:cubicBezTo>
                  <a:cubicBezTo>
                    <a:pt x="103" y="14"/>
                    <a:pt x="84" y="7"/>
                    <a:pt x="59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7"/>
            <p:cNvSpPr/>
            <p:nvPr/>
          </p:nvSpPr>
          <p:spPr>
            <a:xfrm>
              <a:off x="8825137" y="2492460"/>
              <a:ext cx="11944" cy="10617"/>
            </a:xfrm>
            <a:custGeom>
              <a:avLst/>
              <a:gdLst/>
              <a:ahLst/>
              <a:cxnLst/>
              <a:rect l="l" t="t" r="r" b="b"/>
              <a:pathLst>
                <a:path w="135" h="120" extrusionOk="0">
                  <a:moveTo>
                    <a:pt x="46" y="1"/>
                  </a:moveTo>
                  <a:cubicBezTo>
                    <a:pt x="33" y="1"/>
                    <a:pt x="20" y="7"/>
                    <a:pt x="14" y="13"/>
                  </a:cubicBezTo>
                  <a:cubicBezTo>
                    <a:pt x="1" y="33"/>
                    <a:pt x="1" y="58"/>
                    <a:pt x="14" y="71"/>
                  </a:cubicBezTo>
                  <a:lnTo>
                    <a:pt x="52" y="109"/>
                  </a:lnTo>
                  <a:cubicBezTo>
                    <a:pt x="60" y="116"/>
                    <a:pt x="69" y="119"/>
                    <a:pt x="78" y="119"/>
                  </a:cubicBezTo>
                  <a:cubicBezTo>
                    <a:pt x="109" y="119"/>
                    <a:pt x="134" y="82"/>
                    <a:pt x="110" y="52"/>
                  </a:cubicBezTo>
                  <a:lnTo>
                    <a:pt x="71" y="13"/>
                  </a:lnTo>
                  <a:cubicBezTo>
                    <a:pt x="65" y="7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7"/>
            <p:cNvSpPr/>
            <p:nvPr/>
          </p:nvSpPr>
          <p:spPr>
            <a:xfrm>
              <a:off x="8821156" y="2506615"/>
              <a:ext cx="12032" cy="10529"/>
            </a:xfrm>
            <a:custGeom>
              <a:avLst/>
              <a:gdLst/>
              <a:ahLst/>
              <a:cxnLst/>
              <a:rect l="l" t="t" r="r" b="b"/>
              <a:pathLst>
                <a:path w="136" h="119" extrusionOk="0">
                  <a:moveTo>
                    <a:pt x="46" y="1"/>
                  </a:moveTo>
                  <a:cubicBezTo>
                    <a:pt x="33" y="1"/>
                    <a:pt x="14" y="7"/>
                    <a:pt x="7" y="20"/>
                  </a:cubicBezTo>
                  <a:cubicBezTo>
                    <a:pt x="1" y="39"/>
                    <a:pt x="7" y="65"/>
                    <a:pt x="27" y="77"/>
                  </a:cubicBezTo>
                  <a:lnTo>
                    <a:pt x="52" y="90"/>
                  </a:lnTo>
                  <a:cubicBezTo>
                    <a:pt x="52" y="97"/>
                    <a:pt x="59" y="103"/>
                    <a:pt x="65" y="109"/>
                  </a:cubicBezTo>
                  <a:cubicBezTo>
                    <a:pt x="71" y="116"/>
                    <a:pt x="81" y="119"/>
                    <a:pt x="91" y="119"/>
                  </a:cubicBezTo>
                  <a:cubicBezTo>
                    <a:pt x="102" y="119"/>
                    <a:pt x="113" y="116"/>
                    <a:pt x="123" y="109"/>
                  </a:cubicBezTo>
                  <a:cubicBezTo>
                    <a:pt x="135" y="90"/>
                    <a:pt x="135" y="65"/>
                    <a:pt x="123" y="52"/>
                  </a:cubicBezTo>
                  <a:cubicBezTo>
                    <a:pt x="103" y="33"/>
                    <a:pt x="84" y="20"/>
                    <a:pt x="65" y="7"/>
                  </a:cubicBezTo>
                  <a:cubicBezTo>
                    <a:pt x="59" y="7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7"/>
            <p:cNvSpPr/>
            <p:nvPr/>
          </p:nvSpPr>
          <p:spPr>
            <a:xfrm>
              <a:off x="8926436" y="2626228"/>
              <a:ext cx="9201" cy="11148"/>
            </a:xfrm>
            <a:custGeom>
              <a:avLst/>
              <a:gdLst/>
              <a:ahLst/>
              <a:cxnLst/>
              <a:rect l="l" t="t" r="r" b="b"/>
              <a:pathLst>
                <a:path w="104" h="126" extrusionOk="0">
                  <a:moveTo>
                    <a:pt x="63" y="1"/>
                  </a:moveTo>
                  <a:cubicBezTo>
                    <a:pt x="61" y="1"/>
                    <a:pt x="59" y="2"/>
                    <a:pt x="59" y="5"/>
                  </a:cubicBezTo>
                  <a:cubicBezTo>
                    <a:pt x="56" y="4"/>
                    <a:pt x="52" y="4"/>
                    <a:pt x="49" y="4"/>
                  </a:cubicBezTo>
                  <a:cubicBezTo>
                    <a:pt x="35" y="4"/>
                    <a:pt x="26" y="15"/>
                    <a:pt x="21" y="31"/>
                  </a:cubicBezTo>
                  <a:lnTo>
                    <a:pt x="14" y="31"/>
                  </a:lnTo>
                  <a:cubicBezTo>
                    <a:pt x="14" y="44"/>
                    <a:pt x="14" y="57"/>
                    <a:pt x="8" y="76"/>
                  </a:cubicBezTo>
                  <a:cubicBezTo>
                    <a:pt x="0" y="106"/>
                    <a:pt x="24" y="125"/>
                    <a:pt x="47" y="125"/>
                  </a:cubicBezTo>
                  <a:cubicBezTo>
                    <a:pt x="63" y="125"/>
                    <a:pt x="79" y="116"/>
                    <a:pt x="85" y="95"/>
                  </a:cubicBezTo>
                  <a:lnTo>
                    <a:pt x="97" y="50"/>
                  </a:lnTo>
                  <a:cubicBezTo>
                    <a:pt x="104" y="31"/>
                    <a:pt x="91" y="5"/>
                    <a:pt x="72" y="5"/>
                  </a:cubicBezTo>
                  <a:cubicBezTo>
                    <a:pt x="69" y="2"/>
                    <a:pt x="65" y="1"/>
                    <a:pt x="63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7"/>
            <p:cNvSpPr/>
            <p:nvPr/>
          </p:nvSpPr>
          <p:spPr>
            <a:xfrm>
              <a:off x="8937230" y="2627378"/>
              <a:ext cx="7520" cy="13537"/>
            </a:xfrm>
            <a:custGeom>
              <a:avLst/>
              <a:gdLst/>
              <a:ahLst/>
              <a:cxnLst/>
              <a:rect l="l" t="t" r="r" b="b"/>
              <a:pathLst>
                <a:path w="85" h="153" extrusionOk="0">
                  <a:moveTo>
                    <a:pt x="33" y="0"/>
                  </a:moveTo>
                  <a:cubicBezTo>
                    <a:pt x="31" y="0"/>
                    <a:pt x="30" y="2"/>
                    <a:pt x="27" y="5"/>
                  </a:cubicBezTo>
                  <a:cubicBezTo>
                    <a:pt x="14" y="5"/>
                    <a:pt x="7" y="12"/>
                    <a:pt x="1" y="24"/>
                  </a:cubicBezTo>
                  <a:cubicBezTo>
                    <a:pt x="1" y="31"/>
                    <a:pt x="1" y="44"/>
                    <a:pt x="1" y="50"/>
                  </a:cubicBezTo>
                  <a:lnTo>
                    <a:pt x="1" y="69"/>
                  </a:lnTo>
                  <a:cubicBezTo>
                    <a:pt x="1" y="84"/>
                    <a:pt x="1" y="99"/>
                    <a:pt x="1" y="114"/>
                  </a:cubicBezTo>
                  <a:cubicBezTo>
                    <a:pt x="1" y="133"/>
                    <a:pt x="20" y="152"/>
                    <a:pt x="46" y="152"/>
                  </a:cubicBezTo>
                  <a:cubicBezTo>
                    <a:pt x="52" y="152"/>
                    <a:pt x="65" y="146"/>
                    <a:pt x="71" y="140"/>
                  </a:cubicBezTo>
                  <a:cubicBezTo>
                    <a:pt x="78" y="133"/>
                    <a:pt x="84" y="127"/>
                    <a:pt x="84" y="114"/>
                  </a:cubicBezTo>
                  <a:cubicBezTo>
                    <a:pt x="84" y="101"/>
                    <a:pt x="84" y="82"/>
                    <a:pt x="84" y="69"/>
                  </a:cubicBezTo>
                  <a:cubicBezTo>
                    <a:pt x="84" y="56"/>
                    <a:pt x="78" y="44"/>
                    <a:pt x="78" y="31"/>
                  </a:cubicBezTo>
                  <a:cubicBezTo>
                    <a:pt x="78" y="24"/>
                    <a:pt x="71" y="12"/>
                    <a:pt x="59" y="5"/>
                  </a:cubicBezTo>
                  <a:cubicBezTo>
                    <a:pt x="54" y="5"/>
                    <a:pt x="50" y="2"/>
                    <a:pt x="46" y="2"/>
                  </a:cubicBezTo>
                  <a:cubicBezTo>
                    <a:pt x="44" y="2"/>
                    <a:pt x="42" y="3"/>
                    <a:pt x="39" y="5"/>
                  </a:cubicBezTo>
                  <a:cubicBezTo>
                    <a:pt x="36" y="2"/>
                    <a:pt x="35" y="0"/>
                    <a:pt x="33" y="0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7"/>
            <p:cNvSpPr/>
            <p:nvPr/>
          </p:nvSpPr>
          <p:spPr>
            <a:xfrm>
              <a:off x="8866453" y="2566068"/>
              <a:ext cx="10882" cy="14421"/>
            </a:xfrm>
            <a:custGeom>
              <a:avLst/>
              <a:gdLst/>
              <a:ahLst/>
              <a:cxnLst/>
              <a:rect l="l" t="t" r="r" b="b"/>
              <a:pathLst>
                <a:path w="123" h="163" extrusionOk="0">
                  <a:moveTo>
                    <a:pt x="46" y="1"/>
                  </a:moveTo>
                  <a:cubicBezTo>
                    <a:pt x="39" y="1"/>
                    <a:pt x="33" y="1"/>
                    <a:pt x="27" y="7"/>
                  </a:cubicBezTo>
                  <a:cubicBezTo>
                    <a:pt x="7" y="20"/>
                    <a:pt x="1" y="45"/>
                    <a:pt x="14" y="65"/>
                  </a:cubicBezTo>
                  <a:lnTo>
                    <a:pt x="33" y="97"/>
                  </a:lnTo>
                  <a:cubicBezTo>
                    <a:pt x="33" y="109"/>
                    <a:pt x="39" y="122"/>
                    <a:pt x="39" y="135"/>
                  </a:cubicBezTo>
                  <a:cubicBezTo>
                    <a:pt x="45" y="151"/>
                    <a:pt x="63" y="162"/>
                    <a:pt x="80" y="162"/>
                  </a:cubicBezTo>
                  <a:cubicBezTo>
                    <a:pt x="84" y="162"/>
                    <a:pt x="87" y="162"/>
                    <a:pt x="91" y="161"/>
                  </a:cubicBezTo>
                  <a:cubicBezTo>
                    <a:pt x="110" y="154"/>
                    <a:pt x="123" y="135"/>
                    <a:pt x="116" y="109"/>
                  </a:cubicBezTo>
                  <a:cubicBezTo>
                    <a:pt x="110" y="77"/>
                    <a:pt x="97" y="52"/>
                    <a:pt x="84" y="20"/>
                  </a:cubicBezTo>
                  <a:cubicBezTo>
                    <a:pt x="78" y="7"/>
                    <a:pt x="59" y="1"/>
                    <a:pt x="46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7"/>
            <p:cNvSpPr/>
            <p:nvPr/>
          </p:nvSpPr>
          <p:spPr>
            <a:xfrm>
              <a:off x="8881228" y="2561821"/>
              <a:ext cx="9113" cy="15218"/>
            </a:xfrm>
            <a:custGeom>
              <a:avLst/>
              <a:gdLst/>
              <a:ahLst/>
              <a:cxnLst/>
              <a:rect l="l" t="t" r="r" b="b"/>
              <a:pathLst>
                <a:path w="103" h="172" extrusionOk="0">
                  <a:moveTo>
                    <a:pt x="26" y="1"/>
                  </a:moveTo>
                  <a:cubicBezTo>
                    <a:pt x="22" y="1"/>
                    <a:pt x="17" y="4"/>
                    <a:pt x="13" y="4"/>
                  </a:cubicBezTo>
                  <a:lnTo>
                    <a:pt x="20" y="4"/>
                  </a:lnTo>
                  <a:cubicBezTo>
                    <a:pt x="13" y="10"/>
                    <a:pt x="7" y="17"/>
                    <a:pt x="0" y="29"/>
                  </a:cubicBezTo>
                  <a:cubicBezTo>
                    <a:pt x="0" y="36"/>
                    <a:pt x="0" y="49"/>
                    <a:pt x="0" y="61"/>
                  </a:cubicBezTo>
                  <a:lnTo>
                    <a:pt x="7" y="68"/>
                  </a:lnTo>
                  <a:cubicBezTo>
                    <a:pt x="20" y="93"/>
                    <a:pt x="26" y="119"/>
                    <a:pt x="26" y="145"/>
                  </a:cubicBezTo>
                  <a:cubicBezTo>
                    <a:pt x="31" y="160"/>
                    <a:pt x="49" y="172"/>
                    <a:pt x="66" y="172"/>
                  </a:cubicBezTo>
                  <a:cubicBezTo>
                    <a:pt x="70" y="172"/>
                    <a:pt x="74" y="171"/>
                    <a:pt x="77" y="170"/>
                  </a:cubicBezTo>
                  <a:cubicBezTo>
                    <a:pt x="84" y="170"/>
                    <a:pt x="96" y="164"/>
                    <a:pt x="103" y="151"/>
                  </a:cubicBezTo>
                  <a:cubicBezTo>
                    <a:pt x="103" y="145"/>
                    <a:pt x="103" y="132"/>
                    <a:pt x="103" y="119"/>
                  </a:cubicBezTo>
                  <a:cubicBezTo>
                    <a:pt x="96" y="100"/>
                    <a:pt x="90" y="87"/>
                    <a:pt x="84" y="68"/>
                  </a:cubicBezTo>
                  <a:cubicBezTo>
                    <a:pt x="84" y="49"/>
                    <a:pt x="77" y="36"/>
                    <a:pt x="71" y="17"/>
                  </a:cubicBezTo>
                  <a:cubicBezTo>
                    <a:pt x="64" y="10"/>
                    <a:pt x="52" y="4"/>
                    <a:pt x="45" y="4"/>
                  </a:cubicBezTo>
                  <a:lnTo>
                    <a:pt x="32" y="4"/>
                  </a:lnTo>
                  <a:cubicBezTo>
                    <a:pt x="30" y="2"/>
                    <a:pt x="28" y="1"/>
                    <a:pt x="26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8917412" y="3018507"/>
              <a:ext cx="139963" cy="272415"/>
            </a:xfrm>
            <a:custGeom>
              <a:avLst/>
              <a:gdLst/>
              <a:ahLst/>
              <a:cxnLst/>
              <a:rect l="l" t="t" r="r" b="b"/>
              <a:pathLst>
                <a:path w="1582" h="3079" extrusionOk="0">
                  <a:moveTo>
                    <a:pt x="225" y="0"/>
                  </a:moveTo>
                  <a:lnTo>
                    <a:pt x="206" y="7"/>
                  </a:lnTo>
                  <a:cubicBezTo>
                    <a:pt x="167" y="7"/>
                    <a:pt x="129" y="26"/>
                    <a:pt x="97" y="58"/>
                  </a:cubicBezTo>
                  <a:cubicBezTo>
                    <a:pt x="84" y="71"/>
                    <a:pt x="71" y="90"/>
                    <a:pt x="65" y="116"/>
                  </a:cubicBezTo>
                  <a:cubicBezTo>
                    <a:pt x="52" y="122"/>
                    <a:pt x="39" y="135"/>
                    <a:pt x="33" y="154"/>
                  </a:cubicBezTo>
                  <a:cubicBezTo>
                    <a:pt x="14" y="212"/>
                    <a:pt x="1" y="269"/>
                    <a:pt x="7" y="333"/>
                  </a:cubicBezTo>
                  <a:cubicBezTo>
                    <a:pt x="7" y="397"/>
                    <a:pt x="27" y="461"/>
                    <a:pt x="52" y="525"/>
                  </a:cubicBezTo>
                  <a:cubicBezTo>
                    <a:pt x="78" y="576"/>
                    <a:pt x="110" y="628"/>
                    <a:pt x="155" y="672"/>
                  </a:cubicBezTo>
                  <a:cubicBezTo>
                    <a:pt x="199" y="717"/>
                    <a:pt x="257" y="756"/>
                    <a:pt x="315" y="788"/>
                  </a:cubicBezTo>
                  <a:cubicBezTo>
                    <a:pt x="295" y="826"/>
                    <a:pt x="283" y="871"/>
                    <a:pt x="283" y="916"/>
                  </a:cubicBezTo>
                  <a:cubicBezTo>
                    <a:pt x="270" y="980"/>
                    <a:pt x="270" y="1050"/>
                    <a:pt x="283" y="1121"/>
                  </a:cubicBezTo>
                  <a:cubicBezTo>
                    <a:pt x="302" y="1185"/>
                    <a:pt x="327" y="1249"/>
                    <a:pt x="366" y="1300"/>
                  </a:cubicBezTo>
                  <a:cubicBezTo>
                    <a:pt x="404" y="1357"/>
                    <a:pt x="455" y="1396"/>
                    <a:pt x="513" y="1428"/>
                  </a:cubicBezTo>
                  <a:cubicBezTo>
                    <a:pt x="500" y="1479"/>
                    <a:pt x="494" y="1530"/>
                    <a:pt x="494" y="1588"/>
                  </a:cubicBezTo>
                  <a:cubicBezTo>
                    <a:pt x="494" y="1665"/>
                    <a:pt x="507" y="1741"/>
                    <a:pt x="526" y="1818"/>
                  </a:cubicBezTo>
                  <a:cubicBezTo>
                    <a:pt x="545" y="1889"/>
                    <a:pt x="577" y="1959"/>
                    <a:pt x="622" y="2017"/>
                  </a:cubicBezTo>
                  <a:cubicBezTo>
                    <a:pt x="647" y="2042"/>
                    <a:pt x="673" y="2061"/>
                    <a:pt x="699" y="2081"/>
                  </a:cubicBezTo>
                  <a:cubicBezTo>
                    <a:pt x="609" y="2151"/>
                    <a:pt x="526" y="2228"/>
                    <a:pt x="455" y="2317"/>
                  </a:cubicBezTo>
                  <a:cubicBezTo>
                    <a:pt x="417" y="2369"/>
                    <a:pt x="385" y="2433"/>
                    <a:pt x="366" y="2497"/>
                  </a:cubicBezTo>
                  <a:cubicBezTo>
                    <a:pt x="347" y="2561"/>
                    <a:pt x="353" y="2625"/>
                    <a:pt x="372" y="2689"/>
                  </a:cubicBezTo>
                  <a:cubicBezTo>
                    <a:pt x="391" y="2727"/>
                    <a:pt x="423" y="2753"/>
                    <a:pt x="468" y="2753"/>
                  </a:cubicBezTo>
                  <a:lnTo>
                    <a:pt x="481" y="2753"/>
                  </a:lnTo>
                  <a:cubicBezTo>
                    <a:pt x="494" y="2753"/>
                    <a:pt x="507" y="2746"/>
                    <a:pt x="526" y="2740"/>
                  </a:cubicBezTo>
                  <a:cubicBezTo>
                    <a:pt x="532" y="2740"/>
                    <a:pt x="539" y="2733"/>
                    <a:pt x="545" y="2727"/>
                  </a:cubicBezTo>
                  <a:cubicBezTo>
                    <a:pt x="564" y="2714"/>
                    <a:pt x="583" y="2701"/>
                    <a:pt x="596" y="2689"/>
                  </a:cubicBezTo>
                  <a:lnTo>
                    <a:pt x="596" y="2689"/>
                  </a:lnTo>
                  <a:cubicBezTo>
                    <a:pt x="590" y="2701"/>
                    <a:pt x="590" y="2714"/>
                    <a:pt x="590" y="2733"/>
                  </a:cubicBezTo>
                  <a:cubicBezTo>
                    <a:pt x="583" y="2797"/>
                    <a:pt x="590" y="2868"/>
                    <a:pt x="609" y="2938"/>
                  </a:cubicBezTo>
                  <a:cubicBezTo>
                    <a:pt x="615" y="2964"/>
                    <a:pt x="635" y="2996"/>
                    <a:pt x="654" y="3015"/>
                  </a:cubicBezTo>
                  <a:cubicBezTo>
                    <a:pt x="660" y="3028"/>
                    <a:pt x="673" y="3041"/>
                    <a:pt x="686" y="3047"/>
                  </a:cubicBezTo>
                  <a:cubicBezTo>
                    <a:pt x="699" y="3060"/>
                    <a:pt x="711" y="3066"/>
                    <a:pt x="731" y="3073"/>
                  </a:cubicBezTo>
                  <a:cubicBezTo>
                    <a:pt x="743" y="3079"/>
                    <a:pt x="756" y="3079"/>
                    <a:pt x="775" y="3079"/>
                  </a:cubicBezTo>
                  <a:cubicBezTo>
                    <a:pt x="814" y="3079"/>
                    <a:pt x="852" y="3060"/>
                    <a:pt x="878" y="3034"/>
                  </a:cubicBezTo>
                  <a:cubicBezTo>
                    <a:pt x="916" y="2989"/>
                    <a:pt x="942" y="2932"/>
                    <a:pt x="948" y="2874"/>
                  </a:cubicBezTo>
                  <a:cubicBezTo>
                    <a:pt x="955" y="2836"/>
                    <a:pt x="961" y="2791"/>
                    <a:pt x="967" y="2753"/>
                  </a:cubicBezTo>
                  <a:cubicBezTo>
                    <a:pt x="987" y="2797"/>
                    <a:pt x="1012" y="2836"/>
                    <a:pt x="1044" y="2868"/>
                  </a:cubicBezTo>
                  <a:cubicBezTo>
                    <a:pt x="1083" y="2906"/>
                    <a:pt x="1134" y="2925"/>
                    <a:pt x="1185" y="2932"/>
                  </a:cubicBezTo>
                  <a:cubicBezTo>
                    <a:pt x="1217" y="2932"/>
                    <a:pt x="1243" y="2919"/>
                    <a:pt x="1268" y="2906"/>
                  </a:cubicBezTo>
                  <a:cubicBezTo>
                    <a:pt x="1294" y="2893"/>
                    <a:pt x="1319" y="2868"/>
                    <a:pt x="1339" y="2842"/>
                  </a:cubicBezTo>
                  <a:cubicBezTo>
                    <a:pt x="1358" y="2817"/>
                    <a:pt x="1364" y="2791"/>
                    <a:pt x="1364" y="2759"/>
                  </a:cubicBezTo>
                  <a:cubicBezTo>
                    <a:pt x="1371" y="2733"/>
                    <a:pt x="1364" y="2701"/>
                    <a:pt x="1351" y="2669"/>
                  </a:cubicBezTo>
                  <a:cubicBezTo>
                    <a:pt x="1345" y="2657"/>
                    <a:pt x="1345" y="2637"/>
                    <a:pt x="1332" y="2625"/>
                  </a:cubicBezTo>
                  <a:lnTo>
                    <a:pt x="1371" y="2625"/>
                  </a:lnTo>
                  <a:cubicBezTo>
                    <a:pt x="1447" y="2625"/>
                    <a:pt x="1518" y="2586"/>
                    <a:pt x="1550" y="2516"/>
                  </a:cubicBezTo>
                  <a:cubicBezTo>
                    <a:pt x="1556" y="2497"/>
                    <a:pt x="1563" y="2471"/>
                    <a:pt x="1563" y="2452"/>
                  </a:cubicBezTo>
                  <a:cubicBezTo>
                    <a:pt x="1569" y="2433"/>
                    <a:pt x="1569" y="2413"/>
                    <a:pt x="1563" y="2394"/>
                  </a:cubicBezTo>
                  <a:cubicBezTo>
                    <a:pt x="1556" y="2349"/>
                    <a:pt x="1543" y="2311"/>
                    <a:pt x="1511" y="2273"/>
                  </a:cubicBezTo>
                  <a:cubicBezTo>
                    <a:pt x="1505" y="2266"/>
                    <a:pt x="1492" y="2253"/>
                    <a:pt x="1486" y="2241"/>
                  </a:cubicBezTo>
                  <a:cubicBezTo>
                    <a:pt x="1492" y="2241"/>
                    <a:pt x="1505" y="2234"/>
                    <a:pt x="1511" y="2228"/>
                  </a:cubicBezTo>
                  <a:cubicBezTo>
                    <a:pt x="1537" y="2215"/>
                    <a:pt x="1556" y="2196"/>
                    <a:pt x="1569" y="2177"/>
                  </a:cubicBezTo>
                  <a:cubicBezTo>
                    <a:pt x="1569" y="2164"/>
                    <a:pt x="1575" y="2151"/>
                    <a:pt x="1582" y="2138"/>
                  </a:cubicBezTo>
                  <a:cubicBezTo>
                    <a:pt x="1582" y="2119"/>
                    <a:pt x="1582" y="2100"/>
                    <a:pt x="1582" y="2081"/>
                  </a:cubicBezTo>
                  <a:cubicBezTo>
                    <a:pt x="1575" y="2049"/>
                    <a:pt x="1563" y="2023"/>
                    <a:pt x="1543" y="1997"/>
                  </a:cubicBezTo>
                  <a:cubicBezTo>
                    <a:pt x="1524" y="1985"/>
                    <a:pt x="1505" y="1965"/>
                    <a:pt x="1486" y="1953"/>
                  </a:cubicBezTo>
                  <a:cubicBezTo>
                    <a:pt x="1435" y="1933"/>
                    <a:pt x="1377" y="1914"/>
                    <a:pt x="1326" y="1914"/>
                  </a:cubicBezTo>
                  <a:lnTo>
                    <a:pt x="1268" y="1914"/>
                  </a:lnTo>
                  <a:cubicBezTo>
                    <a:pt x="1223" y="1914"/>
                    <a:pt x="1179" y="1921"/>
                    <a:pt x="1134" y="1921"/>
                  </a:cubicBezTo>
                  <a:cubicBezTo>
                    <a:pt x="1076" y="1933"/>
                    <a:pt x="1012" y="1940"/>
                    <a:pt x="955" y="1953"/>
                  </a:cubicBezTo>
                  <a:cubicBezTo>
                    <a:pt x="980" y="1844"/>
                    <a:pt x="980" y="1729"/>
                    <a:pt x="955" y="1620"/>
                  </a:cubicBezTo>
                  <a:cubicBezTo>
                    <a:pt x="935" y="1543"/>
                    <a:pt x="903" y="1473"/>
                    <a:pt x="852" y="1409"/>
                  </a:cubicBezTo>
                  <a:cubicBezTo>
                    <a:pt x="833" y="1383"/>
                    <a:pt x="807" y="1351"/>
                    <a:pt x="775" y="1332"/>
                  </a:cubicBezTo>
                  <a:cubicBezTo>
                    <a:pt x="763" y="1319"/>
                    <a:pt x="743" y="1306"/>
                    <a:pt x="724" y="1293"/>
                  </a:cubicBezTo>
                  <a:cubicBezTo>
                    <a:pt x="743" y="1261"/>
                    <a:pt x="750" y="1223"/>
                    <a:pt x="756" y="1185"/>
                  </a:cubicBezTo>
                  <a:cubicBezTo>
                    <a:pt x="763" y="1153"/>
                    <a:pt x="763" y="1114"/>
                    <a:pt x="763" y="1082"/>
                  </a:cubicBezTo>
                  <a:cubicBezTo>
                    <a:pt x="763" y="1044"/>
                    <a:pt x="763" y="1005"/>
                    <a:pt x="756" y="973"/>
                  </a:cubicBezTo>
                  <a:cubicBezTo>
                    <a:pt x="743" y="909"/>
                    <a:pt x="724" y="839"/>
                    <a:pt x="686" y="788"/>
                  </a:cubicBezTo>
                  <a:cubicBezTo>
                    <a:pt x="654" y="736"/>
                    <a:pt x="609" y="692"/>
                    <a:pt x="558" y="660"/>
                  </a:cubicBezTo>
                  <a:cubicBezTo>
                    <a:pt x="564" y="640"/>
                    <a:pt x="577" y="621"/>
                    <a:pt x="583" y="596"/>
                  </a:cubicBezTo>
                  <a:cubicBezTo>
                    <a:pt x="590" y="570"/>
                    <a:pt x="590" y="544"/>
                    <a:pt x="596" y="519"/>
                  </a:cubicBezTo>
                  <a:cubicBezTo>
                    <a:pt x="596" y="461"/>
                    <a:pt x="590" y="410"/>
                    <a:pt x="571" y="359"/>
                  </a:cubicBezTo>
                  <a:cubicBezTo>
                    <a:pt x="539" y="269"/>
                    <a:pt x="487" y="192"/>
                    <a:pt x="423" y="122"/>
                  </a:cubicBezTo>
                  <a:cubicBezTo>
                    <a:pt x="379" y="52"/>
                    <a:pt x="308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8948023" y="3075659"/>
              <a:ext cx="18225" cy="22384"/>
            </a:xfrm>
            <a:custGeom>
              <a:avLst/>
              <a:gdLst/>
              <a:ahLst/>
              <a:cxnLst/>
              <a:rect l="l" t="t" r="r" b="b"/>
              <a:pathLst>
                <a:path w="206" h="253" extrusionOk="0">
                  <a:moveTo>
                    <a:pt x="161" y="1"/>
                  </a:moveTo>
                  <a:cubicBezTo>
                    <a:pt x="141" y="1"/>
                    <a:pt x="129" y="7"/>
                    <a:pt x="122" y="26"/>
                  </a:cubicBezTo>
                  <a:cubicBezTo>
                    <a:pt x="109" y="71"/>
                    <a:pt x="90" y="110"/>
                    <a:pt x="58" y="142"/>
                  </a:cubicBezTo>
                  <a:cubicBezTo>
                    <a:pt x="45" y="154"/>
                    <a:pt x="33" y="167"/>
                    <a:pt x="13" y="180"/>
                  </a:cubicBezTo>
                  <a:cubicBezTo>
                    <a:pt x="1" y="199"/>
                    <a:pt x="1" y="225"/>
                    <a:pt x="13" y="238"/>
                  </a:cubicBezTo>
                  <a:cubicBezTo>
                    <a:pt x="23" y="247"/>
                    <a:pt x="34" y="252"/>
                    <a:pt x="45" y="252"/>
                  </a:cubicBezTo>
                  <a:cubicBezTo>
                    <a:pt x="55" y="252"/>
                    <a:pt x="65" y="247"/>
                    <a:pt x="71" y="238"/>
                  </a:cubicBezTo>
                  <a:cubicBezTo>
                    <a:pt x="97" y="212"/>
                    <a:pt x="122" y="186"/>
                    <a:pt x="148" y="161"/>
                  </a:cubicBezTo>
                  <a:cubicBezTo>
                    <a:pt x="167" y="122"/>
                    <a:pt x="186" y="90"/>
                    <a:pt x="199" y="52"/>
                  </a:cubicBezTo>
                  <a:cubicBezTo>
                    <a:pt x="205" y="26"/>
                    <a:pt x="193" y="7"/>
                    <a:pt x="173" y="1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8965629" y="3134050"/>
              <a:ext cx="11944" cy="18226"/>
            </a:xfrm>
            <a:custGeom>
              <a:avLst/>
              <a:gdLst/>
              <a:ahLst/>
              <a:cxnLst/>
              <a:rect l="l" t="t" r="r" b="b"/>
              <a:pathLst>
                <a:path w="135" h="206" extrusionOk="0">
                  <a:moveTo>
                    <a:pt x="96" y="0"/>
                  </a:moveTo>
                  <a:cubicBezTo>
                    <a:pt x="77" y="0"/>
                    <a:pt x="64" y="7"/>
                    <a:pt x="58" y="26"/>
                  </a:cubicBezTo>
                  <a:cubicBezTo>
                    <a:pt x="51" y="51"/>
                    <a:pt x="38" y="83"/>
                    <a:pt x="26" y="109"/>
                  </a:cubicBezTo>
                  <a:cubicBezTo>
                    <a:pt x="19" y="122"/>
                    <a:pt x="19" y="135"/>
                    <a:pt x="13" y="141"/>
                  </a:cubicBezTo>
                  <a:cubicBezTo>
                    <a:pt x="0" y="160"/>
                    <a:pt x="6" y="186"/>
                    <a:pt x="19" y="199"/>
                  </a:cubicBezTo>
                  <a:cubicBezTo>
                    <a:pt x="26" y="203"/>
                    <a:pt x="34" y="205"/>
                    <a:pt x="41" y="205"/>
                  </a:cubicBezTo>
                  <a:cubicBezTo>
                    <a:pt x="55" y="205"/>
                    <a:pt x="69" y="198"/>
                    <a:pt x="77" y="186"/>
                  </a:cubicBezTo>
                  <a:cubicBezTo>
                    <a:pt x="102" y="141"/>
                    <a:pt x="122" y="96"/>
                    <a:pt x="134" y="51"/>
                  </a:cubicBezTo>
                  <a:cubicBezTo>
                    <a:pt x="134" y="39"/>
                    <a:pt x="134" y="26"/>
                    <a:pt x="134" y="19"/>
                  </a:cubicBezTo>
                  <a:cubicBezTo>
                    <a:pt x="128" y="7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67B3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7"/>
            <p:cNvSpPr/>
            <p:nvPr/>
          </p:nvSpPr>
          <p:spPr>
            <a:xfrm>
              <a:off x="8533538" y="2608003"/>
              <a:ext cx="461561" cy="436093"/>
            </a:xfrm>
            <a:custGeom>
              <a:avLst/>
              <a:gdLst/>
              <a:ahLst/>
              <a:cxnLst/>
              <a:rect l="l" t="t" r="r" b="b"/>
              <a:pathLst>
                <a:path w="5217" h="4929" extrusionOk="0">
                  <a:moveTo>
                    <a:pt x="1383" y="0"/>
                  </a:moveTo>
                  <a:cubicBezTo>
                    <a:pt x="897" y="179"/>
                    <a:pt x="481" y="493"/>
                    <a:pt x="173" y="909"/>
                  </a:cubicBezTo>
                  <a:lnTo>
                    <a:pt x="173" y="903"/>
                  </a:lnTo>
                  <a:cubicBezTo>
                    <a:pt x="109" y="986"/>
                    <a:pt x="58" y="1075"/>
                    <a:pt x="7" y="1165"/>
                  </a:cubicBezTo>
                  <a:cubicBezTo>
                    <a:pt x="1" y="1184"/>
                    <a:pt x="1" y="1197"/>
                    <a:pt x="7" y="1216"/>
                  </a:cubicBezTo>
                  <a:cubicBezTo>
                    <a:pt x="13" y="1229"/>
                    <a:pt x="26" y="1242"/>
                    <a:pt x="39" y="1248"/>
                  </a:cubicBezTo>
                  <a:cubicBezTo>
                    <a:pt x="45" y="1255"/>
                    <a:pt x="52" y="1255"/>
                    <a:pt x="52" y="1255"/>
                  </a:cubicBezTo>
                  <a:cubicBezTo>
                    <a:pt x="65" y="1261"/>
                    <a:pt x="71" y="1261"/>
                    <a:pt x="77" y="1261"/>
                  </a:cubicBezTo>
                  <a:lnTo>
                    <a:pt x="122" y="1261"/>
                  </a:lnTo>
                  <a:cubicBezTo>
                    <a:pt x="980" y="1261"/>
                    <a:pt x="1671" y="1338"/>
                    <a:pt x="2311" y="1491"/>
                  </a:cubicBezTo>
                  <a:lnTo>
                    <a:pt x="2324" y="1491"/>
                  </a:lnTo>
                  <a:lnTo>
                    <a:pt x="2311" y="1485"/>
                  </a:lnTo>
                  <a:lnTo>
                    <a:pt x="2311" y="1485"/>
                  </a:lnTo>
                  <a:cubicBezTo>
                    <a:pt x="2746" y="1594"/>
                    <a:pt x="3162" y="1747"/>
                    <a:pt x="3559" y="1952"/>
                  </a:cubicBezTo>
                  <a:cubicBezTo>
                    <a:pt x="3572" y="2068"/>
                    <a:pt x="3578" y="2183"/>
                    <a:pt x="3578" y="2298"/>
                  </a:cubicBezTo>
                  <a:cubicBezTo>
                    <a:pt x="3578" y="2368"/>
                    <a:pt x="3578" y="2432"/>
                    <a:pt x="3585" y="2503"/>
                  </a:cubicBezTo>
                  <a:cubicBezTo>
                    <a:pt x="3585" y="2580"/>
                    <a:pt x="3585" y="2663"/>
                    <a:pt x="3591" y="2740"/>
                  </a:cubicBezTo>
                  <a:cubicBezTo>
                    <a:pt x="3591" y="3060"/>
                    <a:pt x="3623" y="3380"/>
                    <a:pt x="3668" y="3693"/>
                  </a:cubicBezTo>
                  <a:cubicBezTo>
                    <a:pt x="3706" y="3988"/>
                    <a:pt x="3809" y="4276"/>
                    <a:pt x="3969" y="4525"/>
                  </a:cubicBezTo>
                  <a:cubicBezTo>
                    <a:pt x="4007" y="4583"/>
                    <a:pt x="4052" y="4640"/>
                    <a:pt x="4097" y="4685"/>
                  </a:cubicBezTo>
                  <a:cubicBezTo>
                    <a:pt x="4148" y="4736"/>
                    <a:pt x="4199" y="4775"/>
                    <a:pt x="4257" y="4813"/>
                  </a:cubicBezTo>
                  <a:cubicBezTo>
                    <a:pt x="4353" y="4884"/>
                    <a:pt x="4462" y="4922"/>
                    <a:pt x="4577" y="4928"/>
                  </a:cubicBezTo>
                  <a:lnTo>
                    <a:pt x="4622" y="4928"/>
                  </a:lnTo>
                  <a:cubicBezTo>
                    <a:pt x="4730" y="4909"/>
                    <a:pt x="4833" y="4845"/>
                    <a:pt x="4897" y="4756"/>
                  </a:cubicBezTo>
                  <a:cubicBezTo>
                    <a:pt x="4967" y="4653"/>
                    <a:pt x="5025" y="4538"/>
                    <a:pt x="5057" y="4410"/>
                  </a:cubicBezTo>
                  <a:cubicBezTo>
                    <a:pt x="5127" y="4180"/>
                    <a:pt x="5166" y="3936"/>
                    <a:pt x="5185" y="3693"/>
                  </a:cubicBezTo>
                  <a:cubicBezTo>
                    <a:pt x="5210" y="3488"/>
                    <a:pt x="5217" y="3290"/>
                    <a:pt x="5217" y="3085"/>
                  </a:cubicBezTo>
                  <a:cubicBezTo>
                    <a:pt x="5210" y="2861"/>
                    <a:pt x="5191" y="2637"/>
                    <a:pt x="5159" y="2420"/>
                  </a:cubicBezTo>
                  <a:cubicBezTo>
                    <a:pt x="5102" y="1978"/>
                    <a:pt x="4974" y="1549"/>
                    <a:pt x="4782" y="1146"/>
                  </a:cubicBezTo>
                  <a:cubicBezTo>
                    <a:pt x="4782" y="1139"/>
                    <a:pt x="4775" y="1133"/>
                    <a:pt x="4775" y="1127"/>
                  </a:cubicBezTo>
                  <a:cubicBezTo>
                    <a:pt x="4769" y="1120"/>
                    <a:pt x="4750" y="1120"/>
                    <a:pt x="4737" y="1114"/>
                  </a:cubicBezTo>
                  <a:cubicBezTo>
                    <a:pt x="4711" y="1101"/>
                    <a:pt x="4686" y="1088"/>
                    <a:pt x="4660" y="1075"/>
                  </a:cubicBezTo>
                  <a:cubicBezTo>
                    <a:pt x="4602" y="1043"/>
                    <a:pt x="4551" y="1005"/>
                    <a:pt x="4500" y="973"/>
                  </a:cubicBezTo>
                  <a:cubicBezTo>
                    <a:pt x="4449" y="935"/>
                    <a:pt x="4391" y="896"/>
                    <a:pt x="4340" y="864"/>
                  </a:cubicBezTo>
                  <a:cubicBezTo>
                    <a:pt x="4314" y="851"/>
                    <a:pt x="4289" y="845"/>
                    <a:pt x="4270" y="832"/>
                  </a:cubicBezTo>
                  <a:cubicBezTo>
                    <a:pt x="4238" y="826"/>
                    <a:pt x="4212" y="813"/>
                    <a:pt x="4180" y="807"/>
                  </a:cubicBezTo>
                  <a:cubicBezTo>
                    <a:pt x="4135" y="800"/>
                    <a:pt x="4097" y="794"/>
                    <a:pt x="4052" y="787"/>
                  </a:cubicBezTo>
                  <a:cubicBezTo>
                    <a:pt x="4007" y="781"/>
                    <a:pt x="3969" y="781"/>
                    <a:pt x="3930" y="775"/>
                  </a:cubicBezTo>
                  <a:cubicBezTo>
                    <a:pt x="3892" y="762"/>
                    <a:pt x="3854" y="755"/>
                    <a:pt x="3809" y="743"/>
                  </a:cubicBezTo>
                  <a:cubicBezTo>
                    <a:pt x="3790" y="736"/>
                    <a:pt x="3770" y="723"/>
                    <a:pt x="3751" y="711"/>
                  </a:cubicBezTo>
                  <a:cubicBezTo>
                    <a:pt x="3732" y="704"/>
                    <a:pt x="3719" y="698"/>
                    <a:pt x="3706" y="691"/>
                  </a:cubicBezTo>
                  <a:cubicBezTo>
                    <a:pt x="3674" y="666"/>
                    <a:pt x="3642" y="647"/>
                    <a:pt x="3610" y="621"/>
                  </a:cubicBezTo>
                  <a:lnTo>
                    <a:pt x="3527" y="563"/>
                  </a:lnTo>
                  <a:cubicBezTo>
                    <a:pt x="3476" y="519"/>
                    <a:pt x="3425" y="487"/>
                    <a:pt x="3367" y="455"/>
                  </a:cubicBezTo>
                  <a:cubicBezTo>
                    <a:pt x="3342" y="442"/>
                    <a:pt x="3322" y="429"/>
                    <a:pt x="3297" y="423"/>
                  </a:cubicBezTo>
                  <a:cubicBezTo>
                    <a:pt x="3271" y="410"/>
                    <a:pt x="3246" y="403"/>
                    <a:pt x="3220" y="397"/>
                  </a:cubicBezTo>
                  <a:cubicBezTo>
                    <a:pt x="3201" y="391"/>
                    <a:pt x="3182" y="391"/>
                    <a:pt x="3156" y="384"/>
                  </a:cubicBezTo>
                  <a:lnTo>
                    <a:pt x="3105" y="384"/>
                  </a:lnTo>
                  <a:lnTo>
                    <a:pt x="2990" y="371"/>
                  </a:lnTo>
                  <a:cubicBezTo>
                    <a:pt x="2926" y="359"/>
                    <a:pt x="2868" y="352"/>
                    <a:pt x="2804" y="339"/>
                  </a:cubicBezTo>
                  <a:cubicBezTo>
                    <a:pt x="2740" y="320"/>
                    <a:pt x="2676" y="301"/>
                    <a:pt x="2618" y="275"/>
                  </a:cubicBezTo>
                  <a:cubicBezTo>
                    <a:pt x="2554" y="250"/>
                    <a:pt x="2490" y="218"/>
                    <a:pt x="2433" y="186"/>
                  </a:cubicBezTo>
                  <a:cubicBezTo>
                    <a:pt x="2394" y="167"/>
                    <a:pt x="2356" y="147"/>
                    <a:pt x="2317" y="135"/>
                  </a:cubicBezTo>
                  <a:cubicBezTo>
                    <a:pt x="2292" y="122"/>
                    <a:pt x="2260" y="115"/>
                    <a:pt x="2228" y="109"/>
                  </a:cubicBezTo>
                  <a:cubicBezTo>
                    <a:pt x="2196" y="96"/>
                    <a:pt x="2157" y="96"/>
                    <a:pt x="2125" y="90"/>
                  </a:cubicBezTo>
                  <a:lnTo>
                    <a:pt x="2029" y="90"/>
                  </a:lnTo>
                  <a:cubicBezTo>
                    <a:pt x="1991" y="90"/>
                    <a:pt x="1953" y="96"/>
                    <a:pt x="1908" y="103"/>
                  </a:cubicBezTo>
                  <a:lnTo>
                    <a:pt x="1799" y="115"/>
                  </a:lnTo>
                  <a:cubicBezTo>
                    <a:pt x="1767" y="115"/>
                    <a:pt x="1735" y="128"/>
                    <a:pt x="1703" y="128"/>
                  </a:cubicBezTo>
                  <a:lnTo>
                    <a:pt x="1613" y="128"/>
                  </a:lnTo>
                  <a:cubicBezTo>
                    <a:pt x="1588" y="122"/>
                    <a:pt x="1556" y="122"/>
                    <a:pt x="1530" y="109"/>
                  </a:cubicBezTo>
                  <a:cubicBezTo>
                    <a:pt x="1517" y="109"/>
                    <a:pt x="1505" y="103"/>
                    <a:pt x="1492" y="96"/>
                  </a:cubicBezTo>
                  <a:cubicBezTo>
                    <a:pt x="1479" y="90"/>
                    <a:pt x="1466" y="83"/>
                    <a:pt x="1453" y="77"/>
                  </a:cubicBezTo>
                  <a:cubicBezTo>
                    <a:pt x="1428" y="58"/>
                    <a:pt x="1409" y="39"/>
                    <a:pt x="1389" y="19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7"/>
            <p:cNvSpPr/>
            <p:nvPr/>
          </p:nvSpPr>
          <p:spPr>
            <a:xfrm>
              <a:off x="8839912" y="2776186"/>
              <a:ext cx="140494" cy="267371"/>
            </a:xfrm>
            <a:custGeom>
              <a:avLst/>
              <a:gdLst/>
              <a:ahLst/>
              <a:cxnLst/>
              <a:rect l="l" t="t" r="r" b="b"/>
              <a:pathLst>
                <a:path w="1588" h="3022" extrusionOk="0">
                  <a:moveTo>
                    <a:pt x="0" y="0"/>
                  </a:moveTo>
                  <a:lnTo>
                    <a:pt x="96" y="51"/>
                  </a:lnTo>
                  <a:cubicBezTo>
                    <a:pt x="103" y="160"/>
                    <a:pt x="109" y="275"/>
                    <a:pt x="109" y="384"/>
                  </a:cubicBezTo>
                  <a:lnTo>
                    <a:pt x="115" y="595"/>
                  </a:lnTo>
                  <a:cubicBezTo>
                    <a:pt x="115" y="679"/>
                    <a:pt x="115" y="755"/>
                    <a:pt x="122" y="839"/>
                  </a:cubicBezTo>
                  <a:cubicBezTo>
                    <a:pt x="128" y="1159"/>
                    <a:pt x="154" y="1472"/>
                    <a:pt x="205" y="1792"/>
                  </a:cubicBezTo>
                  <a:cubicBezTo>
                    <a:pt x="243" y="2087"/>
                    <a:pt x="346" y="2368"/>
                    <a:pt x="499" y="2624"/>
                  </a:cubicBezTo>
                  <a:cubicBezTo>
                    <a:pt x="538" y="2682"/>
                    <a:pt x="583" y="2733"/>
                    <a:pt x="634" y="2784"/>
                  </a:cubicBezTo>
                  <a:cubicBezTo>
                    <a:pt x="679" y="2829"/>
                    <a:pt x="730" y="2874"/>
                    <a:pt x="794" y="2912"/>
                  </a:cubicBezTo>
                  <a:cubicBezTo>
                    <a:pt x="883" y="2976"/>
                    <a:pt x="992" y="3015"/>
                    <a:pt x="1114" y="3021"/>
                  </a:cubicBezTo>
                  <a:lnTo>
                    <a:pt x="1152" y="3021"/>
                  </a:lnTo>
                  <a:cubicBezTo>
                    <a:pt x="1261" y="3002"/>
                    <a:pt x="1363" y="2944"/>
                    <a:pt x="1427" y="2855"/>
                  </a:cubicBezTo>
                  <a:cubicBezTo>
                    <a:pt x="1504" y="2752"/>
                    <a:pt x="1555" y="2637"/>
                    <a:pt x="1587" y="2515"/>
                  </a:cubicBezTo>
                  <a:lnTo>
                    <a:pt x="1587" y="2515"/>
                  </a:lnTo>
                  <a:cubicBezTo>
                    <a:pt x="1562" y="2554"/>
                    <a:pt x="1523" y="2579"/>
                    <a:pt x="1491" y="2611"/>
                  </a:cubicBezTo>
                  <a:cubicBezTo>
                    <a:pt x="1440" y="2650"/>
                    <a:pt x="1389" y="2675"/>
                    <a:pt x="1331" y="2701"/>
                  </a:cubicBezTo>
                  <a:cubicBezTo>
                    <a:pt x="1306" y="2707"/>
                    <a:pt x="1280" y="2720"/>
                    <a:pt x="1255" y="2720"/>
                  </a:cubicBezTo>
                  <a:cubicBezTo>
                    <a:pt x="1223" y="2727"/>
                    <a:pt x="1197" y="2727"/>
                    <a:pt x="1171" y="2727"/>
                  </a:cubicBezTo>
                  <a:cubicBezTo>
                    <a:pt x="1161" y="2728"/>
                    <a:pt x="1151" y="2728"/>
                    <a:pt x="1141" y="2728"/>
                  </a:cubicBezTo>
                  <a:cubicBezTo>
                    <a:pt x="1096" y="2728"/>
                    <a:pt x="1054" y="2717"/>
                    <a:pt x="1011" y="2701"/>
                  </a:cubicBezTo>
                  <a:cubicBezTo>
                    <a:pt x="954" y="2682"/>
                    <a:pt x="896" y="2650"/>
                    <a:pt x="851" y="2605"/>
                  </a:cubicBezTo>
                  <a:cubicBezTo>
                    <a:pt x="787" y="2554"/>
                    <a:pt x="736" y="2490"/>
                    <a:pt x="691" y="2426"/>
                  </a:cubicBezTo>
                  <a:cubicBezTo>
                    <a:pt x="666" y="2381"/>
                    <a:pt x="640" y="2336"/>
                    <a:pt x="615" y="2298"/>
                  </a:cubicBezTo>
                  <a:cubicBezTo>
                    <a:pt x="589" y="2247"/>
                    <a:pt x="570" y="2195"/>
                    <a:pt x="544" y="2144"/>
                  </a:cubicBezTo>
                  <a:cubicBezTo>
                    <a:pt x="499" y="2035"/>
                    <a:pt x="467" y="1920"/>
                    <a:pt x="442" y="1805"/>
                  </a:cubicBezTo>
                  <a:cubicBezTo>
                    <a:pt x="410" y="1690"/>
                    <a:pt x="391" y="1568"/>
                    <a:pt x="378" y="1447"/>
                  </a:cubicBezTo>
                  <a:cubicBezTo>
                    <a:pt x="346" y="1210"/>
                    <a:pt x="333" y="967"/>
                    <a:pt x="320" y="723"/>
                  </a:cubicBezTo>
                  <a:cubicBezTo>
                    <a:pt x="320" y="679"/>
                    <a:pt x="314" y="634"/>
                    <a:pt x="314" y="589"/>
                  </a:cubicBezTo>
                  <a:cubicBezTo>
                    <a:pt x="307" y="544"/>
                    <a:pt x="307" y="506"/>
                    <a:pt x="301" y="461"/>
                  </a:cubicBezTo>
                  <a:cubicBezTo>
                    <a:pt x="295" y="371"/>
                    <a:pt x="275" y="282"/>
                    <a:pt x="250" y="192"/>
                  </a:cubicBezTo>
                  <a:cubicBezTo>
                    <a:pt x="243" y="173"/>
                    <a:pt x="237" y="160"/>
                    <a:pt x="231" y="141"/>
                  </a:cubicBezTo>
                  <a:cubicBezTo>
                    <a:pt x="218" y="122"/>
                    <a:pt x="211" y="109"/>
                    <a:pt x="199" y="90"/>
                  </a:cubicBezTo>
                  <a:cubicBezTo>
                    <a:pt x="192" y="83"/>
                    <a:pt x="186" y="77"/>
                    <a:pt x="179" y="64"/>
                  </a:cubicBezTo>
                  <a:cubicBezTo>
                    <a:pt x="173" y="58"/>
                    <a:pt x="167" y="51"/>
                    <a:pt x="160" y="45"/>
                  </a:cubicBezTo>
                  <a:cubicBezTo>
                    <a:pt x="154" y="39"/>
                    <a:pt x="147" y="32"/>
                    <a:pt x="135" y="26"/>
                  </a:cubicBezTo>
                  <a:cubicBezTo>
                    <a:pt x="128" y="19"/>
                    <a:pt x="122" y="19"/>
                    <a:pt x="115" y="13"/>
                  </a:cubicBezTo>
                  <a:cubicBezTo>
                    <a:pt x="109" y="7"/>
                    <a:pt x="96" y="7"/>
                    <a:pt x="90" y="7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8854067" y="2780698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7"/>
            <p:cNvSpPr/>
            <p:nvPr/>
          </p:nvSpPr>
          <p:spPr>
            <a:xfrm>
              <a:off x="8648461" y="2589866"/>
              <a:ext cx="312131" cy="130324"/>
            </a:xfrm>
            <a:custGeom>
              <a:avLst/>
              <a:gdLst/>
              <a:ahLst/>
              <a:cxnLst/>
              <a:rect l="l" t="t" r="r" b="b"/>
              <a:pathLst>
                <a:path w="3528" h="1473" extrusionOk="0">
                  <a:moveTo>
                    <a:pt x="1327" y="980"/>
                  </a:moveTo>
                  <a:cubicBezTo>
                    <a:pt x="1327" y="980"/>
                    <a:pt x="1326" y="980"/>
                    <a:pt x="1326" y="980"/>
                  </a:cubicBezTo>
                  <a:lnTo>
                    <a:pt x="1332" y="980"/>
                  </a:lnTo>
                  <a:cubicBezTo>
                    <a:pt x="1331" y="980"/>
                    <a:pt x="1329" y="980"/>
                    <a:pt x="1327" y="980"/>
                  </a:cubicBezTo>
                  <a:close/>
                  <a:moveTo>
                    <a:pt x="1191" y="0"/>
                  </a:moveTo>
                  <a:cubicBezTo>
                    <a:pt x="903" y="0"/>
                    <a:pt x="622" y="39"/>
                    <a:pt x="346" y="116"/>
                  </a:cubicBezTo>
                  <a:cubicBezTo>
                    <a:pt x="238" y="141"/>
                    <a:pt x="129" y="180"/>
                    <a:pt x="26" y="224"/>
                  </a:cubicBezTo>
                  <a:cubicBezTo>
                    <a:pt x="20" y="237"/>
                    <a:pt x="14" y="250"/>
                    <a:pt x="7" y="269"/>
                  </a:cubicBezTo>
                  <a:cubicBezTo>
                    <a:pt x="7" y="282"/>
                    <a:pt x="1" y="295"/>
                    <a:pt x="1" y="308"/>
                  </a:cubicBezTo>
                  <a:cubicBezTo>
                    <a:pt x="1" y="320"/>
                    <a:pt x="1" y="333"/>
                    <a:pt x="1" y="346"/>
                  </a:cubicBezTo>
                  <a:lnTo>
                    <a:pt x="1" y="365"/>
                  </a:lnTo>
                  <a:cubicBezTo>
                    <a:pt x="1" y="378"/>
                    <a:pt x="1" y="391"/>
                    <a:pt x="7" y="397"/>
                  </a:cubicBezTo>
                  <a:cubicBezTo>
                    <a:pt x="14" y="410"/>
                    <a:pt x="14" y="423"/>
                    <a:pt x="20" y="429"/>
                  </a:cubicBezTo>
                  <a:lnTo>
                    <a:pt x="39" y="455"/>
                  </a:lnTo>
                  <a:cubicBezTo>
                    <a:pt x="52" y="474"/>
                    <a:pt x="65" y="493"/>
                    <a:pt x="84" y="512"/>
                  </a:cubicBezTo>
                  <a:cubicBezTo>
                    <a:pt x="90" y="519"/>
                    <a:pt x="103" y="525"/>
                    <a:pt x="110" y="532"/>
                  </a:cubicBezTo>
                  <a:lnTo>
                    <a:pt x="129" y="544"/>
                  </a:lnTo>
                  <a:cubicBezTo>
                    <a:pt x="142" y="551"/>
                    <a:pt x="154" y="557"/>
                    <a:pt x="167" y="564"/>
                  </a:cubicBezTo>
                  <a:lnTo>
                    <a:pt x="225" y="564"/>
                  </a:lnTo>
                  <a:cubicBezTo>
                    <a:pt x="244" y="564"/>
                    <a:pt x="270" y="557"/>
                    <a:pt x="289" y="551"/>
                  </a:cubicBezTo>
                  <a:cubicBezTo>
                    <a:pt x="378" y="525"/>
                    <a:pt x="455" y="474"/>
                    <a:pt x="538" y="442"/>
                  </a:cubicBezTo>
                  <a:cubicBezTo>
                    <a:pt x="564" y="429"/>
                    <a:pt x="590" y="423"/>
                    <a:pt x="609" y="416"/>
                  </a:cubicBezTo>
                  <a:cubicBezTo>
                    <a:pt x="628" y="410"/>
                    <a:pt x="647" y="404"/>
                    <a:pt x="666" y="404"/>
                  </a:cubicBezTo>
                  <a:cubicBezTo>
                    <a:pt x="679" y="400"/>
                    <a:pt x="690" y="399"/>
                    <a:pt x="702" y="399"/>
                  </a:cubicBezTo>
                  <a:cubicBezTo>
                    <a:pt x="713" y="399"/>
                    <a:pt x="724" y="400"/>
                    <a:pt x="737" y="404"/>
                  </a:cubicBezTo>
                  <a:cubicBezTo>
                    <a:pt x="756" y="404"/>
                    <a:pt x="782" y="404"/>
                    <a:pt x="801" y="410"/>
                  </a:cubicBezTo>
                  <a:cubicBezTo>
                    <a:pt x="814" y="416"/>
                    <a:pt x="833" y="423"/>
                    <a:pt x="846" y="423"/>
                  </a:cubicBezTo>
                  <a:lnTo>
                    <a:pt x="878" y="442"/>
                  </a:lnTo>
                  <a:cubicBezTo>
                    <a:pt x="897" y="448"/>
                    <a:pt x="916" y="461"/>
                    <a:pt x="929" y="474"/>
                  </a:cubicBezTo>
                  <a:cubicBezTo>
                    <a:pt x="942" y="487"/>
                    <a:pt x="954" y="506"/>
                    <a:pt x="967" y="519"/>
                  </a:cubicBezTo>
                  <a:cubicBezTo>
                    <a:pt x="974" y="532"/>
                    <a:pt x="986" y="551"/>
                    <a:pt x="993" y="564"/>
                  </a:cubicBezTo>
                  <a:cubicBezTo>
                    <a:pt x="1006" y="602"/>
                    <a:pt x="1018" y="647"/>
                    <a:pt x="1031" y="679"/>
                  </a:cubicBezTo>
                  <a:cubicBezTo>
                    <a:pt x="1038" y="698"/>
                    <a:pt x="1044" y="724"/>
                    <a:pt x="1050" y="743"/>
                  </a:cubicBezTo>
                  <a:cubicBezTo>
                    <a:pt x="1063" y="756"/>
                    <a:pt x="1070" y="775"/>
                    <a:pt x="1082" y="794"/>
                  </a:cubicBezTo>
                  <a:cubicBezTo>
                    <a:pt x="1102" y="832"/>
                    <a:pt x="1134" y="871"/>
                    <a:pt x="1166" y="903"/>
                  </a:cubicBezTo>
                  <a:cubicBezTo>
                    <a:pt x="1178" y="916"/>
                    <a:pt x="1191" y="928"/>
                    <a:pt x="1210" y="935"/>
                  </a:cubicBezTo>
                  <a:cubicBezTo>
                    <a:pt x="1217" y="941"/>
                    <a:pt x="1230" y="948"/>
                    <a:pt x="1236" y="954"/>
                  </a:cubicBezTo>
                  <a:cubicBezTo>
                    <a:pt x="1249" y="960"/>
                    <a:pt x="1268" y="967"/>
                    <a:pt x="1281" y="973"/>
                  </a:cubicBezTo>
                  <a:cubicBezTo>
                    <a:pt x="1298" y="979"/>
                    <a:pt x="1315" y="980"/>
                    <a:pt x="1327" y="980"/>
                  </a:cubicBezTo>
                  <a:lnTo>
                    <a:pt x="1327" y="980"/>
                  </a:lnTo>
                  <a:cubicBezTo>
                    <a:pt x="1346" y="979"/>
                    <a:pt x="1364" y="973"/>
                    <a:pt x="1377" y="973"/>
                  </a:cubicBezTo>
                  <a:cubicBezTo>
                    <a:pt x="1434" y="948"/>
                    <a:pt x="1492" y="922"/>
                    <a:pt x="1537" y="890"/>
                  </a:cubicBezTo>
                  <a:cubicBezTo>
                    <a:pt x="1601" y="852"/>
                    <a:pt x="1665" y="826"/>
                    <a:pt x="1729" y="800"/>
                  </a:cubicBezTo>
                  <a:cubicBezTo>
                    <a:pt x="1780" y="781"/>
                    <a:pt x="1838" y="768"/>
                    <a:pt x="1889" y="768"/>
                  </a:cubicBezTo>
                  <a:cubicBezTo>
                    <a:pt x="1927" y="768"/>
                    <a:pt x="1966" y="775"/>
                    <a:pt x="2004" y="794"/>
                  </a:cubicBezTo>
                  <a:cubicBezTo>
                    <a:pt x="2023" y="800"/>
                    <a:pt x="2036" y="807"/>
                    <a:pt x="2049" y="820"/>
                  </a:cubicBezTo>
                  <a:cubicBezTo>
                    <a:pt x="2062" y="832"/>
                    <a:pt x="2075" y="845"/>
                    <a:pt x="2087" y="858"/>
                  </a:cubicBezTo>
                  <a:cubicBezTo>
                    <a:pt x="2107" y="884"/>
                    <a:pt x="2126" y="916"/>
                    <a:pt x="2145" y="948"/>
                  </a:cubicBezTo>
                  <a:cubicBezTo>
                    <a:pt x="2177" y="1024"/>
                    <a:pt x="2203" y="1095"/>
                    <a:pt x="2247" y="1165"/>
                  </a:cubicBezTo>
                  <a:cubicBezTo>
                    <a:pt x="2267" y="1191"/>
                    <a:pt x="2286" y="1216"/>
                    <a:pt x="2305" y="1242"/>
                  </a:cubicBezTo>
                  <a:cubicBezTo>
                    <a:pt x="2324" y="1255"/>
                    <a:pt x="2337" y="1268"/>
                    <a:pt x="2356" y="1274"/>
                  </a:cubicBezTo>
                  <a:cubicBezTo>
                    <a:pt x="2375" y="1287"/>
                    <a:pt x="2401" y="1293"/>
                    <a:pt x="2427" y="1300"/>
                  </a:cubicBezTo>
                  <a:cubicBezTo>
                    <a:pt x="2446" y="1306"/>
                    <a:pt x="2471" y="1312"/>
                    <a:pt x="2497" y="1312"/>
                  </a:cubicBezTo>
                  <a:lnTo>
                    <a:pt x="2529" y="1312"/>
                  </a:lnTo>
                  <a:lnTo>
                    <a:pt x="2555" y="1306"/>
                  </a:lnTo>
                  <a:cubicBezTo>
                    <a:pt x="2574" y="1300"/>
                    <a:pt x="2593" y="1287"/>
                    <a:pt x="2612" y="1280"/>
                  </a:cubicBezTo>
                  <a:cubicBezTo>
                    <a:pt x="2663" y="1242"/>
                    <a:pt x="2708" y="1197"/>
                    <a:pt x="2766" y="1165"/>
                  </a:cubicBezTo>
                  <a:cubicBezTo>
                    <a:pt x="2785" y="1152"/>
                    <a:pt x="2811" y="1140"/>
                    <a:pt x="2836" y="1133"/>
                  </a:cubicBezTo>
                  <a:cubicBezTo>
                    <a:pt x="2849" y="1127"/>
                    <a:pt x="2868" y="1127"/>
                    <a:pt x="2881" y="1120"/>
                  </a:cubicBezTo>
                  <a:lnTo>
                    <a:pt x="2919" y="1120"/>
                  </a:lnTo>
                  <a:cubicBezTo>
                    <a:pt x="2939" y="1127"/>
                    <a:pt x="2951" y="1127"/>
                    <a:pt x="2971" y="1133"/>
                  </a:cubicBezTo>
                  <a:cubicBezTo>
                    <a:pt x="2977" y="1133"/>
                    <a:pt x="2990" y="1140"/>
                    <a:pt x="2996" y="1140"/>
                  </a:cubicBezTo>
                  <a:lnTo>
                    <a:pt x="3015" y="1146"/>
                  </a:lnTo>
                  <a:cubicBezTo>
                    <a:pt x="3022" y="1152"/>
                    <a:pt x="3035" y="1165"/>
                    <a:pt x="3047" y="1172"/>
                  </a:cubicBezTo>
                  <a:cubicBezTo>
                    <a:pt x="3054" y="1178"/>
                    <a:pt x="3060" y="1191"/>
                    <a:pt x="3073" y="1197"/>
                  </a:cubicBezTo>
                  <a:cubicBezTo>
                    <a:pt x="3105" y="1242"/>
                    <a:pt x="3124" y="1293"/>
                    <a:pt x="3150" y="1338"/>
                  </a:cubicBezTo>
                  <a:cubicBezTo>
                    <a:pt x="3163" y="1357"/>
                    <a:pt x="3175" y="1370"/>
                    <a:pt x="3188" y="1383"/>
                  </a:cubicBezTo>
                  <a:cubicBezTo>
                    <a:pt x="3207" y="1402"/>
                    <a:pt x="3227" y="1415"/>
                    <a:pt x="3252" y="1428"/>
                  </a:cubicBezTo>
                  <a:cubicBezTo>
                    <a:pt x="3265" y="1440"/>
                    <a:pt x="3284" y="1447"/>
                    <a:pt x="3297" y="1453"/>
                  </a:cubicBezTo>
                  <a:cubicBezTo>
                    <a:pt x="3310" y="1460"/>
                    <a:pt x="3323" y="1460"/>
                    <a:pt x="3335" y="1466"/>
                  </a:cubicBezTo>
                  <a:cubicBezTo>
                    <a:pt x="3348" y="1466"/>
                    <a:pt x="3361" y="1466"/>
                    <a:pt x="3374" y="1472"/>
                  </a:cubicBezTo>
                  <a:lnTo>
                    <a:pt x="3406" y="1472"/>
                  </a:lnTo>
                  <a:cubicBezTo>
                    <a:pt x="3425" y="1466"/>
                    <a:pt x="3444" y="1466"/>
                    <a:pt x="3463" y="1460"/>
                  </a:cubicBezTo>
                  <a:cubicBezTo>
                    <a:pt x="3476" y="1460"/>
                    <a:pt x="3489" y="1453"/>
                    <a:pt x="3495" y="1447"/>
                  </a:cubicBezTo>
                  <a:cubicBezTo>
                    <a:pt x="3508" y="1447"/>
                    <a:pt x="3515" y="1440"/>
                    <a:pt x="3527" y="1434"/>
                  </a:cubicBezTo>
                  <a:cubicBezTo>
                    <a:pt x="3515" y="1408"/>
                    <a:pt x="3502" y="1383"/>
                    <a:pt x="3495" y="1357"/>
                  </a:cubicBezTo>
                  <a:cubicBezTo>
                    <a:pt x="3419" y="1204"/>
                    <a:pt x="3329" y="1056"/>
                    <a:pt x="3227" y="916"/>
                  </a:cubicBezTo>
                  <a:cubicBezTo>
                    <a:pt x="3137" y="800"/>
                    <a:pt x="3035" y="692"/>
                    <a:pt x="2919" y="596"/>
                  </a:cubicBezTo>
                  <a:cubicBezTo>
                    <a:pt x="2689" y="404"/>
                    <a:pt x="2427" y="250"/>
                    <a:pt x="2145" y="160"/>
                  </a:cubicBezTo>
                  <a:cubicBezTo>
                    <a:pt x="1838" y="52"/>
                    <a:pt x="1518" y="0"/>
                    <a:pt x="1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8655893" y="2635163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A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8659786" y="2637994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8761704" y="2675329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A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8899895" y="2692315"/>
              <a:ext cx="88" cy="8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7"/>
            <p:cNvSpPr/>
            <p:nvPr/>
          </p:nvSpPr>
          <p:spPr>
            <a:xfrm>
              <a:off x="8517702" y="2675948"/>
              <a:ext cx="362472" cy="121211"/>
            </a:xfrm>
            <a:custGeom>
              <a:avLst/>
              <a:gdLst/>
              <a:ahLst/>
              <a:cxnLst/>
              <a:rect l="l" t="t" r="r" b="b"/>
              <a:pathLst>
                <a:path w="4097" h="1370" extrusionOk="0">
                  <a:moveTo>
                    <a:pt x="858" y="0"/>
                  </a:moveTo>
                  <a:lnTo>
                    <a:pt x="845" y="13"/>
                  </a:lnTo>
                  <a:cubicBezTo>
                    <a:pt x="820" y="13"/>
                    <a:pt x="794" y="19"/>
                    <a:pt x="768" y="26"/>
                  </a:cubicBezTo>
                  <a:cubicBezTo>
                    <a:pt x="736" y="39"/>
                    <a:pt x="704" y="58"/>
                    <a:pt x="679" y="83"/>
                  </a:cubicBezTo>
                  <a:cubicBezTo>
                    <a:pt x="660" y="103"/>
                    <a:pt x="634" y="122"/>
                    <a:pt x="621" y="147"/>
                  </a:cubicBezTo>
                  <a:cubicBezTo>
                    <a:pt x="602" y="128"/>
                    <a:pt x="583" y="115"/>
                    <a:pt x="564" y="103"/>
                  </a:cubicBezTo>
                  <a:cubicBezTo>
                    <a:pt x="544" y="83"/>
                    <a:pt x="519" y="77"/>
                    <a:pt x="493" y="71"/>
                  </a:cubicBezTo>
                  <a:cubicBezTo>
                    <a:pt x="480" y="71"/>
                    <a:pt x="461" y="64"/>
                    <a:pt x="448" y="64"/>
                  </a:cubicBezTo>
                  <a:cubicBezTo>
                    <a:pt x="436" y="64"/>
                    <a:pt x="416" y="71"/>
                    <a:pt x="404" y="71"/>
                  </a:cubicBezTo>
                  <a:cubicBezTo>
                    <a:pt x="378" y="77"/>
                    <a:pt x="352" y="83"/>
                    <a:pt x="333" y="96"/>
                  </a:cubicBezTo>
                  <a:cubicBezTo>
                    <a:pt x="314" y="115"/>
                    <a:pt x="288" y="135"/>
                    <a:pt x="276" y="160"/>
                  </a:cubicBezTo>
                  <a:cubicBezTo>
                    <a:pt x="263" y="186"/>
                    <a:pt x="256" y="205"/>
                    <a:pt x="250" y="231"/>
                  </a:cubicBezTo>
                  <a:cubicBezTo>
                    <a:pt x="231" y="218"/>
                    <a:pt x="205" y="218"/>
                    <a:pt x="180" y="211"/>
                  </a:cubicBezTo>
                  <a:cubicBezTo>
                    <a:pt x="167" y="211"/>
                    <a:pt x="154" y="218"/>
                    <a:pt x="135" y="218"/>
                  </a:cubicBezTo>
                  <a:cubicBezTo>
                    <a:pt x="71" y="243"/>
                    <a:pt x="26" y="295"/>
                    <a:pt x="13" y="365"/>
                  </a:cubicBezTo>
                  <a:cubicBezTo>
                    <a:pt x="0" y="435"/>
                    <a:pt x="20" y="506"/>
                    <a:pt x="64" y="563"/>
                  </a:cubicBezTo>
                  <a:cubicBezTo>
                    <a:pt x="90" y="589"/>
                    <a:pt x="122" y="602"/>
                    <a:pt x="154" y="608"/>
                  </a:cubicBezTo>
                  <a:cubicBezTo>
                    <a:pt x="173" y="615"/>
                    <a:pt x="186" y="615"/>
                    <a:pt x="205" y="615"/>
                  </a:cubicBezTo>
                  <a:lnTo>
                    <a:pt x="244" y="615"/>
                  </a:lnTo>
                  <a:cubicBezTo>
                    <a:pt x="244" y="621"/>
                    <a:pt x="244" y="621"/>
                    <a:pt x="244" y="627"/>
                  </a:cubicBezTo>
                  <a:cubicBezTo>
                    <a:pt x="237" y="647"/>
                    <a:pt x="237" y="666"/>
                    <a:pt x="244" y="691"/>
                  </a:cubicBezTo>
                  <a:cubicBezTo>
                    <a:pt x="250" y="704"/>
                    <a:pt x="256" y="723"/>
                    <a:pt x="269" y="736"/>
                  </a:cubicBezTo>
                  <a:cubicBezTo>
                    <a:pt x="288" y="749"/>
                    <a:pt x="308" y="755"/>
                    <a:pt x="327" y="762"/>
                  </a:cubicBezTo>
                  <a:lnTo>
                    <a:pt x="352" y="762"/>
                  </a:lnTo>
                  <a:cubicBezTo>
                    <a:pt x="378" y="762"/>
                    <a:pt x="404" y="755"/>
                    <a:pt x="429" y="743"/>
                  </a:cubicBezTo>
                  <a:cubicBezTo>
                    <a:pt x="455" y="775"/>
                    <a:pt x="487" y="794"/>
                    <a:pt x="525" y="794"/>
                  </a:cubicBezTo>
                  <a:cubicBezTo>
                    <a:pt x="564" y="794"/>
                    <a:pt x="596" y="781"/>
                    <a:pt x="628" y="768"/>
                  </a:cubicBezTo>
                  <a:lnTo>
                    <a:pt x="672" y="749"/>
                  </a:lnTo>
                  <a:cubicBezTo>
                    <a:pt x="679" y="762"/>
                    <a:pt x="685" y="768"/>
                    <a:pt x="692" y="775"/>
                  </a:cubicBezTo>
                  <a:cubicBezTo>
                    <a:pt x="704" y="794"/>
                    <a:pt x="724" y="800"/>
                    <a:pt x="743" y="813"/>
                  </a:cubicBezTo>
                  <a:cubicBezTo>
                    <a:pt x="762" y="819"/>
                    <a:pt x="788" y="826"/>
                    <a:pt x="807" y="826"/>
                  </a:cubicBezTo>
                  <a:cubicBezTo>
                    <a:pt x="832" y="826"/>
                    <a:pt x="852" y="819"/>
                    <a:pt x="871" y="819"/>
                  </a:cubicBezTo>
                  <a:cubicBezTo>
                    <a:pt x="890" y="813"/>
                    <a:pt x="909" y="807"/>
                    <a:pt x="928" y="794"/>
                  </a:cubicBezTo>
                  <a:cubicBezTo>
                    <a:pt x="935" y="787"/>
                    <a:pt x="948" y="787"/>
                    <a:pt x="954" y="781"/>
                  </a:cubicBezTo>
                  <a:lnTo>
                    <a:pt x="960" y="794"/>
                  </a:lnTo>
                  <a:cubicBezTo>
                    <a:pt x="986" y="819"/>
                    <a:pt x="1024" y="832"/>
                    <a:pt x="1056" y="832"/>
                  </a:cubicBezTo>
                  <a:lnTo>
                    <a:pt x="1082" y="832"/>
                  </a:lnTo>
                  <a:cubicBezTo>
                    <a:pt x="1120" y="832"/>
                    <a:pt x="1165" y="826"/>
                    <a:pt x="1204" y="807"/>
                  </a:cubicBezTo>
                  <a:cubicBezTo>
                    <a:pt x="1204" y="813"/>
                    <a:pt x="1210" y="819"/>
                    <a:pt x="1216" y="832"/>
                  </a:cubicBezTo>
                  <a:cubicBezTo>
                    <a:pt x="1242" y="864"/>
                    <a:pt x="1280" y="883"/>
                    <a:pt x="1319" y="890"/>
                  </a:cubicBezTo>
                  <a:cubicBezTo>
                    <a:pt x="1325" y="893"/>
                    <a:pt x="1332" y="895"/>
                    <a:pt x="1337" y="895"/>
                  </a:cubicBezTo>
                  <a:cubicBezTo>
                    <a:pt x="1343" y="895"/>
                    <a:pt x="1348" y="893"/>
                    <a:pt x="1351" y="890"/>
                  </a:cubicBezTo>
                  <a:cubicBezTo>
                    <a:pt x="1389" y="890"/>
                    <a:pt x="1421" y="883"/>
                    <a:pt x="1447" y="871"/>
                  </a:cubicBezTo>
                  <a:lnTo>
                    <a:pt x="1460" y="864"/>
                  </a:lnTo>
                  <a:cubicBezTo>
                    <a:pt x="1466" y="871"/>
                    <a:pt x="1472" y="877"/>
                    <a:pt x="1479" y="883"/>
                  </a:cubicBezTo>
                  <a:cubicBezTo>
                    <a:pt x="1504" y="915"/>
                    <a:pt x="1549" y="941"/>
                    <a:pt x="1588" y="947"/>
                  </a:cubicBezTo>
                  <a:lnTo>
                    <a:pt x="1626" y="947"/>
                  </a:lnTo>
                  <a:cubicBezTo>
                    <a:pt x="1658" y="947"/>
                    <a:pt x="1696" y="935"/>
                    <a:pt x="1728" y="915"/>
                  </a:cubicBezTo>
                  <a:lnTo>
                    <a:pt x="1741" y="909"/>
                  </a:lnTo>
                  <a:cubicBezTo>
                    <a:pt x="1760" y="928"/>
                    <a:pt x="1792" y="947"/>
                    <a:pt x="1818" y="947"/>
                  </a:cubicBezTo>
                  <a:cubicBezTo>
                    <a:pt x="1837" y="954"/>
                    <a:pt x="1850" y="954"/>
                    <a:pt x="1863" y="954"/>
                  </a:cubicBezTo>
                  <a:cubicBezTo>
                    <a:pt x="1888" y="954"/>
                    <a:pt x="1908" y="954"/>
                    <a:pt x="1933" y="947"/>
                  </a:cubicBezTo>
                  <a:cubicBezTo>
                    <a:pt x="1952" y="941"/>
                    <a:pt x="1972" y="935"/>
                    <a:pt x="1991" y="928"/>
                  </a:cubicBezTo>
                  <a:cubicBezTo>
                    <a:pt x="2023" y="967"/>
                    <a:pt x="2061" y="986"/>
                    <a:pt x="2112" y="992"/>
                  </a:cubicBezTo>
                  <a:lnTo>
                    <a:pt x="2138" y="992"/>
                  </a:lnTo>
                  <a:cubicBezTo>
                    <a:pt x="2164" y="992"/>
                    <a:pt x="2189" y="986"/>
                    <a:pt x="2215" y="979"/>
                  </a:cubicBezTo>
                  <a:cubicBezTo>
                    <a:pt x="2228" y="979"/>
                    <a:pt x="2234" y="973"/>
                    <a:pt x="2240" y="973"/>
                  </a:cubicBezTo>
                  <a:cubicBezTo>
                    <a:pt x="2240" y="979"/>
                    <a:pt x="2247" y="986"/>
                    <a:pt x="2253" y="992"/>
                  </a:cubicBezTo>
                  <a:cubicBezTo>
                    <a:pt x="2279" y="1018"/>
                    <a:pt x="2317" y="1037"/>
                    <a:pt x="2356" y="1044"/>
                  </a:cubicBezTo>
                  <a:lnTo>
                    <a:pt x="2394" y="1044"/>
                  </a:lnTo>
                  <a:cubicBezTo>
                    <a:pt x="2426" y="1044"/>
                    <a:pt x="2452" y="1037"/>
                    <a:pt x="2477" y="1031"/>
                  </a:cubicBezTo>
                  <a:cubicBezTo>
                    <a:pt x="2490" y="1031"/>
                    <a:pt x="2503" y="1024"/>
                    <a:pt x="2516" y="1018"/>
                  </a:cubicBezTo>
                  <a:cubicBezTo>
                    <a:pt x="2522" y="1031"/>
                    <a:pt x="2535" y="1044"/>
                    <a:pt x="2548" y="1056"/>
                  </a:cubicBezTo>
                  <a:cubicBezTo>
                    <a:pt x="2580" y="1082"/>
                    <a:pt x="2618" y="1101"/>
                    <a:pt x="2663" y="1108"/>
                  </a:cubicBezTo>
                  <a:lnTo>
                    <a:pt x="2701" y="1108"/>
                  </a:lnTo>
                  <a:cubicBezTo>
                    <a:pt x="2733" y="1108"/>
                    <a:pt x="2765" y="1101"/>
                    <a:pt x="2797" y="1088"/>
                  </a:cubicBezTo>
                  <a:cubicBezTo>
                    <a:pt x="2810" y="1088"/>
                    <a:pt x="2823" y="1082"/>
                    <a:pt x="2836" y="1076"/>
                  </a:cubicBezTo>
                  <a:cubicBezTo>
                    <a:pt x="2842" y="1082"/>
                    <a:pt x="2848" y="1095"/>
                    <a:pt x="2855" y="1101"/>
                  </a:cubicBezTo>
                  <a:cubicBezTo>
                    <a:pt x="2868" y="1114"/>
                    <a:pt x="2887" y="1127"/>
                    <a:pt x="2900" y="1133"/>
                  </a:cubicBezTo>
                  <a:cubicBezTo>
                    <a:pt x="2919" y="1140"/>
                    <a:pt x="2938" y="1146"/>
                    <a:pt x="2957" y="1152"/>
                  </a:cubicBezTo>
                  <a:lnTo>
                    <a:pt x="3002" y="1152"/>
                  </a:lnTo>
                  <a:cubicBezTo>
                    <a:pt x="3040" y="1152"/>
                    <a:pt x="3079" y="1146"/>
                    <a:pt x="3117" y="1133"/>
                  </a:cubicBezTo>
                  <a:cubicBezTo>
                    <a:pt x="3117" y="1146"/>
                    <a:pt x="3130" y="1159"/>
                    <a:pt x="3137" y="1172"/>
                  </a:cubicBezTo>
                  <a:cubicBezTo>
                    <a:pt x="3149" y="1191"/>
                    <a:pt x="3162" y="1204"/>
                    <a:pt x="3181" y="1216"/>
                  </a:cubicBezTo>
                  <a:cubicBezTo>
                    <a:pt x="3201" y="1229"/>
                    <a:pt x="3220" y="1236"/>
                    <a:pt x="3239" y="1242"/>
                  </a:cubicBezTo>
                  <a:cubicBezTo>
                    <a:pt x="3258" y="1248"/>
                    <a:pt x="3277" y="1248"/>
                    <a:pt x="3290" y="1248"/>
                  </a:cubicBezTo>
                  <a:lnTo>
                    <a:pt x="3316" y="1248"/>
                  </a:lnTo>
                  <a:cubicBezTo>
                    <a:pt x="3322" y="1252"/>
                    <a:pt x="3329" y="1253"/>
                    <a:pt x="3335" y="1253"/>
                  </a:cubicBezTo>
                  <a:cubicBezTo>
                    <a:pt x="3341" y="1253"/>
                    <a:pt x="3348" y="1252"/>
                    <a:pt x="3354" y="1248"/>
                  </a:cubicBezTo>
                  <a:cubicBezTo>
                    <a:pt x="3367" y="1248"/>
                    <a:pt x="3386" y="1242"/>
                    <a:pt x="3399" y="1242"/>
                  </a:cubicBezTo>
                  <a:cubicBezTo>
                    <a:pt x="3405" y="1255"/>
                    <a:pt x="3405" y="1261"/>
                    <a:pt x="3418" y="1274"/>
                  </a:cubicBezTo>
                  <a:cubicBezTo>
                    <a:pt x="3431" y="1287"/>
                    <a:pt x="3444" y="1300"/>
                    <a:pt x="3457" y="1312"/>
                  </a:cubicBezTo>
                  <a:cubicBezTo>
                    <a:pt x="3476" y="1325"/>
                    <a:pt x="3495" y="1332"/>
                    <a:pt x="3514" y="1338"/>
                  </a:cubicBezTo>
                  <a:cubicBezTo>
                    <a:pt x="3533" y="1344"/>
                    <a:pt x="3553" y="1351"/>
                    <a:pt x="3565" y="1351"/>
                  </a:cubicBezTo>
                  <a:lnTo>
                    <a:pt x="3636" y="1351"/>
                  </a:lnTo>
                  <a:cubicBezTo>
                    <a:pt x="3661" y="1344"/>
                    <a:pt x="3687" y="1338"/>
                    <a:pt x="3713" y="1332"/>
                  </a:cubicBezTo>
                  <a:cubicBezTo>
                    <a:pt x="3719" y="1338"/>
                    <a:pt x="3725" y="1338"/>
                    <a:pt x="3732" y="1344"/>
                  </a:cubicBezTo>
                  <a:cubicBezTo>
                    <a:pt x="3757" y="1357"/>
                    <a:pt x="3783" y="1370"/>
                    <a:pt x="3809" y="1370"/>
                  </a:cubicBezTo>
                  <a:lnTo>
                    <a:pt x="3834" y="1370"/>
                  </a:lnTo>
                  <a:cubicBezTo>
                    <a:pt x="3879" y="1370"/>
                    <a:pt x="3924" y="1357"/>
                    <a:pt x="3962" y="1338"/>
                  </a:cubicBezTo>
                  <a:cubicBezTo>
                    <a:pt x="4001" y="1312"/>
                    <a:pt x="4033" y="1274"/>
                    <a:pt x="4045" y="1223"/>
                  </a:cubicBezTo>
                  <a:cubicBezTo>
                    <a:pt x="4045" y="1197"/>
                    <a:pt x="4045" y="1178"/>
                    <a:pt x="4039" y="1152"/>
                  </a:cubicBezTo>
                  <a:cubicBezTo>
                    <a:pt x="4039" y="1146"/>
                    <a:pt x="4039" y="1146"/>
                    <a:pt x="4039" y="1140"/>
                  </a:cubicBezTo>
                  <a:cubicBezTo>
                    <a:pt x="4045" y="1133"/>
                    <a:pt x="4058" y="1127"/>
                    <a:pt x="4065" y="1120"/>
                  </a:cubicBezTo>
                  <a:cubicBezTo>
                    <a:pt x="4071" y="1108"/>
                    <a:pt x="4084" y="1095"/>
                    <a:pt x="4084" y="1076"/>
                  </a:cubicBezTo>
                  <a:cubicBezTo>
                    <a:pt x="4097" y="1037"/>
                    <a:pt x="4084" y="992"/>
                    <a:pt x="4058" y="960"/>
                  </a:cubicBezTo>
                  <a:cubicBezTo>
                    <a:pt x="4026" y="928"/>
                    <a:pt x="3994" y="903"/>
                    <a:pt x="3949" y="883"/>
                  </a:cubicBezTo>
                  <a:cubicBezTo>
                    <a:pt x="3930" y="871"/>
                    <a:pt x="3905" y="864"/>
                    <a:pt x="3879" y="858"/>
                  </a:cubicBezTo>
                  <a:cubicBezTo>
                    <a:pt x="3885" y="807"/>
                    <a:pt x="3847" y="755"/>
                    <a:pt x="3796" y="736"/>
                  </a:cubicBezTo>
                  <a:cubicBezTo>
                    <a:pt x="3757" y="723"/>
                    <a:pt x="3719" y="717"/>
                    <a:pt x="3674" y="717"/>
                  </a:cubicBezTo>
                  <a:lnTo>
                    <a:pt x="3661" y="717"/>
                  </a:lnTo>
                  <a:cubicBezTo>
                    <a:pt x="3642" y="717"/>
                    <a:pt x="3623" y="723"/>
                    <a:pt x="3604" y="723"/>
                  </a:cubicBezTo>
                  <a:cubicBezTo>
                    <a:pt x="3597" y="704"/>
                    <a:pt x="3585" y="685"/>
                    <a:pt x="3565" y="666"/>
                  </a:cubicBezTo>
                  <a:cubicBezTo>
                    <a:pt x="3546" y="647"/>
                    <a:pt x="3527" y="634"/>
                    <a:pt x="3508" y="627"/>
                  </a:cubicBezTo>
                  <a:cubicBezTo>
                    <a:pt x="3489" y="615"/>
                    <a:pt x="3463" y="608"/>
                    <a:pt x="3437" y="602"/>
                  </a:cubicBezTo>
                  <a:cubicBezTo>
                    <a:pt x="3418" y="602"/>
                    <a:pt x="3399" y="595"/>
                    <a:pt x="3380" y="595"/>
                  </a:cubicBezTo>
                  <a:cubicBezTo>
                    <a:pt x="3348" y="595"/>
                    <a:pt x="3322" y="602"/>
                    <a:pt x="3290" y="608"/>
                  </a:cubicBezTo>
                  <a:cubicBezTo>
                    <a:pt x="3271" y="615"/>
                    <a:pt x="3258" y="615"/>
                    <a:pt x="3239" y="621"/>
                  </a:cubicBezTo>
                  <a:cubicBezTo>
                    <a:pt x="3239" y="608"/>
                    <a:pt x="3233" y="595"/>
                    <a:pt x="3220" y="583"/>
                  </a:cubicBezTo>
                  <a:cubicBezTo>
                    <a:pt x="3207" y="563"/>
                    <a:pt x="3188" y="544"/>
                    <a:pt x="3169" y="531"/>
                  </a:cubicBezTo>
                  <a:cubicBezTo>
                    <a:pt x="3149" y="519"/>
                    <a:pt x="3124" y="512"/>
                    <a:pt x="3105" y="506"/>
                  </a:cubicBezTo>
                  <a:cubicBezTo>
                    <a:pt x="3072" y="493"/>
                    <a:pt x="3034" y="487"/>
                    <a:pt x="3002" y="487"/>
                  </a:cubicBezTo>
                  <a:lnTo>
                    <a:pt x="2970" y="487"/>
                  </a:lnTo>
                  <a:cubicBezTo>
                    <a:pt x="2944" y="493"/>
                    <a:pt x="2919" y="493"/>
                    <a:pt x="2893" y="499"/>
                  </a:cubicBezTo>
                  <a:cubicBezTo>
                    <a:pt x="2874" y="474"/>
                    <a:pt x="2855" y="455"/>
                    <a:pt x="2836" y="429"/>
                  </a:cubicBezTo>
                  <a:cubicBezTo>
                    <a:pt x="2797" y="397"/>
                    <a:pt x="2746" y="371"/>
                    <a:pt x="2695" y="359"/>
                  </a:cubicBezTo>
                  <a:cubicBezTo>
                    <a:pt x="2676" y="352"/>
                    <a:pt x="2650" y="352"/>
                    <a:pt x="2631" y="352"/>
                  </a:cubicBezTo>
                  <a:cubicBezTo>
                    <a:pt x="2599" y="352"/>
                    <a:pt x="2573" y="352"/>
                    <a:pt x="2548" y="359"/>
                  </a:cubicBezTo>
                  <a:cubicBezTo>
                    <a:pt x="2522" y="365"/>
                    <a:pt x="2509" y="371"/>
                    <a:pt x="2490" y="384"/>
                  </a:cubicBezTo>
                  <a:cubicBezTo>
                    <a:pt x="2484" y="359"/>
                    <a:pt x="2471" y="339"/>
                    <a:pt x="2452" y="327"/>
                  </a:cubicBezTo>
                  <a:cubicBezTo>
                    <a:pt x="2420" y="288"/>
                    <a:pt x="2381" y="269"/>
                    <a:pt x="2330" y="256"/>
                  </a:cubicBezTo>
                  <a:lnTo>
                    <a:pt x="2285" y="256"/>
                  </a:lnTo>
                  <a:cubicBezTo>
                    <a:pt x="2247" y="256"/>
                    <a:pt x="2215" y="263"/>
                    <a:pt x="2183" y="269"/>
                  </a:cubicBezTo>
                  <a:cubicBezTo>
                    <a:pt x="2151" y="275"/>
                    <a:pt x="2125" y="288"/>
                    <a:pt x="2100" y="301"/>
                  </a:cubicBezTo>
                  <a:cubicBezTo>
                    <a:pt x="2087" y="288"/>
                    <a:pt x="2074" y="275"/>
                    <a:pt x="2061" y="263"/>
                  </a:cubicBezTo>
                  <a:cubicBezTo>
                    <a:pt x="2023" y="231"/>
                    <a:pt x="1978" y="218"/>
                    <a:pt x="1933" y="218"/>
                  </a:cubicBezTo>
                  <a:cubicBezTo>
                    <a:pt x="1888" y="224"/>
                    <a:pt x="1850" y="237"/>
                    <a:pt x="1812" y="256"/>
                  </a:cubicBezTo>
                  <a:cubicBezTo>
                    <a:pt x="1799" y="263"/>
                    <a:pt x="1780" y="275"/>
                    <a:pt x="1767" y="288"/>
                  </a:cubicBezTo>
                  <a:lnTo>
                    <a:pt x="1767" y="275"/>
                  </a:lnTo>
                  <a:cubicBezTo>
                    <a:pt x="1760" y="250"/>
                    <a:pt x="1748" y="218"/>
                    <a:pt x="1728" y="199"/>
                  </a:cubicBezTo>
                  <a:cubicBezTo>
                    <a:pt x="1696" y="160"/>
                    <a:pt x="1652" y="141"/>
                    <a:pt x="1600" y="141"/>
                  </a:cubicBezTo>
                  <a:lnTo>
                    <a:pt x="1588" y="141"/>
                  </a:lnTo>
                  <a:cubicBezTo>
                    <a:pt x="1530" y="147"/>
                    <a:pt x="1472" y="167"/>
                    <a:pt x="1421" y="199"/>
                  </a:cubicBezTo>
                  <a:cubicBezTo>
                    <a:pt x="1415" y="192"/>
                    <a:pt x="1408" y="179"/>
                    <a:pt x="1408" y="167"/>
                  </a:cubicBezTo>
                  <a:cubicBezTo>
                    <a:pt x="1383" y="115"/>
                    <a:pt x="1332" y="83"/>
                    <a:pt x="1274" y="71"/>
                  </a:cubicBezTo>
                  <a:lnTo>
                    <a:pt x="1229" y="71"/>
                  </a:lnTo>
                  <a:cubicBezTo>
                    <a:pt x="1159" y="71"/>
                    <a:pt x="1095" y="96"/>
                    <a:pt x="1037" y="141"/>
                  </a:cubicBezTo>
                  <a:cubicBezTo>
                    <a:pt x="1031" y="122"/>
                    <a:pt x="1024" y="103"/>
                    <a:pt x="1012" y="83"/>
                  </a:cubicBezTo>
                  <a:cubicBezTo>
                    <a:pt x="992" y="58"/>
                    <a:pt x="973" y="39"/>
                    <a:pt x="948" y="26"/>
                  </a:cubicBezTo>
                  <a:cubicBezTo>
                    <a:pt x="922" y="13"/>
                    <a:pt x="890" y="0"/>
                    <a:pt x="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7"/>
            <p:cNvSpPr/>
            <p:nvPr/>
          </p:nvSpPr>
          <p:spPr>
            <a:xfrm>
              <a:off x="8711895" y="2750087"/>
              <a:ext cx="144476" cy="54058"/>
            </a:xfrm>
            <a:custGeom>
              <a:avLst/>
              <a:gdLst/>
              <a:ahLst/>
              <a:cxnLst/>
              <a:rect l="l" t="t" r="r" b="b"/>
              <a:pathLst>
                <a:path w="1633" h="611" extrusionOk="0">
                  <a:moveTo>
                    <a:pt x="52" y="1"/>
                  </a:moveTo>
                  <a:lnTo>
                    <a:pt x="52" y="7"/>
                  </a:lnTo>
                  <a:cubicBezTo>
                    <a:pt x="20" y="20"/>
                    <a:pt x="1" y="52"/>
                    <a:pt x="7" y="84"/>
                  </a:cubicBezTo>
                  <a:cubicBezTo>
                    <a:pt x="20" y="129"/>
                    <a:pt x="45" y="167"/>
                    <a:pt x="71" y="206"/>
                  </a:cubicBezTo>
                  <a:cubicBezTo>
                    <a:pt x="103" y="238"/>
                    <a:pt x="148" y="263"/>
                    <a:pt x="193" y="276"/>
                  </a:cubicBezTo>
                  <a:cubicBezTo>
                    <a:pt x="207" y="281"/>
                    <a:pt x="223" y="283"/>
                    <a:pt x="239" y="283"/>
                  </a:cubicBezTo>
                  <a:cubicBezTo>
                    <a:pt x="264" y="283"/>
                    <a:pt x="291" y="277"/>
                    <a:pt x="314" y="270"/>
                  </a:cubicBezTo>
                  <a:cubicBezTo>
                    <a:pt x="327" y="270"/>
                    <a:pt x="340" y="263"/>
                    <a:pt x="346" y="257"/>
                  </a:cubicBezTo>
                  <a:cubicBezTo>
                    <a:pt x="378" y="321"/>
                    <a:pt x="436" y="359"/>
                    <a:pt x="500" y="378"/>
                  </a:cubicBezTo>
                  <a:cubicBezTo>
                    <a:pt x="513" y="380"/>
                    <a:pt x="527" y="381"/>
                    <a:pt x="540" y="381"/>
                  </a:cubicBezTo>
                  <a:cubicBezTo>
                    <a:pt x="581" y="381"/>
                    <a:pt x="619" y="372"/>
                    <a:pt x="653" y="353"/>
                  </a:cubicBezTo>
                  <a:cubicBezTo>
                    <a:pt x="666" y="346"/>
                    <a:pt x="673" y="340"/>
                    <a:pt x="685" y="334"/>
                  </a:cubicBezTo>
                  <a:cubicBezTo>
                    <a:pt x="711" y="372"/>
                    <a:pt x="749" y="398"/>
                    <a:pt x="794" y="410"/>
                  </a:cubicBezTo>
                  <a:cubicBezTo>
                    <a:pt x="808" y="413"/>
                    <a:pt x="823" y="414"/>
                    <a:pt x="838" y="414"/>
                  </a:cubicBezTo>
                  <a:cubicBezTo>
                    <a:pt x="865" y="414"/>
                    <a:pt x="892" y="410"/>
                    <a:pt x="916" y="398"/>
                  </a:cubicBezTo>
                  <a:lnTo>
                    <a:pt x="929" y="391"/>
                  </a:lnTo>
                  <a:cubicBezTo>
                    <a:pt x="929" y="404"/>
                    <a:pt x="935" y="410"/>
                    <a:pt x="942" y="417"/>
                  </a:cubicBezTo>
                  <a:cubicBezTo>
                    <a:pt x="961" y="462"/>
                    <a:pt x="999" y="494"/>
                    <a:pt x="1050" y="513"/>
                  </a:cubicBezTo>
                  <a:cubicBezTo>
                    <a:pt x="1073" y="522"/>
                    <a:pt x="1097" y="527"/>
                    <a:pt x="1121" y="527"/>
                  </a:cubicBezTo>
                  <a:cubicBezTo>
                    <a:pt x="1145" y="527"/>
                    <a:pt x="1169" y="522"/>
                    <a:pt x="1191" y="513"/>
                  </a:cubicBezTo>
                  <a:lnTo>
                    <a:pt x="1210" y="506"/>
                  </a:lnTo>
                  <a:cubicBezTo>
                    <a:pt x="1210" y="513"/>
                    <a:pt x="1217" y="519"/>
                    <a:pt x="1223" y="532"/>
                  </a:cubicBezTo>
                  <a:cubicBezTo>
                    <a:pt x="1249" y="570"/>
                    <a:pt x="1294" y="602"/>
                    <a:pt x="1345" y="609"/>
                  </a:cubicBezTo>
                  <a:cubicBezTo>
                    <a:pt x="1355" y="610"/>
                    <a:pt x="1366" y="610"/>
                    <a:pt x="1376" y="610"/>
                  </a:cubicBezTo>
                  <a:cubicBezTo>
                    <a:pt x="1479" y="610"/>
                    <a:pt x="1573" y="554"/>
                    <a:pt x="1620" y="455"/>
                  </a:cubicBezTo>
                  <a:cubicBezTo>
                    <a:pt x="1633" y="430"/>
                    <a:pt x="1620" y="391"/>
                    <a:pt x="1594" y="378"/>
                  </a:cubicBezTo>
                  <a:cubicBezTo>
                    <a:pt x="1585" y="374"/>
                    <a:pt x="1573" y="369"/>
                    <a:pt x="1562" y="369"/>
                  </a:cubicBezTo>
                  <a:cubicBezTo>
                    <a:pt x="1558" y="369"/>
                    <a:pt x="1553" y="370"/>
                    <a:pt x="1550" y="372"/>
                  </a:cubicBezTo>
                  <a:cubicBezTo>
                    <a:pt x="1537" y="378"/>
                    <a:pt x="1524" y="385"/>
                    <a:pt x="1511" y="398"/>
                  </a:cubicBezTo>
                  <a:cubicBezTo>
                    <a:pt x="1505" y="410"/>
                    <a:pt x="1498" y="423"/>
                    <a:pt x="1492" y="436"/>
                  </a:cubicBezTo>
                  <a:cubicBezTo>
                    <a:pt x="1486" y="449"/>
                    <a:pt x="1473" y="455"/>
                    <a:pt x="1466" y="468"/>
                  </a:cubicBezTo>
                  <a:cubicBezTo>
                    <a:pt x="1454" y="474"/>
                    <a:pt x="1441" y="481"/>
                    <a:pt x="1434" y="487"/>
                  </a:cubicBezTo>
                  <a:cubicBezTo>
                    <a:pt x="1422" y="487"/>
                    <a:pt x="1409" y="494"/>
                    <a:pt x="1396" y="494"/>
                  </a:cubicBezTo>
                  <a:lnTo>
                    <a:pt x="1370" y="494"/>
                  </a:lnTo>
                  <a:lnTo>
                    <a:pt x="1351" y="487"/>
                  </a:lnTo>
                  <a:lnTo>
                    <a:pt x="1332" y="481"/>
                  </a:lnTo>
                  <a:lnTo>
                    <a:pt x="1326" y="474"/>
                  </a:lnTo>
                  <a:cubicBezTo>
                    <a:pt x="1326" y="468"/>
                    <a:pt x="1326" y="468"/>
                    <a:pt x="1319" y="462"/>
                  </a:cubicBezTo>
                  <a:cubicBezTo>
                    <a:pt x="1319" y="455"/>
                    <a:pt x="1319" y="455"/>
                    <a:pt x="1319" y="449"/>
                  </a:cubicBezTo>
                  <a:cubicBezTo>
                    <a:pt x="1319" y="436"/>
                    <a:pt x="1319" y="430"/>
                    <a:pt x="1319" y="417"/>
                  </a:cubicBezTo>
                  <a:cubicBezTo>
                    <a:pt x="1319" y="410"/>
                    <a:pt x="1319" y="398"/>
                    <a:pt x="1326" y="391"/>
                  </a:cubicBezTo>
                  <a:cubicBezTo>
                    <a:pt x="1332" y="366"/>
                    <a:pt x="1319" y="334"/>
                    <a:pt x="1300" y="321"/>
                  </a:cubicBezTo>
                  <a:cubicBezTo>
                    <a:pt x="1290" y="317"/>
                    <a:pt x="1280" y="315"/>
                    <a:pt x="1270" y="315"/>
                  </a:cubicBezTo>
                  <a:cubicBezTo>
                    <a:pt x="1249" y="315"/>
                    <a:pt x="1230" y="324"/>
                    <a:pt x="1217" y="346"/>
                  </a:cubicBezTo>
                  <a:lnTo>
                    <a:pt x="1210" y="366"/>
                  </a:lnTo>
                  <a:cubicBezTo>
                    <a:pt x="1198" y="372"/>
                    <a:pt x="1191" y="378"/>
                    <a:pt x="1185" y="385"/>
                  </a:cubicBezTo>
                  <a:lnTo>
                    <a:pt x="1159" y="398"/>
                  </a:lnTo>
                  <a:cubicBezTo>
                    <a:pt x="1153" y="404"/>
                    <a:pt x="1146" y="404"/>
                    <a:pt x="1134" y="410"/>
                  </a:cubicBezTo>
                  <a:lnTo>
                    <a:pt x="1108" y="410"/>
                  </a:lnTo>
                  <a:lnTo>
                    <a:pt x="1082" y="404"/>
                  </a:lnTo>
                  <a:lnTo>
                    <a:pt x="1070" y="391"/>
                  </a:lnTo>
                  <a:lnTo>
                    <a:pt x="1050" y="378"/>
                  </a:lnTo>
                  <a:lnTo>
                    <a:pt x="1044" y="366"/>
                  </a:lnTo>
                  <a:cubicBezTo>
                    <a:pt x="1044" y="353"/>
                    <a:pt x="1038" y="346"/>
                    <a:pt x="1038" y="340"/>
                  </a:cubicBezTo>
                  <a:cubicBezTo>
                    <a:pt x="1038" y="327"/>
                    <a:pt x="1038" y="314"/>
                    <a:pt x="1038" y="302"/>
                  </a:cubicBezTo>
                  <a:cubicBezTo>
                    <a:pt x="1038" y="302"/>
                    <a:pt x="1038" y="295"/>
                    <a:pt x="1038" y="289"/>
                  </a:cubicBezTo>
                  <a:cubicBezTo>
                    <a:pt x="1044" y="263"/>
                    <a:pt x="1031" y="238"/>
                    <a:pt x="1006" y="225"/>
                  </a:cubicBezTo>
                  <a:cubicBezTo>
                    <a:pt x="998" y="217"/>
                    <a:pt x="991" y="214"/>
                    <a:pt x="982" y="214"/>
                  </a:cubicBezTo>
                  <a:cubicBezTo>
                    <a:pt x="976" y="214"/>
                    <a:pt x="969" y="216"/>
                    <a:pt x="961" y="218"/>
                  </a:cubicBezTo>
                  <a:cubicBezTo>
                    <a:pt x="948" y="218"/>
                    <a:pt x="935" y="231"/>
                    <a:pt x="929" y="244"/>
                  </a:cubicBezTo>
                  <a:cubicBezTo>
                    <a:pt x="916" y="257"/>
                    <a:pt x="910" y="263"/>
                    <a:pt x="897" y="270"/>
                  </a:cubicBezTo>
                  <a:lnTo>
                    <a:pt x="877" y="289"/>
                  </a:lnTo>
                  <a:cubicBezTo>
                    <a:pt x="865" y="289"/>
                    <a:pt x="858" y="289"/>
                    <a:pt x="852" y="295"/>
                  </a:cubicBezTo>
                  <a:lnTo>
                    <a:pt x="826" y="295"/>
                  </a:lnTo>
                  <a:lnTo>
                    <a:pt x="807" y="289"/>
                  </a:lnTo>
                  <a:lnTo>
                    <a:pt x="794" y="282"/>
                  </a:lnTo>
                  <a:cubicBezTo>
                    <a:pt x="788" y="282"/>
                    <a:pt x="781" y="270"/>
                    <a:pt x="775" y="263"/>
                  </a:cubicBezTo>
                  <a:cubicBezTo>
                    <a:pt x="775" y="257"/>
                    <a:pt x="769" y="250"/>
                    <a:pt x="769" y="250"/>
                  </a:cubicBezTo>
                  <a:cubicBezTo>
                    <a:pt x="762" y="238"/>
                    <a:pt x="762" y="231"/>
                    <a:pt x="762" y="218"/>
                  </a:cubicBezTo>
                  <a:lnTo>
                    <a:pt x="762" y="199"/>
                  </a:lnTo>
                  <a:cubicBezTo>
                    <a:pt x="762" y="165"/>
                    <a:pt x="733" y="139"/>
                    <a:pt x="702" y="139"/>
                  </a:cubicBezTo>
                  <a:cubicBezTo>
                    <a:pt x="692" y="139"/>
                    <a:pt x="682" y="142"/>
                    <a:pt x="673" y="148"/>
                  </a:cubicBezTo>
                  <a:cubicBezTo>
                    <a:pt x="653" y="154"/>
                    <a:pt x="647" y="167"/>
                    <a:pt x="641" y="186"/>
                  </a:cubicBezTo>
                  <a:cubicBezTo>
                    <a:pt x="634" y="193"/>
                    <a:pt x="634" y="206"/>
                    <a:pt x="621" y="218"/>
                  </a:cubicBezTo>
                  <a:cubicBezTo>
                    <a:pt x="615" y="225"/>
                    <a:pt x="609" y="231"/>
                    <a:pt x="602" y="238"/>
                  </a:cubicBezTo>
                  <a:cubicBezTo>
                    <a:pt x="596" y="244"/>
                    <a:pt x="589" y="244"/>
                    <a:pt x="583" y="250"/>
                  </a:cubicBezTo>
                  <a:lnTo>
                    <a:pt x="557" y="257"/>
                  </a:lnTo>
                  <a:lnTo>
                    <a:pt x="532" y="257"/>
                  </a:lnTo>
                  <a:cubicBezTo>
                    <a:pt x="525" y="257"/>
                    <a:pt x="513" y="250"/>
                    <a:pt x="506" y="250"/>
                  </a:cubicBezTo>
                  <a:lnTo>
                    <a:pt x="487" y="238"/>
                  </a:lnTo>
                  <a:cubicBezTo>
                    <a:pt x="474" y="231"/>
                    <a:pt x="468" y="225"/>
                    <a:pt x="468" y="218"/>
                  </a:cubicBezTo>
                  <a:cubicBezTo>
                    <a:pt x="461" y="212"/>
                    <a:pt x="455" y="206"/>
                    <a:pt x="449" y="193"/>
                  </a:cubicBezTo>
                  <a:cubicBezTo>
                    <a:pt x="449" y="186"/>
                    <a:pt x="442" y="174"/>
                    <a:pt x="442" y="161"/>
                  </a:cubicBezTo>
                  <a:cubicBezTo>
                    <a:pt x="442" y="154"/>
                    <a:pt x="442" y="148"/>
                    <a:pt x="442" y="141"/>
                  </a:cubicBezTo>
                  <a:cubicBezTo>
                    <a:pt x="442" y="116"/>
                    <a:pt x="423" y="90"/>
                    <a:pt x="397" y="84"/>
                  </a:cubicBezTo>
                  <a:cubicBezTo>
                    <a:pt x="393" y="83"/>
                    <a:pt x="388" y="82"/>
                    <a:pt x="383" y="82"/>
                  </a:cubicBezTo>
                  <a:cubicBezTo>
                    <a:pt x="361" y="82"/>
                    <a:pt x="338" y="94"/>
                    <a:pt x="327" y="109"/>
                  </a:cubicBezTo>
                  <a:cubicBezTo>
                    <a:pt x="321" y="122"/>
                    <a:pt x="314" y="129"/>
                    <a:pt x="301" y="141"/>
                  </a:cubicBezTo>
                  <a:cubicBezTo>
                    <a:pt x="295" y="141"/>
                    <a:pt x="289" y="148"/>
                    <a:pt x="282" y="154"/>
                  </a:cubicBezTo>
                  <a:cubicBezTo>
                    <a:pt x="276" y="154"/>
                    <a:pt x="269" y="154"/>
                    <a:pt x="257" y="161"/>
                  </a:cubicBezTo>
                  <a:lnTo>
                    <a:pt x="237" y="161"/>
                  </a:lnTo>
                  <a:lnTo>
                    <a:pt x="212" y="148"/>
                  </a:lnTo>
                  <a:cubicBezTo>
                    <a:pt x="199" y="148"/>
                    <a:pt x="193" y="141"/>
                    <a:pt x="180" y="135"/>
                  </a:cubicBezTo>
                  <a:cubicBezTo>
                    <a:pt x="173" y="129"/>
                    <a:pt x="161" y="116"/>
                    <a:pt x="154" y="109"/>
                  </a:cubicBezTo>
                  <a:cubicBezTo>
                    <a:pt x="148" y="97"/>
                    <a:pt x="141" y="84"/>
                    <a:pt x="135" y="77"/>
                  </a:cubicBezTo>
                  <a:cubicBezTo>
                    <a:pt x="129" y="65"/>
                    <a:pt x="129" y="52"/>
                    <a:pt x="129" y="45"/>
                  </a:cubicBezTo>
                  <a:cubicBezTo>
                    <a:pt x="116" y="20"/>
                    <a:pt x="97" y="1"/>
                    <a:pt x="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8479748" y="2814405"/>
              <a:ext cx="5751" cy="21411"/>
            </a:xfrm>
            <a:custGeom>
              <a:avLst/>
              <a:gdLst/>
              <a:ahLst/>
              <a:cxnLst/>
              <a:rect l="l" t="t" r="r" b="b"/>
              <a:pathLst>
                <a:path w="65" h="242" extrusionOk="0">
                  <a:moveTo>
                    <a:pt x="36" y="0"/>
                  </a:moveTo>
                  <a:cubicBezTo>
                    <a:pt x="21" y="0"/>
                    <a:pt x="7" y="10"/>
                    <a:pt x="7" y="29"/>
                  </a:cubicBezTo>
                  <a:lnTo>
                    <a:pt x="1" y="29"/>
                  </a:lnTo>
                  <a:cubicBezTo>
                    <a:pt x="1" y="93"/>
                    <a:pt x="1" y="151"/>
                    <a:pt x="1" y="208"/>
                  </a:cubicBezTo>
                  <a:cubicBezTo>
                    <a:pt x="1" y="231"/>
                    <a:pt x="17" y="242"/>
                    <a:pt x="33" y="242"/>
                  </a:cubicBezTo>
                  <a:cubicBezTo>
                    <a:pt x="49" y="242"/>
                    <a:pt x="65" y="231"/>
                    <a:pt x="65" y="208"/>
                  </a:cubicBezTo>
                  <a:lnTo>
                    <a:pt x="65" y="29"/>
                  </a:lnTo>
                  <a:cubicBezTo>
                    <a:pt x="65" y="10"/>
                    <a:pt x="50" y="0"/>
                    <a:pt x="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8500715" y="2809008"/>
              <a:ext cx="9113" cy="21853"/>
            </a:xfrm>
            <a:custGeom>
              <a:avLst/>
              <a:gdLst/>
              <a:ahLst/>
              <a:cxnLst/>
              <a:rect l="l" t="t" r="r" b="b"/>
              <a:pathLst>
                <a:path w="103" h="247" extrusionOk="0">
                  <a:moveTo>
                    <a:pt x="26" y="0"/>
                  </a:moveTo>
                  <a:cubicBezTo>
                    <a:pt x="7" y="7"/>
                    <a:pt x="0" y="20"/>
                    <a:pt x="7" y="39"/>
                  </a:cubicBezTo>
                  <a:cubicBezTo>
                    <a:pt x="20" y="77"/>
                    <a:pt x="26" y="122"/>
                    <a:pt x="32" y="167"/>
                  </a:cubicBezTo>
                  <a:lnTo>
                    <a:pt x="39" y="218"/>
                  </a:lnTo>
                  <a:cubicBezTo>
                    <a:pt x="42" y="237"/>
                    <a:pt x="56" y="247"/>
                    <a:pt x="71" y="247"/>
                  </a:cubicBezTo>
                  <a:cubicBezTo>
                    <a:pt x="85" y="247"/>
                    <a:pt x="100" y="237"/>
                    <a:pt x="103" y="218"/>
                  </a:cubicBezTo>
                  <a:cubicBezTo>
                    <a:pt x="103" y="186"/>
                    <a:pt x="96" y="154"/>
                    <a:pt x="90" y="122"/>
                  </a:cubicBezTo>
                  <a:cubicBezTo>
                    <a:pt x="84" y="90"/>
                    <a:pt x="71" y="52"/>
                    <a:pt x="64" y="20"/>
                  </a:cubicBezTo>
                  <a:cubicBezTo>
                    <a:pt x="58" y="7"/>
                    <a:pt x="45" y="0"/>
                    <a:pt x="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8542031" y="2804054"/>
              <a:ext cx="10882" cy="23977"/>
            </a:xfrm>
            <a:custGeom>
              <a:avLst/>
              <a:gdLst/>
              <a:ahLst/>
              <a:cxnLst/>
              <a:rect l="l" t="t" r="r" b="b"/>
              <a:pathLst>
                <a:path w="123" h="271" extrusionOk="0">
                  <a:moveTo>
                    <a:pt x="100" y="0"/>
                  </a:moveTo>
                  <a:cubicBezTo>
                    <a:pt x="93" y="0"/>
                    <a:pt x="87" y="2"/>
                    <a:pt x="84" y="5"/>
                  </a:cubicBezTo>
                  <a:cubicBezTo>
                    <a:pt x="77" y="12"/>
                    <a:pt x="71" y="18"/>
                    <a:pt x="71" y="24"/>
                  </a:cubicBezTo>
                  <a:cubicBezTo>
                    <a:pt x="71" y="24"/>
                    <a:pt x="71" y="31"/>
                    <a:pt x="71" y="31"/>
                  </a:cubicBezTo>
                  <a:cubicBezTo>
                    <a:pt x="71" y="56"/>
                    <a:pt x="65" y="76"/>
                    <a:pt x="58" y="95"/>
                  </a:cubicBezTo>
                  <a:cubicBezTo>
                    <a:pt x="52" y="120"/>
                    <a:pt x="45" y="146"/>
                    <a:pt x="33" y="172"/>
                  </a:cubicBezTo>
                  <a:cubicBezTo>
                    <a:pt x="26" y="191"/>
                    <a:pt x="13" y="210"/>
                    <a:pt x="7" y="229"/>
                  </a:cubicBezTo>
                  <a:cubicBezTo>
                    <a:pt x="1" y="242"/>
                    <a:pt x="1" y="261"/>
                    <a:pt x="13" y="268"/>
                  </a:cubicBezTo>
                  <a:cubicBezTo>
                    <a:pt x="17" y="269"/>
                    <a:pt x="20" y="270"/>
                    <a:pt x="24" y="270"/>
                  </a:cubicBezTo>
                  <a:cubicBezTo>
                    <a:pt x="33" y="270"/>
                    <a:pt x="42" y="264"/>
                    <a:pt x="52" y="255"/>
                  </a:cubicBezTo>
                  <a:cubicBezTo>
                    <a:pt x="65" y="223"/>
                    <a:pt x="84" y="184"/>
                    <a:pt x="97" y="152"/>
                  </a:cubicBezTo>
                  <a:cubicBezTo>
                    <a:pt x="109" y="108"/>
                    <a:pt x="116" y="69"/>
                    <a:pt x="122" y="24"/>
                  </a:cubicBezTo>
                  <a:cubicBezTo>
                    <a:pt x="122" y="18"/>
                    <a:pt x="122" y="12"/>
                    <a:pt x="116" y="5"/>
                  </a:cubicBezTo>
                  <a:cubicBezTo>
                    <a:pt x="113" y="2"/>
                    <a:pt x="106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7"/>
            <p:cNvSpPr/>
            <p:nvPr/>
          </p:nvSpPr>
          <p:spPr>
            <a:xfrm>
              <a:off x="8565211" y="2808389"/>
              <a:ext cx="6370" cy="22207"/>
            </a:xfrm>
            <a:custGeom>
              <a:avLst/>
              <a:gdLst/>
              <a:ahLst/>
              <a:cxnLst/>
              <a:rect l="l" t="t" r="r" b="b"/>
              <a:pathLst>
                <a:path w="72" h="251" extrusionOk="0">
                  <a:moveTo>
                    <a:pt x="33" y="1"/>
                  </a:moveTo>
                  <a:cubicBezTo>
                    <a:pt x="14" y="1"/>
                    <a:pt x="1" y="14"/>
                    <a:pt x="1" y="33"/>
                  </a:cubicBezTo>
                  <a:cubicBezTo>
                    <a:pt x="1" y="91"/>
                    <a:pt x="1" y="155"/>
                    <a:pt x="1" y="212"/>
                  </a:cubicBezTo>
                  <a:cubicBezTo>
                    <a:pt x="1" y="231"/>
                    <a:pt x="14" y="251"/>
                    <a:pt x="33" y="251"/>
                  </a:cubicBezTo>
                  <a:cubicBezTo>
                    <a:pt x="46" y="251"/>
                    <a:pt x="52" y="244"/>
                    <a:pt x="59" y="238"/>
                  </a:cubicBezTo>
                  <a:cubicBezTo>
                    <a:pt x="65" y="231"/>
                    <a:pt x="65" y="225"/>
                    <a:pt x="71" y="212"/>
                  </a:cubicBezTo>
                  <a:cubicBezTo>
                    <a:pt x="71" y="155"/>
                    <a:pt x="71" y="91"/>
                    <a:pt x="71" y="33"/>
                  </a:cubicBezTo>
                  <a:cubicBezTo>
                    <a:pt x="71" y="14"/>
                    <a:pt x="52" y="1"/>
                    <a:pt x="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8595821" y="2818032"/>
              <a:ext cx="10882" cy="21057"/>
            </a:xfrm>
            <a:custGeom>
              <a:avLst/>
              <a:gdLst/>
              <a:ahLst/>
              <a:cxnLst/>
              <a:rect l="l" t="t" r="r" b="b"/>
              <a:pathLst>
                <a:path w="123" h="238" extrusionOk="0">
                  <a:moveTo>
                    <a:pt x="90" y="1"/>
                  </a:moveTo>
                  <a:cubicBezTo>
                    <a:pt x="77" y="1"/>
                    <a:pt x="58" y="14"/>
                    <a:pt x="58" y="26"/>
                  </a:cubicBezTo>
                  <a:lnTo>
                    <a:pt x="45" y="26"/>
                  </a:lnTo>
                  <a:cubicBezTo>
                    <a:pt x="39" y="78"/>
                    <a:pt x="20" y="129"/>
                    <a:pt x="1" y="180"/>
                  </a:cubicBezTo>
                  <a:lnTo>
                    <a:pt x="1" y="186"/>
                  </a:lnTo>
                  <a:cubicBezTo>
                    <a:pt x="1" y="193"/>
                    <a:pt x="1" y="206"/>
                    <a:pt x="1" y="212"/>
                  </a:cubicBezTo>
                  <a:cubicBezTo>
                    <a:pt x="7" y="225"/>
                    <a:pt x="13" y="231"/>
                    <a:pt x="20" y="238"/>
                  </a:cubicBezTo>
                  <a:lnTo>
                    <a:pt x="45" y="238"/>
                  </a:lnTo>
                  <a:cubicBezTo>
                    <a:pt x="58" y="231"/>
                    <a:pt x="65" y="225"/>
                    <a:pt x="71" y="218"/>
                  </a:cubicBezTo>
                  <a:cubicBezTo>
                    <a:pt x="77" y="193"/>
                    <a:pt x="90" y="167"/>
                    <a:pt x="97" y="142"/>
                  </a:cubicBezTo>
                  <a:cubicBezTo>
                    <a:pt x="109" y="110"/>
                    <a:pt x="116" y="78"/>
                    <a:pt x="122" y="46"/>
                  </a:cubicBezTo>
                  <a:cubicBezTo>
                    <a:pt x="122" y="33"/>
                    <a:pt x="122" y="26"/>
                    <a:pt x="122" y="20"/>
                  </a:cubicBezTo>
                  <a:cubicBezTo>
                    <a:pt x="116" y="7"/>
                    <a:pt x="109" y="7"/>
                    <a:pt x="1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8637756" y="2848024"/>
              <a:ext cx="23268" cy="20172"/>
            </a:xfrm>
            <a:custGeom>
              <a:avLst/>
              <a:gdLst/>
              <a:ahLst/>
              <a:cxnLst/>
              <a:rect l="l" t="t" r="r" b="b"/>
              <a:pathLst>
                <a:path w="263" h="228" extrusionOk="0">
                  <a:moveTo>
                    <a:pt x="218" y="1"/>
                  </a:moveTo>
                  <a:cubicBezTo>
                    <a:pt x="205" y="1"/>
                    <a:pt x="199" y="1"/>
                    <a:pt x="192" y="14"/>
                  </a:cubicBezTo>
                  <a:cubicBezTo>
                    <a:pt x="160" y="46"/>
                    <a:pt x="128" y="78"/>
                    <a:pt x="96" y="110"/>
                  </a:cubicBezTo>
                  <a:cubicBezTo>
                    <a:pt x="71" y="123"/>
                    <a:pt x="51" y="142"/>
                    <a:pt x="26" y="155"/>
                  </a:cubicBezTo>
                  <a:cubicBezTo>
                    <a:pt x="7" y="161"/>
                    <a:pt x="0" y="187"/>
                    <a:pt x="13" y="206"/>
                  </a:cubicBezTo>
                  <a:cubicBezTo>
                    <a:pt x="23" y="220"/>
                    <a:pt x="36" y="227"/>
                    <a:pt x="53" y="227"/>
                  </a:cubicBezTo>
                  <a:cubicBezTo>
                    <a:pt x="58" y="227"/>
                    <a:pt x="64" y="227"/>
                    <a:pt x="71" y="225"/>
                  </a:cubicBezTo>
                  <a:cubicBezTo>
                    <a:pt x="135" y="180"/>
                    <a:pt x="199" y="129"/>
                    <a:pt x="250" y="71"/>
                  </a:cubicBezTo>
                  <a:cubicBezTo>
                    <a:pt x="263" y="52"/>
                    <a:pt x="263" y="27"/>
                    <a:pt x="250" y="14"/>
                  </a:cubicBezTo>
                  <a:cubicBezTo>
                    <a:pt x="243" y="1"/>
                    <a:pt x="231" y="1"/>
                    <a:pt x="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7"/>
            <p:cNvSpPr/>
            <p:nvPr/>
          </p:nvSpPr>
          <p:spPr>
            <a:xfrm>
              <a:off x="8673941" y="2864214"/>
              <a:ext cx="8051" cy="17341"/>
            </a:xfrm>
            <a:custGeom>
              <a:avLst/>
              <a:gdLst/>
              <a:ahLst/>
              <a:cxnLst/>
              <a:rect l="l" t="t" r="r" b="b"/>
              <a:pathLst>
                <a:path w="91" h="196" extrusionOk="0">
                  <a:moveTo>
                    <a:pt x="62" y="0"/>
                  </a:moveTo>
                  <a:cubicBezTo>
                    <a:pt x="55" y="0"/>
                    <a:pt x="49" y="4"/>
                    <a:pt x="46" y="10"/>
                  </a:cubicBezTo>
                  <a:lnTo>
                    <a:pt x="39" y="10"/>
                  </a:lnTo>
                  <a:cubicBezTo>
                    <a:pt x="33" y="16"/>
                    <a:pt x="33" y="23"/>
                    <a:pt x="33" y="29"/>
                  </a:cubicBezTo>
                  <a:lnTo>
                    <a:pt x="33" y="48"/>
                  </a:lnTo>
                  <a:cubicBezTo>
                    <a:pt x="26" y="87"/>
                    <a:pt x="14" y="119"/>
                    <a:pt x="7" y="157"/>
                  </a:cubicBezTo>
                  <a:cubicBezTo>
                    <a:pt x="1" y="170"/>
                    <a:pt x="7" y="189"/>
                    <a:pt x="26" y="196"/>
                  </a:cubicBezTo>
                  <a:lnTo>
                    <a:pt x="46" y="196"/>
                  </a:lnTo>
                  <a:cubicBezTo>
                    <a:pt x="52" y="189"/>
                    <a:pt x="58" y="183"/>
                    <a:pt x="58" y="176"/>
                  </a:cubicBezTo>
                  <a:cubicBezTo>
                    <a:pt x="65" y="157"/>
                    <a:pt x="78" y="132"/>
                    <a:pt x="78" y="112"/>
                  </a:cubicBezTo>
                  <a:cubicBezTo>
                    <a:pt x="84" y="80"/>
                    <a:pt x="90" y="55"/>
                    <a:pt x="90" y="29"/>
                  </a:cubicBezTo>
                  <a:cubicBezTo>
                    <a:pt x="90" y="23"/>
                    <a:pt x="90" y="16"/>
                    <a:pt x="84" y="10"/>
                  </a:cubicBezTo>
                  <a:cubicBezTo>
                    <a:pt x="78" y="4"/>
                    <a:pt x="70" y="0"/>
                    <a:pt x="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7"/>
            <p:cNvSpPr/>
            <p:nvPr/>
          </p:nvSpPr>
          <p:spPr>
            <a:xfrm>
              <a:off x="8686415" y="2885447"/>
              <a:ext cx="10263" cy="26366"/>
            </a:xfrm>
            <a:custGeom>
              <a:avLst/>
              <a:gdLst/>
              <a:ahLst/>
              <a:cxnLst/>
              <a:rect l="l" t="t" r="r" b="b"/>
              <a:pathLst>
                <a:path w="116" h="298" extrusionOk="0">
                  <a:moveTo>
                    <a:pt x="97" y="0"/>
                  </a:moveTo>
                  <a:cubicBezTo>
                    <a:pt x="84" y="0"/>
                    <a:pt x="71" y="7"/>
                    <a:pt x="71" y="20"/>
                  </a:cubicBezTo>
                  <a:cubicBezTo>
                    <a:pt x="71" y="39"/>
                    <a:pt x="71" y="64"/>
                    <a:pt x="71" y="84"/>
                  </a:cubicBezTo>
                  <a:cubicBezTo>
                    <a:pt x="71" y="103"/>
                    <a:pt x="65" y="116"/>
                    <a:pt x="65" y="135"/>
                  </a:cubicBezTo>
                  <a:cubicBezTo>
                    <a:pt x="58" y="154"/>
                    <a:pt x="52" y="173"/>
                    <a:pt x="45" y="192"/>
                  </a:cubicBezTo>
                  <a:cubicBezTo>
                    <a:pt x="33" y="218"/>
                    <a:pt x="20" y="237"/>
                    <a:pt x="7" y="263"/>
                  </a:cubicBezTo>
                  <a:cubicBezTo>
                    <a:pt x="1" y="276"/>
                    <a:pt x="1" y="288"/>
                    <a:pt x="13" y="295"/>
                  </a:cubicBezTo>
                  <a:cubicBezTo>
                    <a:pt x="17" y="297"/>
                    <a:pt x="21" y="297"/>
                    <a:pt x="25" y="297"/>
                  </a:cubicBezTo>
                  <a:cubicBezTo>
                    <a:pt x="33" y="297"/>
                    <a:pt x="41" y="293"/>
                    <a:pt x="45" y="288"/>
                  </a:cubicBezTo>
                  <a:cubicBezTo>
                    <a:pt x="58" y="269"/>
                    <a:pt x="65" y="250"/>
                    <a:pt x="77" y="224"/>
                  </a:cubicBezTo>
                  <a:cubicBezTo>
                    <a:pt x="84" y="205"/>
                    <a:pt x="97" y="180"/>
                    <a:pt x="103" y="160"/>
                  </a:cubicBezTo>
                  <a:cubicBezTo>
                    <a:pt x="116" y="116"/>
                    <a:pt x="116" y="64"/>
                    <a:pt x="116" y="20"/>
                  </a:cubicBezTo>
                  <a:cubicBezTo>
                    <a:pt x="116" y="7"/>
                    <a:pt x="109" y="0"/>
                    <a:pt x="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7"/>
            <p:cNvSpPr/>
            <p:nvPr/>
          </p:nvSpPr>
          <p:spPr>
            <a:xfrm>
              <a:off x="8696059" y="2942599"/>
              <a:ext cx="23268" cy="14864"/>
            </a:xfrm>
            <a:custGeom>
              <a:avLst/>
              <a:gdLst/>
              <a:ahLst/>
              <a:cxnLst/>
              <a:rect l="l" t="t" r="r" b="b"/>
              <a:pathLst>
                <a:path w="263" h="168" extrusionOk="0">
                  <a:moveTo>
                    <a:pt x="224" y="1"/>
                  </a:moveTo>
                  <a:cubicBezTo>
                    <a:pt x="212" y="1"/>
                    <a:pt x="205" y="1"/>
                    <a:pt x="199" y="7"/>
                  </a:cubicBezTo>
                  <a:lnTo>
                    <a:pt x="199" y="14"/>
                  </a:lnTo>
                  <a:cubicBezTo>
                    <a:pt x="186" y="26"/>
                    <a:pt x="173" y="33"/>
                    <a:pt x="160" y="46"/>
                  </a:cubicBezTo>
                  <a:cubicBezTo>
                    <a:pt x="141" y="58"/>
                    <a:pt x="128" y="65"/>
                    <a:pt x="109" y="78"/>
                  </a:cubicBezTo>
                  <a:cubicBezTo>
                    <a:pt x="90" y="84"/>
                    <a:pt x="71" y="90"/>
                    <a:pt x="45" y="90"/>
                  </a:cubicBezTo>
                  <a:lnTo>
                    <a:pt x="39" y="90"/>
                  </a:lnTo>
                  <a:cubicBezTo>
                    <a:pt x="32" y="90"/>
                    <a:pt x="20" y="97"/>
                    <a:pt x="13" y="103"/>
                  </a:cubicBezTo>
                  <a:cubicBezTo>
                    <a:pt x="7" y="110"/>
                    <a:pt x="0" y="116"/>
                    <a:pt x="0" y="129"/>
                  </a:cubicBezTo>
                  <a:cubicBezTo>
                    <a:pt x="0" y="142"/>
                    <a:pt x="7" y="148"/>
                    <a:pt x="13" y="154"/>
                  </a:cubicBezTo>
                  <a:cubicBezTo>
                    <a:pt x="20" y="161"/>
                    <a:pt x="26" y="167"/>
                    <a:pt x="39" y="167"/>
                  </a:cubicBezTo>
                  <a:cubicBezTo>
                    <a:pt x="77" y="161"/>
                    <a:pt x="116" y="154"/>
                    <a:pt x="154" y="135"/>
                  </a:cubicBezTo>
                  <a:cubicBezTo>
                    <a:pt x="192" y="116"/>
                    <a:pt x="224" y="90"/>
                    <a:pt x="250" y="65"/>
                  </a:cubicBezTo>
                  <a:cubicBezTo>
                    <a:pt x="263" y="46"/>
                    <a:pt x="263" y="26"/>
                    <a:pt x="250" y="7"/>
                  </a:cubicBezTo>
                  <a:cubicBezTo>
                    <a:pt x="244" y="1"/>
                    <a:pt x="231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7"/>
            <p:cNvSpPr/>
            <p:nvPr/>
          </p:nvSpPr>
          <p:spPr>
            <a:xfrm>
              <a:off x="8701721" y="2968698"/>
              <a:ext cx="17606" cy="14244"/>
            </a:xfrm>
            <a:custGeom>
              <a:avLst/>
              <a:gdLst/>
              <a:ahLst/>
              <a:cxnLst/>
              <a:rect l="l" t="t" r="r" b="b"/>
              <a:pathLst>
                <a:path w="199" h="161" extrusionOk="0">
                  <a:moveTo>
                    <a:pt x="148" y="0"/>
                  </a:moveTo>
                  <a:cubicBezTo>
                    <a:pt x="135" y="0"/>
                    <a:pt x="128" y="0"/>
                    <a:pt x="122" y="7"/>
                  </a:cubicBezTo>
                  <a:cubicBezTo>
                    <a:pt x="90" y="26"/>
                    <a:pt x="64" y="45"/>
                    <a:pt x="32" y="64"/>
                  </a:cubicBezTo>
                  <a:cubicBezTo>
                    <a:pt x="7" y="77"/>
                    <a:pt x="0" y="109"/>
                    <a:pt x="13" y="135"/>
                  </a:cubicBezTo>
                  <a:cubicBezTo>
                    <a:pt x="26" y="152"/>
                    <a:pt x="42" y="160"/>
                    <a:pt x="58" y="160"/>
                  </a:cubicBezTo>
                  <a:cubicBezTo>
                    <a:pt x="67" y="160"/>
                    <a:pt x="75" y="158"/>
                    <a:pt x="84" y="154"/>
                  </a:cubicBezTo>
                  <a:cubicBezTo>
                    <a:pt x="116" y="135"/>
                    <a:pt x="141" y="115"/>
                    <a:pt x="173" y="90"/>
                  </a:cubicBezTo>
                  <a:cubicBezTo>
                    <a:pt x="180" y="83"/>
                    <a:pt x="192" y="77"/>
                    <a:pt x="192" y="64"/>
                  </a:cubicBezTo>
                  <a:cubicBezTo>
                    <a:pt x="199" y="51"/>
                    <a:pt x="199" y="32"/>
                    <a:pt x="192" y="19"/>
                  </a:cubicBezTo>
                  <a:cubicBezTo>
                    <a:pt x="180" y="7"/>
                    <a:pt x="160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8716407" y="2793172"/>
              <a:ext cx="29019" cy="52112"/>
            </a:xfrm>
            <a:custGeom>
              <a:avLst/>
              <a:gdLst/>
              <a:ahLst/>
              <a:cxnLst/>
              <a:rect l="l" t="t" r="r" b="b"/>
              <a:pathLst>
                <a:path w="328" h="589" extrusionOk="0">
                  <a:moveTo>
                    <a:pt x="186" y="0"/>
                  </a:moveTo>
                  <a:lnTo>
                    <a:pt x="186" y="7"/>
                  </a:lnTo>
                  <a:cubicBezTo>
                    <a:pt x="110" y="7"/>
                    <a:pt x="39" y="122"/>
                    <a:pt x="20" y="282"/>
                  </a:cubicBezTo>
                  <a:cubicBezTo>
                    <a:pt x="1" y="435"/>
                    <a:pt x="46" y="576"/>
                    <a:pt x="129" y="589"/>
                  </a:cubicBezTo>
                  <a:lnTo>
                    <a:pt x="135" y="589"/>
                  </a:lnTo>
                  <a:cubicBezTo>
                    <a:pt x="212" y="589"/>
                    <a:pt x="289" y="467"/>
                    <a:pt x="308" y="314"/>
                  </a:cubicBezTo>
                  <a:cubicBezTo>
                    <a:pt x="327" y="160"/>
                    <a:pt x="276" y="13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8628644" y="2773885"/>
              <a:ext cx="29019" cy="51581"/>
            </a:xfrm>
            <a:custGeom>
              <a:avLst/>
              <a:gdLst/>
              <a:ahLst/>
              <a:cxnLst/>
              <a:rect l="l" t="t" r="r" b="b"/>
              <a:pathLst>
                <a:path w="328" h="583" extrusionOk="0">
                  <a:moveTo>
                    <a:pt x="193" y="1"/>
                  </a:moveTo>
                  <a:cubicBezTo>
                    <a:pt x="116" y="1"/>
                    <a:pt x="39" y="116"/>
                    <a:pt x="20" y="276"/>
                  </a:cubicBezTo>
                  <a:cubicBezTo>
                    <a:pt x="1" y="429"/>
                    <a:pt x="52" y="570"/>
                    <a:pt x="129" y="583"/>
                  </a:cubicBezTo>
                  <a:lnTo>
                    <a:pt x="142" y="583"/>
                  </a:lnTo>
                  <a:cubicBezTo>
                    <a:pt x="218" y="583"/>
                    <a:pt x="289" y="461"/>
                    <a:pt x="308" y="308"/>
                  </a:cubicBezTo>
                  <a:cubicBezTo>
                    <a:pt x="327" y="212"/>
                    <a:pt x="308" y="116"/>
                    <a:pt x="263" y="39"/>
                  </a:cubicBezTo>
                  <a:cubicBezTo>
                    <a:pt x="250" y="13"/>
                    <a:pt x="225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7"/>
            <p:cNvSpPr/>
            <p:nvPr/>
          </p:nvSpPr>
          <p:spPr>
            <a:xfrm>
              <a:off x="7306450" y="2812370"/>
              <a:ext cx="192074" cy="195264"/>
            </a:xfrm>
            <a:custGeom>
              <a:avLst/>
              <a:gdLst/>
              <a:ahLst/>
              <a:cxnLst/>
              <a:rect l="l" t="t" r="r" b="b"/>
              <a:pathLst>
                <a:path w="2171" h="2207" extrusionOk="0">
                  <a:moveTo>
                    <a:pt x="923" y="1"/>
                  </a:moveTo>
                  <a:lnTo>
                    <a:pt x="923" y="1"/>
                  </a:lnTo>
                  <a:cubicBezTo>
                    <a:pt x="967" y="58"/>
                    <a:pt x="999" y="129"/>
                    <a:pt x="1025" y="199"/>
                  </a:cubicBezTo>
                  <a:lnTo>
                    <a:pt x="1025" y="206"/>
                  </a:lnTo>
                  <a:cubicBezTo>
                    <a:pt x="1044" y="250"/>
                    <a:pt x="1057" y="302"/>
                    <a:pt x="1063" y="346"/>
                  </a:cubicBezTo>
                  <a:cubicBezTo>
                    <a:pt x="1076" y="398"/>
                    <a:pt x="1076" y="449"/>
                    <a:pt x="1083" y="500"/>
                  </a:cubicBezTo>
                  <a:cubicBezTo>
                    <a:pt x="1076" y="711"/>
                    <a:pt x="1019" y="922"/>
                    <a:pt x="910" y="1114"/>
                  </a:cubicBezTo>
                  <a:cubicBezTo>
                    <a:pt x="852" y="1210"/>
                    <a:pt x="788" y="1306"/>
                    <a:pt x="711" y="1390"/>
                  </a:cubicBezTo>
                  <a:cubicBezTo>
                    <a:pt x="641" y="1473"/>
                    <a:pt x="558" y="1550"/>
                    <a:pt x="468" y="1614"/>
                  </a:cubicBezTo>
                  <a:cubicBezTo>
                    <a:pt x="340" y="1710"/>
                    <a:pt x="193" y="1780"/>
                    <a:pt x="39" y="1825"/>
                  </a:cubicBezTo>
                  <a:lnTo>
                    <a:pt x="1" y="1831"/>
                  </a:lnTo>
                  <a:cubicBezTo>
                    <a:pt x="225" y="2085"/>
                    <a:pt x="528" y="2207"/>
                    <a:pt x="829" y="2207"/>
                  </a:cubicBezTo>
                  <a:cubicBezTo>
                    <a:pt x="1226" y="2207"/>
                    <a:pt x="1618" y="1995"/>
                    <a:pt x="1819" y="1594"/>
                  </a:cubicBezTo>
                  <a:cubicBezTo>
                    <a:pt x="2171" y="897"/>
                    <a:pt x="1703" y="65"/>
                    <a:pt x="92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7"/>
            <p:cNvSpPr/>
            <p:nvPr/>
          </p:nvSpPr>
          <p:spPr>
            <a:xfrm>
              <a:off x="7278759" y="2811220"/>
              <a:ext cx="134832" cy="166598"/>
            </a:xfrm>
            <a:custGeom>
              <a:avLst/>
              <a:gdLst/>
              <a:ahLst/>
              <a:cxnLst/>
              <a:rect l="l" t="t" r="r" b="b"/>
              <a:pathLst>
                <a:path w="1524" h="1883" extrusionOk="0">
                  <a:moveTo>
                    <a:pt x="1144" y="0"/>
                  </a:moveTo>
                  <a:cubicBezTo>
                    <a:pt x="1052" y="0"/>
                    <a:pt x="960" y="13"/>
                    <a:pt x="871" y="33"/>
                  </a:cubicBezTo>
                  <a:cubicBezTo>
                    <a:pt x="436" y="142"/>
                    <a:pt x="109" y="507"/>
                    <a:pt x="45" y="948"/>
                  </a:cubicBezTo>
                  <a:cubicBezTo>
                    <a:pt x="0" y="1243"/>
                    <a:pt x="77" y="1537"/>
                    <a:pt x="256" y="1774"/>
                  </a:cubicBezTo>
                  <a:cubicBezTo>
                    <a:pt x="282" y="1812"/>
                    <a:pt x="314" y="1844"/>
                    <a:pt x="346" y="1883"/>
                  </a:cubicBezTo>
                  <a:lnTo>
                    <a:pt x="468" y="1883"/>
                  </a:lnTo>
                  <a:cubicBezTo>
                    <a:pt x="500" y="1876"/>
                    <a:pt x="532" y="1870"/>
                    <a:pt x="557" y="1863"/>
                  </a:cubicBezTo>
                  <a:lnTo>
                    <a:pt x="570" y="1863"/>
                  </a:lnTo>
                  <a:lnTo>
                    <a:pt x="653" y="1838"/>
                  </a:lnTo>
                  <a:cubicBezTo>
                    <a:pt x="704" y="1812"/>
                    <a:pt x="762" y="1787"/>
                    <a:pt x="813" y="1761"/>
                  </a:cubicBezTo>
                  <a:cubicBezTo>
                    <a:pt x="852" y="1735"/>
                    <a:pt x="890" y="1710"/>
                    <a:pt x="928" y="1678"/>
                  </a:cubicBezTo>
                  <a:cubicBezTo>
                    <a:pt x="1012" y="1614"/>
                    <a:pt x="1082" y="1543"/>
                    <a:pt x="1146" y="1467"/>
                  </a:cubicBezTo>
                  <a:cubicBezTo>
                    <a:pt x="1248" y="1339"/>
                    <a:pt x="1332" y="1198"/>
                    <a:pt x="1396" y="1044"/>
                  </a:cubicBezTo>
                  <a:cubicBezTo>
                    <a:pt x="1447" y="923"/>
                    <a:pt x="1485" y="788"/>
                    <a:pt x="1511" y="654"/>
                  </a:cubicBezTo>
                  <a:cubicBezTo>
                    <a:pt x="1517" y="577"/>
                    <a:pt x="1524" y="500"/>
                    <a:pt x="1517" y="417"/>
                  </a:cubicBezTo>
                  <a:cubicBezTo>
                    <a:pt x="1504" y="359"/>
                    <a:pt x="1492" y="302"/>
                    <a:pt x="1472" y="244"/>
                  </a:cubicBezTo>
                  <a:cubicBezTo>
                    <a:pt x="1453" y="199"/>
                    <a:pt x="1428" y="155"/>
                    <a:pt x="1402" y="110"/>
                  </a:cubicBezTo>
                  <a:cubicBezTo>
                    <a:pt x="1370" y="78"/>
                    <a:pt x="1338" y="46"/>
                    <a:pt x="1306" y="14"/>
                  </a:cubicBezTo>
                  <a:cubicBezTo>
                    <a:pt x="1252" y="4"/>
                    <a:pt x="1198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7"/>
            <p:cNvSpPr/>
            <p:nvPr/>
          </p:nvSpPr>
          <p:spPr>
            <a:xfrm>
              <a:off x="7504713" y="3139092"/>
              <a:ext cx="150138" cy="69630"/>
            </a:xfrm>
            <a:custGeom>
              <a:avLst/>
              <a:gdLst/>
              <a:ahLst/>
              <a:cxnLst/>
              <a:rect l="l" t="t" r="r" b="b"/>
              <a:pathLst>
                <a:path w="1697" h="787" extrusionOk="0">
                  <a:moveTo>
                    <a:pt x="883" y="1"/>
                  </a:moveTo>
                  <a:cubicBezTo>
                    <a:pt x="787" y="7"/>
                    <a:pt x="685" y="20"/>
                    <a:pt x="589" y="39"/>
                  </a:cubicBezTo>
                  <a:lnTo>
                    <a:pt x="551" y="52"/>
                  </a:lnTo>
                  <a:cubicBezTo>
                    <a:pt x="455" y="78"/>
                    <a:pt x="359" y="122"/>
                    <a:pt x="275" y="186"/>
                  </a:cubicBezTo>
                  <a:cubicBezTo>
                    <a:pt x="231" y="218"/>
                    <a:pt x="192" y="250"/>
                    <a:pt x="160" y="289"/>
                  </a:cubicBezTo>
                  <a:cubicBezTo>
                    <a:pt x="141" y="308"/>
                    <a:pt x="122" y="334"/>
                    <a:pt x="103" y="353"/>
                  </a:cubicBezTo>
                  <a:lnTo>
                    <a:pt x="39" y="436"/>
                  </a:lnTo>
                  <a:lnTo>
                    <a:pt x="26" y="442"/>
                  </a:lnTo>
                  <a:cubicBezTo>
                    <a:pt x="7" y="455"/>
                    <a:pt x="0" y="487"/>
                    <a:pt x="19" y="506"/>
                  </a:cubicBezTo>
                  <a:cubicBezTo>
                    <a:pt x="45" y="532"/>
                    <a:pt x="71" y="558"/>
                    <a:pt x="96" y="583"/>
                  </a:cubicBezTo>
                  <a:cubicBezTo>
                    <a:pt x="122" y="602"/>
                    <a:pt x="154" y="622"/>
                    <a:pt x="179" y="641"/>
                  </a:cubicBezTo>
                  <a:cubicBezTo>
                    <a:pt x="237" y="686"/>
                    <a:pt x="301" y="718"/>
                    <a:pt x="371" y="737"/>
                  </a:cubicBezTo>
                  <a:cubicBezTo>
                    <a:pt x="435" y="756"/>
                    <a:pt x="499" y="775"/>
                    <a:pt x="563" y="782"/>
                  </a:cubicBezTo>
                  <a:cubicBezTo>
                    <a:pt x="602" y="785"/>
                    <a:pt x="640" y="786"/>
                    <a:pt x="679" y="786"/>
                  </a:cubicBezTo>
                  <a:cubicBezTo>
                    <a:pt x="717" y="786"/>
                    <a:pt x="755" y="785"/>
                    <a:pt x="794" y="782"/>
                  </a:cubicBezTo>
                  <a:cubicBezTo>
                    <a:pt x="858" y="775"/>
                    <a:pt x="922" y="762"/>
                    <a:pt x="979" y="750"/>
                  </a:cubicBezTo>
                  <a:cubicBezTo>
                    <a:pt x="1056" y="724"/>
                    <a:pt x="1133" y="705"/>
                    <a:pt x="1203" y="673"/>
                  </a:cubicBezTo>
                  <a:cubicBezTo>
                    <a:pt x="1267" y="641"/>
                    <a:pt x="1331" y="609"/>
                    <a:pt x="1389" y="577"/>
                  </a:cubicBezTo>
                  <a:cubicBezTo>
                    <a:pt x="1421" y="558"/>
                    <a:pt x="1447" y="538"/>
                    <a:pt x="1472" y="519"/>
                  </a:cubicBezTo>
                  <a:cubicBezTo>
                    <a:pt x="1491" y="494"/>
                    <a:pt x="1511" y="487"/>
                    <a:pt x="1530" y="468"/>
                  </a:cubicBezTo>
                  <a:lnTo>
                    <a:pt x="1555" y="449"/>
                  </a:lnTo>
                  <a:cubicBezTo>
                    <a:pt x="1587" y="430"/>
                    <a:pt x="1613" y="404"/>
                    <a:pt x="1645" y="378"/>
                  </a:cubicBezTo>
                  <a:cubicBezTo>
                    <a:pt x="1651" y="372"/>
                    <a:pt x="1658" y="366"/>
                    <a:pt x="1664" y="359"/>
                  </a:cubicBezTo>
                  <a:cubicBezTo>
                    <a:pt x="1671" y="340"/>
                    <a:pt x="1683" y="321"/>
                    <a:pt x="1690" y="302"/>
                  </a:cubicBezTo>
                  <a:cubicBezTo>
                    <a:pt x="1696" y="276"/>
                    <a:pt x="1690" y="244"/>
                    <a:pt x="1677" y="218"/>
                  </a:cubicBezTo>
                  <a:cubicBezTo>
                    <a:pt x="1671" y="206"/>
                    <a:pt x="1664" y="193"/>
                    <a:pt x="1651" y="174"/>
                  </a:cubicBezTo>
                  <a:cubicBezTo>
                    <a:pt x="1645" y="167"/>
                    <a:pt x="1632" y="154"/>
                    <a:pt x="1619" y="142"/>
                  </a:cubicBezTo>
                  <a:cubicBezTo>
                    <a:pt x="1594" y="122"/>
                    <a:pt x="1568" y="110"/>
                    <a:pt x="1536" y="97"/>
                  </a:cubicBezTo>
                  <a:cubicBezTo>
                    <a:pt x="1498" y="84"/>
                    <a:pt x="1459" y="71"/>
                    <a:pt x="1421" y="58"/>
                  </a:cubicBezTo>
                  <a:cubicBezTo>
                    <a:pt x="1344" y="39"/>
                    <a:pt x="1261" y="26"/>
                    <a:pt x="1178" y="20"/>
                  </a:cubicBezTo>
                  <a:cubicBezTo>
                    <a:pt x="1082" y="7"/>
                    <a:pt x="979" y="1"/>
                    <a:pt x="883" y="1"/>
                  </a:cubicBezTo>
                  <a:close/>
                </a:path>
              </a:pathLst>
            </a:custGeom>
            <a:solidFill>
              <a:srgbClr val="FD9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7"/>
            <p:cNvSpPr/>
            <p:nvPr/>
          </p:nvSpPr>
          <p:spPr>
            <a:xfrm>
              <a:off x="7786138" y="2923401"/>
              <a:ext cx="203929" cy="207651"/>
            </a:xfrm>
            <a:custGeom>
              <a:avLst/>
              <a:gdLst/>
              <a:ahLst/>
              <a:cxnLst/>
              <a:rect l="l" t="t" r="r" b="b"/>
              <a:pathLst>
                <a:path w="2305" h="2347" extrusionOk="0">
                  <a:moveTo>
                    <a:pt x="973" y="0"/>
                  </a:moveTo>
                  <a:lnTo>
                    <a:pt x="973" y="0"/>
                  </a:lnTo>
                  <a:cubicBezTo>
                    <a:pt x="1024" y="64"/>
                    <a:pt x="1063" y="135"/>
                    <a:pt x="1088" y="211"/>
                  </a:cubicBezTo>
                  <a:cubicBezTo>
                    <a:pt x="1107" y="263"/>
                    <a:pt x="1120" y="314"/>
                    <a:pt x="1133" y="371"/>
                  </a:cubicBezTo>
                  <a:cubicBezTo>
                    <a:pt x="1139" y="423"/>
                    <a:pt x="1146" y="474"/>
                    <a:pt x="1146" y="531"/>
                  </a:cubicBezTo>
                  <a:cubicBezTo>
                    <a:pt x="1139" y="755"/>
                    <a:pt x="1082" y="979"/>
                    <a:pt x="967" y="1178"/>
                  </a:cubicBezTo>
                  <a:cubicBezTo>
                    <a:pt x="903" y="1287"/>
                    <a:pt x="832" y="1383"/>
                    <a:pt x="755" y="1472"/>
                  </a:cubicBezTo>
                  <a:cubicBezTo>
                    <a:pt x="672" y="1562"/>
                    <a:pt x="589" y="1645"/>
                    <a:pt x="493" y="1715"/>
                  </a:cubicBezTo>
                  <a:cubicBezTo>
                    <a:pt x="397" y="1786"/>
                    <a:pt x="301" y="1837"/>
                    <a:pt x="192" y="1882"/>
                  </a:cubicBezTo>
                  <a:cubicBezTo>
                    <a:pt x="141" y="1907"/>
                    <a:pt x="90" y="1920"/>
                    <a:pt x="38" y="1939"/>
                  </a:cubicBezTo>
                  <a:lnTo>
                    <a:pt x="0" y="1946"/>
                  </a:lnTo>
                  <a:cubicBezTo>
                    <a:pt x="238" y="2217"/>
                    <a:pt x="560" y="2347"/>
                    <a:pt x="880" y="2347"/>
                  </a:cubicBezTo>
                  <a:cubicBezTo>
                    <a:pt x="1301" y="2347"/>
                    <a:pt x="1718" y="2122"/>
                    <a:pt x="1933" y="1696"/>
                  </a:cubicBezTo>
                  <a:cubicBezTo>
                    <a:pt x="2304" y="954"/>
                    <a:pt x="1805" y="64"/>
                    <a:pt x="9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7"/>
            <p:cNvSpPr/>
            <p:nvPr/>
          </p:nvSpPr>
          <p:spPr>
            <a:xfrm>
              <a:off x="7735710" y="2921985"/>
              <a:ext cx="163763" cy="177038"/>
            </a:xfrm>
            <a:custGeom>
              <a:avLst/>
              <a:gdLst/>
              <a:ahLst/>
              <a:cxnLst/>
              <a:rect l="l" t="t" r="r" b="b"/>
              <a:pathLst>
                <a:path w="1851" h="2001" extrusionOk="0">
                  <a:moveTo>
                    <a:pt x="1434" y="1"/>
                  </a:moveTo>
                  <a:cubicBezTo>
                    <a:pt x="1340" y="1"/>
                    <a:pt x="1247" y="12"/>
                    <a:pt x="1159" y="35"/>
                  </a:cubicBezTo>
                  <a:cubicBezTo>
                    <a:pt x="346" y="240"/>
                    <a:pt x="0" y="1213"/>
                    <a:pt x="506" y="1885"/>
                  </a:cubicBezTo>
                  <a:cubicBezTo>
                    <a:pt x="538" y="1923"/>
                    <a:pt x="570" y="1962"/>
                    <a:pt x="602" y="2000"/>
                  </a:cubicBezTo>
                  <a:lnTo>
                    <a:pt x="736" y="2000"/>
                  </a:lnTo>
                  <a:cubicBezTo>
                    <a:pt x="756" y="2000"/>
                    <a:pt x="794" y="1987"/>
                    <a:pt x="826" y="1981"/>
                  </a:cubicBezTo>
                  <a:lnTo>
                    <a:pt x="845" y="1981"/>
                  </a:lnTo>
                  <a:lnTo>
                    <a:pt x="922" y="1955"/>
                  </a:lnTo>
                  <a:cubicBezTo>
                    <a:pt x="980" y="1930"/>
                    <a:pt x="1044" y="1898"/>
                    <a:pt x="1095" y="1866"/>
                  </a:cubicBezTo>
                  <a:cubicBezTo>
                    <a:pt x="1140" y="1840"/>
                    <a:pt x="1178" y="1815"/>
                    <a:pt x="1223" y="1789"/>
                  </a:cubicBezTo>
                  <a:cubicBezTo>
                    <a:pt x="1306" y="1719"/>
                    <a:pt x="1383" y="1642"/>
                    <a:pt x="1453" y="1559"/>
                  </a:cubicBezTo>
                  <a:cubicBezTo>
                    <a:pt x="1556" y="1424"/>
                    <a:pt x="1645" y="1271"/>
                    <a:pt x="1716" y="1117"/>
                  </a:cubicBezTo>
                  <a:cubicBezTo>
                    <a:pt x="1773" y="983"/>
                    <a:pt x="1818" y="842"/>
                    <a:pt x="1837" y="695"/>
                  </a:cubicBezTo>
                  <a:cubicBezTo>
                    <a:pt x="1850" y="611"/>
                    <a:pt x="1850" y="528"/>
                    <a:pt x="1844" y="445"/>
                  </a:cubicBezTo>
                  <a:cubicBezTo>
                    <a:pt x="1837" y="381"/>
                    <a:pt x="1818" y="317"/>
                    <a:pt x="1799" y="259"/>
                  </a:cubicBezTo>
                  <a:cubicBezTo>
                    <a:pt x="1761" y="163"/>
                    <a:pt x="1703" y="80"/>
                    <a:pt x="1620" y="16"/>
                  </a:cubicBezTo>
                  <a:cubicBezTo>
                    <a:pt x="1558" y="6"/>
                    <a:pt x="1496" y="1"/>
                    <a:pt x="1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7"/>
            <p:cNvSpPr/>
            <p:nvPr/>
          </p:nvSpPr>
          <p:spPr>
            <a:xfrm>
              <a:off x="7899380" y="2775124"/>
              <a:ext cx="95727" cy="89448"/>
            </a:xfrm>
            <a:custGeom>
              <a:avLst/>
              <a:gdLst/>
              <a:ahLst/>
              <a:cxnLst/>
              <a:rect l="l" t="t" r="r" b="b"/>
              <a:pathLst>
                <a:path w="1082" h="1011" extrusionOk="0">
                  <a:moveTo>
                    <a:pt x="95" y="1"/>
                  </a:moveTo>
                  <a:cubicBezTo>
                    <a:pt x="88" y="1"/>
                    <a:pt x="80" y="3"/>
                    <a:pt x="71" y="6"/>
                  </a:cubicBezTo>
                  <a:cubicBezTo>
                    <a:pt x="64" y="6"/>
                    <a:pt x="58" y="6"/>
                    <a:pt x="51" y="12"/>
                  </a:cubicBezTo>
                  <a:lnTo>
                    <a:pt x="58" y="6"/>
                  </a:lnTo>
                  <a:lnTo>
                    <a:pt x="58" y="6"/>
                  </a:lnTo>
                  <a:cubicBezTo>
                    <a:pt x="39" y="19"/>
                    <a:pt x="19" y="38"/>
                    <a:pt x="13" y="57"/>
                  </a:cubicBezTo>
                  <a:cubicBezTo>
                    <a:pt x="0" y="115"/>
                    <a:pt x="39" y="166"/>
                    <a:pt x="96" y="172"/>
                  </a:cubicBezTo>
                  <a:lnTo>
                    <a:pt x="160" y="172"/>
                  </a:lnTo>
                  <a:cubicBezTo>
                    <a:pt x="231" y="185"/>
                    <a:pt x="301" y="211"/>
                    <a:pt x="365" y="236"/>
                  </a:cubicBezTo>
                  <a:cubicBezTo>
                    <a:pt x="435" y="268"/>
                    <a:pt x="499" y="307"/>
                    <a:pt x="563" y="351"/>
                  </a:cubicBezTo>
                  <a:cubicBezTo>
                    <a:pt x="659" y="428"/>
                    <a:pt x="743" y="524"/>
                    <a:pt x="819" y="620"/>
                  </a:cubicBezTo>
                  <a:cubicBezTo>
                    <a:pt x="896" y="729"/>
                    <a:pt x="960" y="844"/>
                    <a:pt x="1005" y="966"/>
                  </a:cubicBezTo>
                  <a:cubicBezTo>
                    <a:pt x="1005" y="972"/>
                    <a:pt x="1005" y="979"/>
                    <a:pt x="1005" y="979"/>
                  </a:cubicBezTo>
                  <a:cubicBezTo>
                    <a:pt x="1011" y="998"/>
                    <a:pt x="1031" y="1011"/>
                    <a:pt x="1050" y="1011"/>
                  </a:cubicBezTo>
                  <a:cubicBezTo>
                    <a:pt x="1069" y="1004"/>
                    <a:pt x="1082" y="985"/>
                    <a:pt x="1075" y="966"/>
                  </a:cubicBezTo>
                  <a:cubicBezTo>
                    <a:pt x="992" y="742"/>
                    <a:pt x="871" y="543"/>
                    <a:pt x="717" y="364"/>
                  </a:cubicBezTo>
                  <a:cubicBezTo>
                    <a:pt x="634" y="281"/>
                    <a:pt x="551" y="204"/>
                    <a:pt x="455" y="140"/>
                  </a:cubicBezTo>
                  <a:cubicBezTo>
                    <a:pt x="352" y="76"/>
                    <a:pt x="237" y="31"/>
                    <a:pt x="115" y="6"/>
                  </a:cubicBezTo>
                  <a:cubicBezTo>
                    <a:pt x="109" y="3"/>
                    <a:pt x="103" y="1"/>
                    <a:pt x="95" y="1"/>
                  </a:cubicBezTo>
                  <a:close/>
                </a:path>
              </a:pathLst>
            </a:custGeom>
            <a:solidFill>
              <a:srgbClr val="30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7"/>
            <p:cNvSpPr/>
            <p:nvPr/>
          </p:nvSpPr>
          <p:spPr>
            <a:xfrm>
              <a:off x="7315120" y="2680637"/>
              <a:ext cx="136955" cy="51846"/>
            </a:xfrm>
            <a:custGeom>
              <a:avLst/>
              <a:gdLst/>
              <a:ahLst/>
              <a:cxnLst/>
              <a:rect l="l" t="t" r="r" b="b"/>
              <a:pathLst>
                <a:path w="1548" h="586" extrusionOk="0">
                  <a:moveTo>
                    <a:pt x="1241" y="0"/>
                  </a:moveTo>
                  <a:cubicBezTo>
                    <a:pt x="1189" y="0"/>
                    <a:pt x="1138" y="4"/>
                    <a:pt x="1087" y="11"/>
                  </a:cubicBezTo>
                  <a:cubicBezTo>
                    <a:pt x="1023" y="24"/>
                    <a:pt x="959" y="30"/>
                    <a:pt x="895" y="50"/>
                  </a:cubicBezTo>
                  <a:lnTo>
                    <a:pt x="857" y="56"/>
                  </a:lnTo>
                  <a:cubicBezTo>
                    <a:pt x="799" y="69"/>
                    <a:pt x="741" y="88"/>
                    <a:pt x="684" y="107"/>
                  </a:cubicBezTo>
                  <a:lnTo>
                    <a:pt x="684" y="114"/>
                  </a:lnTo>
                  <a:cubicBezTo>
                    <a:pt x="434" y="197"/>
                    <a:pt x="210" y="338"/>
                    <a:pt x="25" y="530"/>
                  </a:cubicBezTo>
                  <a:cubicBezTo>
                    <a:pt x="0" y="554"/>
                    <a:pt x="24" y="585"/>
                    <a:pt x="51" y="585"/>
                  </a:cubicBezTo>
                  <a:cubicBezTo>
                    <a:pt x="59" y="585"/>
                    <a:pt x="68" y="582"/>
                    <a:pt x="76" y="574"/>
                  </a:cubicBezTo>
                  <a:cubicBezTo>
                    <a:pt x="108" y="542"/>
                    <a:pt x="140" y="510"/>
                    <a:pt x="178" y="485"/>
                  </a:cubicBezTo>
                  <a:cubicBezTo>
                    <a:pt x="268" y="421"/>
                    <a:pt x="364" y="363"/>
                    <a:pt x="466" y="325"/>
                  </a:cubicBezTo>
                  <a:lnTo>
                    <a:pt x="466" y="325"/>
                  </a:lnTo>
                  <a:lnTo>
                    <a:pt x="453" y="331"/>
                  </a:lnTo>
                  <a:cubicBezTo>
                    <a:pt x="524" y="299"/>
                    <a:pt x="601" y="274"/>
                    <a:pt x="677" y="248"/>
                  </a:cubicBezTo>
                  <a:cubicBezTo>
                    <a:pt x="761" y="229"/>
                    <a:pt x="850" y="210"/>
                    <a:pt x="933" y="197"/>
                  </a:cubicBezTo>
                  <a:lnTo>
                    <a:pt x="914" y="197"/>
                  </a:lnTo>
                  <a:cubicBezTo>
                    <a:pt x="1010" y="184"/>
                    <a:pt x="1100" y="178"/>
                    <a:pt x="1196" y="178"/>
                  </a:cubicBezTo>
                  <a:lnTo>
                    <a:pt x="1458" y="178"/>
                  </a:lnTo>
                  <a:cubicBezTo>
                    <a:pt x="1535" y="165"/>
                    <a:pt x="1548" y="56"/>
                    <a:pt x="1477" y="24"/>
                  </a:cubicBezTo>
                  <a:cubicBezTo>
                    <a:pt x="1400" y="9"/>
                    <a:pt x="1320" y="0"/>
                    <a:pt x="1241" y="0"/>
                  </a:cubicBezTo>
                  <a:close/>
                </a:path>
              </a:pathLst>
            </a:custGeom>
            <a:solidFill>
              <a:srgbClr val="30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7"/>
            <p:cNvSpPr/>
            <p:nvPr/>
          </p:nvSpPr>
          <p:spPr>
            <a:xfrm>
              <a:off x="7465078" y="3075128"/>
              <a:ext cx="222597" cy="138286"/>
            </a:xfrm>
            <a:custGeom>
              <a:avLst/>
              <a:gdLst/>
              <a:ahLst/>
              <a:cxnLst/>
              <a:rect l="l" t="t" r="r" b="b"/>
              <a:pathLst>
                <a:path w="2516" h="1563" extrusionOk="0">
                  <a:moveTo>
                    <a:pt x="1530" y="788"/>
                  </a:moveTo>
                  <a:cubicBezTo>
                    <a:pt x="1639" y="801"/>
                    <a:pt x="1747" y="826"/>
                    <a:pt x="1856" y="858"/>
                  </a:cubicBezTo>
                  <a:cubicBezTo>
                    <a:pt x="1901" y="877"/>
                    <a:pt x="1939" y="897"/>
                    <a:pt x="1978" y="916"/>
                  </a:cubicBezTo>
                  <a:cubicBezTo>
                    <a:pt x="2016" y="935"/>
                    <a:pt x="2055" y="961"/>
                    <a:pt x="2093" y="986"/>
                  </a:cubicBezTo>
                  <a:lnTo>
                    <a:pt x="2125" y="1012"/>
                  </a:lnTo>
                  <a:cubicBezTo>
                    <a:pt x="2112" y="1037"/>
                    <a:pt x="2093" y="1063"/>
                    <a:pt x="2074" y="1082"/>
                  </a:cubicBezTo>
                  <a:cubicBezTo>
                    <a:pt x="2042" y="1121"/>
                    <a:pt x="2003" y="1153"/>
                    <a:pt x="1971" y="1191"/>
                  </a:cubicBezTo>
                  <a:cubicBezTo>
                    <a:pt x="1927" y="1229"/>
                    <a:pt x="1882" y="1261"/>
                    <a:pt x="1831" y="1293"/>
                  </a:cubicBezTo>
                  <a:cubicBezTo>
                    <a:pt x="1792" y="1319"/>
                    <a:pt x="1754" y="1345"/>
                    <a:pt x="1703" y="1370"/>
                  </a:cubicBezTo>
                  <a:cubicBezTo>
                    <a:pt x="1651" y="1396"/>
                    <a:pt x="1600" y="1421"/>
                    <a:pt x="1543" y="1441"/>
                  </a:cubicBezTo>
                  <a:lnTo>
                    <a:pt x="1472" y="1460"/>
                  </a:lnTo>
                  <a:lnTo>
                    <a:pt x="1421" y="1466"/>
                  </a:lnTo>
                  <a:lnTo>
                    <a:pt x="1427" y="1466"/>
                  </a:lnTo>
                  <a:cubicBezTo>
                    <a:pt x="1383" y="1473"/>
                    <a:pt x="1338" y="1479"/>
                    <a:pt x="1299" y="1485"/>
                  </a:cubicBezTo>
                  <a:lnTo>
                    <a:pt x="1159" y="1485"/>
                  </a:lnTo>
                  <a:cubicBezTo>
                    <a:pt x="1107" y="1479"/>
                    <a:pt x="1050" y="1473"/>
                    <a:pt x="999" y="1466"/>
                  </a:cubicBezTo>
                  <a:cubicBezTo>
                    <a:pt x="954" y="1453"/>
                    <a:pt x="909" y="1441"/>
                    <a:pt x="864" y="1428"/>
                  </a:cubicBezTo>
                  <a:cubicBezTo>
                    <a:pt x="826" y="1415"/>
                    <a:pt x="787" y="1396"/>
                    <a:pt x="743" y="1377"/>
                  </a:cubicBezTo>
                  <a:cubicBezTo>
                    <a:pt x="711" y="1357"/>
                    <a:pt x="679" y="1338"/>
                    <a:pt x="647" y="1319"/>
                  </a:cubicBezTo>
                  <a:cubicBezTo>
                    <a:pt x="615" y="1293"/>
                    <a:pt x="583" y="1274"/>
                    <a:pt x="551" y="1249"/>
                  </a:cubicBezTo>
                  <a:lnTo>
                    <a:pt x="519" y="1217"/>
                  </a:lnTo>
                  <a:cubicBezTo>
                    <a:pt x="538" y="1191"/>
                    <a:pt x="551" y="1165"/>
                    <a:pt x="570" y="1140"/>
                  </a:cubicBezTo>
                  <a:cubicBezTo>
                    <a:pt x="589" y="1114"/>
                    <a:pt x="608" y="1089"/>
                    <a:pt x="627" y="1069"/>
                  </a:cubicBezTo>
                  <a:cubicBezTo>
                    <a:pt x="647" y="1044"/>
                    <a:pt x="672" y="1025"/>
                    <a:pt x="698" y="1005"/>
                  </a:cubicBezTo>
                  <a:cubicBezTo>
                    <a:pt x="723" y="986"/>
                    <a:pt x="755" y="961"/>
                    <a:pt x="787" y="941"/>
                  </a:cubicBezTo>
                  <a:cubicBezTo>
                    <a:pt x="819" y="922"/>
                    <a:pt x="851" y="903"/>
                    <a:pt x="883" y="890"/>
                  </a:cubicBezTo>
                  <a:cubicBezTo>
                    <a:pt x="947" y="865"/>
                    <a:pt x="1011" y="839"/>
                    <a:pt x="1075" y="826"/>
                  </a:cubicBezTo>
                  <a:lnTo>
                    <a:pt x="1152" y="807"/>
                  </a:lnTo>
                  <a:cubicBezTo>
                    <a:pt x="1216" y="801"/>
                    <a:pt x="1274" y="794"/>
                    <a:pt x="1331" y="788"/>
                  </a:cubicBezTo>
                  <a:close/>
                  <a:moveTo>
                    <a:pt x="0" y="0"/>
                  </a:moveTo>
                  <a:cubicBezTo>
                    <a:pt x="0" y="289"/>
                    <a:pt x="64" y="577"/>
                    <a:pt x="173" y="839"/>
                  </a:cubicBezTo>
                  <a:lnTo>
                    <a:pt x="160" y="839"/>
                  </a:lnTo>
                  <a:cubicBezTo>
                    <a:pt x="224" y="973"/>
                    <a:pt x="301" y="1095"/>
                    <a:pt x="403" y="1210"/>
                  </a:cubicBezTo>
                  <a:cubicBezTo>
                    <a:pt x="448" y="1255"/>
                    <a:pt x="499" y="1306"/>
                    <a:pt x="551" y="1345"/>
                  </a:cubicBezTo>
                  <a:cubicBezTo>
                    <a:pt x="615" y="1389"/>
                    <a:pt x="679" y="1428"/>
                    <a:pt x="749" y="1460"/>
                  </a:cubicBezTo>
                  <a:cubicBezTo>
                    <a:pt x="819" y="1492"/>
                    <a:pt x="896" y="1517"/>
                    <a:pt x="973" y="1530"/>
                  </a:cubicBezTo>
                  <a:cubicBezTo>
                    <a:pt x="1056" y="1549"/>
                    <a:pt x="1139" y="1562"/>
                    <a:pt x="1229" y="1562"/>
                  </a:cubicBezTo>
                  <a:cubicBezTo>
                    <a:pt x="1319" y="1556"/>
                    <a:pt x="1408" y="1549"/>
                    <a:pt x="1491" y="1524"/>
                  </a:cubicBezTo>
                  <a:cubicBezTo>
                    <a:pt x="1562" y="1505"/>
                    <a:pt x="1626" y="1485"/>
                    <a:pt x="1683" y="1460"/>
                  </a:cubicBezTo>
                  <a:cubicBezTo>
                    <a:pt x="1754" y="1428"/>
                    <a:pt x="1818" y="1389"/>
                    <a:pt x="1882" y="1351"/>
                  </a:cubicBezTo>
                  <a:cubicBezTo>
                    <a:pt x="1952" y="1300"/>
                    <a:pt x="2016" y="1249"/>
                    <a:pt x="2074" y="1191"/>
                  </a:cubicBezTo>
                  <a:cubicBezTo>
                    <a:pt x="2131" y="1133"/>
                    <a:pt x="2176" y="1076"/>
                    <a:pt x="2221" y="1018"/>
                  </a:cubicBezTo>
                  <a:cubicBezTo>
                    <a:pt x="2272" y="948"/>
                    <a:pt x="2317" y="877"/>
                    <a:pt x="2355" y="801"/>
                  </a:cubicBezTo>
                  <a:cubicBezTo>
                    <a:pt x="2375" y="756"/>
                    <a:pt x="2400" y="705"/>
                    <a:pt x="2419" y="653"/>
                  </a:cubicBezTo>
                  <a:cubicBezTo>
                    <a:pt x="2439" y="602"/>
                    <a:pt x="2458" y="551"/>
                    <a:pt x="2471" y="500"/>
                  </a:cubicBezTo>
                  <a:cubicBezTo>
                    <a:pt x="2483" y="449"/>
                    <a:pt x="2496" y="391"/>
                    <a:pt x="2503" y="327"/>
                  </a:cubicBezTo>
                  <a:cubicBezTo>
                    <a:pt x="2509" y="256"/>
                    <a:pt x="2515" y="186"/>
                    <a:pt x="2515" y="122"/>
                  </a:cubicBezTo>
                  <a:cubicBezTo>
                    <a:pt x="2515" y="109"/>
                    <a:pt x="2515" y="103"/>
                    <a:pt x="2509" y="96"/>
                  </a:cubicBezTo>
                  <a:lnTo>
                    <a:pt x="2509" y="90"/>
                  </a:lnTo>
                  <a:cubicBezTo>
                    <a:pt x="2375" y="148"/>
                    <a:pt x="2227" y="186"/>
                    <a:pt x="2087" y="218"/>
                  </a:cubicBezTo>
                  <a:cubicBezTo>
                    <a:pt x="1857" y="258"/>
                    <a:pt x="1627" y="283"/>
                    <a:pt x="1397" y="283"/>
                  </a:cubicBezTo>
                  <a:cubicBezTo>
                    <a:pt x="1371" y="283"/>
                    <a:pt x="1345" y="283"/>
                    <a:pt x="1319" y="282"/>
                  </a:cubicBezTo>
                  <a:cubicBezTo>
                    <a:pt x="1063" y="276"/>
                    <a:pt x="807" y="250"/>
                    <a:pt x="557" y="192"/>
                  </a:cubicBezTo>
                  <a:cubicBezTo>
                    <a:pt x="365" y="148"/>
                    <a:pt x="179" y="84"/>
                    <a:pt x="0" y="0"/>
                  </a:cubicBezTo>
                  <a:close/>
                </a:path>
              </a:pathLst>
            </a:custGeom>
            <a:solidFill>
              <a:srgbClr val="3021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7"/>
            <p:cNvSpPr/>
            <p:nvPr/>
          </p:nvSpPr>
          <p:spPr>
            <a:xfrm>
              <a:off x="7512056" y="2960735"/>
              <a:ext cx="98028" cy="73700"/>
            </a:xfrm>
            <a:custGeom>
              <a:avLst/>
              <a:gdLst/>
              <a:ahLst/>
              <a:cxnLst/>
              <a:rect l="l" t="t" r="r" b="b"/>
              <a:pathLst>
                <a:path w="1108" h="833" extrusionOk="0">
                  <a:moveTo>
                    <a:pt x="967" y="1"/>
                  </a:moveTo>
                  <a:lnTo>
                    <a:pt x="973" y="7"/>
                  </a:lnTo>
                  <a:cubicBezTo>
                    <a:pt x="954" y="13"/>
                    <a:pt x="941" y="26"/>
                    <a:pt x="941" y="45"/>
                  </a:cubicBezTo>
                  <a:lnTo>
                    <a:pt x="941" y="109"/>
                  </a:lnTo>
                  <a:cubicBezTo>
                    <a:pt x="941" y="129"/>
                    <a:pt x="941" y="148"/>
                    <a:pt x="935" y="167"/>
                  </a:cubicBezTo>
                  <a:cubicBezTo>
                    <a:pt x="928" y="186"/>
                    <a:pt x="928" y="205"/>
                    <a:pt x="922" y="225"/>
                  </a:cubicBezTo>
                  <a:cubicBezTo>
                    <a:pt x="916" y="250"/>
                    <a:pt x="909" y="269"/>
                    <a:pt x="896" y="295"/>
                  </a:cubicBezTo>
                  <a:cubicBezTo>
                    <a:pt x="884" y="327"/>
                    <a:pt x="871" y="346"/>
                    <a:pt x="858" y="372"/>
                  </a:cubicBezTo>
                  <a:cubicBezTo>
                    <a:pt x="839" y="404"/>
                    <a:pt x="820" y="429"/>
                    <a:pt x="800" y="461"/>
                  </a:cubicBezTo>
                  <a:cubicBezTo>
                    <a:pt x="717" y="404"/>
                    <a:pt x="634" y="365"/>
                    <a:pt x="544" y="340"/>
                  </a:cubicBezTo>
                  <a:cubicBezTo>
                    <a:pt x="493" y="321"/>
                    <a:pt x="436" y="308"/>
                    <a:pt x="378" y="308"/>
                  </a:cubicBezTo>
                  <a:cubicBezTo>
                    <a:pt x="346" y="308"/>
                    <a:pt x="320" y="308"/>
                    <a:pt x="295" y="314"/>
                  </a:cubicBezTo>
                  <a:lnTo>
                    <a:pt x="269" y="321"/>
                  </a:lnTo>
                  <a:cubicBezTo>
                    <a:pt x="250" y="321"/>
                    <a:pt x="237" y="327"/>
                    <a:pt x="224" y="333"/>
                  </a:cubicBezTo>
                  <a:cubicBezTo>
                    <a:pt x="199" y="340"/>
                    <a:pt x="173" y="353"/>
                    <a:pt x="154" y="372"/>
                  </a:cubicBezTo>
                  <a:cubicBezTo>
                    <a:pt x="128" y="385"/>
                    <a:pt x="109" y="404"/>
                    <a:pt x="96" y="423"/>
                  </a:cubicBezTo>
                  <a:cubicBezTo>
                    <a:pt x="52" y="481"/>
                    <a:pt x="20" y="538"/>
                    <a:pt x="7" y="609"/>
                  </a:cubicBezTo>
                  <a:cubicBezTo>
                    <a:pt x="0" y="615"/>
                    <a:pt x="0" y="628"/>
                    <a:pt x="7" y="634"/>
                  </a:cubicBezTo>
                  <a:cubicBezTo>
                    <a:pt x="13" y="641"/>
                    <a:pt x="20" y="647"/>
                    <a:pt x="26" y="653"/>
                  </a:cubicBezTo>
                  <a:lnTo>
                    <a:pt x="52" y="653"/>
                  </a:lnTo>
                  <a:cubicBezTo>
                    <a:pt x="64" y="647"/>
                    <a:pt x="71" y="641"/>
                    <a:pt x="77" y="628"/>
                  </a:cubicBezTo>
                  <a:cubicBezTo>
                    <a:pt x="84" y="602"/>
                    <a:pt x="90" y="583"/>
                    <a:pt x="96" y="564"/>
                  </a:cubicBezTo>
                  <a:cubicBezTo>
                    <a:pt x="109" y="532"/>
                    <a:pt x="122" y="506"/>
                    <a:pt x="141" y="481"/>
                  </a:cubicBezTo>
                  <a:cubicBezTo>
                    <a:pt x="154" y="461"/>
                    <a:pt x="173" y="449"/>
                    <a:pt x="192" y="429"/>
                  </a:cubicBezTo>
                  <a:cubicBezTo>
                    <a:pt x="205" y="423"/>
                    <a:pt x="224" y="410"/>
                    <a:pt x="237" y="404"/>
                  </a:cubicBezTo>
                  <a:cubicBezTo>
                    <a:pt x="250" y="397"/>
                    <a:pt x="263" y="397"/>
                    <a:pt x="282" y="391"/>
                  </a:cubicBezTo>
                  <a:cubicBezTo>
                    <a:pt x="295" y="391"/>
                    <a:pt x="308" y="385"/>
                    <a:pt x="320" y="385"/>
                  </a:cubicBezTo>
                  <a:cubicBezTo>
                    <a:pt x="336" y="381"/>
                    <a:pt x="354" y="380"/>
                    <a:pt x="372" y="380"/>
                  </a:cubicBezTo>
                  <a:cubicBezTo>
                    <a:pt x="389" y="380"/>
                    <a:pt x="407" y="381"/>
                    <a:pt x="423" y="385"/>
                  </a:cubicBezTo>
                  <a:cubicBezTo>
                    <a:pt x="480" y="391"/>
                    <a:pt x="538" y="410"/>
                    <a:pt x="589" y="436"/>
                  </a:cubicBezTo>
                  <a:cubicBezTo>
                    <a:pt x="672" y="468"/>
                    <a:pt x="749" y="513"/>
                    <a:pt x="820" y="570"/>
                  </a:cubicBezTo>
                  <a:cubicBezTo>
                    <a:pt x="884" y="615"/>
                    <a:pt x="935" y="673"/>
                    <a:pt x="980" y="730"/>
                  </a:cubicBezTo>
                  <a:cubicBezTo>
                    <a:pt x="999" y="756"/>
                    <a:pt x="1018" y="781"/>
                    <a:pt x="1031" y="813"/>
                  </a:cubicBezTo>
                  <a:cubicBezTo>
                    <a:pt x="1037" y="826"/>
                    <a:pt x="1056" y="833"/>
                    <a:pt x="1076" y="833"/>
                  </a:cubicBezTo>
                  <a:cubicBezTo>
                    <a:pt x="1101" y="813"/>
                    <a:pt x="1108" y="794"/>
                    <a:pt x="1101" y="775"/>
                  </a:cubicBezTo>
                  <a:cubicBezTo>
                    <a:pt x="1044" y="673"/>
                    <a:pt x="967" y="583"/>
                    <a:pt x="871" y="513"/>
                  </a:cubicBezTo>
                  <a:lnTo>
                    <a:pt x="852" y="500"/>
                  </a:lnTo>
                  <a:cubicBezTo>
                    <a:pt x="884" y="461"/>
                    <a:pt x="909" y="429"/>
                    <a:pt x="935" y="391"/>
                  </a:cubicBezTo>
                  <a:cubicBezTo>
                    <a:pt x="954" y="353"/>
                    <a:pt x="967" y="321"/>
                    <a:pt x="980" y="282"/>
                  </a:cubicBezTo>
                  <a:cubicBezTo>
                    <a:pt x="1012" y="205"/>
                    <a:pt x="1018" y="122"/>
                    <a:pt x="1018" y="39"/>
                  </a:cubicBezTo>
                  <a:cubicBezTo>
                    <a:pt x="1018" y="20"/>
                    <a:pt x="999" y="1"/>
                    <a:pt x="980" y="1"/>
                  </a:cubicBezTo>
                  <a:close/>
                </a:path>
              </a:pathLst>
            </a:custGeom>
            <a:solidFill>
              <a:srgbClr val="68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7"/>
            <p:cNvSpPr/>
            <p:nvPr/>
          </p:nvSpPr>
          <p:spPr>
            <a:xfrm>
              <a:off x="6825174" y="3133166"/>
              <a:ext cx="122977" cy="120768"/>
            </a:xfrm>
            <a:custGeom>
              <a:avLst/>
              <a:gdLst/>
              <a:ahLst/>
              <a:cxnLst/>
              <a:rect l="l" t="t" r="r" b="b"/>
              <a:pathLst>
                <a:path w="1390" h="1365" extrusionOk="0">
                  <a:moveTo>
                    <a:pt x="699" y="0"/>
                  </a:moveTo>
                  <a:cubicBezTo>
                    <a:pt x="529" y="0"/>
                    <a:pt x="366" y="64"/>
                    <a:pt x="237" y="180"/>
                  </a:cubicBezTo>
                  <a:cubicBezTo>
                    <a:pt x="103" y="302"/>
                    <a:pt x="26" y="474"/>
                    <a:pt x="20" y="654"/>
                  </a:cubicBezTo>
                  <a:cubicBezTo>
                    <a:pt x="1" y="1012"/>
                    <a:pt x="295" y="1364"/>
                    <a:pt x="666" y="1364"/>
                  </a:cubicBezTo>
                  <a:cubicBezTo>
                    <a:pt x="674" y="1364"/>
                    <a:pt x="681" y="1364"/>
                    <a:pt x="689" y="1364"/>
                  </a:cubicBezTo>
                  <a:cubicBezTo>
                    <a:pt x="860" y="1364"/>
                    <a:pt x="1030" y="1295"/>
                    <a:pt x="1159" y="1185"/>
                  </a:cubicBezTo>
                  <a:cubicBezTo>
                    <a:pt x="1287" y="1063"/>
                    <a:pt x="1370" y="890"/>
                    <a:pt x="1377" y="711"/>
                  </a:cubicBezTo>
                  <a:cubicBezTo>
                    <a:pt x="1390" y="353"/>
                    <a:pt x="1095" y="1"/>
                    <a:pt x="724" y="1"/>
                  </a:cubicBezTo>
                  <a:cubicBezTo>
                    <a:pt x="716" y="0"/>
                    <a:pt x="708" y="0"/>
                    <a:pt x="6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27"/>
          <p:cNvGrpSpPr/>
          <p:nvPr/>
        </p:nvGrpSpPr>
        <p:grpSpPr>
          <a:xfrm>
            <a:off x="-311098" y="2141001"/>
            <a:ext cx="2591745" cy="2739959"/>
            <a:chOff x="86622" y="1846575"/>
            <a:chExt cx="2591745" cy="2739959"/>
          </a:xfrm>
        </p:grpSpPr>
        <p:sp>
          <p:nvSpPr>
            <p:cNvPr id="340" name="Google Shape;340;p27"/>
            <p:cNvSpPr/>
            <p:nvPr/>
          </p:nvSpPr>
          <p:spPr>
            <a:xfrm>
              <a:off x="296099" y="2223315"/>
              <a:ext cx="645188" cy="674942"/>
            </a:xfrm>
            <a:custGeom>
              <a:avLst/>
              <a:gdLst/>
              <a:ahLst/>
              <a:cxnLst/>
              <a:rect l="l" t="t" r="r" b="b"/>
              <a:pathLst>
                <a:path w="6939" h="7259" extrusionOk="0">
                  <a:moveTo>
                    <a:pt x="3623" y="0"/>
                  </a:moveTo>
                  <a:lnTo>
                    <a:pt x="3630" y="6"/>
                  </a:lnTo>
                  <a:cubicBezTo>
                    <a:pt x="3470" y="6"/>
                    <a:pt x="3310" y="32"/>
                    <a:pt x="3156" y="83"/>
                  </a:cubicBezTo>
                  <a:cubicBezTo>
                    <a:pt x="2958" y="147"/>
                    <a:pt x="2772" y="250"/>
                    <a:pt x="2618" y="384"/>
                  </a:cubicBezTo>
                  <a:cubicBezTo>
                    <a:pt x="2458" y="518"/>
                    <a:pt x="2337" y="685"/>
                    <a:pt x="2254" y="877"/>
                  </a:cubicBezTo>
                  <a:cubicBezTo>
                    <a:pt x="2177" y="1069"/>
                    <a:pt x="2158" y="1274"/>
                    <a:pt x="2190" y="1479"/>
                  </a:cubicBezTo>
                  <a:cubicBezTo>
                    <a:pt x="2209" y="1568"/>
                    <a:pt x="2234" y="1664"/>
                    <a:pt x="2273" y="1747"/>
                  </a:cubicBezTo>
                  <a:cubicBezTo>
                    <a:pt x="1985" y="1498"/>
                    <a:pt x="1690" y="1370"/>
                    <a:pt x="1402" y="1370"/>
                  </a:cubicBezTo>
                  <a:cubicBezTo>
                    <a:pt x="1358" y="1370"/>
                    <a:pt x="1306" y="1376"/>
                    <a:pt x="1262" y="1383"/>
                  </a:cubicBezTo>
                  <a:cubicBezTo>
                    <a:pt x="1063" y="1415"/>
                    <a:pt x="871" y="1504"/>
                    <a:pt x="718" y="1632"/>
                  </a:cubicBezTo>
                  <a:cubicBezTo>
                    <a:pt x="551" y="1779"/>
                    <a:pt x="410" y="1952"/>
                    <a:pt x="308" y="2144"/>
                  </a:cubicBezTo>
                  <a:cubicBezTo>
                    <a:pt x="199" y="2343"/>
                    <a:pt x="116" y="2554"/>
                    <a:pt x="71" y="2778"/>
                  </a:cubicBezTo>
                  <a:cubicBezTo>
                    <a:pt x="20" y="2989"/>
                    <a:pt x="1" y="3207"/>
                    <a:pt x="20" y="3431"/>
                  </a:cubicBezTo>
                  <a:cubicBezTo>
                    <a:pt x="39" y="3629"/>
                    <a:pt x="103" y="3821"/>
                    <a:pt x="206" y="3994"/>
                  </a:cubicBezTo>
                  <a:cubicBezTo>
                    <a:pt x="308" y="4160"/>
                    <a:pt x="462" y="4282"/>
                    <a:pt x="647" y="4346"/>
                  </a:cubicBezTo>
                  <a:cubicBezTo>
                    <a:pt x="724" y="4371"/>
                    <a:pt x="807" y="4391"/>
                    <a:pt x="897" y="4397"/>
                  </a:cubicBezTo>
                  <a:cubicBezTo>
                    <a:pt x="878" y="4410"/>
                    <a:pt x="858" y="4429"/>
                    <a:pt x="846" y="4442"/>
                  </a:cubicBezTo>
                  <a:cubicBezTo>
                    <a:pt x="788" y="4499"/>
                    <a:pt x="743" y="4563"/>
                    <a:pt x="711" y="4627"/>
                  </a:cubicBezTo>
                  <a:cubicBezTo>
                    <a:pt x="686" y="4698"/>
                    <a:pt x="666" y="4762"/>
                    <a:pt x="660" y="4832"/>
                  </a:cubicBezTo>
                  <a:cubicBezTo>
                    <a:pt x="660" y="4871"/>
                    <a:pt x="660" y="4903"/>
                    <a:pt x="660" y="4935"/>
                  </a:cubicBezTo>
                  <a:cubicBezTo>
                    <a:pt x="666" y="4973"/>
                    <a:pt x="673" y="5012"/>
                    <a:pt x="686" y="5050"/>
                  </a:cubicBezTo>
                  <a:cubicBezTo>
                    <a:pt x="724" y="5184"/>
                    <a:pt x="794" y="5312"/>
                    <a:pt x="903" y="5408"/>
                  </a:cubicBezTo>
                  <a:cubicBezTo>
                    <a:pt x="1012" y="5517"/>
                    <a:pt x="1146" y="5588"/>
                    <a:pt x="1294" y="5626"/>
                  </a:cubicBezTo>
                  <a:cubicBezTo>
                    <a:pt x="1358" y="5639"/>
                    <a:pt x="1428" y="5645"/>
                    <a:pt x="1492" y="5645"/>
                  </a:cubicBezTo>
                  <a:cubicBezTo>
                    <a:pt x="1562" y="5645"/>
                    <a:pt x="1639" y="5632"/>
                    <a:pt x="1710" y="5613"/>
                  </a:cubicBezTo>
                  <a:cubicBezTo>
                    <a:pt x="1748" y="5607"/>
                    <a:pt x="1780" y="5594"/>
                    <a:pt x="1818" y="5581"/>
                  </a:cubicBezTo>
                  <a:lnTo>
                    <a:pt x="1818" y="5581"/>
                  </a:lnTo>
                  <a:cubicBezTo>
                    <a:pt x="1799" y="5600"/>
                    <a:pt x="1786" y="5626"/>
                    <a:pt x="1780" y="5645"/>
                  </a:cubicBezTo>
                  <a:cubicBezTo>
                    <a:pt x="1722" y="5773"/>
                    <a:pt x="1690" y="5908"/>
                    <a:pt x="1697" y="6048"/>
                  </a:cubicBezTo>
                  <a:cubicBezTo>
                    <a:pt x="1703" y="6176"/>
                    <a:pt x="1742" y="6311"/>
                    <a:pt x="1799" y="6426"/>
                  </a:cubicBezTo>
                  <a:cubicBezTo>
                    <a:pt x="1857" y="6554"/>
                    <a:pt x="1940" y="6669"/>
                    <a:pt x="2036" y="6765"/>
                  </a:cubicBezTo>
                  <a:cubicBezTo>
                    <a:pt x="2087" y="6823"/>
                    <a:pt x="2138" y="6868"/>
                    <a:pt x="2196" y="6912"/>
                  </a:cubicBezTo>
                  <a:cubicBezTo>
                    <a:pt x="2254" y="6964"/>
                    <a:pt x="2318" y="7002"/>
                    <a:pt x="2382" y="7040"/>
                  </a:cubicBezTo>
                  <a:cubicBezTo>
                    <a:pt x="2510" y="7117"/>
                    <a:pt x="2644" y="7175"/>
                    <a:pt x="2791" y="7213"/>
                  </a:cubicBezTo>
                  <a:cubicBezTo>
                    <a:pt x="2906" y="7245"/>
                    <a:pt x="3022" y="7258"/>
                    <a:pt x="3143" y="7258"/>
                  </a:cubicBezTo>
                  <a:cubicBezTo>
                    <a:pt x="3329" y="7258"/>
                    <a:pt x="3508" y="7220"/>
                    <a:pt x="3675" y="7143"/>
                  </a:cubicBezTo>
                  <a:cubicBezTo>
                    <a:pt x="3841" y="7066"/>
                    <a:pt x="3995" y="6957"/>
                    <a:pt x="4116" y="6816"/>
                  </a:cubicBezTo>
                  <a:cubicBezTo>
                    <a:pt x="4225" y="6752"/>
                    <a:pt x="4334" y="6676"/>
                    <a:pt x="4462" y="6586"/>
                  </a:cubicBezTo>
                  <a:cubicBezTo>
                    <a:pt x="4571" y="6509"/>
                    <a:pt x="4673" y="6432"/>
                    <a:pt x="4782" y="6356"/>
                  </a:cubicBezTo>
                  <a:cubicBezTo>
                    <a:pt x="4967" y="6215"/>
                    <a:pt x="5147" y="6068"/>
                    <a:pt x="5319" y="5908"/>
                  </a:cubicBezTo>
                  <a:cubicBezTo>
                    <a:pt x="5678" y="5581"/>
                    <a:pt x="5998" y="5216"/>
                    <a:pt x="6273" y="4820"/>
                  </a:cubicBezTo>
                  <a:cubicBezTo>
                    <a:pt x="6542" y="4423"/>
                    <a:pt x="6740" y="3987"/>
                    <a:pt x="6855" y="3527"/>
                  </a:cubicBezTo>
                  <a:cubicBezTo>
                    <a:pt x="6907" y="3290"/>
                    <a:pt x="6939" y="3059"/>
                    <a:pt x="6939" y="2823"/>
                  </a:cubicBezTo>
                  <a:cubicBezTo>
                    <a:pt x="6939" y="2701"/>
                    <a:pt x="6926" y="2579"/>
                    <a:pt x="6913" y="2458"/>
                  </a:cubicBezTo>
                  <a:cubicBezTo>
                    <a:pt x="6900" y="2375"/>
                    <a:pt x="6888" y="2291"/>
                    <a:pt x="6862" y="2208"/>
                  </a:cubicBezTo>
                  <a:cubicBezTo>
                    <a:pt x="6817" y="2061"/>
                    <a:pt x="6753" y="1927"/>
                    <a:pt x="6676" y="1799"/>
                  </a:cubicBezTo>
                  <a:cubicBezTo>
                    <a:pt x="6593" y="1664"/>
                    <a:pt x="6491" y="1536"/>
                    <a:pt x="6382" y="1415"/>
                  </a:cubicBezTo>
                  <a:cubicBezTo>
                    <a:pt x="6273" y="1299"/>
                    <a:pt x="6151" y="1191"/>
                    <a:pt x="6023" y="1095"/>
                  </a:cubicBezTo>
                  <a:cubicBezTo>
                    <a:pt x="5902" y="1011"/>
                    <a:pt x="5774" y="941"/>
                    <a:pt x="5633" y="896"/>
                  </a:cubicBezTo>
                  <a:cubicBezTo>
                    <a:pt x="5537" y="864"/>
                    <a:pt x="5441" y="845"/>
                    <a:pt x="5339" y="845"/>
                  </a:cubicBezTo>
                  <a:lnTo>
                    <a:pt x="5307" y="845"/>
                  </a:lnTo>
                  <a:cubicBezTo>
                    <a:pt x="5255" y="845"/>
                    <a:pt x="5204" y="858"/>
                    <a:pt x="5159" y="870"/>
                  </a:cubicBezTo>
                  <a:cubicBezTo>
                    <a:pt x="5108" y="883"/>
                    <a:pt x="5057" y="909"/>
                    <a:pt x="5012" y="934"/>
                  </a:cubicBezTo>
                  <a:cubicBezTo>
                    <a:pt x="4916" y="992"/>
                    <a:pt x="4839" y="1075"/>
                    <a:pt x="4782" y="1171"/>
                  </a:cubicBezTo>
                  <a:cubicBezTo>
                    <a:pt x="4775" y="1184"/>
                    <a:pt x="4769" y="1197"/>
                    <a:pt x="4763" y="1210"/>
                  </a:cubicBezTo>
                  <a:cubicBezTo>
                    <a:pt x="4756" y="1050"/>
                    <a:pt x="4731" y="896"/>
                    <a:pt x="4679" y="742"/>
                  </a:cubicBezTo>
                  <a:cubicBezTo>
                    <a:pt x="4558" y="333"/>
                    <a:pt x="4193" y="38"/>
                    <a:pt x="3764" y="6"/>
                  </a:cubicBezTo>
                  <a:cubicBezTo>
                    <a:pt x="3719" y="0"/>
                    <a:pt x="3675" y="0"/>
                    <a:pt x="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7"/>
            <p:cNvSpPr/>
            <p:nvPr/>
          </p:nvSpPr>
          <p:spPr>
            <a:xfrm>
              <a:off x="1176216" y="1846575"/>
              <a:ext cx="596374" cy="547001"/>
            </a:xfrm>
            <a:custGeom>
              <a:avLst/>
              <a:gdLst/>
              <a:ahLst/>
              <a:cxnLst/>
              <a:rect l="l" t="t" r="r" b="b"/>
              <a:pathLst>
                <a:path w="6414" h="5883" extrusionOk="0">
                  <a:moveTo>
                    <a:pt x="4020" y="1"/>
                  </a:moveTo>
                  <a:lnTo>
                    <a:pt x="4020" y="7"/>
                  </a:lnTo>
                  <a:cubicBezTo>
                    <a:pt x="3975" y="7"/>
                    <a:pt x="3937" y="7"/>
                    <a:pt x="3892" y="13"/>
                  </a:cubicBezTo>
                  <a:cubicBezTo>
                    <a:pt x="3707" y="26"/>
                    <a:pt x="3521" y="97"/>
                    <a:pt x="3367" y="205"/>
                  </a:cubicBezTo>
                  <a:cubicBezTo>
                    <a:pt x="3329" y="231"/>
                    <a:pt x="3297" y="263"/>
                    <a:pt x="3265" y="295"/>
                  </a:cubicBezTo>
                  <a:cubicBezTo>
                    <a:pt x="3073" y="487"/>
                    <a:pt x="2964" y="762"/>
                    <a:pt x="2939" y="1114"/>
                  </a:cubicBezTo>
                  <a:cubicBezTo>
                    <a:pt x="2907" y="1037"/>
                    <a:pt x="2868" y="954"/>
                    <a:pt x="2817" y="884"/>
                  </a:cubicBezTo>
                  <a:cubicBezTo>
                    <a:pt x="2702" y="730"/>
                    <a:pt x="2555" y="609"/>
                    <a:pt x="2375" y="532"/>
                  </a:cubicBezTo>
                  <a:cubicBezTo>
                    <a:pt x="2241" y="473"/>
                    <a:pt x="2100" y="441"/>
                    <a:pt x="1955" y="441"/>
                  </a:cubicBezTo>
                  <a:cubicBezTo>
                    <a:pt x="1941" y="441"/>
                    <a:pt x="1928" y="442"/>
                    <a:pt x="1915" y="442"/>
                  </a:cubicBezTo>
                  <a:lnTo>
                    <a:pt x="1812" y="442"/>
                  </a:lnTo>
                  <a:cubicBezTo>
                    <a:pt x="1620" y="461"/>
                    <a:pt x="1428" y="513"/>
                    <a:pt x="1255" y="602"/>
                  </a:cubicBezTo>
                  <a:cubicBezTo>
                    <a:pt x="1121" y="673"/>
                    <a:pt x="999" y="762"/>
                    <a:pt x="897" y="865"/>
                  </a:cubicBezTo>
                  <a:cubicBezTo>
                    <a:pt x="865" y="897"/>
                    <a:pt x="839" y="929"/>
                    <a:pt x="807" y="961"/>
                  </a:cubicBezTo>
                  <a:cubicBezTo>
                    <a:pt x="545" y="1262"/>
                    <a:pt x="500" y="1697"/>
                    <a:pt x="692" y="2055"/>
                  </a:cubicBezTo>
                  <a:cubicBezTo>
                    <a:pt x="756" y="2183"/>
                    <a:pt x="846" y="2305"/>
                    <a:pt x="942" y="2414"/>
                  </a:cubicBezTo>
                  <a:cubicBezTo>
                    <a:pt x="929" y="2414"/>
                    <a:pt x="916" y="2407"/>
                    <a:pt x="903" y="2401"/>
                  </a:cubicBezTo>
                  <a:cubicBezTo>
                    <a:pt x="846" y="2388"/>
                    <a:pt x="788" y="2382"/>
                    <a:pt x="730" y="2382"/>
                  </a:cubicBezTo>
                  <a:cubicBezTo>
                    <a:pt x="634" y="2382"/>
                    <a:pt x="538" y="2407"/>
                    <a:pt x="455" y="2452"/>
                  </a:cubicBezTo>
                  <a:cubicBezTo>
                    <a:pt x="417" y="2478"/>
                    <a:pt x="378" y="2503"/>
                    <a:pt x="340" y="2535"/>
                  </a:cubicBezTo>
                  <a:lnTo>
                    <a:pt x="321" y="2554"/>
                  </a:lnTo>
                  <a:cubicBezTo>
                    <a:pt x="257" y="2618"/>
                    <a:pt x="199" y="2695"/>
                    <a:pt x="161" y="2778"/>
                  </a:cubicBezTo>
                  <a:cubicBezTo>
                    <a:pt x="97" y="2900"/>
                    <a:pt x="58" y="3034"/>
                    <a:pt x="39" y="3169"/>
                  </a:cubicBezTo>
                  <a:cubicBezTo>
                    <a:pt x="7" y="3316"/>
                    <a:pt x="1" y="3470"/>
                    <a:pt x="7" y="3617"/>
                  </a:cubicBezTo>
                  <a:cubicBezTo>
                    <a:pt x="14" y="3770"/>
                    <a:pt x="33" y="3918"/>
                    <a:pt x="65" y="4065"/>
                  </a:cubicBezTo>
                  <a:cubicBezTo>
                    <a:pt x="97" y="4199"/>
                    <a:pt x="148" y="4334"/>
                    <a:pt x="212" y="4455"/>
                  </a:cubicBezTo>
                  <a:cubicBezTo>
                    <a:pt x="250" y="4526"/>
                    <a:pt x="295" y="4590"/>
                    <a:pt x="346" y="4654"/>
                  </a:cubicBezTo>
                  <a:cubicBezTo>
                    <a:pt x="410" y="4743"/>
                    <a:pt x="487" y="4826"/>
                    <a:pt x="570" y="4910"/>
                  </a:cubicBezTo>
                  <a:cubicBezTo>
                    <a:pt x="724" y="5063"/>
                    <a:pt x="897" y="5204"/>
                    <a:pt x="1089" y="5319"/>
                  </a:cubicBezTo>
                  <a:cubicBezTo>
                    <a:pt x="1473" y="5550"/>
                    <a:pt x="1889" y="5703"/>
                    <a:pt x="2331" y="5787"/>
                  </a:cubicBezTo>
                  <a:cubicBezTo>
                    <a:pt x="2676" y="5851"/>
                    <a:pt x="3022" y="5883"/>
                    <a:pt x="3374" y="5883"/>
                  </a:cubicBezTo>
                  <a:cubicBezTo>
                    <a:pt x="3476" y="5883"/>
                    <a:pt x="3579" y="5883"/>
                    <a:pt x="3675" y="5876"/>
                  </a:cubicBezTo>
                  <a:cubicBezTo>
                    <a:pt x="3892" y="5863"/>
                    <a:pt x="4116" y="5844"/>
                    <a:pt x="4327" y="5812"/>
                  </a:cubicBezTo>
                  <a:lnTo>
                    <a:pt x="4635" y="5767"/>
                  </a:lnTo>
                  <a:lnTo>
                    <a:pt x="4679" y="5761"/>
                  </a:lnTo>
                  <a:cubicBezTo>
                    <a:pt x="4840" y="5735"/>
                    <a:pt x="4961" y="5710"/>
                    <a:pt x="5070" y="5678"/>
                  </a:cubicBezTo>
                  <a:lnTo>
                    <a:pt x="5147" y="5678"/>
                  </a:lnTo>
                  <a:cubicBezTo>
                    <a:pt x="5294" y="5678"/>
                    <a:pt x="5441" y="5652"/>
                    <a:pt x="5582" y="5601"/>
                  </a:cubicBezTo>
                  <a:cubicBezTo>
                    <a:pt x="5742" y="5543"/>
                    <a:pt x="5883" y="5447"/>
                    <a:pt x="6004" y="5326"/>
                  </a:cubicBezTo>
                  <a:cubicBezTo>
                    <a:pt x="6081" y="5249"/>
                    <a:pt x="6152" y="5159"/>
                    <a:pt x="6209" y="5063"/>
                  </a:cubicBezTo>
                  <a:cubicBezTo>
                    <a:pt x="6280" y="4942"/>
                    <a:pt x="6331" y="4814"/>
                    <a:pt x="6369" y="4679"/>
                  </a:cubicBezTo>
                  <a:cubicBezTo>
                    <a:pt x="6382" y="4615"/>
                    <a:pt x="6395" y="4545"/>
                    <a:pt x="6408" y="4474"/>
                  </a:cubicBezTo>
                  <a:cubicBezTo>
                    <a:pt x="6414" y="4404"/>
                    <a:pt x="6414" y="4340"/>
                    <a:pt x="6414" y="4270"/>
                  </a:cubicBezTo>
                  <a:cubicBezTo>
                    <a:pt x="6414" y="4142"/>
                    <a:pt x="6388" y="4014"/>
                    <a:pt x="6344" y="3892"/>
                  </a:cubicBezTo>
                  <a:cubicBezTo>
                    <a:pt x="6305" y="3770"/>
                    <a:pt x="6241" y="3662"/>
                    <a:pt x="6158" y="3572"/>
                  </a:cubicBezTo>
                  <a:cubicBezTo>
                    <a:pt x="6075" y="3476"/>
                    <a:pt x="5966" y="3406"/>
                    <a:pt x="5844" y="3361"/>
                  </a:cubicBezTo>
                  <a:cubicBezTo>
                    <a:pt x="5819" y="3348"/>
                    <a:pt x="5800" y="3342"/>
                    <a:pt x="5774" y="3335"/>
                  </a:cubicBezTo>
                  <a:cubicBezTo>
                    <a:pt x="5806" y="3322"/>
                    <a:pt x="5838" y="3310"/>
                    <a:pt x="5870" y="3290"/>
                  </a:cubicBezTo>
                  <a:cubicBezTo>
                    <a:pt x="5928" y="3258"/>
                    <a:pt x="5985" y="3214"/>
                    <a:pt x="6030" y="3169"/>
                  </a:cubicBezTo>
                  <a:cubicBezTo>
                    <a:pt x="6075" y="3124"/>
                    <a:pt x="6113" y="3079"/>
                    <a:pt x="6145" y="3028"/>
                  </a:cubicBezTo>
                  <a:cubicBezTo>
                    <a:pt x="6222" y="2906"/>
                    <a:pt x="6260" y="2766"/>
                    <a:pt x="6267" y="2625"/>
                  </a:cubicBezTo>
                  <a:cubicBezTo>
                    <a:pt x="6267" y="2490"/>
                    <a:pt x="6235" y="2356"/>
                    <a:pt x="6171" y="2241"/>
                  </a:cubicBezTo>
                  <a:cubicBezTo>
                    <a:pt x="6152" y="2209"/>
                    <a:pt x="6132" y="2183"/>
                    <a:pt x="6113" y="2151"/>
                  </a:cubicBezTo>
                  <a:cubicBezTo>
                    <a:pt x="6088" y="2132"/>
                    <a:pt x="6068" y="2106"/>
                    <a:pt x="6043" y="2087"/>
                  </a:cubicBezTo>
                  <a:cubicBezTo>
                    <a:pt x="5992" y="2042"/>
                    <a:pt x="5934" y="2010"/>
                    <a:pt x="5876" y="1985"/>
                  </a:cubicBezTo>
                  <a:cubicBezTo>
                    <a:pt x="5806" y="1959"/>
                    <a:pt x="5742" y="1946"/>
                    <a:pt x="5672" y="1946"/>
                  </a:cubicBezTo>
                  <a:lnTo>
                    <a:pt x="5601" y="1946"/>
                  </a:lnTo>
                  <a:cubicBezTo>
                    <a:pt x="5652" y="1889"/>
                    <a:pt x="5697" y="1818"/>
                    <a:pt x="5736" y="1748"/>
                  </a:cubicBezTo>
                  <a:cubicBezTo>
                    <a:pt x="5812" y="1588"/>
                    <a:pt x="5832" y="1402"/>
                    <a:pt x="5793" y="1223"/>
                  </a:cubicBezTo>
                  <a:cubicBezTo>
                    <a:pt x="5748" y="1044"/>
                    <a:pt x="5659" y="871"/>
                    <a:pt x="5537" y="730"/>
                  </a:cubicBezTo>
                  <a:cubicBezTo>
                    <a:pt x="5403" y="570"/>
                    <a:pt x="5249" y="436"/>
                    <a:pt x="5076" y="327"/>
                  </a:cubicBezTo>
                  <a:cubicBezTo>
                    <a:pt x="4897" y="218"/>
                    <a:pt x="4705" y="129"/>
                    <a:pt x="4500" y="71"/>
                  </a:cubicBezTo>
                  <a:cubicBezTo>
                    <a:pt x="4340" y="26"/>
                    <a:pt x="4180" y="1"/>
                    <a:pt x="40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7"/>
            <p:cNvSpPr/>
            <p:nvPr/>
          </p:nvSpPr>
          <p:spPr>
            <a:xfrm>
              <a:off x="1175658" y="1888229"/>
              <a:ext cx="213761" cy="495862"/>
            </a:xfrm>
            <a:custGeom>
              <a:avLst/>
              <a:gdLst/>
              <a:ahLst/>
              <a:cxnLst/>
              <a:rect l="l" t="t" r="r" b="b"/>
              <a:pathLst>
                <a:path w="2299" h="5333" extrusionOk="0">
                  <a:moveTo>
                    <a:pt x="1767" y="1"/>
                  </a:moveTo>
                  <a:lnTo>
                    <a:pt x="1767" y="1"/>
                  </a:lnTo>
                  <a:cubicBezTo>
                    <a:pt x="1588" y="20"/>
                    <a:pt x="1421" y="71"/>
                    <a:pt x="1261" y="154"/>
                  </a:cubicBezTo>
                  <a:cubicBezTo>
                    <a:pt x="1127" y="218"/>
                    <a:pt x="1005" y="308"/>
                    <a:pt x="896" y="410"/>
                  </a:cubicBezTo>
                  <a:cubicBezTo>
                    <a:pt x="871" y="442"/>
                    <a:pt x="839" y="474"/>
                    <a:pt x="813" y="506"/>
                  </a:cubicBezTo>
                  <a:cubicBezTo>
                    <a:pt x="692" y="653"/>
                    <a:pt x="615" y="826"/>
                    <a:pt x="589" y="1012"/>
                  </a:cubicBezTo>
                  <a:cubicBezTo>
                    <a:pt x="564" y="1217"/>
                    <a:pt x="596" y="1422"/>
                    <a:pt x="692" y="1607"/>
                  </a:cubicBezTo>
                  <a:cubicBezTo>
                    <a:pt x="762" y="1735"/>
                    <a:pt x="845" y="1857"/>
                    <a:pt x="948" y="1966"/>
                  </a:cubicBezTo>
                  <a:cubicBezTo>
                    <a:pt x="935" y="1959"/>
                    <a:pt x="922" y="1953"/>
                    <a:pt x="916" y="1953"/>
                  </a:cubicBezTo>
                  <a:cubicBezTo>
                    <a:pt x="858" y="1940"/>
                    <a:pt x="794" y="1927"/>
                    <a:pt x="736" y="1927"/>
                  </a:cubicBezTo>
                  <a:cubicBezTo>
                    <a:pt x="692" y="1927"/>
                    <a:pt x="647" y="1934"/>
                    <a:pt x="602" y="1946"/>
                  </a:cubicBezTo>
                  <a:cubicBezTo>
                    <a:pt x="551" y="1959"/>
                    <a:pt x="506" y="1978"/>
                    <a:pt x="461" y="1998"/>
                  </a:cubicBezTo>
                  <a:cubicBezTo>
                    <a:pt x="416" y="2023"/>
                    <a:pt x="378" y="2049"/>
                    <a:pt x="346" y="2081"/>
                  </a:cubicBezTo>
                  <a:lnTo>
                    <a:pt x="320" y="2100"/>
                  </a:lnTo>
                  <a:cubicBezTo>
                    <a:pt x="256" y="2170"/>
                    <a:pt x="205" y="2247"/>
                    <a:pt x="160" y="2330"/>
                  </a:cubicBezTo>
                  <a:cubicBezTo>
                    <a:pt x="103" y="2452"/>
                    <a:pt x="58" y="2586"/>
                    <a:pt x="39" y="2721"/>
                  </a:cubicBezTo>
                  <a:cubicBezTo>
                    <a:pt x="13" y="2868"/>
                    <a:pt x="0" y="3022"/>
                    <a:pt x="7" y="3169"/>
                  </a:cubicBezTo>
                  <a:cubicBezTo>
                    <a:pt x="13" y="3322"/>
                    <a:pt x="32" y="3470"/>
                    <a:pt x="64" y="3617"/>
                  </a:cubicBezTo>
                  <a:cubicBezTo>
                    <a:pt x="96" y="3751"/>
                    <a:pt x="148" y="3886"/>
                    <a:pt x="212" y="4007"/>
                  </a:cubicBezTo>
                  <a:cubicBezTo>
                    <a:pt x="250" y="4078"/>
                    <a:pt x="295" y="4148"/>
                    <a:pt x="346" y="4206"/>
                  </a:cubicBezTo>
                  <a:cubicBezTo>
                    <a:pt x="416" y="4295"/>
                    <a:pt x="493" y="4385"/>
                    <a:pt x="570" y="4462"/>
                  </a:cubicBezTo>
                  <a:cubicBezTo>
                    <a:pt x="730" y="4615"/>
                    <a:pt x="903" y="4756"/>
                    <a:pt x="1089" y="4871"/>
                  </a:cubicBezTo>
                  <a:cubicBezTo>
                    <a:pt x="1466" y="5095"/>
                    <a:pt x="1876" y="5249"/>
                    <a:pt x="2298" y="5332"/>
                  </a:cubicBezTo>
                  <a:cubicBezTo>
                    <a:pt x="2221" y="5249"/>
                    <a:pt x="2145" y="5172"/>
                    <a:pt x="2081" y="5095"/>
                  </a:cubicBezTo>
                  <a:cubicBezTo>
                    <a:pt x="1863" y="4846"/>
                    <a:pt x="1684" y="4571"/>
                    <a:pt x="1549" y="4270"/>
                  </a:cubicBezTo>
                  <a:cubicBezTo>
                    <a:pt x="1479" y="4129"/>
                    <a:pt x="1428" y="3975"/>
                    <a:pt x="1389" y="3828"/>
                  </a:cubicBezTo>
                  <a:cubicBezTo>
                    <a:pt x="1345" y="3674"/>
                    <a:pt x="1319" y="3527"/>
                    <a:pt x="1306" y="3367"/>
                  </a:cubicBezTo>
                  <a:cubicBezTo>
                    <a:pt x="1293" y="3220"/>
                    <a:pt x="1300" y="3066"/>
                    <a:pt x="1319" y="2913"/>
                  </a:cubicBezTo>
                  <a:cubicBezTo>
                    <a:pt x="1345" y="2759"/>
                    <a:pt x="1383" y="2606"/>
                    <a:pt x="1441" y="2465"/>
                  </a:cubicBezTo>
                  <a:cubicBezTo>
                    <a:pt x="1498" y="2311"/>
                    <a:pt x="1581" y="2170"/>
                    <a:pt x="1671" y="2036"/>
                  </a:cubicBezTo>
                  <a:cubicBezTo>
                    <a:pt x="1722" y="1966"/>
                    <a:pt x="1773" y="1902"/>
                    <a:pt x="1831" y="1838"/>
                  </a:cubicBezTo>
                  <a:cubicBezTo>
                    <a:pt x="1882" y="1780"/>
                    <a:pt x="1933" y="1722"/>
                    <a:pt x="1991" y="1678"/>
                  </a:cubicBezTo>
                  <a:cubicBezTo>
                    <a:pt x="1914" y="1665"/>
                    <a:pt x="1850" y="1658"/>
                    <a:pt x="1799" y="1652"/>
                  </a:cubicBezTo>
                  <a:cubicBezTo>
                    <a:pt x="1729" y="1639"/>
                    <a:pt x="1658" y="1620"/>
                    <a:pt x="1594" y="1594"/>
                  </a:cubicBezTo>
                  <a:cubicBezTo>
                    <a:pt x="1537" y="1575"/>
                    <a:pt x="1485" y="1550"/>
                    <a:pt x="1434" y="1511"/>
                  </a:cubicBezTo>
                  <a:cubicBezTo>
                    <a:pt x="1389" y="1486"/>
                    <a:pt x="1351" y="1454"/>
                    <a:pt x="1313" y="1415"/>
                  </a:cubicBezTo>
                  <a:cubicBezTo>
                    <a:pt x="1281" y="1377"/>
                    <a:pt x="1249" y="1332"/>
                    <a:pt x="1223" y="1287"/>
                  </a:cubicBezTo>
                  <a:cubicBezTo>
                    <a:pt x="1204" y="1242"/>
                    <a:pt x="1185" y="1198"/>
                    <a:pt x="1172" y="1153"/>
                  </a:cubicBezTo>
                  <a:cubicBezTo>
                    <a:pt x="1146" y="1057"/>
                    <a:pt x="1146" y="954"/>
                    <a:pt x="1159" y="852"/>
                  </a:cubicBezTo>
                  <a:cubicBezTo>
                    <a:pt x="1178" y="743"/>
                    <a:pt x="1217" y="634"/>
                    <a:pt x="1268" y="532"/>
                  </a:cubicBezTo>
                  <a:cubicBezTo>
                    <a:pt x="1319" y="423"/>
                    <a:pt x="1389" y="327"/>
                    <a:pt x="1473" y="237"/>
                  </a:cubicBezTo>
                  <a:cubicBezTo>
                    <a:pt x="1562" y="148"/>
                    <a:pt x="1658" y="65"/>
                    <a:pt x="17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7"/>
            <p:cNvSpPr/>
            <p:nvPr/>
          </p:nvSpPr>
          <p:spPr>
            <a:xfrm>
              <a:off x="296099" y="2354226"/>
              <a:ext cx="404742" cy="544026"/>
            </a:xfrm>
            <a:custGeom>
              <a:avLst/>
              <a:gdLst/>
              <a:ahLst/>
              <a:cxnLst/>
              <a:rect l="l" t="t" r="r" b="b"/>
              <a:pathLst>
                <a:path w="4353" h="5851" extrusionOk="0">
                  <a:moveTo>
                    <a:pt x="1102" y="0"/>
                  </a:moveTo>
                  <a:cubicBezTo>
                    <a:pt x="1100" y="1"/>
                    <a:pt x="1099" y="2"/>
                    <a:pt x="1098" y="3"/>
                  </a:cubicBezTo>
                  <a:lnTo>
                    <a:pt x="1098" y="3"/>
                  </a:lnTo>
                  <a:cubicBezTo>
                    <a:pt x="1101" y="2"/>
                    <a:pt x="1105" y="1"/>
                    <a:pt x="1108" y="0"/>
                  </a:cubicBezTo>
                  <a:close/>
                  <a:moveTo>
                    <a:pt x="1098" y="3"/>
                  </a:moveTo>
                  <a:cubicBezTo>
                    <a:pt x="955" y="48"/>
                    <a:pt x="824" y="124"/>
                    <a:pt x="711" y="224"/>
                  </a:cubicBezTo>
                  <a:cubicBezTo>
                    <a:pt x="545" y="365"/>
                    <a:pt x="404" y="538"/>
                    <a:pt x="302" y="730"/>
                  </a:cubicBezTo>
                  <a:cubicBezTo>
                    <a:pt x="193" y="928"/>
                    <a:pt x="110" y="1139"/>
                    <a:pt x="65" y="1363"/>
                  </a:cubicBezTo>
                  <a:cubicBezTo>
                    <a:pt x="14" y="1575"/>
                    <a:pt x="1" y="1799"/>
                    <a:pt x="14" y="2016"/>
                  </a:cubicBezTo>
                  <a:cubicBezTo>
                    <a:pt x="33" y="2221"/>
                    <a:pt x="97" y="2413"/>
                    <a:pt x="199" y="2586"/>
                  </a:cubicBezTo>
                  <a:cubicBezTo>
                    <a:pt x="302" y="2746"/>
                    <a:pt x="455" y="2874"/>
                    <a:pt x="641" y="2938"/>
                  </a:cubicBezTo>
                  <a:cubicBezTo>
                    <a:pt x="724" y="2963"/>
                    <a:pt x="807" y="2983"/>
                    <a:pt x="890" y="2989"/>
                  </a:cubicBezTo>
                  <a:cubicBezTo>
                    <a:pt x="871" y="3002"/>
                    <a:pt x="852" y="3015"/>
                    <a:pt x="839" y="3027"/>
                  </a:cubicBezTo>
                  <a:cubicBezTo>
                    <a:pt x="782" y="3085"/>
                    <a:pt x="743" y="3149"/>
                    <a:pt x="711" y="3219"/>
                  </a:cubicBezTo>
                  <a:cubicBezTo>
                    <a:pt x="679" y="3283"/>
                    <a:pt x="660" y="3354"/>
                    <a:pt x="654" y="3424"/>
                  </a:cubicBezTo>
                  <a:cubicBezTo>
                    <a:pt x="654" y="3456"/>
                    <a:pt x="654" y="3488"/>
                    <a:pt x="654" y="3527"/>
                  </a:cubicBezTo>
                  <a:cubicBezTo>
                    <a:pt x="660" y="3565"/>
                    <a:pt x="666" y="3604"/>
                    <a:pt x="679" y="3636"/>
                  </a:cubicBezTo>
                  <a:cubicBezTo>
                    <a:pt x="718" y="3776"/>
                    <a:pt x="794" y="3904"/>
                    <a:pt x="897" y="4000"/>
                  </a:cubicBezTo>
                  <a:cubicBezTo>
                    <a:pt x="1006" y="4109"/>
                    <a:pt x="1146" y="4180"/>
                    <a:pt x="1294" y="4218"/>
                  </a:cubicBezTo>
                  <a:cubicBezTo>
                    <a:pt x="1358" y="4231"/>
                    <a:pt x="1422" y="4237"/>
                    <a:pt x="1492" y="4237"/>
                  </a:cubicBezTo>
                  <a:cubicBezTo>
                    <a:pt x="1562" y="4237"/>
                    <a:pt x="1639" y="4224"/>
                    <a:pt x="1710" y="4205"/>
                  </a:cubicBezTo>
                  <a:cubicBezTo>
                    <a:pt x="1748" y="4199"/>
                    <a:pt x="1780" y="4186"/>
                    <a:pt x="1818" y="4167"/>
                  </a:cubicBezTo>
                  <a:lnTo>
                    <a:pt x="1818" y="4167"/>
                  </a:lnTo>
                  <a:cubicBezTo>
                    <a:pt x="1799" y="4186"/>
                    <a:pt x="1780" y="4212"/>
                    <a:pt x="1774" y="4237"/>
                  </a:cubicBezTo>
                  <a:cubicBezTo>
                    <a:pt x="1716" y="4359"/>
                    <a:pt x="1690" y="4500"/>
                    <a:pt x="1690" y="4634"/>
                  </a:cubicBezTo>
                  <a:cubicBezTo>
                    <a:pt x="1697" y="4768"/>
                    <a:pt x="1735" y="4896"/>
                    <a:pt x="1793" y="5018"/>
                  </a:cubicBezTo>
                  <a:cubicBezTo>
                    <a:pt x="1850" y="5140"/>
                    <a:pt x="1934" y="5255"/>
                    <a:pt x="2030" y="5357"/>
                  </a:cubicBezTo>
                  <a:cubicBezTo>
                    <a:pt x="2081" y="5408"/>
                    <a:pt x="2132" y="5460"/>
                    <a:pt x="2190" y="5504"/>
                  </a:cubicBezTo>
                  <a:cubicBezTo>
                    <a:pt x="2247" y="5549"/>
                    <a:pt x="2311" y="5594"/>
                    <a:pt x="2375" y="5632"/>
                  </a:cubicBezTo>
                  <a:cubicBezTo>
                    <a:pt x="2503" y="5709"/>
                    <a:pt x="2638" y="5767"/>
                    <a:pt x="2785" y="5805"/>
                  </a:cubicBezTo>
                  <a:cubicBezTo>
                    <a:pt x="2900" y="5837"/>
                    <a:pt x="3022" y="5850"/>
                    <a:pt x="3137" y="5850"/>
                  </a:cubicBezTo>
                  <a:cubicBezTo>
                    <a:pt x="3323" y="5850"/>
                    <a:pt x="3502" y="5812"/>
                    <a:pt x="3668" y="5735"/>
                  </a:cubicBezTo>
                  <a:cubicBezTo>
                    <a:pt x="3841" y="5658"/>
                    <a:pt x="3988" y="5549"/>
                    <a:pt x="4110" y="5408"/>
                  </a:cubicBezTo>
                  <a:cubicBezTo>
                    <a:pt x="4187" y="5364"/>
                    <a:pt x="4263" y="5312"/>
                    <a:pt x="4353" y="5248"/>
                  </a:cubicBezTo>
                  <a:cubicBezTo>
                    <a:pt x="4263" y="5248"/>
                    <a:pt x="4193" y="5255"/>
                    <a:pt x="4129" y="5255"/>
                  </a:cubicBezTo>
                  <a:cubicBezTo>
                    <a:pt x="4027" y="5255"/>
                    <a:pt x="3924" y="5248"/>
                    <a:pt x="3828" y="5236"/>
                  </a:cubicBezTo>
                  <a:cubicBezTo>
                    <a:pt x="3732" y="5223"/>
                    <a:pt x="3630" y="5204"/>
                    <a:pt x="3540" y="5178"/>
                  </a:cubicBezTo>
                  <a:cubicBezTo>
                    <a:pt x="3444" y="5152"/>
                    <a:pt x="3355" y="5114"/>
                    <a:pt x="3265" y="5069"/>
                  </a:cubicBezTo>
                  <a:cubicBezTo>
                    <a:pt x="3098" y="4986"/>
                    <a:pt x="2951" y="4871"/>
                    <a:pt x="2830" y="4724"/>
                  </a:cubicBezTo>
                  <a:cubicBezTo>
                    <a:pt x="2772" y="4653"/>
                    <a:pt x="2721" y="4576"/>
                    <a:pt x="2676" y="4500"/>
                  </a:cubicBezTo>
                  <a:cubicBezTo>
                    <a:pt x="2631" y="4416"/>
                    <a:pt x="2593" y="4333"/>
                    <a:pt x="2561" y="4250"/>
                  </a:cubicBezTo>
                  <a:cubicBezTo>
                    <a:pt x="2433" y="3924"/>
                    <a:pt x="2420" y="3565"/>
                    <a:pt x="2510" y="3232"/>
                  </a:cubicBezTo>
                  <a:lnTo>
                    <a:pt x="2510" y="3232"/>
                  </a:lnTo>
                  <a:cubicBezTo>
                    <a:pt x="2433" y="3290"/>
                    <a:pt x="2350" y="3341"/>
                    <a:pt x="2260" y="3386"/>
                  </a:cubicBezTo>
                  <a:cubicBezTo>
                    <a:pt x="2222" y="3399"/>
                    <a:pt x="2177" y="3412"/>
                    <a:pt x="2138" y="3418"/>
                  </a:cubicBezTo>
                  <a:cubicBezTo>
                    <a:pt x="2100" y="3431"/>
                    <a:pt x="2068" y="3431"/>
                    <a:pt x="2030" y="3431"/>
                  </a:cubicBezTo>
                  <a:lnTo>
                    <a:pt x="2023" y="3431"/>
                  </a:lnTo>
                  <a:cubicBezTo>
                    <a:pt x="1921" y="3431"/>
                    <a:pt x="1825" y="3405"/>
                    <a:pt x="1742" y="3354"/>
                  </a:cubicBezTo>
                  <a:cubicBezTo>
                    <a:pt x="1716" y="3335"/>
                    <a:pt x="1690" y="3316"/>
                    <a:pt x="1665" y="3296"/>
                  </a:cubicBezTo>
                  <a:cubicBezTo>
                    <a:pt x="1614" y="3251"/>
                    <a:pt x="1575" y="3200"/>
                    <a:pt x="1543" y="3136"/>
                  </a:cubicBezTo>
                  <a:cubicBezTo>
                    <a:pt x="1505" y="3072"/>
                    <a:pt x="1486" y="3008"/>
                    <a:pt x="1466" y="2931"/>
                  </a:cubicBezTo>
                  <a:cubicBezTo>
                    <a:pt x="1454" y="2861"/>
                    <a:pt x="1447" y="2778"/>
                    <a:pt x="1454" y="2701"/>
                  </a:cubicBezTo>
                  <a:cubicBezTo>
                    <a:pt x="1466" y="2618"/>
                    <a:pt x="1486" y="2535"/>
                    <a:pt x="1511" y="2458"/>
                  </a:cubicBezTo>
                  <a:cubicBezTo>
                    <a:pt x="1530" y="2413"/>
                    <a:pt x="1550" y="2368"/>
                    <a:pt x="1575" y="2330"/>
                  </a:cubicBezTo>
                  <a:cubicBezTo>
                    <a:pt x="1588" y="2304"/>
                    <a:pt x="1607" y="2272"/>
                    <a:pt x="1626" y="2247"/>
                  </a:cubicBezTo>
                  <a:lnTo>
                    <a:pt x="1626" y="2247"/>
                  </a:lnTo>
                  <a:cubicBezTo>
                    <a:pt x="1550" y="2259"/>
                    <a:pt x="1473" y="2266"/>
                    <a:pt x="1396" y="2266"/>
                  </a:cubicBezTo>
                  <a:lnTo>
                    <a:pt x="1351" y="2266"/>
                  </a:lnTo>
                  <a:cubicBezTo>
                    <a:pt x="1262" y="2266"/>
                    <a:pt x="1178" y="2253"/>
                    <a:pt x="1095" y="2221"/>
                  </a:cubicBezTo>
                  <a:cubicBezTo>
                    <a:pt x="1018" y="2195"/>
                    <a:pt x="948" y="2157"/>
                    <a:pt x="884" y="2112"/>
                  </a:cubicBezTo>
                  <a:cubicBezTo>
                    <a:pt x="852" y="2087"/>
                    <a:pt x="826" y="2067"/>
                    <a:pt x="801" y="2035"/>
                  </a:cubicBezTo>
                  <a:cubicBezTo>
                    <a:pt x="775" y="2010"/>
                    <a:pt x="750" y="1978"/>
                    <a:pt x="724" y="1952"/>
                  </a:cubicBezTo>
                  <a:cubicBezTo>
                    <a:pt x="615" y="1779"/>
                    <a:pt x="545" y="1581"/>
                    <a:pt x="538" y="1376"/>
                  </a:cubicBezTo>
                  <a:cubicBezTo>
                    <a:pt x="532" y="1267"/>
                    <a:pt x="538" y="1159"/>
                    <a:pt x="551" y="1050"/>
                  </a:cubicBezTo>
                  <a:cubicBezTo>
                    <a:pt x="583" y="819"/>
                    <a:pt x="654" y="602"/>
                    <a:pt x="769" y="397"/>
                  </a:cubicBezTo>
                  <a:cubicBezTo>
                    <a:pt x="826" y="301"/>
                    <a:pt x="890" y="211"/>
                    <a:pt x="967" y="128"/>
                  </a:cubicBezTo>
                  <a:cubicBezTo>
                    <a:pt x="1011" y="85"/>
                    <a:pt x="1054" y="41"/>
                    <a:pt x="1098" y="3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647179" y="2507730"/>
              <a:ext cx="339377" cy="711855"/>
            </a:xfrm>
            <a:custGeom>
              <a:avLst/>
              <a:gdLst/>
              <a:ahLst/>
              <a:cxnLst/>
              <a:rect l="l" t="t" r="r" b="b"/>
              <a:pathLst>
                <a:path w="3650" h="7656" extrusionOk="0">
                  <a:moveTo>
                    <a:pt x="2279" y="0"/>
                  </a:moveTo>
                  <a:cubicBezTo>
                    <a:pt x="2119" y="7"/>
                    <a:pt x="1953" y="32"/>
                    <a:pt x="1799" y="71"/>
                  </a:cubicBezTo>
                  <a:cubicBezTo>
                    <a:pt x="1511" y="148"/>
                    <a:pt x="1249" y="282"/>
                    <a:pt x="1025" y="468"/>
                  </a:cubicBezTo>
                  <a:cubicBezTo>
                    <a:pt x="916" y="557"/>
                    <a:pt x="814" y="660"/>
                    <a:pt x="724" y="775"/>
                  </a:cubicBezTo>
                  <a:cubicBezTo>
                    <a:pt x="539" y="999"/>
                    <a:pt x="398" y="1255"/>
                    <a:pt x="289" y="1530"/>
                  </a:cubicBezTo>
                  <a:cubicBezTo>
                    <a:pt x="180" y="1812"/>
                    <a:pt x="103" y="2113"/>
                    <a:pt x="59" y="2413"/>
                  </a:cubicBezTo>
                  <a:cubicBezTo>
                    <a:pt x="14" y="2714"/>
                    <a:pt x="1" y="3021"/>
                    <a:pt x="14" y="3329"/>
                  </a:cubicBezTo>
                  <a:cubicBezTo>
                    <a:pt x="20" y="3623"/>
                    <a:pt x="59" y="3917"/>
                    <a:pt x="123" y="4205"/>
                  </a:cubicBezTo>
                  <a:cubicBezTo>
                    <a:pt x="219" y="4628"/>
                    <a:pt x="366" y="5037"/>
                    <a:pt x="558" y="5421"/>
                  </a:cubicBezTo>
                  <a:cubicBezTo>
                    <a:pt x="756" y="5818"/>
                    <a:pt x="1006" y="6183"/>
                    <a:pt x="1300" y="6510"/>
                  </a:cubicBezTo>
                  <a:cubicBezTo>
                    <a:pt x="1403" y="6625"/>
                    <a:pt x="1518" y="6734"/>
                    <a:pt x="1646" y="6855"/>
                  </a:cubicBezTo>
                  <a:cubicBezTo>
                    <a:pt x="1755" y="6958"/>
                    <a:pt x="1870" y="7054"/>
                    <a:pt x="1985" y="7143"/>
                  </a:cubicBezTo>
                  <a:cubicBezTo>
                    <a:pt x="2113" y="7246"/>
                    <a:pt x="2254" y="7342"/>
                    <a:pt x="2395" y="7425"/>
                  </a:cubicBezTo>
                  <a:cubicBezTo>
                    <a:pt x="2535" y="7508"/>
                    <a:pt x="2683" y="7578"/>
                    <a:pt x="2836" y="7623"/>
                  </a:cubicBezTo>
                  <a:cubicBezTo>
                    <a:pt x="2913" y="7642"/>
                    <a:pt x="2990" y="7655"/>
                    <a:pt x="3073" y="7655"/>
                  </a:cubicBezTo>
                  <a:cubicBezTo>
                    <a:pt x="3131" y="7655"/>
                    <a:pt x="3188" y="7649"/>
                    <a:pt x="3246" y="7630"/>
                  </a:cubicBezTo>
                  <a:cubicBezTo>
                    <a:pt x="3316" y="7610"/>
                    <a:pt x="3380" y="7578"/>
                    <a:pt x="3432" y="7540"/>
                  </a:cubicBezTo>
                  <a:cubicBezTo>
                    <a:pt x="3483" y="7502"/>
                    <a:pt x="3528" y="7450"/>
                    <a:pt x="3553" y="7399"/>
                  </a:cubicBezTo>
                  <a:cubicBezTo>
                    <a:pt x="3617" y="7271"/>
                    <a:pt x="3649" y="7130"/>
                    <a:pt x="3643" y="6990"/>
                  </a:cubicBezTo>
                  <a:cubicBezTo>
                    <a:pt x="3643" y="6830"/>
                    <a:pt x="3630" y="6670"/>
                    <a:pt x="3592" y="6510"/>
                  </a:cubicBezTo>
                  <a:cubicBezTo>
                    <a:pt x="3560" y="6350"/>
                    <a:pt x="3521" y="6190"/>
                    <a:pt x="3483" y="6049"/>
                  </a:cubicBezTo>
                  <a:cubicBezTo>
                    <a:pt x="3476" y="6017"/>
                    <a:pt x="3464" y="5985"/>
                    <a:pt x="3457" y="5953"/>
                  </a:cubicBezTo>
                  <a:cubicBezTo>
                    <a:pt x="3432" y="5870"/>
                    <a:pt x="3412" y="5793"/>
                    <a:pt x="3393" y="5710"/>
                  </a:cubicBezTo>
                  <a:cubicBezTo>
                    <a:pt x="3374" y="5633"/>
                    <a:pt x="3361" y="5562"/>
                    <a:pt x="3342" y="5486"/>
                  </a:cubicBezTo>
                  <a:lnTo>
                    <a:pt x="3310" y="5345"/>
                  </a:lnTo>
                  <a:cubicBezTo>
                    <a:pt x="3297" y="5261"/>
                    <a:pt x="3278" y="5185"/>
                    <a:pt x="3259" y="5108"/>
                  </a:cubicBezTo>
                  <a:lnTo>
                    <a:pt x="3233" y="4993"/>
                  </a:lnTo>
                  <a:lnTo>
                    <a:pt x="3227" y="4954"/>
                  </a:lnTo>
                  <a:cubicBezTo>
                    <a:pt x="3169" y="4698"/>
                    <a:pt x="3112" y="4442"/>
                    <a:pt x="3054" y="4180"/>
                  </a:cubicBezTo>
                  <a:lnTo>
                    <a:pt x="3028" y="4071"/>
                  </a:lnTo>
                  <a:lnTo>
                    <a:pt x="3015" y="4033"/>
                  </a:lnTo>
                  <a:lnTo>
                    <a:pt x="3009" y="3988"/>
                  </a:lnTo>
                  <a:cubicBezTo>
                    <a:pt x="2907" y="3546"/>
                    <a:pt x="2804" y="3085"/>
                    <a:pt x="2702" y="2637"/>
                  </a:cubicBezTo>
                  <a:cubicBezTo>
                    <a:pt x="2670" y="2465"/>
                    <a:pt x="2631" y="2298"/>
                    <a:pt x="2599" y="2132"/>
                  </a:cubicBezTo>
                  <a:lnTo>
                    <a:pt x="2593" y="2081"/>
                  </a:lnTo>
                  <a:lnTo>
                    <a:pt x="2587" y="2061"/>
                  </a:lnTo>
                  <a:cubicBezTo>
                    <a:pt x="2529" y="1786"/>
                    <a:pt x="2471" y="1504"/>
                    <a:pt x="2407" y="1223"/>
                  </a:cubicBezTo>
                  <a:cubicBezTo>
                    <a:pt x="2324" y="858"/>
                    <a:pt x="2203" y="493"/>
                    <a:pt x="2055" y="148"/>
                  </a:cubicBezTo>
                  <a:lnTo>
                    <a:pt x="2068" y="148"/>
                  </a:lnTo>
                  <a:cubicBezTo>
                    <a:pt x="2119" y="141"/>
                    <a:pt x="2171" y="135"/>
                    <a:pt x="2222" y="135"/>
                  </a:cubicBezTo>
                  <a:lnTo>
                    <a:pt x="2267" y="135"/>
                  </a:lnTo>
                  <a:cubicBezTo>
                    <a:pt x="2286" y="135"/>
                    <a:pt x="2299" y="128"/>
                    <a:pt x="2311" y="116"/>
                  </a:cubicBezTo>
                  <a:cubicBezTo>
                    <a:pt x="2324" y="109"/>
                    <a:pt x="2331" y="90"/>
                    <a:pt x="2337" y="77"/>
                  </a:cubicBezTo>
                  <a:cubicBezTo>
                    <a:pt x="2337" y="58"/>
                    <a:pt x="2331" y="45"/>
                    <a:pt x="2318" y="32"/>
                  </a:cubicBezTo>
                  <a:cubicBezTo>
                    <a:pt x="2305" y="20"/>
                    <a:pt x="2292" y="13"/>
                    <a:pt x="2279" y="7"/>
                  </a:cubicBezTo>
                  <a:lnTo>
                    <a:pt x="227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7"/>
            <p:cNvSpPr/>
            <p:nvPr/>
          </p:nvSpPr>
          <p:spPr>
            <a:xfrm>
              <a:off x="646621" y="2523815"/>
              <a:ext cx="326174" cy="696327"/>
            </a:xfrm>
            <a:custGeom>
              <a:avLst/>
              <a:gdLst/>
              <a:ahLst/>
              <a:cxnLst/>
              <a:rect l="l" t="t" r="r" b="b"/>
              <a:pathLst>
                <a:path w="3508" h="7489" extrusionOk="0">
                  <a:moveTo>
                    <a:pt x="1511" y="0"/>
                  </a:moveTo>
                  <a:lnTo>
                    <a:pt x="1511" y="0"/>
                  </a:lnTo>
                  <a:cubicBezTo>
                    <a:pt x="1473" y="19"/>
                    <a:pt x="1434" y="39"/>
                    <a:pt x="1389" y="58"/>
                  </a:cubicBezTo>
                  <a:lnTo>
                    <a:pt x="1383" y="58"/>
                  </a:lnTo>
                  <a:cubicBezTo>
                    <a:pt x="1255" y="122"/>
                    <a:pt x="1140" y="205"/>
                    <a:pt x="1025" y="295"/>
                  </a:cubicBezTo>
                  <a:cubicBezTo>
                    <a:pt x="916" y="391"/>
                    <a:pt x="820" y="493"/>
                    <a:pt x="730" y="602"/>
                  </a:cubicBezTo>
                  <a:cubicBezTo>
                    <a:pt x="545" y="826"/>
                    <a:pt x="397" y="1082"/>
                    <a:pt x="295" y="1357"/>
                  </a:cubicBezTo>
                  <a:cubicBezTo>
                    <a:pt x="186" y="1645"/>
                    <a:pt x="109" y="1940"/>
                    <a:pt x="65" y="2240"/>
                  </a:cubicBezTo>
                  <a:cubicBezTo>
                    <a:pt x="20" y="2548"/>
                    <a:pt x="1" y="2855"/>
                    <a:pt x="13" y="3162"/>
                  </a:cubicBezTo>
                  <a:cubicBezTo>
                    <a:pt x="26" y="3456"/>
                    <a:pt x="58" y="3751"/>
                    <a:pt x="122" y="4039"/>
                  </a:cubicBezTo>
                  <a:cubicBezTo>
                    <a:pt x="218" y="4455"/>
                    <a:pt x="365" y="4864"/>
                    <a:pt x="564" y="5255"/>
                  </a:cubicBezTo>
                  <a:cubicBezTo>
                    <a:pt x="762" y="5645"/>
                    <a:pt x="1012" y="6010"/>
                    <a:pt x="1306" y="6343"/>
                  </a:cubicBezTo>
                  <a:cubicBezTo>
                    <a:pt x="1402" y="6452"/>
                    <a:pt x="1517" y="6567"/>
                    <a:pt x="1652" y="6689"/>
                  </a:cubicBezTo>
                  <a:cubicBezTo>
                    <a:pt x="1761" y="6791"/>
                    <a:pt x="1876" y="6887"/>
                    <a:pt x="1991" y="6977"/>
                  </a:cubicBezTo>
                  <a:cubicBezTo>
                    <a:pt x="2119" y="7079"/>
                    <a:pt x="2260" y="7175"/>
                    <a:pt x="2401" y="7258"/>
                  </a:cubicBezTo>
                  <a:cubicBezTo>
                    <a:pt x="2535" y="7341"/>
                    <a:pt x="2682" y="7405"/>
                    <a:pt x="2836" y="7450"/>
                  </a:cubicBezTo>
                  <a:cubicBezTo>
                    <a:pt x="2919" y="7476"/>
                    <a:pt x="3002" y="7482"/>
                    <a:pt x="3085" y="7489"/>
                  </a:cubicBezTo>
                  <a:cubicBezTo>
                    <a:pt x="3143" y="7489"/>
                    <a:pt x="3201" y="7476"/>
                    <a:pt x="3258" y="7463"/>
                  </a:cubicBezTo>
                  <a:cubicBezTo>
                    <a:pt x="3322" y="7444"/>
                    <a:pt x="3386" y="7412"/>
                    <a:pt x="3444" y="7367"/>
                  </a:cubicBezTo>
                  <a:cubicBezTo>
                    <a:pt x="3470" y="7354"/>
                    <a:pt x="3489" y="7329"/>
                    <a:pt x="3508" y="7309"/>
                  </a:cubicBezTo>
                  <a:cubicBezTo>
                    <a:pt x="3073" y="7066"/>
                    <a:pt x="2663" y="6785"/>
                    <a:pt x="2279" y="6471"/>
                  </a:cubicBezTo>
                  <a:cubicBezTo>
                    <a:pt x="2100" y="6324"/>
                    <a:pt x="1933" y="6164"/>
                    <a:pt x="1780" y="5991"/>
                  </a:cubicBezTo>
                  <a:cubicBezTo>
                    <a:pt x="1639" y="5831"/>
                    <a:pt x="1505" y="5671"/>
                    <a:pt x="1383" y="5492"/>
                  </a:cubicBezTo>
                  <a:cubicBezTo>
                    <a:pt x="1146" y="5152"/>
                    <a:pt x="948" y="4781"/>
                    <a:pt x="801" y="4384"/>
                  </a:cubicBezTo>
                  <a:cubicBezTo>
                    <a:pt x="647" y="4000"/>
                    <a:pt x="551" y="3597"/>
                    <a:pt x="506" y="3188"/>
                  </a:cubicBezTo>
                  <a:cubicBezTo>
                    <a:pt x="455" y="2784"/>
                    <a:pt x="468" y="2368"/>
                    <a:pt x="532" y="1972"/>
                  </a:cubicBezTo>
                  <a:cubicBezTo>
                    <a:pt x="564" y="1767"/>
                    <a:pt x="615" y="1575"/>
                    <a:pt x="679" y="1383"/>
                  </a:cubicBezTo>
                  <a:cubicBezTo>
                    <a:pt x="743" y="1191"/>
                    <a:pt x="820" y="1005"/>
                    <a:pt x="916" y="819"/>
                  </a:cubicBezTo>
                  <a:cubicBezTo>
                    <a:pt x="1012" y="640"/>
                    <a:pt x="1127" y="461"/>
                    <a:pt x="1255" y="295"/>
                  </a:cubicBezTo>
                  <a:cubicBezTo>
                    <a:pt x="1338" y="192"/>
                    <a:pt x="1421" y="96"/>
                    <a:pt x="151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7"/>
            <p:cNvSpPr/>
            <p:nvPr/>
          </p:nvSpPr>
          <p:spPr>
            <a:xfrm>
              <a:off x="1871310" y="2641615"/>
              <a:ext cx="173873" cy="264900"/>
            </a:xfrm>
            <a:custGeom>
              <a:avLst/>
              <a:gdLst/>
              <a:ahLst/>
              <a:cxnLst/>
              <a:rect l="l" t="t" r="r" b="b"/>
              <a:pathLst>
                <a:path w="1870" h="2849" extrusionOk="0">
                  <a:moveTo>
                    <a:pt x="666" y="0"/>
                  </a:moveTo>
                  <a:cubicBezTo>
                    <a:pt x="564" y="0"/>
                    <a:pt x="468" y="13"/>
                    <a:pt x="372" y="45"/>
                  </a:cubicBezTo>
                  <a:lnTo>
                    <a:pt x="352" y="52"/>
                  </a:lnTo>
                  <a:cubicBezTo>
                    <a:pt x="333" y="52"/>
                    <a:pt x="314" y="58"/>
                    <a:pt x="301" y="71"/>
                  </a:cubicBezTo>
                  <a:cubicBezTo>
                    <a:pt x="218" y="103"/>
                    <a:pt x="141" y="141"/>
                    <a:pt x="71" y="186"/>
                  </a:cubicBezTo>
                  <a:cubicBezTo>
                    <a:pt x="39" y="199"/>
                    <a:pt x="26" y="237"/>
                    <a:pt x="45" y="263"/>
                  </a:cubicBezTo>
                  <a:cubicBezTo>
                    <a:pt x="58" y="282"/>
                    <a:pt x="77" y="295"/>
                    <a:pt x="103" y="295"/>
                  </a:cubicBezTo>
                  <a:cubicBezTo>
                    <a:pt x="116" y="295"/>
                    <a:pt x="128" y="289"/>
                    <a:pt x="135" y="289"/>
                  </a:cubicBezTo>
                  <a:lnTo>
                    <a:pt x="180" y="263"/>
                  </a:lnTo>
                  <a:lnTo>
                    <a:pt x="180" y="263"/>
                  </a:lnTo>
                  <a:cubicBezTo>
                    <a:pt x="71" y="474"/>
                    <a:pt x="13" y="717"/>
                    <a:pt x="7" y="961"/>
                  </a:cubicBezTo>
                  <a:cubicBezTo>
                    <a:pt x="0" y="1287"/>
                    <a:pt x="77" y="1613"/>
                    <a:pt x="231" y="1901"/>
                  </a:cubicBezTo>
                  <a:cubicBezTo>
                    <a:pt x="320" y="2074"/>
                    <a:pt x="436" y="2228"/>
                    <a:pt x="576" y="2356"/>
                  </a:cubicBezTo>
                  <a:cubicBezTo>
                    <a:pt x="647" y="2420"/>
                    <a:pt x="724" y="2477"/>
                    <a:pt x="807" y="2529"/>
                  </a:cubicBezTo>
                  <a:cubicBezTo>
                    <a:pt x="890" y="2580"/>
                    <a:pt x="986" y="2625"/>
                    <a:pt x="1076" y="2657"/>
                  </a:cubicBezTo>
                  <a:cubicBezTo>
                    <a:pt x="1044" y="2669"/>
                    <a:pt x="1012" y="2682"/>
                    <a:pt x="980" y="2695"/>
                  </a:cubicBezTo>
                  <a:lnTo>
                    <a:pt x="948" y="2708"/>
                  </a:lnTo>
                  <a:lnTo>
                    <a:pt x="909" y="2721"/>
                  </a:lnTo>
                  <a:cubicBezTo>
                    <a:pt x="896" y="2727"/>
                    <a:pt x="884" y="2727"/>
                    <a:pt x="871" y="2727"/>
                  </a:cubicBezTo>
                  <a:lnTo>
                    <a:pt x="864" y="2727"/>
                  </a:lnTo>
                  <a:cubicBezTo>
                    <a:pt x="845" y="2733"/>
                    <a:pt x="832" y="2740"/>
                    <a:pt x="826" y="2753"/>
                  </a:cubicBezTo>
                  <a:cubicBezTo>
                    <a:pt x="813" y="2765"/>
                    <a:pt x="813" y="2785"/>
                    <a:pt x="813" y="2804"/>
                  </a:cubicBezTo>
                  <a:cubicBezTo>
                    <a:pt x="826" y="2829"/>
                    <a:pt x="852" y="2849"/>
                    <a:pt x="884" y="2849"/>
                  </a:cubicBezTo>
                  <a:lnTo>
                    <a:pt x="896" y="2849"/>
                  </a:lnTo>
                  <a:cubicBezTo>
                    <a:pt x="916" y="2842"/>
                    <a:pt x="941" y="2842"/>
                    <a:pt x="961" y="2836"/>
                  </a:cubicBezTo>
                  <a:lnTo>
                    <a:pt x="1005" y="2817"/>
                  </a:lnTo>
                  <a:cubicBezTo>
                    <a:pt x="1037" y="2804"/>
                    <a:pt x="1069" y="2791"/>
                    <a:pt x="1108" y="2778"/>
                  </a:cubicBezTo>
                  <a:cubicBezTo>
                    <a:pt x="1159" y="2753"/>
                    <a:pt x="1217" y="2721"/>
                    <a:pt x="1268" y="2689"/>
                  </a:cubicBezTo>
                  <a:cubicBezTo>
                    <a:pt x="1319" y="2657"/>
                    <a:pt x="1370" y="2618"/>
                    <a:pt x="1415" y="2573"/>
                  </a:cubicBezTo>
                  <a:cubicBezTo>
                    <a:pt x="1460" y="2535"/>
                    <a:pt x="1498" y="2490"/>
                    <a:pt x="1537" y="2445"/>
                  </a:cubicBezTo>
                  <a:cubicBezTo>
                    <a:pt x="1684" y="2266"/>
                    <a:pt x="1773" y="2049"/>
                    <a:pt x="1812" y="1825"/>
                  </a:cubicBezTo>
                  <a:cubicBezTo>
                    <a:pt x="1869" y="1466"/>
                    <a:pt x="1825" y="1108"/>
                    <a:pt x="1677" y="781"/>
                  </a:cubicBezTo>
                  <a:cubicBezTo>
                    <a:pt x="1633" y="673"/>
                    <a:pt x="1581" y="577"/>
                    <a:pt x="1511" y="481"/>
                  </a:cubicBezTo>
                  <a:cubicBezTo>
                    <a:pt x="1389" y="301"/>
                    <a:pt x="1223" y="160"/>
                    <a:pt x="1025" y="71"/>
                  </a:cubicBezTo>
                  <a:cubicBezTo>
                    <a:pt x="929" y="26"/>
                    <a:pt x="820" y="0"/>
                    <a:pt x="704" y="0"/>
                  </a:cubicBezTo>
                  <a:close/>
                </a:path>
              </a:pathLst>
            </a:custGeom>
            <a:solidFill>
              <a:srgbClr val="E7A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1906455" y="2677876"/>
              <a:ext cx="56625" cy="94189"/>
            </a:xfrm>
            <a:custGeom>
              <a:avLst/>
              <a:gdLst/>
              <a:ahLst/>
              <a:cxnLst/>
              <a:rect l="l" t="t" r="r" b="b"/>
              <a:pathLst>
                <a:path w="609" h="1013" extrusionOk="0">
                  <a:moveTo>
                    <a:pt x="570" y="1"/>
                  </a:moveTo>
                  <a:cubicBezTo>
                    <a:pt x="557" y="1"/>
                    <a:pt x="557" y="1"/>
                    <a:pt x="551" y="7"/>
                  </a:cubicBezTo>
                  <a:lnTo>
                    <a:pt x="544" y="14"/>
                  </a:lnTo>
                  <a:cubicBezTo>
                    <a:pt x="461" y="52"/>
                    <a:pt x="384" y="103"/>
                    <a:pt x="314" y="167"/>
                  </a:cubicBezTo>
                  <a:cubicBezTo>
                    <a:pt x="243" y="231"/>
                    <a:pt x="179" y="308"/>
                    <a:pt x="134" y="391"/>
                  </a:cubicBezTo>
                  <a:cubicBezTo>
                    <a:pt x="83" y="475"/>
                    <a:pt x="51" y="571"/>
                    <a:pt x="26" y="667"/>
                  </a:cubicBezTo>
                  <a:cubicBezTo>
                    <a:pt x="19" y="718"/>
                    <a:pt x="13" y="763"/>
                    <a:pt x="6" y="814"/>
                  </a:cubicBezTo>
                  <a:cubicBezTo>
                    <a:pt x="0" y="865"/>
                    <a:pt x="0" y="910"/>
                    <a:pt x="6" y="961"/>
                  </a:cubicBezTo>
                  <a:cubicBezTo>
                    <a:pt x="6" y="993"/>
                    <a:pt x="32" y="1012"/>
                    <a:pt x="64" y="1012"/>
                  </a:cubicBezTo>
                  <a:cubicBezTo>
                    <a:pt x="90" y="1012"/>
                    <a:pt x="115" y="987"/>
                    <a:pt x="115" y="955"/>
                  </a:cubicBezTo>
                  <a:cubicBezTo>
                    <a:pt x="109" y="897"/>
                    <a:pt x="115" y="839"/>
                    <a:pt x="122" y="775"/>
                  </a:cubicBezTo>
                  <a:lnTo>
                    <a:pt x="122" y="795"/>
                  </a:lnTo>
                  <a:cubicBezTo>
                    <a:pt x="128" y="699"/>
                    <a:pt x="154" y="609"/>
                    <a:pt x="186" y="519"/>
                  </a:cubicBezTo>
                  <a:cubicBezTo>
                    <a:pt x="186" y="513"/>
                    <a:pt x="186" y="513"/>
                    <a:pt x="186" y="513"/>
                  </a:cubicBezTo>
                  <a:cubicBezTo>
                    <a:pt x="198" y="475"/>
                    <a:pt x="211" y="443"/>
                    <a:pt x="230" y="404"/>
                  </a:cubicBezTo>
                  <a:cubicBezTo>
                    <a:pt x="256" y="366"/>
                    <a:pt x="275" y="327"/>
                    <a:pt x="307" y="295"/>
                  </a:cubicBezTo>
                  <a:lnTo>
                    <a:pt x="307" y="302"/>
                  </a:lnTo>
                  <a:cubicBezTo>
                    <a:pt x="339" y="244"/>
                    <a:pt x="384" y="199"/>
                    <a:pt x="435" y="161"/>
                  </a:cubicBezTo>
                  <a:lnTo>
                    <a:pt x="429" y="161"/>
                  </a:lnTo>
                  <a:lnTo>
                    <a:pt x="435" y="155"/>
                  </a:lnTo>
                  <a:cubicBezTo>
                    <a:pt x="480" y="116"/>
                    <a:pt x="531" y="91"/>
                    <a:pt x="583" y="65"/>
                  </a:cubicBezTo>
                  <a:cubicBezTo>
                    <a:pt x="602" y="52"/>
                    <a:pt x="608" y="33"/>
                    <a:pt x="595" y="20"/>
                  </a:cubicBezTo>
                  <a:cubicBezTo>
                    <a:pt x="589" y="7"/>
                    <a:pt x="583" y="1"/>
                    <a:pt x="57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7"/>
            <p:cNvSpPr/>
            <p:nvPr/>
          </p:nvSpPr>
          <p:spPr>
            <a:xfrm>
              <a:off x="796592" y="2374402"/>
              <a:ext cx="1182520" cy="1168294"/>
            </a:xfrm>
            <a:custGeom>
              <a:avLst/>
              <a:gdLst/>
              <a:ahLst/>
              <a:cxnLst/>
              <a:rect l="l" t="t" r="r" b="b"/>
              <a:pathLst>
                <a:path w="12718" h="12565" extrusionOk="0">
                  <a:moveTo>
                    <a:pt x="6823" y="1"/>
                  </a:moveTo>
                  <a:cubicBezTo>
                    <a:pt x="6324" y="1"/>
                    <a:pt x="5831" y="65"/>
                    <a:pt x="5345" y="180"/>
                  </a:cubicBezTo>
                  <a:cubicBezTo>
                    <a:pt x="5050" y="250"/>
                    <a:pt x="4762" y="340"/>
                    <a:pt x="4474" y="455"/>
                  </a:cubicBezTo>
                  <a:cubicBezTo>
                    <a:pt x="4199" y="564"/>
                    <a:pt x="3924" y="692"/>
                    <a:pt x="3661" y="839"/>
                  </a:cubicBezTo>
                  <a:cubicBezTo>
                    <a:pt x="3181" y="1114"/>
                    <a:pt x="2727" y="1428"/>
                    <a:pt x="2305" y="1793"/>
                  </a:cubicBezTo>
                  <a:cubicBezTo>
                    <a:pt x="1869" y="2164"/>
                    <a:pt x="1472" y="2580"/>
                    <a:pt x="1127" y="3034"/>
                  </a:cubicBezTo>
                  <a:cubicBezTo>
                    <a:pt x="781" y="3489"/>
                    <a:pt x="506" y="3982"/>
                    <a:pt x="301" y="4513"/>
                  </a:cubicBezTo>
                  <a:cubicBezTo>
                    <a:pt x="96" y="5031"/>
                    <a:pt x="0" y="5582"/>
                    <a:pt x="0" y="6139"/>
                  </a:cubicBezTo>
                  <a:cubicBezTo>
                    <a:pt x="7" y="6484"/>
                    <a:pt x="58" y="6830"/>
                    <a:pt x="148" y="7163"/>
                  </a:cubicBezTo>
                  <a:cubicBezTo>
                    <a:pt x="148" y="7176"/>
                    <a:pt x="148" y="7188"/>
                    <a:pt x="154" y="7195"/>
                  </a:cubicBezTo>
                  <a:cubicBezTo>
                    <a:pt x="352" y="7624"/>
                    <a:pt x="589" y="8033"/>
                    <a:pt x="858" y="8417"/>
                  </a:cubicBezTo>
                  <a:cubicBezTo>
                    <a:pt x="788" y="8456"/>
                    <a:pt x="724" y="8500"/>
                    <a:pt x="666" y="8558"/>
                  </a:cubicBezTo>
                  <a:cubicBezTo>
                    <a:pt x="602" y="8616"/>
                    <a:pt x="551" y="8673"/>
                    <a:pt x="506" y="8744"/>
                  </a:cubicBezTo>
                  <a:cubicBezTo>
                    <a:pt x="468" y="8801"/>
                    <a:pt x="436" y="8859"/>
                    <a:pt x="410" y="8916"/>
                  </a:cubicBezTo>
                  <a:cubicBezTo>
                    <a:pt x="384" y="8974"/>
                    <a:pt x="365" y="9032"/>
                    <a:pt x="352" y="9096"/>
                  </a:cubicBezTo>
                  <a:cubicBezTo>
                    <a:pt x="301" y="9332"/>
                    <a:pt x="333" y="9576"/>
                    <a:pt x="442" y="9793"/>
                  </a:cubicBezTo>
                  <a:cubicBezTo>
                    <a:pt x="551" y="10024"/>
                    <a:pt x="717" y="10228"/>
                    <a:pt x="922" y="10388"/>
                  </a:cubicBezTo>
                  <a:cubicBezTo>
                    <a:pt x="1018" y="10472"/>
                    <a:pt x="1127" y="10548"/>
                    <a:pt x="1242" y="10612"/>
                  </a:cubicBezTo>
                  <a:cubicBezTo>
                    <a:pt x="1364" y="10677"/>
                    <a:pt x="1485" y="10728"/>
                    <a:pt x="1607" y="10766"/>
                  </a:cubicBezTo>
                  <a:cubicBezTo>
                    <a:pt x="1754" y="10811"/>
                    <a:pt x="1908" y="10830"/>
                    <a:pt x="2055" y="10837"/>
                  </a:cubicBezTo>
                  <a:cubicBezTo>
                    <a:pt x="2157" y="10837"/>
                    <a:pt x="2253" y="10824"/>
                    <a:pt x="2349" y="10798"/>
                  </a:cubicBezTo>
                  <a:cubicBezTo>
                    <a:pt x="2407" y="10785"/>
                    <a:pt x="2465" y="10766"/>
                    <a:pt x="2522" y="10741"/>
                  </a:cubicBezTo>
                  <a:cubicBezTo>
                    <a:pt x="2580" y="10715"/>
                    <a:pt x="2637" y="10689"/>
                    <a:pt x="2695" y="10651"/>
                  </a:cubicBezTo>
                  <a:cubicBezTo>
                    <a:pt x="2797" y="10580"/>
                    <a:pt x="2887" y="10497"/>
                    <a:pt x="2964" y="10401"/>
                  </a:cubicBezTo>
                  <a:cubicBezTo>
                    <a:pt x="3053" y="10459"/>
                    <a:pt x="3149" y="10510"/>
                    <a:pt x="3252" y="10561"/>
                  </a:cubicBezTo>
                  <a:cubicBezTo>
                    <a:pt x="4058" y="10971"/>
                    <a:pt x="4941" y="11189"/>
                    <a:pt x="5838" y="11214"/>
                  </a:cubicBezTo>
                  <a:lnTo>
                    <a:pt x="6273" y="11214"/>
                  </a:lnTo>
                  <a:cubicBezTo>
                    <a:pt x="6324" y="11214"/>
                    <a:pt x="6375" y="11208"/>
                    <a:pt x="6420" y="11201"/>
                  </a:cubicBezTo>
                  <a:lnTo>
                    <a:pt x="6439" y="11201"/>
                  </a:lnTo>
                  <a:cubicBezTo>
                    <a:pt x="6497" y="11201"/>
                    <a:pt x="6554" y="11195"/>
                    <a:pt x="6618" y="11195"/>
                  </a:cubicBezTo>
                  <a:lnTo>
                    <a:pt x="6638" y="11195"/>
                  </a:lnTo>
                  <a:cubicBezTo>
                    <a:pt x="6714" y="11195"/>
                    <a:pt x="6785" y="11201"/>
                    <a:pt x="6849" y="11214"/>
                  </a:cubicBezTo>
                  <a:cubicBezTo>
                    <a:pt x="6894" y="11227"/>
                    <a:pt x="6932" y="11240"/>
                    <a:pt x="6970" y="11259"/>
                  </a:cubicBezTo>
                  <a:cubicBezTo>
                    <a:pt x="7015" y="11285"/>
                    <a:pt x="7047" y="11310"/>
                    <a:pt x="7079" y="11342"/>
                  </a:cubicBezTo>
                  <a:cubicBezTo>
                    <a:pt x="7111" y="11374"/>
                    <a:pt x="7137" y="11406"/>
                    <a:pt x="7162" y="11445"/>
                  </a:cubicBezTo>
                  <a:cubicBezTo>
                    <a:pt x="7188" y="11496"/>
                    <a:pt x="7207" y="11547"/>
                    <a:pt x="7226" y="11598"/>
                  </a:cubicBezTo>
                  <a:cubicBezTo>
                    <a:pt x="7252" y="11694"/>
                    <a:pt x="7265" y="11790"/>
                    <a:pt x="7265" y="11886"/>
                  </a:cubicBezTo>
                  <a:cubicBezTo>
                    <a:pt x="7265" y="12021"/>
                    <a:pt x="7252" y="12149"/>
                    <a:pt x="7226" y="12277"/>
                  </a:cubicBezTo>
                  <a:cubicBezTo>
                    <a:pt x="7220" y="12289"/>
                    <a:pt x="7220" y="12309"/>
                    <a:pt x="7226" y="12328"/>
                  </a:cubicBezTo>
                  <a:cubicBezTo>
                    <a:pt x="7233" y="12341"/>
                    <a:pt x="7246" y="12353"/>
                    <a:pt x="7258" y="12360"/>
                  </a:cubicBezTo>
                  <a:lnTo>
                    <a:pt x="7278" y="12360"/>
                  </a:lnTo>
                  <a:cubicBezTo>
                    <a:pt x="7290" y="12360"/>
                    <a:pt x="7297" y="12360"/>
                    <a:pt x="7303" y="12353"/>
                  </a:cubicBezTo>
                  <a:cubicBezTo>
                    <a:pt x="7316" y="12353"/>
                    <a:pt x="7322" y="12347"/>
                    <a:pt x="7329" y="12341"/>
                  </a:cubicBezTo>
                  <a:cubicBezTo>
                    <a:pt x="7412" y="12405"/>
                    <a:pt x="7508" y="12449"/>
                    <a:pt x="7610" y="12488"/>
                  </a:cubicBezTo>
                  <a:cubicBezTo>
                    <a:pt x="7745" y="12533"/>
                    <a:pt x="7886" y="12558"/>
                    <a:pt x="8026" y="12565"/>
                  </a:cubicBezTo>
                  <a:lnTo>
                    <a:pt x="8110" y="12565"/>
                  </a:lnTo>
                  <a:cubicBezTo>
                    <a:pt x="8231" y="12565"/>
                    <a:pt x="8346" y="12552"/>
                    <a:pt x="8462" y="12526"/>
                  </a:cubicBezTo>
                  <a:cubicBezTo>
                    <a:pt x="8602" y="12501"/>
                    <a:pt x="8737" y="12449"/>
                    <a:pt x="8859" y="12379"/>
                  </a:cubicBezTo>
                  <a:cubicBezTo>
                    <a:pt x="8955" y="12321"/>
                    <a:pt x="9044" y="12245"/>
                    <a:pt x="9108" y="12155"/>
                  </a:cubicBezTo>
                  <a:cubicBezTo>
                    <a:pt x="9147" y="12110"/>
                    <a:pt x="9172" y="12059"/>
                    <a:pt x="9198" y="12008"/>
                  </a:cubicBezTo>
                  <a:cubicBezTo>
                    <a:pt x="9223" y="11957"/>
                    <a:pt x="9243" y="11899"/>
                    <a:pt x="9249" y="11841"/>
                  </a:cubicBezTo>
                  <a:cubicBezTo>
                    <a:pt x="9255" y="11829"/>
                    <a:pt x="9249" y="11816"/>
                    <a:pt x="9243" y="11803"/>
                  </a:cubicBezTo>
                  <a:cubicBezTo>
                    <a:pt x="9243" y="11790"/>
                    <a:pt x="9236" y="11771"/>
                    <a:pt x="9223" y="11765"/>
                  </a:cubicBezTo>
                  <a:lnTo>
                    <a:pt x="9204" y="11733"/>
                  </a:lnTo>
                  <a:cubicBezTo>
                    <a:pt x="9127" y="11630"/>
                    <a:pt x="9063" y="11528"/>
                    <a:pt x="9012" y="11413"/>
                  </a:cubicBezTo>
                  <a:cubicBezTo>
                    <a:pt x="8980" y="11329"/>
                    <a:pt x="8955" y="11240"/>
                    <a:pt x="8942" y="11150"/>
                  </a:cubicBezTo>
                  <a:cubicBezTo>
                    <a:pt x="8935" y="11093"/>
                    <a:pt x="8935" y="11029"/>
                    <a:pt x="8942" y="10971"/>
                  </a:cubicBezTo>
                  <a:cubicBezTo>
                    <a:pt x="8948" y="10913"/>
                    <a:pt x="8961" y="10862"/>
                    <a:pt x="8980" y="10811"/>
                  </a:cubicBezTo>
                  <a:cubicBezTo>
                    <a:pt x="9006" y="10766"/>
                    <a:pt x="9025" y="10728"/>
                    <a:pt x="9057" y="10689"/>
                  </a:cubicBezTo>
                  <a:cubicBezTo>
                    <a:pt x="9108" y="10625"/>
                    <a:pt x="9172" y="10561"/>
                    <a:pt x="9236" y="10516"/>
                  </a:cubicBezTo>
                  <a:cubicBezTo>
                    <a:pt x="9422" y="10382"/>
                    <a:pt x="9614" y="10273"/>
                    <a:pt x="9825" y="10177"/>
                  </a:cubicBezTo>
                  <a:cubicBezTo>
                    <a:pt x="9876" y="10152"/>
                    <a:pt x="9934" y="10126"/>
                    <a:pt x="9991" y="10100"/>
                  </a:cubicBezTo>
                  <a:cubicBezTo>
                    <a:pt x="10132" y="10036"/>
                    <a:pt x="10279" y="9972"/>
                    <a:pt x="10414" y="9896"/>
                  </a:cubicBezTo>
                  <a:cubicBezTo>
                    <a:pt x="10459" y="9870"/>
                    <a:pt x="10491" y="9844"/>
                    <a:pt x="10535" y="9812"/>
                  </a:cubicBezTo>
                  <a:cubicBezTo>
                    <a:pt x="10599" y="9774"/>
                    <a:pt x="10657" y="9736"/>
                    <a:pt x="10721" y="9697"/>
                  </a:cubicBezTo>
                  <a:cubicBezTo>
                    <a:pt x="10836" y="9614"/>
                    <a:pt x="10951" y="9537"/>
                    <a:pt x="11054" y="9454"/>
                  </a:cubicBezTo>
                  <a:cubicBezTo>
                    <a:pt x="11278" y="9288"/>
                    <a:pt x="11483" y="9108"/>
                    <a:pt x="11668" y="8910"/>
                  </a:cubicBezTo>
                  <a:cubicBezTo>
                    <a:pt x="11860" y="8712"/>
                    <a:pt x="12027" y="8494"/>
                    <a:pt x="12174" y="8264"/>
                  </a:cubicBezTo>
                  <a:cubicBezTo>
                    <a:pt x="12308" y="8046"/>
                    <a:pt x="12417" y="7809"/>
                    <a:pt x="12500" y="7566"/>
                  </a:cubicBezTo>
                  <a:cubicBezTo>
                    <a:pt x="12648" y="7105"/>
                    <a:pt x="12718" y="6625"/>
                    <a:pt x="12712" y="6145"/>
                  </a:cubicBezTo>
                  <a:cubicBezTo>
                    <a:pt x="12705" y="5639"/>
                    <a:pt x="12635" y="5134"/>
                    <a:pt x="12507" y="4641"/>
                  </a:cubicBezTo>
                  <a:cubicBezTo>
                    <a:pt x="12263" y="3739"/>
                    <a:pt x="11867" y="2887"/>
                    <a:pt x="11329" y="2119"/>
                  </a:cubicBezTo>
                  <a:cubicBezTo>
                    <a:pt x="11111" y="1806"/>
                    <a:pt x="10855" y="1511"/>
                    <a:pt x="10580" y="1242"/>
                  </a:cubicBezTo>
                  <a:cubicBezTo>
                    <a:pt x="10567" y="1230"/>
                    <a:pt x="10555" y="1223"/>
                    <a:pt x="10535" y="1223"/>
                  </a:cubicBezTo>
                  <a:cubicBezTo>
                    <a:pt x="10523" y="1223"/>
                    <a:pt x="10510" y="1230"/>
                    <a:pt x="10497" y="1236"/>
                  </a:cubicBezTo>
                  <a:cubicBezTo>
                    <a:pt x="10382" y="1172"/>
                    <a:pt x="10267" y="1095"/>
                    <a:pt x="10151" y="1025"/>
                  </a:cubicBezTo>
                  <a:cubicBezTo>
                    <a:pt x="10017" y="942"/>
                    <a:pt x="9876" y="852"/>
                    <a:pt x="9735" y="769"/>
                  </a:cubicBezTo>
                  <a:cubicBezTo>
                    <a:pt x="8942" y="314"/>
                    <a:pt x="8052" y="58"/>
                    <a:pt x="7143" y="14"/>
                  </a:cubicBezTo>
                  <a:cubicBezTo>
                    <a:pt x="7034" y="7"/>
                    <a:pt x="6932" y="7"/>
                    <a:pt x="6823" y="7"/>
                  </a:cubicBezTo>
                  <a:lnTo>
                    <a:pt x="6823" y="1"/>
                  </a:lnTo>
                  <a:close/>
                </a:path>
              </a:pathLst>
            </a:custGeom>
            <a:solidFill>
              <a:srgbClr val="FB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7"/>
            <p:cNvSpPr/>
            <p:nvPr/>
          </p:nvSpPr>
          <p:spPr>
            <a:xfrm>
              <a:off x="806076" y="2373193"/>
              <a:ext cx="1078475" cy="501813"/>
            </a:xfrm>
            <a:custGeom>
              <a:avLst/>
              <a:gdLst/>
              <a:ahLst/>
              <a:cxnLst/>
              <a:rect l="l" t="t" r="r" b="b"/>
              <a:pathLst>
                <a:path w="11599" h="5397" extrusionOk="0">
                  <a:moveTo>
                    <a:pt x="6715" y="1"/>
                  </a:moveTo>
                  <a:lnTo>
                    <a:pt x="6721" y="14"/>
                  </a:lnTo>
                  <a:cubicBezTo>
                    <a:pt x="6222" y="14"/>
                    <a:pt x="5729" y="71"/>
                    <a:pt x="5243" y="193"/>
                  </a:cubicBezTo>
                  <a:cubicBezTo>
                    <a:pt x="4948" y="263"/>
                    <a:pt x="4654" y="353"/>
                    <a:pt x="4372" y="462"/>
                  </a:cubicBezTo>
                  <a:cubicBezTo>
                    <a:pt x="4097" y="577"/>
                    <a:pt x="3822" y="705"/>
                    <a:pt x="3559" y="852"/>
                  </a:cubicBezTo>
                  <a:cubicBezTo>
                    <a:pt x="3079" y="1121"/>
                    <a:pt x="2619" y="1441"/>
                    <a:pt x="2203" y="1799"/>
                  </a:cubicBezTo>
                  <a:cubicBezTo>
                    <a:pt x="1761" y="2171"/>
                    <a:pt x="1370" y="2587"/>
                    <a:pt x="1025" y="3047"/>
                  </a:cubicBezTo>
                  <a:cubicBezTo>
                    <a:pt x="679" y="3496"/>
                    <a:pt x="404" y="3988"/>
                    <a:pt x="199" y="4520"/>
                  </a:cubicBezTo>
                  <a:cubicBezTo>
                    <a:pt x="116" y="4731"/>
                    <a:pt x="52" y="4948"/>
                    <a:pt x="1" y="5172"/>
                  </a:cubicBezTo>
                  <a:cubicBezTo>
                    <a:pt x="212" y="5224"/>
                    <a:pt x="430" y="5262"/>
                    <a:pt x="654" y="5300"/>
                  </a:cubicBezTo>
                  <a:cubicBezTo>
                    <a:pt x="750" y="5313"/>
                    <a:pt x="852" y="5326"/>
                    <a:pt x="948" y="5339"/>
                  </a:cubicBezTo>
                  <a:cubicBezTo>
                    <a:pt x="1217" y="5371"/>
                    <a:pt x="1479" y="5390"/>
                    <a:pt x="1729" y="5396"/>
                  </a:cubicBezTo>
                  <a:lnTo>
                    <a:pt x="1870" y="5396"/>
                  </a:lnTo>
                  <a:cubicBezTo>
                    <a:pt x="2068" y="5396"/>
                    <a:pt x="2273" y="5384"/>
                    <a:pt x="2478" y="5364"/>
                  </a:cubicBezTo>
                  <a:cubicBezTo>
                    <a:pt x="2740" y="5339"/>
                    <a:pt x="2996" y="5275"/>
                    <a:pt x="3246" y="5185"/>
                  </a:cubicBezTo>
                  <a:cubicBezTo>
                    <a:pt x="3374" y="5134"/>
                    <a:pt x="3495" y="5064"/>
                    <a:pt x="3604" y="4987"/>
                  </a:cubicBezTo>
                  <a:cubicBezTo>
                    <a:pt x="3681" y="4929"/>
                    <a:pt x="3745" y="4865"/>
                    <a:pt x="3803" y="4788"/>
                  </a:cubicBezTo>
                  <a:cubicBezTo>
                    <a:pt x="3899" y="4667"/>
                    <a:pt x="3963" y="4520"/>
                    <a:pt x="3988" y="4360"/>
                  </a:cubicBezTo>
                  <a:cubicBezTo>
                    <a:pt x="4001" y="4251"/>
                    <a:pt x="4001" y="4142"/>
                    <a:pt x="3988" y="4033"/>
                  </a:cubicBezTo>
                  <a:cubicBezTo>
                    <a:pt x="3988" y="4020"/>
                    <a:pt x="3988" y="4014"/>
                    <a:pt x="3988" y="4008"/>
                  </a:cubicBezTo>
                  <a:cubicBezTo>
                    <a:pt x="3988" y="4001"/>
                    <a:pt x="3995" y="4001"/>
                    <a:pt x="4001" y="4001"/>
                  </a:cubicBezTo>
                  <a:lnTo>
                    <a:pt x="4014" y="4001"/>
                  </a:lnTo>
                  <a:lnTo>
                    <a:pt x="4091" y="4040"/>
                  </a:lnTo>
                  <a:cubicBezTo>
                    <a:pt x="4180" y="4078"/>
                    <a:pt x="4270" y="4110"/>
                    <a:pt x="4359" y="4142"/>
                  </a:cubicBezTo>
                  <a:cubicBezTo>
                    <a:pt x="4430" y="4161"/>
                    <a:pt x="4500" y="4180"/>
                    <a:pt x="4564" y="4200"/>
                  </a:cubicBezTo>
                  <a:cubicBezTo>
                    <a:pt x="4711" y="4238"/>
                    <a:pt x="4865" y="4270"/>
                    <a:pt x="5025" y="4296"/>
                  </a:cubicBezTo>
                  <a:cubicBezTo>
                    <a:pt x="5268" y="4328"/>
                    <a:pt x="5512" y="4353"/>
                    <a:pt x="5761" y="4360"/>
                  </a:cubicBezTo>
                  <a:lnTo>
                    <a:pt x="5921" y="4360"/>
                  </a:lnTo>
                  <a:cubicBezTo>
                    <a:pt x="6126" y="4360"/>
                    <a:pt x="6324" y="4347"/>
                    <a:pt x="6529" y="4328"/>
                  </a:cubicBezTo>
                  <a:cubicBezTo>
                    <a:pt x="6849" y="4289"/>
                    <a:pt x="7163" y="4219"/>
                    <a:pt x="7457" y="4104"/>
                  </a:cubicBezTo>
                  <a:cubicBezTo>
                    <a:pt x="7630" y="4040"/>
                    <a:pt x="7784" y="3950"/>
                    <a:pt x="7931" y="3841"/>
                  </a:cubicBezTo>
                  <a:cubicBezTo>
                    <a:pt x="8033" y="3771"/>
                    <a:pt x="8123" y="3681"/>
                    <a:pt x="8200" y="3585"/>
                  </a:cubicBezTo>
                  <a:cubicBezTo>
                    <a:pt x="8328" y="3419"/>
                    <a:pt x="8411" y="3220"/>
                    <a:pt x="8443" y="3015"/>
                  </a:cubicBezTo>
                  <a:cubicBezTo>
                    <a:pt x="8456" y="2939"/>
                    <a:pt x="8462" y="2862"/>
                    <a:pt x="8462" y="2779"/>
                  </a:cubicBezTo>
                  <a:cubicBezTo>
                    <a:pt x="8462" y="2772"/>
                    <a:pt x="8468" y="2766"/>
                    <a:pt x="8481" y="2766"/>
                  </a:cubicBezTo>
                  <a:cubicBezTo>
                    <a:pt x="8481" y="2763"/>
                    <a:pt x="8481" y="2761"/>
                    <a:pt x="8482" y="2761"/>
                  </a:cubicBezTo>
                  <a:cubicBezTo>
                    <a:pt x="8483" y="2761"/>
                    <a:pt x="8484" y="2763"/>
                    <a:pt x="8488" y="2766"/>
                  </a:cubicBezTo>
                  <a:cubicBezTo>
                    <a:pt x="8596" y="2830"/>
                    <a:pt x="8712" y="2887"/>
                    <a:pt x="8833" y="2939"/>
                  </a:cubicBezTo>
                  <a:cubicBezTo>
                    <a:pt x="8949" y="2990"/>
                    <a:pt x="9064" y="3035"/>
                    <a:pt x="9185" y="3067"/>
                  </a:cubicBezTo>
                  <a:cubicBezTo>
                    <a:pt x="9422" y="3137"/>
                    <a:pt x="9665" y="3169"/>
                    <a:pt x="9915" y="3176"/>
                  </a:cubicBezTo>
                  <a:lnTo>
                    <a:pt x="9966" y="3176"/>
                  </a:lnTo>
                  <a:cubicBezTo>
                    <a:pt x="10075" y="3176"/>
                    <a:pt x="10190" y="3169"/>
                    <a:pt x="10299" y="3156"/>
                  </a:cubicBezTo>
                  <a:cubicBezTo>
                    <a:pt x="10440" y="3137"/>
                    <a:pt x="10574" y="3112"/>
                    <a:pt x="10715" y="3079"/>
                  </a:cubicBezTo>
                  <a:cubicBezTo>
                    <a:pt x="10849" y="3041"/>
                    <a:pt x="10984" y="2996"/>
                    <a:pt x="11112" y="2945"/>
                  </a:cubicBezTo>
                  <a:cubicBezTo>
                    <a:pt x="11214" y="2907"/>
                    <a:pt x="11317" y="2855"/>
                    <a:pt x="11419" y="2804"/>
                  </a:cubicBezTo>
                  <a:cubicBezTo>
                    <a:pt x="11477" y="2772"/>
                    <a:pt x="11541" y="2740"/>
                    <a:pt x="11598" y="2708"/>
                  </a:cubicBezTo>
                  <a:cubicBezTo>
                    <a:pt x="11483" y="2503"/>
                    <a:pt x="11355" y="2305"/>
                    <a:pt x="11221" y="2113"/>
                  </a:cubicBezTo>
                  <a:cubicBezTo>
                    <a:pt x="11003" y="1799"/>
                    <a:pt x="10747" y="1505"/>
                    <a:pt x="10472" y="1236"/>
                  </a:cubicBezTo>
                  <a:cubicBezTo>
                    <a:pt x="10459" y="1223"/>
                    <a:pt x="10446" y="1217"/>
                    <a:pt x="10427" y="1217"/>
                  </a:cubicBezTo>
                  <a:cubicBezTo>
                    <a:pt x="10414" y="1217"/>
                    <a:pt x="10395" y="1223"/>
                    <a:pt x="10382" y="1236"/>
                  </a:cubicBezTo>
                  <a:lnTo>
                    <a:pt x="10075" y="1038"/>
                  </a:lnTo>
                  <a:lnTo>
                    <a:pt x="10043" y="1019"/>
                  </a:lnTo>
                  <a:cubicBezTo>
                    <a:pt x="9889" y="923"/>
                    <a:pt x="9761" y="839"/>
                    <a:pt x="9627" y="763"/>
                  </a:cubicBezTo>
                  <a:cubicBezTo>
                    <a:pt x="9365" y="615"/>
                    <a:pt x="9083" y="481"/>
                    <a:pt x="8795" y="372"/>
                  </a:cubicBezTo>
                  <a:cubicBezTo>
                    <a:pt x="8232" y="161"/>
                    <a:pt x="7636" y="39"/>
                    <a:pt x="7035" y="7"/>
                  </a:cubicBezTo>
                  <a:cubicBezTo>
                    <a:pt x="6907" y="1"/>
                    <a:pt x="6804" y="1"/>
                    <a:pt x="6715" y="1"/>
                  </a:cubicBezTo>
                  <a:close/>
                </a:path>
              </a:pathLst>
            </a:custGeom>
            <a:solidFill>
              <a:srgbClr val="F1A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7"/>
            <p:cNvSpPr/>
            <p:nvPr/>
          </p:nvSpPr>
          <p:spPr>
            <a:xfrm>
              <a:off x="851356" y="3191477"/>
              <a:ext cx="189307" cy="112878"/>
            </a:xfrm>
            <a:custGeom>
              <a:avLst/>
              <a:gdLst/>
              <a:ahLst/>
              <a:cxnLst/>
              <a:rect l="l" t="t" r="r" b="b"/>
              <a:pathLst>
                <a:path w="2036" h="1214" extrusionOk="0">
                  <a:moveTo>
                    <a:pt x="749" y="0"/>
                  </a:moveTo>
                  <a:cubicBezTo>
                    <a:pt x="704" y="7"/>
                    <a:pt x="659" y="20"/>
                    <a:pt x="608" y="32"/>
                  </a:cubicBezTo>
                  <a:cubicBezTo>
                    <a:pt x="563" y="45"/>
                    <a:pt x="519" y="64"/>
                    <a:pt x="474" y="84"/>
                  </a:cubicBezTo>
                  <a:cubicBezTo>
                    <a:pt x="384" y="128"/>
                    <a:pt x="301" y="180"/>
                    <a:pt x="231" y="244"/>
                  </a:cubicBezTo>
                  <a:cubicBezTo>
                    <a:pt x="160" y="308"/>
                    <a:pt x="103" y="384"/>
                    <a:pt x="64" y="468"/>
                  </a:cubicBezTo>
                  <a:cubicBezTo>
                    <a:pt x="19" y="557"/>
                    <a:pt x="0" y="653"/>
                    <a:pt x="13" y="749"/>
                  </a:cubicBezTo>
                  <a:cubicBezTo>
                    <a:pt x="13" y="762"/>
                    <a:pt x="19" y="768"/>
                    <a:pt x="32" y="768"/>
                  </a:cubicBezTo>
                  <a:cubicBezTo>
                    <a:pt x="45" y="768"/>
                    <a:pt x="51" y="756"/>
                    <a:pt x="51" y="749"/>
                  </a:cubicBezTo>
                  <a:cubicBezTo>
                    <a:pt x="51" y="724"/>
                    <a:pt x="51" y="704"/>
                    <a:pt x="51" y="685"/>
                  </a:cubicBezTo>
                  <a:cubicBezTo>
                    <a:pt x="51" y="640"/>
                    <a:pt x="64" y="602"/>
                    <a:pt x="77" y="557"/>
                  </a:cubicBezTo>
                  <a:cubicBezTo>
                    <a:pt x="90" y="519"/>
                    <a:pt x="109" y="480"/>
                    <a:pt x="128" y="442"/>
                  </a:cubicBezTo>
                  <a:cubicBezTo>
                    <a:pt x="160" y="404"/>
                    <a:pt x="192" y="365"/>
                    <a:pt x="231" y="327"/>
                  </a:cubicBezTo>
                  <a:cubicBezTo>
                    <a:pt x="275" y="288"/>
                    <a:pt x="327" y="250"/>
                    <a:pt x="378" y="224"/>
                  </a:cubicBezTo>
                  <a:cubicBezTo>
                    <a:pt x="416" y="205"/>
                    <a:pt x="455" y="186"/>
                    <a:pt x="487" y="173"/>
                  </a:cubicBezTo>
                  <a:cubicBezTo>
                    <a:pt x="557" y="148"/>
                    <a:pt x="627" y="135"/>
                    <a:pt x="698" y="128"/>
                  </a:cubicBezTo>
                  <a:cubicBezTo>
                    <a:pt x="698" y="148"/>
                    <a:pt x="698" y="160"/>
                    <a:pt x="704" y="180"/>
                  </a:cubicBezTo>
                  <a:cubicBezTo>
                    <a:pt x="711" y="218"/>
                    <a:pt x="723" y="250"/>
                    <a:pt x="736" y="288"/>
                  </a:cubicBezTo>
                  <a:cubicBezTo>
                    <a:pt x="762" y="359"/>
                    <a:pt x="794" y="436"/>
                    <a:pt x="839" y="500"/>
                  </a:cubicBezTo>
                  <a:cubicBezTo>
                    <a:pt x="877" y="570"/>
                    <a:pt x="928" y="640"/>
                    <a:pt x="980" y="704"/>
                  </a:cubicBezTo>
                  <a:cubicBezTo>
                    <a:pt x="1037" y="768"/>
                    <a:pt x="1095" y="826"/>
                    <a:pt x="1159" y="884"/>
                  </a:cubicBezTo>
                  <a:cubicBezTo>
                    <a:pt x="1223" y="935"/>
                    <a:pt x="1287" y="986"/>
                    <a:pt x="1357" y="1031"/>
                  </a:cubicBezTo>
                  <a:cubicBezTo>
                    <a:pt x="1421" y="1076"/>
                    <a:pt x="1492" y="1108"/>
                    <a:pt x="1568" y="1140"/>
                  </a:cubicBezTo>
                  <a:cubicBezTo>
                    <a:pt x="1680" y="1188"/>
                    <a:pt x="1805" y="1213"/>
                    <a:pt x="1928" y="1213"/>
                  </a:cubicBezTo>
                  <a:cubicBezTo>
                    <a:pt x="1954" y="1213"/>
                    <a:pt x="1979" y="1212"/>
                    <a:pt x="2004" y="1210"/>
                  </a:cubicBezTo>
                  <a:cubicBezTo>
                    <a:pt x="2036" y="1210"/>
                    <a:pt x="2036" y="1159"/>
                    <a:pt x="2004" y="1159"/>
                  </a:cubicBezTo>
                  <a:lnTo>
                    <a:pt x="1997" y="1159"/>
                  </a:lnTo>
                  <a:cubicBezTo>
                    <a:pt x="1975" y="1162"/>
                    <a:pt x="1951" y="1164"/>
                    <a:pt x="1927" y="1164"/>
                  </a:cubicBezTo>
                  <a:cubicBezTo>
                    <a:pt x="1903" y="1164"/>
                    <a:pt x="1879" y="1162"/>
                    <a:pt x="1856" y="1159"/>
                  </a:cubicBezTo>
                  <a:cubicBezTo>
                    <a:pt x="1780" y="1146"/>
                    <a:pt x="1709" y="1127"/>
                    <a:pt x="1639" y="1095"/>
                  </a:cubicBezTo>
                  <a:lnTo>
                    <a:pt x="1632" y="1095"/>
                  </a:lnTo>
                  <a:cubicBezTo>
                    <a:pt x="1543" y="1056"/>
                    <a:pt x="1453" y="1005"/>
                    <a:pt x="1376" y="941"/>
                  </a:cubicBezTo>
                  <a:lnTo>
                    <a:pt x="1370" y="935"/>
                  </a:lnTo>
                  <a:cubicBezTo>
                    <a:pt x="1274" y="858"/>
                    <a:pt x="1178" y="762"/>
                    <a:pt x="1101" y="666"/>
                  </a:cubicBezTo>
                  <a:cubicBezTo>
                    <a:pt x="1024" y="557"/>
                    <a:pt x="954" y="442"/>
                    <a:pt x="903" y="320"/>
                  </a:cubicBezTo>
                  <a:cubicBezTo>
                    <a:pt x="871" y="244"/>
                    <a:pt x="845" y="160"/>
                    <a:pt x="832" y="77"/>
                  </a:cubicBezTo>
                  <a:lnTo>
                    <a:pt x="832" y="58"/>
                  </a:lnTo>
                  <a:cubicBezTo>
                    <a:pt x="826" y="45"/>
                    <a:pt x="819" y="32"/>
                    <a:pt x="813" y="26"/>
                  </a:cubicBezTo>
                  <a:lnTo>
                    <a:pt x="807" y="26"/>
                  </a:lnTo>
                  <a:cubicBezTo>
                    <a:pt x="807" y="26"/>
                    <a:pt x="800" y="20"/>
                    <a:pt x="800" y="13"/>
                  </a:cubicBezTo>
                  <a:cubicBezTo>
                    <a:pt x="787" y="7"/>
                    <a:pt x="775" y="0"/>
                    <a:pt x="75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7"/>
            <p:cNvSpPr/>
            <p:nvPr/>
          </p:nvSpPr>
          <p:spPr>
            <a:xfrm>
              <a:off x="979292" y="3278968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7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7"/>
            <p:cNvSpPr/>
            <p:nvPr/>
          </p:nvSpPr>
          <p:spPr>
            <a:xfrm>
              <a:off x="1003652" y="3293193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7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7"/>
            <p:cNvSpPr/>
            <p:nvPr/>
          </p:nvSpPr>
          <p:spPr>
            <a:xfrm>
              <a:off x="1865917" y="3015938"/>
              <a:ext cx="489912" cy="565411"/>
            </a:xfrm>
            <a:custGeom>
              <a:avLst/>
              <a:gdLst/>
              <a:ahLst/>
              <a:cxnLst/>
              <a:rect l="l" t="t" r="r" b="b"/>
              <a:pathLst>
                <a:path w="5269" h="6081" extrusionOk="0">
                  <a:moveTo>
                    <a:pt x="4097" y="0"/>
                  </a:moveTo>
                  <a:lnTo>
                    <a:pt x="4097" y="7"/>
                  </a:lnTo>
                  <a:cubicBezTo>
                    <a:pt x="4071" y="7"/>
                    <a:pt x="4052" y="20"/>
                    <a:pt x="4039" y="39"/>
                  </a:cubicBezTo>
                  <a:cubicBezTo>
                    <a:pt x="3847" y="404"/>
                    <a:pt x="3630" y="768"/>
                    <a:pt x="3393" y="1127"/>
                  </a:cubicBezTo>
                  <a:lnTo>
                    <a:pt x="3399" y="1120"/>
                  </a:lnTo>
                  <a:lnTo>
                    <a:pt x="3406" y="1114"/>
                  </a:lnTo>
                  <a:lnTo>
                    <a:pt x="3406" y="1114"/>
                  </a:lnTo>
                  <a:cubicBezTo>
                    <a:pt x="2875" y="1908"/>
                    <a:pt x="2267" y="2644"/>
                    <a:pt x="1588" y="3322"/>
                  </a:cubicBezTo>
                  <a:cubicBezTo>
                    <a:pt x="1371" y="3540"/>
                    <a:pt x="1147" y="3757"/>
                    <a:pt x="916" y="3956"/>
                  </a:cubicBezTo>
                  <a:lnTo>
                    <a:pt x="910" y="3962"/>
                  </a:lnTo>
                  <a:cubicBezTo>
                    <a:pt x="807" y="4039"/>
                    <a:pt x="705" y="4122"/>
                    <a:pt x="615" y="4212"/>
                  </a:cubicBezTo>
                  <a:lnTo>
                    <a:pt x="551" y="4263"/>
                  </a:lnTo>
                  <a:cubicBezTo>
                    <a:pt x="538" y="4269"/>
                    <a:pt x="526" y="4282"/>
                    <a:pt x="526" y="4301"/>
                  </a:cubicBezTo>
                  <a:cubicBezTo>
                    <a:pt x="430" y="4397"/>
                    <a:pt x="346" y="4500"/>
                    <a:pt x="270" y="4615"/>
                  </a:cubicBezTo>
                  <a:cubicBezTo>
                    <a:pt x="180" y="4737"/>
                    <a:pt x="110" y="4871"/>
                    <a:pt x="58" y="5012"/>
                  </a:cubicBezTo>
                  <a:cubicBezTo>
                    <a:pt x="14" y="5140"/>
                    <a:pt x="1" y="5274"/>
                    <a:pt x="20" y="5409"/>
                  </a:cubicBezTo>
                  <a:cubicBezTo>
                    <a:pt x="33" y="5473"/>
                    <a:pt x="52" y="5537"/>
                    <a:pt x="84" y="5601"/>
                  </a:cubicBezTo>
                  <a:cubicBezTo>
                    <a:pt x="116" y="5665"/>
                    <a:pt x="161" y="5722"/>
                    <a:pt x="212" y="5767"/>
                  </a:cubicBezTo>
                  <a:cubicBezTo>
                    <a:pt x="276" y="5825"/>
                    <a:pt x="340" y="5876"/>
                    <a:pt x="417" y="5914"/>
                  </a:cubicBezTo>
                  <a:cubicBezTo>
                    <a:pt x="500" y="5965"/>
                    <a:pt x="590" y="5997"/>
                    <a:pt x="679" y="6029"/>
                  </a:cubicBezTo>
                  <a:cubicBezTo>
                    <a:pt x="782" y="6061"/>
                    <a:pt x="897" y="6081"/>
                    <a:pt x="1006" y="6081"/>
                  </a:cubicBezTo>
                  <a:cubicBezTo>
                    <a:pt x="1063" y="6081"/>
                    <a:pt x="1121" y="6074"/>
                    <a:pt x="1179" y="6068"/>
                  </a:cubicBezTo>
                  <a:cubicBezTo>
                    <a:pt x="1345" y="6036"/>
                    <a:pt x="1511" y="5978"/>
                    <a:pt x="1659" y="5895"/>
                  </a:cubicBezTo>
                  <a:cubicBezTo>
                    <a:pt x="1819" y="5812"/>
                    <a:pt x="1959" y="5709"/>
                    <a:pt x="2094" y="5594"/>
                  </a:cubicBezTo>
                  <a:cubicBezTo>
                    <a:pt x="2235" y="5473"/>
                    <a:pt x="2369" y="5338"/>
                    <a:pt x="2497" y="5204"/>
                  </a:cubicBezTo>
                  <a:cubicBezTo>
                    <a:pt x="2599" y="5089"/>
                    <a:pt x="2708" y="4961"/>
                    <a:pt x="2843" y="4801"/>
                  </a:cubicBezTo>
                  <a:cubicBezTo>
                    <a:pt x="2939" y="4679"/>
                    <a:pt x="3035" y="4564"/>
                    <a:pt x="3131" y="4442"/>
                  </a:cubicBezTo>
                  <a:lnTo>
                    <a:pt x="3175" y="4391"/>
                  </a:lnTo>
                  <a:cubicBezTo>
                    <a:pt x="3700" y="3738"/>
                    <a:pt x="4308" y="2951"/>
                    <a:pt x="4776" y="2061"/>
                  </a:cubicBezTo>
                  <a:cubicBezTo>
                    <a:pt x="4968" y="1703"/>
                    <a:pt x="5121" y="1325"/>
                    <a:pt x="5249" y="941"/>
                  </a:cubicBezTo>
                  <a:cubicBezTo>
                    <a:pt x="5256" y="935"/>
                    <a:pt x="5262" y="922"/>
                    <a:pt x="5268" y="909"/>
                  </a:cubicBezTo>
                  <a:cubicBezTo>
                    <a:pt x="5268" y="903"/>
                    <a:pt x="5268" y="896"/>
                    <a:pt x="5268" y="884"/>
                  </a:cubicBezTo>
                  <a:cubicBezTo>
                    <a:pt x="5268" y="884"/>
                    <a:pt x="5268" y="877"/>
                    <a:pt x="5268" y="877"/>
                  </a:cubicBezTo>
                  <a:cubicBezTo>
                    <a:pt x="5268" y="858"/>
                    <a:pt x="5268" y="845"/>
                    <a:pt x="5256" y="832"/>
                  </a:cubicBezTo>
                  <a:cubicBezTo>
                    <a:pt x="5249" y="820"/>
                    <a:pt x="5236" y="807"/>
                    <a:pt x="5224" y="807"/>
                  </a:cubicBezTo>
                  <a:cubicBezTo>
                    <a:pt x="4987" y="410"/>
                    <a:pt x="4609" y="128"/>
                    <a:pt x="4161" y="13"/>
                  </a:cubicBezTo>
                  <a:lnTo>
                    <a:pt x="4135" y="13"/>
                  </a:lnTo>
                  <a:cubicBezTo>
                    <a:pt x="4129" y="13"/>
                    <a:pt x="4129" y="7"/>
                    <a:pt x="4123" y="7"/>
                  </a:cubicBezTo>
                  <a:cubicBezTo>
                    <a:pt x="4116" y="0"/>
                    <a:pt x="4103" y="0"/>
                    <a:pt x="4097" y="0"/>
                  </a:cubicBezTo>
                  <a:close/>
                </a:path>
              </a:pathLst>
            </a:custGeom>
            <a:solidFill>
              <a:srgbClr val="FB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7"/>
            <p:cNvSpPr/>
            <p:nvPr/>
          </p:nvSpPr>
          <p:spPr>
            <a:xfrm>
              <a:off x="1352965" y="3326572"/>
              <a:ext cx="739191" cy="374988"/>
            </a:xfrm>
            <a:custGeom>
              <a:avLst/>
              <a:gdLst/>
              <a:ahLst/>
              <a:cxnLst/>
              <a:rect l="l" t="t" r="r" b="b"/>
              <a:pathLst>
                <a:path w="7950" h="4033" extrusionOk="0">
                  <a:moveTo>
                    <a:pt x="4590" y="2944"/>
                  </a:moveTo>
                  <a:cubicBezTo>
                    <a:pt x="4615" y="3015"/>
                    <a:pt x="4647" y="3092"/>
                    <a:pt x="4679" y="3156"/>
                  </a:cubicBezTo>
                  <a:cubicBezTo>
                    <a:pt x="4724" y="3252"/>
                    <a:pt x="4763" y="3328"/>
                    <a:pt x="4807" y="3405"/>
                  </a:cubicBezTo>
                  <a:cubicBezTo>
                    <a:pt x="4871" y="3527"/>
                    <a:pt x="4955" y="3642"/>
                    <a:pt x="5044" y="3751"/>
                  </a:cubicBezTo>
                  <a:cubicBezTo>
                    <a:pt x="5025" y="3738"/>
                    <a:pt x="5006" y="3732"/>
                    <a:pt x="4987" y="3725"/>
                  </a:cubicBezTo>
                  <a:lnTo>
                    <a:pt x="4942" y="3712"/>
                  </a:lnTo>
                  <a:cubicBezTo>
                    <a:pt x="4679" y="3616"/>
                    <a:pt x="4423" y="3488"/>
                    <a:pt x="4187" y="3335"/>
                  </a:cubicBezTo>
                  <a:cubicBezTo>
                    <a:pt x="4321" y="3245"/>
                    <a:pt x="4443" y="3136"/>
                    <a:pt x="4545" y="3008"/>
                  </a:cubicBezTo>
                  <a:cubicBezTo>
                    <a:pt x="4558" y="2989"/>
                    <a:pt x="4577" y="2970"/>
                    <a:pt x="4590" y="2944"/>
                  </a:cubicBezTo>
                  <a:close/>
                  <a:moveTo>
                    <a:pt x="5684" y="0"/>
                  </a:moveTo>
                  <a:cubicBezTo>
                    <a:pt x="5671" y="7"/>
                    <a:pt x="5659" y="13"/>
                    <a:pt x="5646" y="26"/>
                  </a:cubicBezTo>
                  <a:cubicBezTo>
                    <a:pt x="5390" y="371"/>
                    <a:pt x="5057" y="653"/>
                    <a:pt x="4673" y="845"/>
                  </a:cubicBezTo>
                  <a:lnTo>
                    <a:pt x="4590" y="877"/>
                  </a:lnTo>
                  <a:cubicBezTo>
                    <a:pt x="4583" y="871"/>
                    <a:pt x="4571" y="858"/>
                    <a:pt x="4564" y="858"/>
                  </a:cubicBezTo>
                  <a:cubicBezTo>
                    <a:pt x="4558" y="855"/>
                    <a:pt x="4553" y="853"/>
                    <a:pt x="4549" y="853"/>
                  </a:cubicBezTo>
                  <a:cubicBezTo>
                    <a:pt x="4545" y="853"/>
                    <a:pt x="4542" y="855"/>
                    <a:pt x="4539" y="858"/>
                  </a:cubicBezTo>
                  <a:cubicBezTo>
                    <a:pt x="4532" y="858"/>
                    <a:pt x="4519" y="858"/>
                    <a:pt x="4513" y="864"/>
                  </a:cubicBezTo>
                  <a:cubicBezTo>
                    <a:pt x="4500" y="871"/>
                    <a:pt x="4487" y="884"/>
                    <a:pt x="4481" y="896"/>
                  </a:cubicBezTo>
                  <a:lnTo>
                    <a:pt x="4475" y="916"/>
                  </a:lnTo>
                  <a:lnTo>
                    <a:pt x="4468" y="935"/>
                  </a:lnTo>
                  <a:cubicBezTo>
                    <a:pt x="4436" y="948"/>
                    <a:pt x="4423" y="980"/>
                    <a:pt x="4436" y="1005"/>
                  </a:cubicBezTo>
                  <a:cubicBezTo>
                    <a:pt x="4391" y="1140"/>
                    <a:pt x="4353" y="1280"/>
                    <a:pt x="4340" y="1421"/>
                  </a:cubicBezTo>
                  <a:cubicBezTo>
                    <a:pt x="4244" y="1332"/>
                    <a:pt x="4135" y="1261"/>
                    <a:pt x="4014" y="1216"/>
                  </a:cubicBezTo>
                  <a:cubicBezTo>
                    <a:pt x="3937" y="1191"/>
                    <a:pt x="3867" y="1172"/>
                    <a:pt x="3790" y="1165"/>
                  </a:cubicBezTo>
                  <a:lnTo>
                    <a:pt x="3745" y="1159"/>
                  </a:lnTo>
                  <a:cubicBezTo>
                    <a:pt x="3739" y="1133"/>
                    <a:pt x="3713" y="1114"/>
                    <a:pt x="3687" y="1114"/>
                  </a:cubicBezTo>
                  <a:lnTo>
                    <a:pt x="3675" y="1114"/>
                  </a:lnTo>
                  <a:cubicBezTo>
                    <a:pt x="3598" y="1133"/>
                    <a:pt x="3527" y="1146"/>
                    <a:pt x="3457" y="1152"/>
                  </a:cubicBezTo>
                  <a:lnTo>
                    <a:pt x="3220" y="1152"/>
                  </a:lnTo>
                  <a:lnTo>
                    <a:pt x="3163" y="1146"/>
                  </a:lnTo>
                  <a:cubicBezTo>
                    <a:pt x="3124" y="1146"/>
                    <a:pt x="3086" y="1146"/>
                    <a:pt x="3047" y="1140"/>
                  </a:cubicBezTo>
                  <a:lnTo>
                    <a:pt x="3028" y="1140"/>
                  </a:lnTo>
                  <a:cubicBezTo>
                    <a:pt x="3022" y="1146"/>
                    <a:pt x="3015" y="1159"/>
                    <a:pt x="3022" y="1165"/>
                  </a:cubicBezTo>
                  <a:cubicBezTo>
                    <a:pt x="3028" y="1236"/>
                    <a:pt x="3028" y="1300"/>
                    <a:pt x="3022" y="1364"/>
                  </a:cubicBezTo>
                  <a:cubicBezTo>
                    <a:pt x="3009" y="1415"/>
                    <a:pt x="2996" y="1466"/>
                    <a:pt x="2977" y="1511"/>
                  </a:cubicBezTo>
                  <a:cubicBezTo>
                    <a:pt x="2964" y="1549"/>
                    <a:pt x="2939" y="1581"/>
                    <a:pt x="2919" y="1613"/>
                  </a:cubicBezTo>
                  <a:cubicBezTo>
                    <a:pt x="2894" y="1645"/>
                    <a:pt x="2862" y="1677"/>
                    <a:pt x="2830" y="1703"/>
                  </a:cubicBezTo>
                  <a:cubicBezTo>
                    <a:pt x="2785" y="1735"/>
                    <a:pt x="2740" y="1760"/>
                    <a:pt x="2689" y="1780"/>
                  </a:cubicBezTo>
                  <a:cubicBezTo>
                    <a:pt x="2612" y="1812"/>
                    <a:pt x="2529" y="1837"/>
                    <a:pt x="2452" y="1844"/>
                  </a:cubicBezTo>
                  <a:cubicBezTo>
                    <a:pt x="2394" y="1850"/>
                    <a:pt x="2337" y="1856"/>
                    <a:pt x="2279" y="1856"/>
                  </a:cubicBezTo>
                  <a:cubicBezTo>
                    <a:pt x="2209" y="1856"/>
                    <a:pt x="2145" y="1850"/>
                    <a:pt x="2081" y="1844"/>
                  </a:cubicBezTo>
                  <a:cubicBezTo>
                    <a:pt x="1940" y="1824"/>
                    <a:pt x="1812" y="1786"/>
                    <a:pt x="1684" y="1735"/>
                  </a:cubicBezTo>
                  <a:cubicBezTo>
                    <a:pt x="1588" y="1696"/>
                    <a:pt x="1498" y="1645"/>
                    <a:pt x="1415" y="1581"/>
                  </a:cubicBezTo>
                  <a:cubicBezTo>
                    <a:pt x="1364" y="1549"/>
                    <a:pt x="1326" y="1504"/>
                    <a:pt x="1287" y="1460"/>
                  </a:cubicBezTo>
                  <a:cubicBezTo>
                    <a:pt x="1274" y="1447"/>
                    <a:pt x="1255" y="1440"/>
                    <a:pt x="1242" y="1440"/>
                  </a:cubicBezTo>
                  <a:lnTo>
                    <a:pt x="1204" y="1440"/>
                  </a:lnTo>
                  <a:cubicBezTo>
                    <a:pt x="897" y="1460"/>
                    <a:pt x="596" y="1498"/>
                    <a:pt x="302" y="1562"/>
                  </a:cubicBezTo>
                  <a:cubicBezTo>
                    <a:pt x="282" y="1568"/>
                    <a:pt x="263" y="1581"/>
                    <a:pt x="257" y="1607"/>
                  </a:cubicBezTo>
                  <a:cubicBezTo>
                    <a:pt x="199" y="1639"/>
                    <a:pt x="154" y="1684"/>
                    <a:pt x="116" y="1735"/>
                  </a:cubicBezTo>
                  <a:cubicBezTo>
                    <a:pt x="78" y="1786"/>
                    <a:pt x="52" y="1837"/>
                    <a:pt x="39" y="1901"/>
                  </a:cubicBezTo>
                  <a:cubicBezTo>
                    <a:pt x="20" y="1965"/>
                    <a:pt x="7" y="2029"/>
                    <a:pt x="7" y="2100"/>
                  </a:cubicBezTo>
                  <a:cubicBezTo>
                    <a:pt x="1" y="2240"/>
                    <a:pt x="20" y="2381"/>
                    <a:pt x="58" y="2516"/>
                  </a:cubicBezTo>
                  <a:cubicBezTo>
                    <a:pt x="90" y="2650"/>
                    <a:pt x="135" y="2778"/>
                    <a:pt x="193" y="2906"/>
                  </a:cubicBezTo>
                  <a:cubicBezTo>
                    <a:pt x="250" y="3028"/>
                    <a:pt x="327" y="3143"/>
                    <a:pt x="423" y="3245"/>
                  </a:cubicBezTo>
                  <a:cubicBezTo>
                    <a:pt x="532" y="3360"/>
                    <a:pt x="666" y="3463"/>
                    <a:pt x="814" y="3540"/>
                  </a:cubicBezTo>
                  <a:cubicBezTo>
                    <a:pt x="1121" y="3693"/>
                    <a:pt x="1454" y="3776"/>
                    <a:pt x="1799" y="3796"/>
                  </a:cubicBezTo>
                  <a:cubicBezTo>
                    <a:pt x="1914" y="3808"/>
                    <a:pt x="2036" y="3808"/>
                    <a:pt x="2151" y="3808"/>
                  </a:cubicBezTo>
                  <a:cubicBezTo>
                    <a:pt x="2382" y="3808"/>
                    <a:pt x="2612" y="3796"/>
                    <a:pt x="2843" y="3770"/>
                  </a:cubicBezTo>
                  <a:cubicBezTo>
                    <a:pt x="2919" y="3764"/>
                    <a:pt x="3003" y="3751"/>
                    <a:pt x="3073" y="3744"/>
                  </a:cubicBezTo>
                  <a:cubicBezTo>
                    <a:pt x="3150" y="3732"/>
                    <a:pt x="3233" y="3719"/>
                    <a:pt x="3297" y="3706"/>
                  </a:cubicBezTo>
                  <a:cubicBezTo>
                    <a:pt x="3457" y="3674"/>
                    <a:pt x="3611" y="3623"/>
                    <a:pt x="3764" y="3565"/>
                  </a:cubicBezTo>
                  <a:cubicBezTo>
                    <a:pt x="3873" y="3514"/>
                    <a:pt x="3982" y="3463"/>
                    <a:pt x="4084" y="3405"/>
                  </a:cubicBezTo>
                  <a:cubicBezTo>
                    <a:pt x="4411" y="3623"/>
                    <a:pt x="4769" y="3789"/>
                    <a:pt x="5153" y="3898"/>
                  </a:cubicBezTo>
                  <a:lnTo>
                    <a:pt x="5255" y="3924"/>
                  </a:lnTo>
                  <a:cubicBezTo>
                    <a:pt x="5313" y="3968"/>
                    <a:pt x="5371" y="4000"/>
                    <a:pt x="5441" y="4026"/>
                  </a:cubicBezTo>
                  <a:cubicBezTo>
                    <a:pt x="5441" y="4026"/>
                    <a:pt x="5454" y="4032"/>
                    <a:pt x="5460" y="4032"/>
                  </a:cubicBezTo>
                  <a:cubicBezTo>
                    <a:pt x="5486" y="4032"/>
                    <a:pt x="5505" y="4013"/>
                    <a:pt x="5518" y="3988"/>
                  </a:cubicBezTo>
                  <a:lnTo>
                    <a:pt x="5518" y="3981"/>
                  </a:lnTo>
                  <a:cubicBezTo>
                    <a:pt x="5697" y="4013"/>
                    <a:pt x="5876" y="4026"/>
                    <a:pt x="6062" y="4026"/>
                  </a:cubicBezTo>
                  <a:lnTo>
                    <a:pt x="6222" y="4026"/>
                  </a:lnTo>
                  <a:cubicBezTo>
                    <a:pt x="6401" y="4020"/>
                    <a:pt x="6580" y="3994"/>
                    <a:pt x="6753" y="3949"/>
                  </a:cubicBezTo>
                  <a:cubicBezTo>
                    <a:pt x="6932" y="3904"/>
                    <a:pt x="7099" y="3840"/>
                    <a:pt x="7265" y="3764"/>
                  </a:cubicBezTo>
                  <a:cubicBezTo>
                    <a:pt x="7380" y="3706"/>
                    <a:pt x="7489" y="3642"/>
                    <a:pt x="7598" y="3565"/>
                  </a:cubicBezTo>
                  <a:cubicBezTo>
                    <a:pt x="7700" y="3488"/>
                    <a:pt x="7803" y="3412"/>
                    <a:pt x="7899" y="3316"/>
                  </a:cubicBezTo>
                  <a:lnTo>
                    <a:pt x="7924" y="3284"/>
                  </a:lnTo>
                  <a:lnTo>
                    <a:pt x="7950" y="3258"/>
                  </a:lnTo>
                  <a:cubicBezTo>
                    <a:pt x="7950" y="3200"/>
                    <a:pt x="7950" y="3143"/>
                    <a:pt x="7944" y="3085"/>
                  </a:cubicBezTo>
                  <a:cubicBezTo>
                    <a:pt x="7937" y="3021"/>
                    <a:pt x="7924" y="2957"/>
                    <a:pt x="7912" y="2900"/>
                  </a:cubicBezTo>
                  <a:cubicBezTo>
                    <a:pt x="7886" y="2784"/>
                    <a:pt x="7854" y="2669"/>
                    <a:pt x="7809" y="2560"/>
                  </a:cubicBezTo>
                  <a:cubicBezTo>
                    <a:pt x="7726" y="2330"/>
                    <a:pt x="7617" y="2112"/>
                    <a:pt x="7489" y="1908"/>
                  </a:cubicBezTo>
                  <a:cubicBezTo>
                    <a:pt x="7374" y="1716"/>
                    <a:pt x="7246" y="1530"/>
                    <a:pt x="7124" y="1351"/>
                  </a:cubicBezTo>
                  <a:cubicBezTo>
                    <a:pt x="7035" y="1223"/>
                    <a:pt x="6913" y="1050"/>
                    <a:pt x="6779" y="884"/>
                  </a:cubicBezTo>
                  <a:cubicBezTo>
                    <a:pt x="6632" y="698"/>
                    <a:pt x="6471" y="519"/>
                    <a:pt x="6292" y="365"/>
                  </a:cubicBezTo>
                  <a:cubicBezTo>
                    <a:pt x="6126" y="205"/>
                    <a:pt x="5927" y="90"/>
                    <a:pt x="5716" y="7"/>
                  </a:cubicBezTo>
                  <a:lnTo>
                    <a:pt x="5697" y="7"/>
                  </a:lnTo>
                  <a:lnTo>
                    <a:pt x="57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7"/>
            <p:cNvSpPr/>
            <p:nvPr/>
          </p:nvSpPr>
          <p:spPr>
            <a:xfrm>
              <a:off x="940613" y="3559198"/>
              <a:ext cx="1118270" cy="1027336"/>
            </a:xfrm>
            <a:custGeom>
              <a:avLst/>
              <a:gdLst/>
              <a:ahLst/>
              <a:cxnLst/>
              <a:rect l="l" t="t" r="r" b="b"/>
              <a:pathLst>
                <a:path w="12027" h="11049" extrusionOk="0">
                  <a:moveTo>
                    <a:pt x="9383" y="1"/>
                  </a:moveTo>
                  <a:lnTo>
                    <a:pt x="9383" y="1"/>
                  </a:lnTo>
                  <a:cubicBezTo>
                    <a:pt x="9385" y="3"/>
                    <a:pt x="9386" y="5"/>
                    <a:pt x="9388" y="7"/>
                  </a:cubicBezTo>
                  <a:lnTo>
                    <a:pt x="9388" y="7"/>
                  </a:lnTo>
                  <a:cubicBezTo>
                    <a:pt x="9388" y="7"/>
                    <a:pt x="9389" y="7"/>
                    <a:pt x="9390" y="7"/>
                  </a:cubicBezTo>
                  <a:lnTo>
                    <a:pt x="9383" y="1"/>
                  </a:lnTo>
                  <a:close/>
                  <a:moveTo>
                    <a:pt x="9388" y="7"/>
                  </a:moveTo>
                  <a:lnTo>
                    <a:pt x="9388" y="7"/>
                  </a:lnTo>
                  <a:cubicBezTo>
                    <a:pt x="9280" y="20"/>
                    <a:pt x="9178" y="33"/>
                    <a:pt x="9070" y="46"/>
                  </a:cubicBezTo>
                  <a:cubicBezTo>
                    <a:pt x="8609" y="110"/>
                    <a:pt x="8122" y="193"/>
                    <a:pt x="7527" y="302"/>
                  </a:cubicBezTo>
                  <a:lnTo>
                    <a:pt x="7143" y="378"/>
                  </a:lnTo>
                  <a:lnTo>
                    <a:pt x="7066" y="398"/>
                  </a:lnTo>
                  <a:lnTo>
                    <a:pt x="6759" y="455"/>
                  </a:lnTo>
                  <a:cubicBezTo>
                    <a:pt x="6503" y="506"/>
                    <a:pt x="6253" y="570"/>
                    <a:pt x="6004" y="641"/>
                  </a:cubicBezTo>
                  <a:cubicBezTo>
                    <a:pt x="5869" y="673"/>
                    <a:pt x="5748" y="711"/>
                    <a:pt x="5633" y="750"/>
                  </a:cubicBezTo>
                  <a:lnTo>
                    <a:pt x="5441" y="807"/>
                  </a:lnTo>
                  <a:lnTo>
                    <a:pt x="5396" y="820"/>
                  </a:lnTo>
                  <a:lnTo>
                    <a:pt x="5383" y="826"/>
                  </a:lnTo>
                  <a:lnTo>
                    <a:pt x="5287" y="858"/>
                  </a:lnTo>
                  <a:lnTo>
                    <a:pt x="5127" y="903"/>
                  </a:lnTo>
                  <a:cubicBezTo>
                    <a:pt x="4973" y="942"/>
                    <a:pt x="4820" y="993"/>
                    <a:pt x="4666" y="1057"/>
                  </a:cubicBezTo>
                  <a:cubicBezTo>
                    <a:pt x="4621" y="1076"/>
                    <a:pt x="4577" y="1095"/>
                    <a:pt x="4532" y="1121"/>
                  </a:cubicBezTo>
                  <a:lnTo>
                    <a:pt x="4506" y="1134"/>
                  </a:lnTo>
                  <a:cubicBezTo>
                    <a:pt x="4506" y="1198"/>
                    <a:pt x="4500" y="1255"/>
                    <a:pt x="4487" y="1313"/>
                  </a:cubicBezTo>
                  <a:cubicBezTo>
                    <a:pt x="4461" y="1505"/>
                    <a:pt x="4404" y="1697"/>
                    <a:pt x="4327" y="1876"/>
                  </a:cubicBezTo>
                  <a:cubicBezTo>
                    <a:pt x="4244" y="2075"/>
                    <a:pt x="4129" y="2267"/>
                    <a:pt x="3994" y="2446"/>
                  </a:cubicBezTo>
                  <a:cubicBezTo>
                    <a:pt x="3866" y="2606"/>
                    <a:pt x="3719" y="2753"/>
                    <a:pt x="3559" y="2881"/>
                  </a:cubicBezTo>
                  <a:cubicBezTo>
                    <a:pt x="3437" y="2977"/>
                    <a:pt x="3303" y="3054"/>
                    <a:pt x="3162" y="3124"/>
                  </a:cubicBezTo>
                  <a:lnTo>
                    <a:pt x="3149" y="3124"/>
                  </a:lnTo>
                  <a:cubicBezTo>
                    <a:pt x="3060" y="3156"/>
                    <a:pt x="2970" y="3188"/>
                    <a:pt x="2874" y="3207"/>
                  </a:cubicBezTo>
                  <a:cubicBezTo>
                    <a:pt x="2855" y="3214"/>
                    <a:pt x="2842" y="3227"/>
                    <a:pt x="2829" y="3246"/>
                  </a:cubicBezTo>
                  <a:cubicBezTo>
                    <a:pt x="2816" y="3252"/>
                    <a:pt x="2804" y="3265"/>
                    <a:pt x="2804" y="3284"/>
                  </a:cubicBezTo>
                  <a:cubicBezTo>
                    <a:pt x="2381" y="4315"/>
                    <a:pt x="2004" y="5339"/>
                    <a:pt x="1684" y="6203"/>
                  </a:cubicBezTo>
                  <a:cubicBezTo>
                    <a:pt x="1588" y="6465"/>
                    <a:pt x="1492" y="6721"/>
                    <a:pt x="1396" y="6984"/>
                  </a:cubicBezTo>
                  <a:lnTo>
                    <a:pt x="1319" y="7208"/>
                  </a:lnTo>
                  <a:cubicBezTo>
                    <a:pt x="1044" y="7963"/>
                    <a:pt x="832" y="8545"/>
                    <a:pt x="608" y="9140"/>
                  </a:cubicBezTo>
                  <a:cubicBezTo>
                    <a:pt x="410" y="9672"/>
                    <a:pt x="231" y="10145"/>
                    <a:pt x="52" y="10593"/>
                  </a:cubicBezTo>
                  <a:cubicBezTo>
                    <a:pt x="45" y="10593"/>
                    <a:pt x="39" y="10593"/>
                    <a:pt x="32" y="10600"/>
                  </a:cubicBezTo>
                  <a:cubicBezTo>
                    <a:pt x="20" y="10606"/>
                    <a:pt x="7" y="10619"/>
                    <a:pt x="7" y="10638"/>
                  </a:cubicBezTo>
                  <a:cubicBezTo>
                    <a:pt x="0" y="10657"/>
                    <a:pt x="7" y="10677"/>
                    <a:pt x="13" y="10689"/>
                  </a:cubicBezTo>
                  <a:cubicBezTo>
                    <a:pt x="26" y="10702"/>
                    <a:pt x="39" y="10709"/>
                    <a:pt x="52" y="10715"/>
                  </a:cubicBezTo>
                  <a:cubicBezTo>
                    <a:pt x="788" y="10824"/>
                    <a:pt x="1536" y="10837"/>
                    <a:pt x="2266" y="10856"/>
                  </a:cubicBezTo>
                  <a:lnTo>
                    <a:pt x="2304" y="10856"/>
                  </a:lnTo>
                  <a:cubicBezTo>
                    <a:pt x="2631" y="10862"/>
                    <a:pt x="3040" y="10869"/>
                    <a:pt x="3437" y="10894"/>
                  </a:cubicBezTo>
                  <a:lnTo>
                    <a:pt x="3764" y="10913"/>
                  </a:lnTo>
                  <a:lnTo>
                    <a:pt x="3770" y="10913"/>
                  </a:lnTo>
                  <a:lnTo>
                    <a:pt x="4020" y="10926"/>
                  </a:lnTo>
                  <a:lnTo>
                    <a:pt x="4609" y="10958"/>
                  </a:lnTo>
                  <a:cubicBezTo>
                    <a:pt x="5396" y="10997"/>
                    <a:pt x="6196" y="11022"/>
                    <a:pt x="6977" y="11029"/>
                  </a:cubicBezTo>
                  <a:cubicBezTo>
                    <a:pt x="7220" y="11029"/>
                    <a:pt x="7470" y="11035"/>
                    <a:pt x="7713" y="11035"/>
                  </a:cubicBezTo>
                  <a:lnTo>
                    <a:pt x="8378" y="11035"/>
                  </a:lnTo>
                  <a:cubicBezTo>
                    <a:pt x="8660" y="11035"/>
                    <a:pt x="8961" y="11035"/>
                    <a:pt x="9210" y="11041"/>
                  </a:cubicBezTo>
                  <a:lnTo>
                    <a:pt x="9294" y="11041"/>
                  </a:lnTo>
                  <a:cubicBezTo>
                    <a:pt x="9530" y="11041"/>
                    <a:pt x="9767" y="11048"/>
                    <a:pt x="10004" y="11048"/>
                  </a:cubicBezTo>
                  <a:cubicBezTo>
                    <a:pt x="10050" y="11048"/>
                    <a:pt x="10097" y="11048"/>
                    <a:pt x="10143" y="11048"/>
                  </a:cubicBezTo>
                  <a:cubicBezTo>
                    <a:pt x="10749" y="11048"/>
                    <a:pt x="11349" y="11009"/>
                    <a:pt x="11950" y="10926"/>
                  </a:cubicBezTo>
                  <a:cubicBezTo>
                    <a:pt x="11969" y="10926"/>
                    <a:pt x="11982" y="10920"/>
                    <a:pt x="11995" y="10907"/>
                  </a:cubicBezTo>
                  <a:cubicBezTo>
                    <a:pt x="12007" y="10894"/>
                    <a:pt x="12014" y="10875"/>
                    <a:pt x="12014" y="10862"/>
                  </a:cubicBezTo>
                  <a:cubicBezTo>
                    <a:pt x="12014" y="10856"/>
                    <a:pt x="12007" y="10849"/>
                    <a:pt x="12007" y="10843"/>
                  </a:cubicBezTo>
                  <a:cubicBezTo>
                    <a:pt x="12020" y="10830"/>
                    <a:pt x="12027" y="10811"/>
                    <a:pt x="12027" y="10792"/>
                  </a:cubicBezTo>
                  <a:cubicBezTo>
                    <a:pt x="11956" y="9371"/>
                    <a:pt x="11783" y="7963"/>
                    <a:pt x="11508" y="6574"/>
                  </a:cubicBezTo>
                  <a:cubicBezTo>
                    <a:pt x="11444" y="6235"/>
                    <a:pt x="11374" y="5883"/>
                    <a:pt x="11297" y="5531"/>
                  </a:cubicBezTo>
                  <a:cubicBezTo>
                    <a:pt x="11227" y="5230"/>
                    <a:pt x="11163" y="4948"/>
                    <a:pt x="11073" y="4571"/>
                  </a:cubicBezTo>
                  <a:cubicBezTo>
                    <a:pt x="10951" y="4039"/>
                    <a:pt x="10798" y="3425"/>
                    <a:pt x="10625" y="2830"/>
                  </a:cubicBezTo>
                  <a:cubicBezTo>
                    <a:pt x="10408" y="2083"/>
                    <a:pt x="10044" y="972"/>
                    <a:pt x="9388" y="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7"/>
            <p:cNvSpPr/>
            <p:nvPr/>
          </p:nvSpPr>
          <p:spPr>
            <a:xfrm>
              <a:off x="941822" y="3736597"/>
              <a:ext cx="401116" cy="831985"/>
            </a:xfrm>
            <a:custGeom>
              <a:avLst/>
              <a:gdLst/>
              <a:ahLst/>
              <a:cxnLst/>
              <a:rect l="l" t="t" r="r" b="b"/>
              <a:pathLst>
                <a:path w="4314" h="8948" extrusionOk="0">
                  <a:moveTo>
                    <a:pt x="4314" y="0"/>
                  </a:moveTo>
                  <a:lnTo>
                    <a:pt x="4314" y="0"/>
                  </a:lnTo>
                  <a:cubicBezTo>
                    <a:pt x="4231" y="192"/>
                    <a:pt x="4122" y="371"/>
                    <a:pt x="3994" y="538"/>
                  </a:cubicBezTo>
                  <a:lnTo>
                    <a:pt x="3988" y="544"/>
                  </a:lnTo>
                  <a:cubicBezTo>
                    <a:pt x="3866" y="704"/>
                    <a:pt x="3719" y="851"/>
                    <a:pt x="3559" y="979"/>
                  </a:cubicBezTo>
                  <a:cubicBezTo>
                    <a:pt x="3431" y="1075"/>
                    <a:pt x="3296" y="1152"/>
                    <a:pt x="3155" y="1216"/>
                  </a:cubicBezTo>
                  <a:lnTo>
                    <a:pt x="3149" y="1216"/>
                  </a:lnTo>
                  <a:cubicBezTo>
                    <a:pt x="3059" y="1255"/>
                    <a:pt x="2963" y="1280"/>
                    <a:pt x="2867" y="1306"/>
                  </a:cubicBezTo>
                  <a:cubicBezTo>
                    <a:pt x="2848" y="1306"/>
                    <a:pt x="2835" y="1325"/>
                    <a:pt x="2829" y="1344"/>
                  </a:cubicBezTo>
                  <a:cubicBezTo>
                    <a:pt x="2816" y="1351"/>
                    <a:pt x="2803" y="1363"/>
                    <a:pt x="2797" y="1376"/>
                  </a:cubicBezTo>
                  <a:cubicBezTo>
                    <a:pt x="2381" y="2400"/>
                    <a:pt x="1997" y="3431"/>
                    <a:pt x="1677" y="4301"/>
                  </a:cubicBezTo>
                  <a:cubicBezTo>
                    <a:pt x="1607" y="4500"/>
                    <a:pt x="1530" y="4704"/>
                    <a:pt x="1459" y="4903"/>
                  </a:cubicBezTo>
                  <a:lnTo>
                    <a:pt x="1395" y="5076"/>
                  </a:lnTo>
                  <a:lnTo>
                    <a:pt x="1312" y="5306"/>
                  </a:lnTo>
                  <a:cubicBezTo>
                    <a:pt x="1050" y="6023"/>
                    <a:pt x="832" y="6631"/>
                    <a:pt x="608" y="7239"/>
                  </a:cubicBezTo>
                  <a:cubicBezTo>
                    <a:pt x="403" y="7777"/>
                    <a:pt x="224" y="8250"/>
                    <a:pt x="51" y="8692"/>
                  </a:cubicBezTo>
                  <a:cubicBezTo>
                    <a:pt x="45" y="8692"/>
                    <a:pt x="39" y="8692"/>
                    <a:pt x="32" y="8698"/>
                  </a:cubicBezTo>
                  <a:cubicBezTo>
                    <a:pt x="13" y="8705"/>
                    <a:pt x="7" y="8717"/>
                    <a:pt x="0" y="8737"/>
                  </a:cubicBezTo>
                  <a:cubicBezTo>
                    <a:pt x="0" y="8749"/>
                    <a:pt x="0" y="8769"/>
                    <a:pt x="13" y="8788"/>
                  </a:cubicBezTo>
                  <a:cubicBezTo>
                    <a:pt x="19" y="8801"/>
                    <a:pt x="32" y="8807"/>
                    <a:pt x="51" y="8813"/>
                  </a:cubicBezTo>
                  <a:cubicBezTo>
                    <a:pt x="736" y="8903"/>
                    <a:pt x="1421" y="8948"/>
                    <a:pt x="2112" y="8948"/>
                  </a:cubicBezTo>
                  <a:cubicBezTo>
                    <a:pt x="2106" y="8660"/>
                    <a:pt x="2112" y="8372"/>
                    <a:pt x="2131" y="8084"/>
                  </a:cubicBezTo>
                  <a:cubicBezTo>
                    <a:pt x="2157" y="7668"/>
                    <a:pt x="2202" y="7252"/>
                    <a:pt x="2272" y="6842"/>
                  </a:cubicBezTo>
                  <a:cubicBezTo>
                    <a:pt x="2304" y="6637"/>
                    <a:pt x="2343" y="6432"/>
                    <a:pt x="2381" y="6228"/>
                  </a:cubicBezTo>
                  <a:cubicBezTo>
                    <a:pt x="2407" y="6125"/>
                    <a:pt x="2426" y="6029"/>
                    <a:pt x="2445" y="5933"/>
                  </a:cubicBezTo>
                  <a:cubicBezTo>
                    <a:pt x="2471" y="5831"/>
                    <a:pt x="2490" y="5748"/>
                    <a:pt x="2509" y="5652"/>
                  </a:cubicBezTo>
                  <a:cubicBezTo>
                    <a:pt x="2599" y="5293"/>
                    <a:pt x="2701" y="4941"/>
                    <a:pt x="2816" y="4589"/>
                  </a:cubicBezTo>
                  <a:cubicBezTo>
                    <a:pt x="2938" y="4244"/>
                    <a:pt x="3059" y="3904"/>
                    <a:pt x="3194" y="3559"/>
                  </a:cubicBezTo>
                  <a:cubicBezTo>
                    <a:pt x="3328" y="3219"/>
                    <a:pt x="3456" y="2880"/>
                    <a:pt x="3584" y="2541"/>
                  </a:cubicBezTo>
                  <a:cubicBezTo>
                    <a:pt x="3712" y="2202"/>
                    <a:pt x="3834" y="1869"/>
                    <a:pt x="3943" y="1530"/>
                  </a:cubicBezTo>
                  <a:cubicBezTo>
                    <a:pt x="4052" y="1191"/>
                    <a:pt x="4148" y="864"/>
                    <a:pt x="4218" y="519"/>
                  </a:cubicBezTo>
                  <a:cubicBezTo>
                    <a:pt x="4256" y="346"/>
                    <a:pt x="4288" y="173"/>
                    <a:pt x="431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7"/>
            <p:cNvSpPr/>
            <p:nvPr/>
          </p:nvSpPr>
          <p:spPr>
            <a:xfrm>
              <a:off x="1289927" y="3886475"/>
              <a:ext cx="17945" cy="33752"/>
            </a:xfrm>
            <a:custGeom>
              <a:avLst/>
              <a:gdLst/>
              <a:ahLst/>
              <a:cxnLst/>
              <a:rect l="l" t="t" r="r" b="b"/>
              <a:pathLst>
                <a:path w="193" h="363" extrusionOk="0">
                  <a:moveTo>
                    <a:pt x="128" y="1"/>
                  </a:moveTo>
                  <a:cubicBezTo>
                    <a:pt x="103" y="1"/>
                    <a:pt x="77" y="20"/>
                    <a:pt x="71" y="52"/>
                  </a:cubicBezTo>
                  <a:cubicBezTo>
                    <a:pt x="52" y="129"/>
                    <a:pt x="26" y="212"/>
                    <a:pt x="0" y="289"/>
                  </a:cubicBezTo>
                  <a:cubicBezTo>
                    <a:pt x="0" y="302"/>
                    <a:pt x="0" y="321"/>
                    <a:pt x="7" y="334"/>
                  </a:cubicBezTo>
                  <a:cubicBezTo>
                    <a:pt x="20" y="347"/>
                    <a:pt x="32" y="359"/>
                    <a:pt x="45" y="359"/>
                  </a:cubicBezTo>
                  <a:cubicBezTo>
                    <a:pt x="51" y="361"/>
                    <a:pt x="56" y="362"/>
                    <a:pt x="60" y="362"/>
                  </a:cubicBezTo>
                  <a:cubicBezTo>
                    <a:pt x="72" y="362"/>
                    <a:pt x="81" y="358"/>
                    <a:pt x="90" y="353"/>
                  </a:cubicBezTo>
                  <a:cubicBezTo>
                    <a:pt x="103" y="347"/>
                    <a:pt x="116" y="334"/>
                    <a:pt x="116" y="315"/>
                  </a:cubicBezTo>
                  <a:cubicBezTo>
                    <a:pt x="148" y="238"/>
                    <a:pt x="167" y="155"/>
                    <a:pt x="186" y="78"/>
                  </a:cubicBezTo>
                  <a:cubicBezTo>
                    <a:pt x="192" y="46"/>
                    <a:pt x="173" y="14"/>
                    <a:pt x="14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7"/>
            <p:cNvSpPr/>
            <p:nvPr/>
          </p:nvSpPr>
          <p:spPr>
            <a:xfrm>
              <a:off x="1260174" y="3966248"/>
              <a:ext cx="20270" cy="37285"/>
            </a:xfrm>
            <a:custGeom>
              <a:avLst/>
              <a:gdLst/>
              <a:ahLst/>
              <a:cxnLst/>
              <a:rect l="l" t="t" r="r" b="b"/>
              <a:pathLst>
                <a:path w="218" h="401" extrusionOk="0">
                  <a:moveTo>
                    <a:pt x="154" y="1"/>
                  </a:moveTo>
                  <a:cubicBezTo>
                    <a:pt x="128" y="1"/>
                    <a:pt x="103" y="20"/>
                    <a:pt x="96" y="45"/>
                  </a:cubicBezTo>
                  <a:cubicBezTo>
                    <a:pt x="71" y="141"/>
                    <a:pt x="39" y="231"/>
                    <a:pt x="7" y="327"/>
                  </a:cubicBezTo>
                  <a:cubicBezTo>
                    <a:pt x="0" y="340"/>
                    <a:pt x="7" y="359"/>
                    <a:pt x="13" y="372"/>
                  </a:cubicBezTo>
                  <a:cubicBezTo>
                    <a:pt x="19" y="385"/>
                    <a:pt x="39" y="397"/>
                    <a:pt x="51" y="397"/>
                  </a:cubicBezTo>
                  <a:cubicBezTo>
                    <a:pt x="55" y="399"/>
                    <a:pt x="60" y="400"/>
                    <a:pt x="64" y="400"/>
                  </a:cubicBezTo>
                  <a:cubicBezTo>
                    <a:pt x="75" y="400"/>
                    <a:pt x="87" y="396"/>
                    <a:pt x="96" y="391"/>
                  </a:cubicBezTo>
                  <a:cubicBezTo>
                    <a:pt x="109" y="385"/>
                    <a:pt x="122" y="372"/>
                    <a:pt x="122" y="353"/>
                  </a:cubicBezTo>
                  <a:cubicBezTo>
                    <a:pt x="154" y="263"/>
                    <a:pt x="186" y="167"/>
                    <a:pt x="212" y="71"/>
                  </a:cubicBezTo>
                  <a:cubicBezTo>
                    <a:pt x="218" y="39"/>
                    <a:pt x="199" y="7"/>
                    <a:pt x="1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7"/>
            <p:cNvSpPr/>
            <p:nvPr/>
          </p:nvSpPr>
          <p:spPr>
            <a:xfrm>
              <a:off x="1233490" y="4041280"/>
              <a:ext cx="17201" cy="26964"/>
            </a:xfrm>
            <a:custGeom>
              <a:avLst/>
              <a:gdLst/>
              <a:ahLst/>
              <a:cxnLst/>
              <a:rect l="l" t="t" r="r" b="b"/>
              <a:pathLst>
                <a:path w="185" h="290" extrusionOk="0">
                  <a:moveTo>
                    <a:pt x="127" y="0"/>
                  </a:moveTo>
                  <a:cubicBezTo>
                    <a:pt x="114" y="0"/>
                    <a:pt x="102" y="6"/>
                    <a:pt x="95" y="13"/>
                  </a:cubicBezTo>
                  <a:lnTo>
                    <a:pt x="95" y="6"/>
                  </a:lnTo>
                  <a:cubicBezTo>
                    <a:pt x="82" y="19"/>
                    <a:pt x="70" y="32"/>
                    <a:pt x="63" y="45"/>
                  </a:cubicBezTo>
                  <a:cubicBezTo>
                    <a:pt x="44" y="102"/>
                    <a:pt x="25" y="160"/>
                    <a:pt x="12" y="211"/>
                  </a:cubicBezTo>
                  <a:cubicBezTo>
                    <a:pt x="1" y="260"/>
                    <a:pt x="36" y="289"/>
                    <a:pt x="71" y="289"/>
                  </a:cubicBezTo>
                  <a:cubicBezTo>
                    <a:pt x="95" y="289"/>
                    <a:pt x="119" y="275"/>
                    <a:pt x="127" y="243"/>
                  </a:cubicBezTo>
                  <a:cubicBezTo>
                    <a:pt x="146" y="186"/>
                    <a:pt x="159" y="128"/>
                    <a:pt x="185" y="70"/>
                  </a:cubicBezTo>
                  <a:cubicBezTo>
                    <a:pt x="185" y="58"/>
                    <a:pt x="185" y="45"/>
                    <a:pt x="178" y="32"/>
                  </a:cubicBezTo>
                  <a:cubicBezTo>
                    <a:pt x="166" y="13"/>
                    <a:pt x="153" y="6"/>
                    <a:pt x="14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7"/>
            <p:cNvSpPr/>
            <p:nvPr/>
          </p:nvSpPr>
          <p:spPr>
            <a:xfrm>
              <a:off x="1204202" y="4115010"/>
              <a:ext cx="19712" cy="33566"/>
            </a:xfrm>
            <a:custGeom>
              <a:avLst/>
              <a:gdLst/>
              <a:ahLst/>
              <a:cxnLst/>
              <a:rect l="l" t="t" r="r" b="b"/>
              <a:pathLst>
                <a:path w="212" h="361" extrusionOk="0">
                  <a:moveTo>
                    <a:pt x="148" y="1"/>
                  </a:moveTo>
                  <a:cubicBezTo>
                    <a:pt x="135" y="1"/>
                    <a:pt x="122" y="7"/>
                    <a:pt x="116" y="14"/>
                  </a:cubicBezTo>
                  <a:cubicBezTo>
                    <a:pt x="103" y="20"/>
                    <a:pt x="90" y="33"/>
                    <a:pt x="90" y="46"/>
                  </a:cubicBezTo>
                  <a:cubicBezTo>
                    <a:pt x="58" y="129"/>
                    <a:pt x="33" y="206"/>
                    <a:pt x="7" y="289"/>
                  </a:cubicBezTo>
                  <a:cubicBezTo>
                    <a:pt x="1" y="321"/>
                    <a:pt x="20" y="353"/>
                    <a:pt x="52" y="359"/>
                  </a:cubicBezTo>
                  <a:cubicBezTo>
                    <a:pt x="56" y="360"/>
                    <a:pt x="60" y="360"/>
                    <a:pt x="64" y="360"/>
                  </a:cubicBezTo>
                  <a:cubicBezTo>
                    <a:pt x="92" y="360"/>
                    <a:pt x="118" y="342"/>
                    <a:pt x="129" y="314"/>
                  </a:cubicBezTo>
                  <a:cubicBezTo>
                    <a:pt x="148" y="238"/>
                    <a:pt x="173" y="154"/>
                    <a:pt x="205" y="78"/>
                  </a:cubicBezTo>
                  <a:cubicBezTo>
                    <a:pt x="212" y="39"/>
                    <a:pt x="193" y="7"/>
                    <a:pt x="16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7"/>
            <p:cNvSpPr/>
            <p:nvPr/>
          </p:nvSpPr>
          <p:spPr>
            <a:xfrm>
              <a:off x="1178169" y="4190042"/>
              <a:ext cx="20177" cy="37750"/>
            </a:xfrm>
            <a:custGeom>
              <a:avLst/>
              <a:gdLst/>
              <a:ahLst/>
              <a:cxnLst/>
              <a:rect l="l" t="t" r="r" b="b"/>
              <a:pathLst>
                <a:path w="217" h="406" extrusionOk="0">
                  <a:moveTo>
                    <a:pt x="153" y="0"/>
                  </a:moveTo>
                  <a:cubicBezTo>
                    <a:pt x="140" y="0"/>
                    <a:pt x="133" y="0"/>
                    <a:pt x="121" y="7"/>
                  </a:cubicBezTo>
                  <a:cubicBezTo>
                    <a:pt x="108" y="19"/>
                    <a:pt x="101" y="32"/>
                    <a:pt x="95" y="45"/>
                  </a:cubicBezTo>
                  <a:cubicBezTo>
                    <a:pt x="63" y="141"/>
                    <a:pt x="37" y="231"/>
                    <a:pt x="12" y="327"/>
                  </a:cubicBezTo>
                  <a:cubicBezTo>
                    <a:pt x="1" y="375"/>
                    <a:pt x="39" y="406"/>
                    <a:pt x="76" y="406"/>
                  </a:cubicBezTo>
                  <a:cubicBezTo>
                    <a:pt x="102" y="406"/>
                    <a:pt x="128" y="390"/>
                    <a:pt x="133" y="352"/>
                  </a:cubicBezTo>
                  <a:cubicBezTo>
                    <a:pt x="153" y="263"/>
                    <a:pt x="178" y="167"/>
                    <a:pt x="210" y="71"/>
                  </a:cubicBezTo>
                  <a:cubicBezTo>
                    <a:pt x="217" y="58"/>
                    <a:pt x="210" y="39"/>
                    <a:pt x="204" y="26"/>
                  </a:cubicBezTo>
                  <a:cubicBezTo>
                    <a:pt x="197" y="13"/>
                    <a:pt x="185" y="7"/>
                    <a:pt x="16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7"/>
            <p:cNvSpPr/>
            <p:nvPr/>
          </p:nvSpPr>
          <p:spPr>
            <a:xfrm>
              <a:off x="1160689" y="4273349"/>
              <a:ext cx="16829" cy="26406"/>
            </a:xfrm>
            <a:custGeom>
              <a:avLst/>
              <a:gdLst/>
              <a:ahLst/>
              <a:cxnLst/>
              <a:rect l="l" t="t" r="r" b="b"/>
              <a:pathLst>
                <a:path w="181" h="284" extrusionOk="0">
                  <a:moveTo>
                    <a:pt x="110" y="0"/>
                  </a:moveTo>
                  <a:cubicBezTo>
                    <a:pt x="85" y="7"/>
                    <a:pt x="59" y="26"/>
                    <a:pt x="53" y="51"/>
                  </a:cubicBezTo>
                  <a:cubicBezTo>
                    <a:pt x="40" y="103"/>
                    <a:pt x="21" y="154"/>
                    <a:pt x="8" y="211"/>
                  </a:cubicBezTo>
                  <a:cubicBezTo>
                    <a:pt x="0" y="256"/>
                    <a:pt x="36" y="283"/>
                    <a:pt x="71" y="283"/>
                  </a:cubicBezTo>
                  <a:cubicBezTo>
                    <a:pt x="97" y="283"/>
                    <a:pt x="121" y="269"/>
                    <a:pt x="129" y="237"/>
                  </a:cubicBezTo>
                  <a:cubicBezTo>
                    <a:pt x="142" y="179"/>
                    <a:pt x="155" y="128"/>
                    <a:pt x="168" y="77"/>
                  </a:cubicBezTo>
                  <a:cubicBezTo>
                    <a:pt x="181" y="45"/>
                    <a:pt x="155" y="13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7"/>
            <p:cNvSpPr/>
            <p:nvPr/>
          </p:nvSpPr>
          <p:spPr>
            <a:xfrm>
              <a:off x="1142931" y="4350054"/>
              <a:ext cx="16736" cy="39424"/>
            </a:xfrm>
            <a:custGeom>
              <a:avLst/>
              <a:gdLst/>
              <a:ahLst/>
              <a:cxnLst/>
              <a:rect l="l" t="t" r="r" b="b"/>
              <a:pathLst>
                <a:path w="180" h="424" extrusionOk="0">
                  <a:moveTo>
                    <a:pt x="116" y="1"/>
                  </a:moveTo>
                  <a:cubicBezTo>
                    <a:pt x="90" y="1"/>
                    <a:pt x="64" y="20"/>
                    <a:pt x="58" y="46"/>
                  </a:cubicBezTo>
                  <a:cubicBezTo>
                    <a:pt x="32" y="142"/>
                    <a:pt x="13" y="244"/>
                    <a:pt x="0" y="346"/>
                  </a:cubicBezTo>
                  <a:cubicBezTo>
                    <a:pt x="0" y="366"/>
                    <a:pt x="0" y="378"/>
                    <a:pt x="13" y="391"/>
                  </a:cubicBezTo>
                  <a:cubicBezTo>
                    <a:pt x="20" y="410"/>
                    <a:pt x="32" y="417"/>
                    <a:pt x="52" y="423"/>
                  </a:cubicBezTo>
                  <a:cubicBezTo>
                    <a:pt x="64" y="423"/>
                    <a:pt x="77" y="423"/>
                    <a:pt x="90" y="410"/>
                  </a:cubicBezTo>
                  <a:cubicBezTo>
                    <a:pt x="109" y="404"/>
                    <a:pt x="116" y="391"/>
                    <a:pt x="122" y="378"/>
                  </a:cubicBezTo>
                  <a:cubicBezTo>
                    <a:pt x="135" y="276"/>
                    <a:pt x="154" y="174"/>
                    <a:pt x="173" y="71"/>
                  </a:cubicBezTo>
                  <a:cubicBezTo>
                    <a:pt x="180" y="39"/>
                    <a:pt x="160" y="7"/>
                    <a:pt x="1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7"/>
            <p:cNvSpPr/>
            <p:nvPr/>
          </p:nvSpPr>
          <p:spPr>
            <a:xfrm>
              <a:off x="1131030" y="4438196"/>
              <a:ext cx="16736" cy="41190"/>
            </a:xfrm>
            <a:custGeom>
              <a:avLst/>
              <a:gdLst/>
              <a:ahLst/>
              <a:cxnLst/>
              <a:rect l="l" t="t" r="r" b="b"/>
              <a:pathLst>
                <a:path w="180" h="443" extrusionOk="0">
                  <a:moveTo>
                    <a:pt x="116" y="0"/>
                  </a:moveTo>
                  <a:cubicBezTo>
                    <a:pt x="90" y="0"/>
                    <a:pt x="64" y="26"/>
                    <a:pt x="58" y="51"/>
                  </a:cubicBezTo>
                  <a:lnTo>
                    <a:pt x="58" y="45"/>
                  </a:lnTo>
                  <a:cubicBezTo>
                    <a:pt x="26" y="160"/>
                    <a:pt x="7" y="269"/>
                    <a:pt x="0" y="384"/>
                  </a:cubicBezTo>
                  <a:cubicBezTo>
                    <a:pt x="0" y="419"/>
                    <a:pt x="26" y="443"/>
                    <a:pt x="55" y="443"/>
                  </a:cubicBezTo>
                  <a:cubicBezTo>
                    <a:pt x="58" y="443"/>
                    <a:pt x="61" y="442"/>
                    <a:pt x="64" y="442"/>
                  </a:cubicBezTo>
                  <a:cubicBezTo>
                    <a:pt x="77" y="442"/>
                    <a:pt x="96" y="435"/>
                    <a:pt x="103" y="429"/>
                  </a:cubicBezTo>
                  <a:cubicBezTo>
                    <a:pt x="116" y="416"/>
                    <a:pt x="122" y="397"/>
                    <a:pt x="122" y="384"/>
                  </a:cubicBezTo>
                  <a:cubicBezTo>
                    <a:pt x="122" y="365"/>
                    <a:pt x="122" y="346"/>
                    <a:pt x="128" y="327"/>
                  </a:cubicBezTo>
                  <a:cubicBezTo>
                    <a:pt x="135" y="243"/>
                    <a:pt x="154" y="160"/>
                    <a:pt x="173" y="77"/>
                  </a:cubicBezTo>
                  <a:cubicBezTo>
                    <a:pt x="180" y="39"/>
                    <a:pt x="160" y="7"/>
                    <a:pt x="128" y="0"/>
                  </a:cubicBezTo>
                  <a:close/>
                </a:path>
              </a:pathLst>
            </a:custGeom>
            <a:solidFill>
              <a:srgbClr val="06A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7"/>
            <p:cNvSpPr/>
            <p:nvPr/>
          </p:nvSpPr>
          <p:spPr>
            <a:xfrm>
              <a:off x="1129263" y="4519643"/>
              <a:ext cx="12552" cy="28731"/>
            </a:xfrm>
            <a:custGeom>
              <a:avLst/>
              <a:gdLst/>
              <a:ahLst/>
              <a:cxnLst/>
              <a:rect l="l" t="t" r="r" b="b"/>
              <a:pathLst>
                <a:path w="135" h="309" extrusionOk="0">
                  <a:moveTo>
                    <a:pt x="77" y="1"/>
                  </a:moveTo>
                  <a:cubicBezTo>
                    <a:pt x="58" y="1"/>
                    <a:pt x="45" y="7"/>
                    <a:pt x="32" y="20"/>
                  </a:cubicBezTo>
                  <a:cubicBezTo>
                    <a:pt x="19" y="27"/>
                    <a:pt x="19" y="46"/>
                    <a:pt x="19" y="59"/>
                  </a:cubicBezTo>
                  <a:cubicBezTo>
                    <a:pt x="13" y="123"/>
                    <a:pt x="7" y="187"/>
                    <a:pt x="0" y="251"/>
                  </a:cubicBezTo>
                  <a:cubicBezTo>
                    <a:pt x="0" y="263"/>
                    <a:pt x="7" y="276"/>
                    <a:pt x="19" y="289"/>
                  </a:cubicBezTo>
                  <a:cubicBezTo>
                    <a:pt x="32" y="302"/>
                    <a:pt x="48" y="308"/>
                    <a:pt x="63" y="308"/>
                  </a:cubicBezTo>
                  <a:cubicBezTo>
                    <a:pt x="79" y="308"/>
                    <a:pt x="93" y="302"/>
                    <a:pt x="103" y="289"/>
                  </a:cubicBezTo>
                  <a:cubicBezTo>
                    <a:pt x="115" y="276"/>
                    <a:pt x="122" y="263"/>
                    <a:pt x="122" y="244"/>
                  </a:cubicBezTo>
                  <a:cubicBezTo>
                    <a:pt x="128" y="187"/>
                    <a:pt x="135" y="123"/>
                    <a:pt x="135" y="59"/>
                  </a:cubicBezTo>
                  <a:cubicBezTo>
                    <a:pt x="135" y="46"/>
                    <a:pt x="128" y="27"/>
                    <a:pt x="122" y="20"/>
                  </a:cubicBezTo>
                  <a:cubicBezTo>
                    <a:pt x="109" y="7"/>
                    <a:pt x="90" y="1"/>
                    <a:pt x="77" y="1"/>
                  </a:cubicBezTo>
                  <a:close/>
                </a:path>
              </a:pathLst>
            </a:custGeom>
            <a:solidFill>
              <a:srgbClr val="06A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7"/>
            <p:cNvSpPr/>
            <p:nvPr/>
          </p:nvSpPr>
          <p:spPr>
            <a:xfrm>
              <a:off x="1486294" y="3644922"/>
              <a:ext cx="39331" cy="20735"/>
            </a:xfrm>
            <a:custGeom>
              <a:avLst/>
              <a:gdLst/>
              <a:ahLst/>
              <a:cxnLst/>
              <a:rect l="l" t="t" r="r" b="b"/>
              <a:pathLst>
                <a:path w="423" h="223" extrusionOk="0">
                  <a:moveTo>
                    <a:pt x="333" y="0"/>
                  </a:moveTo>
                  <a:lnTo>
                    <a:pt x="333" y="13"/>
                  </a:lnTo>
                  <a:cubicBezTo>
                    <a:pt x="231" y="39"/>
                    <a:pt x="135" y="71"/>
                    <a:pt x="39" y="109"/>
                  </a:cubicBezTo>
                  <a:cubicBezTo>
                    <a:pt x="26" y="116"/>
                    <a:pt x="13" y="122"/>
                    <a:pt x="7" y="135"/>
                  </a:cubicBezTo>
                  <a:cubicBezTo>
                    <a:pt x="0" y="154"/>
                    <a:pt x="0" y="167"/>
                    <a:pt x="7" y="186"/>
                  </a:cubicBezTo>
                  <a:cubicBezTo>
                    <a:pt x="13" y="199"/>
                    <a:pt x="20" y="212"/>
                    <a:pt x="32" y="218"/>
                  </a:cubicBezTo>
                  <a:cubicBezTo>
                    <a:pt x="42" y="221"/>
                    <a:pt x="50" y="223"/>
                    <a:pt x="58" y="223"/>
                  </a:cubicBezTo>
                  <a:cubicBezTo>
                    <a:pt x="66" y="223"/>
                    <a:pt x="74" y="221"/>
                    <a:pt x="84" y="218"/>
                  </a:cubicBezTo>
                  <a:cubicBezTo>
                    <a:pt x="173" y="180"/>
                    <a:pt x="276" y="148"/>
                    <a:pt x="372" y="122"/>
                  </a:cubicBezTo>
                  <a:cubicBezTo>
                    <a:pt x="404" y="109"/>
                    <a:pt x="423" y="77"/>
                    <a:pt x="410" y="39"/>
                  </a:cubicBezTo>
                  <a:cubicBezTo>
                    <a:pt x="404" y="20"/>
                    <a:pt x="378" y="0"/>
                    <a:pt x="3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7"/>
            <p:cNvSpPr/>
            <p:nvPr/>
          </p:nvSpPr>
          <p:spPr>
            <a:xfrm>
              <a:off x="1560675" y="3629767"/>
              <a:ext cx="36355" cy="15807"/>
            </a:xfrm>
            <a:custGeom>
              <a:avLst/>
              <a:gdLst/>
              <a:ahLst/>
              <a:cxnLst/>
              <a:rect l="l" t="t" r="r" b="b"/>
              <a:pathLst>
                <a:path w="391" h="170" extrusionOk="0">
                  <a:moveTo>
                    <a:pt x="337" y="1"/>
                  </a:moveTo>
                  <a:cubicBezTo>
                    <a:pt x="334" y="1"/>
                    <a:pt x="331" y="2"/>
                    <a:pt x="327" y="3"/>
                  </a:cubicBezTo>
                  <a:lnTo>
                    <a:pt x="308" y="3"/>
                  </a:lnTo>
                  <a:cubicBezTo>
                    <a:pt x="256" y="16"/>
                    <a:pt x="199" y="29"/>
                    <a:pt x="141" y="35"/>
                  </a:cubicBezTo>
                  <a:lnTo>
                    <a:pt x="64" y="48"/>
                  </a:lnTo>
                  <a:cubicBezTo>
                    <a:pt x="45" y="48"/>
                    <a:pt x="32" y="61"/>
                    <a:pt x="26" y="67"/>
                  </a:cubicBezTo>
                  <a:cubicBezTo>
                    <a:pt x="0" y="93"/>
                    <a:pt x="0" y="131"/>
                    <a:pt x="26" y="157"/>
                  </a:cubicBezTo>
                  <a:cubicBezTo>
                    <a:pt x="32" y="163"/>
                    <a:pt x="52" y="170"/>
                    <a:pt x="64" y="170"/>
                  </a:cubicBezTo>
                  <a:cubicBezTo>
                    <a:pt x="160" y="157"/>
                    <a:pt x="250" y="138"/>
                    <a:pt x="346" y="119"/>
                  </a:cubicBezTo>
                  <a:cubicBezTo>
                    <a:pt x="378" y="106"/>
                    <a:pt x="391" y="74"/>
                    <a:pt x="384" y="42"/>
                  </a:cubicBezTo>
                  <a:cubicBezTo>
                    <a:pt x="378" y="29"/>
                    <a:pt x="372" y="16"/>
                    <a:pt x="352" y="10"/>
                  </a:cubicBezTo>
                  <a:cubicBezTo>
                    <a:pt x="348" y="5"/>
                    <a:pt x="343" y="1"/>
                    <a:pt x="33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7"/>
            <p:cNvSpPr/>
            <p:nvPr/>
          </p:nvSpPr>
          <p:spPr>
            <a:xfrm>
              <a:off x="1631430" y="3615170"/>
              <a:ext cx="32264" cy="15156"/>
            </a:xfrm>
            <a:custGeom>
              <a:avLst/>
              <a:gdLst/>
              <a:ahLst/>
              <a:cxnLst/>
              <a:rect l="l" t="t" r="r" b="b"/>
              <a:pathLst>
                <a:path w="347" h="163" extrusionOk="0">
                  <a:moveTo>
                    <a:pt x="283" y="0"/>
                  </a:moveTo>
                  <a:cubicBezTo>
                    <a:pt x="212" y="13"/>
                    <a:pt x="136" y="26"/>
                    <a:pt x="65" y="45"/>
                  </a:cubicBezTo>
                  <a:cubicBezTo>
                    <a:pt x="0" y="69"/>
                    <a:pt x="22" y="163"/>
                    <a:pt x="86" y="163"/>
                  </a:cubicBezTo>
                  <a:cubicBezTo>
                    <a:pt x="91" y="163"/>
                    <a:pt x="97" y="162"/>
                    <a:pt x="104" y="160"/>
                  </a:cubicBezTo>
                  <a:cubicBezTo>
                    <a:pt x="155" y="148"/>
                    <a:pt x="206" y="135"/>
                    <a:pt x="264" y="122"/>
                  </a:cubicBezTo>
                  <a:lnTo>
                    <a:pt x="289" y="116"/>
                  </a:lnTo>
                  <a:cubicBezTo>
                    <a:pt x="308" y="116"/>
                    <a:pt x="321" y="109"/>
                    <a:pt x="334" y="96"/>
                  </a:cubicBezTo>
                  <a:cubicBezTo>
                    <a:pt x="340" y="90"/>
                    <a:pt x="347" y="71"/>
                    <a:pt x="347" y="58"/>
                  </a:cubicBezTo>
                  <a:cubicBezTo>
                    <a:pt x="347" y="39"/>
                    <a:pt x="340" y="26"/>
                    <a:pt x="328" y="13"/>
                  </a:cubicBezTo>
                  <a:cubicBezTo>
                    <a:pt x="321" y="7"/>
                    <a:pt x="308" y="0"/>
                    <a:pt x="28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7"/>
            <p:cNvSpPr/>
            <p:nvPr/>
          </p:nvSpPr>
          <p:spPr>
            <a:xfrm>
              <a:off x="1702929" y="3597040"/>
              <a:ext cx="40539" cy="18038"/>
            </a:xfrm>
            <a:custGeom>
              <a:avLst/>
              <a:gdLst/>
              <a:ahLst/>
              <a:cxnLst/>
              <a:rect l="l" t="t" r="r" b="b"/>
              <a:pathLst>
                <a:path w="436" h="194" extrusionOk="0">
                  <a:moveTo>
                    <a:pt x="378" y="1"/>
                  </a:moveTo>
                  <a:cubicBezTo>
                    <a:pt x="376" y="1"/>
                    <a:pt x="373" y="2"/>
                    <a:pt x="371" y="3"/>
                  </a:cubicBezTo>
                  <a:lnTo>
                    <a:pt x="359" y="3"/>
                  </a:lnTo>
                  <a:cubicBezTo>
                    <a:pt x="250" y="23"/>
                    <a:pt x="147" y="48"/>
                    <a:pt x="45" y="74"/>
                  </a:cubicBezTo>
                  <a:cubicBezTo>
                    <a:pt x="13" y="87"/>
                    <a:pt x="0" y="119"/>
                    <a:pt x="7" y="151"/>
                  </a:cubicBezTo>
                  <a:cubicBezTo>
                    <a:pt x="17" y="176"/>
                    <a:pt x="39" y="193"/>
                    <a:pt x="63" y="193"/>
                  </a:cubicBezTo>
                  <a:cubicBezTo>
                    <a:pt x="70" y="193"/>
                    <a:pt x="77" y="192"/>
                    <a:pt x="83" y="189"/>
                  </a:cubicBezTo>
                  <a:cubicBezTo>
                    <a:pt x="186" y="163"/>
                    <a:pt x="288" y="138"/>
                    <a:pt x="391" y="119"/>
                  </a:cubicBezTo>
                  <a:cubicBezTo>
                    <a:pt x="410" y="112"/>
                    <a:pt x="423" y="99"/>
                    <a:pt x="429" y="87"/>
                  </a:cubicBezTo>
                  <a:cubicBezTo>
                    <a:pt x="435" y="74"/>
                    <a:pt x="435" y="55"/>
                    <a:pt x="429" y="42"/>
                  </a:cubicBezTo>
                  <a:cubicBezTo>
                    <a:pt x="423" y="29"/>
                    <a:pt x="410" y="16"/>
                    <a:pt x="397" y="10"/>
                  </a:cubicBezTo>
                  <a:cubicBezTo>
                    <a:pt x="392" y="5"/>
                    <a:pt x="385" y="1"/>
                    <a:pt x="37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7"/>
            <p:cNvSpPr/>
            <p:nvPr/>
          </p:nvSpPr>
          <p:spPr>
            <a:xfrm>
              <a:off x="1423813" y="3871598"/>
              <a:ext cx="493445" cy="370897"/>
            </a:xfrm>
            <a:custGeom>
              <a:avLst/>
              <a:gdLst/>
              <a:ahLst/>
              <a:cxnLst/>
              <a:rect l="l" t="t" r="r" b="b"/>
              <a:pathLst>
                <a:path w="5307" h="3989" extrusionOk="0">
                  <a:moveTo>
                    <a:pt x="5025" y="1"/>
                  </a:moveTo>
                  <a:lnTo>
                    <a:pt x="5018" y="7"/>
                  </a:lnTo>
                  <a:lnTo>
                    <a:pt x="4993" y="7"/>
                  </a:lnTo>
                  <a:cubicBezTo>
                    <a:pt x="3994" y="257"/>
                    <a:pt x="2983" y="449"/>
                    <a:pt x="1965" y="583"/>
                  </a:cubicBezTo>
                  <a:cubicBezTo>
                    <a:pt x="1696" y="622"/>
                    <a:pt x="1434" y="660"/>
                    <a:pt x="1165" y="692"/>
                  </a:cubicBezTo>
                  <a:cubicBezTo>
                    <a:pt x="807" y="743"/>
                    <a:pt x="442" y="795"/>
                    <a:pt x="77" y="846"/>
                  </a:cubicBezTo>
                  <a:cubicBezTo>
                    <a:pt x="58" y="846"/>
                    <a:pt x="45" y="859"/>
                    <a:pt x="39" y="878"/>
                  </a:cubicBezTo>
                  <a:cubicBezTo>
                    <a:pt x="13" y="884"/>
                    <a:pt x="0" y="903"/>
                    <a:pt x="0" y="929"/>
                  </a:cubicBezTo>
                  <a:cubicBezTo>
                    <a:pt x="32" y="1313"/>
                    <a:pt x="116" y="1691"/>
                    <a:pt x="256" y="2043"/>
                  </a:cubicBezTo>
                  <a:cubicBezTo>
                    <a:pt x="391" y="2401"/>
                    <a:pt x="589" y="2740"/>
                    <a:pt x="839" y="3028"/>
                  </a:cubicBezTo>
                  <a:cubicBezTo>
                    <a:pt x="1088" y="3323"/>
                    <a:pt x="1396" y="3553"/>
                    <a:pt x="1748" y="3713"/>
                  </a:cubicBezTo>
                  <a:cubicBezTo>
                    <a:pt x="2068" y="3854"/>
                    <a:pt x="2420" y="3944"/>
                    <a:pt x="2772" y="3976"/>
                  </a:cubicBezTo>
                  <a:cubicBezTo>
                    <a:pt x="2855" y="3982"/>
                    <a:pt x="2932" y="3988"/>
                    <a:pt x="3015" y="3988"/>
                  </a:cubicBezTo>
                  <a:cubicBezTo>
                    <a:pt x="3271" y="3988"/>
                    <a:pt x="3527" y="3950"/>
                    <a:pt x="3770" y="3873"/>
                  </a:cubicBezTo>
                  <a:cubicBezTo>
                    <a:pt x="4090" y="3777"/>
                    <a:pt x="4378" y="3611"/>
                    <a:pt x="4621" y="3387"/>
                  </a:cubicBezTo>
                  <a:cubicBezTo>
                    <a:pt x="4884" y="3124"/>
                    <a:pt x="5076" y="2804"/>
                    <a:pt x="5178" y="2452"/>
                  </a:cubicBezTo>
                  <a:cubicBezTo>
                    <a:pt x="5242" y="2228"/>
                    <a:pt x="5281" y="1998"/>
                    <a:pt x="5293" y="1767"/>
                  </a:cubicBezTo>
                  <a:cubicBezTo>
                    <a:pt x="5306" y="1537"/>
                    <a:pt x="5293" y="1300"/>
                    <a:pt x="5268" y="1070"/>
                  </a:cubicBezTo>
                  <a:cubicBezTo>
                    <a:pt x="5229" y="724"/>
                    <a:pt x="5165" y="385"/>
                    <a:pt x="5082" y="46"/>
                  </a:cubicBezTo>
                  <a:cubicBezTo>
                    <a:pt x="5076" y="20"/>
                    <a:pt x="5050" y="1"/>
                    <a:pt x="502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7"/>
            <p:cNvSpPr/>
            <p:nvPr/>
          </p:nvSpPr>
          <p:spPr>
            <a:xfrm>
              <a:off x="1441665" y="3973407"/>
              <a:ext cx="16179" cy="32264"/>
            </a:xfrm>
            <a:custGeom>
              <a:avLst/>
              <a:gdLst/>
              <a:ahLst/>
              <a:cxnLst/>
              <a:rect l="l" t="t" r="r" b="b"/>
              <a:pathLst>
                <a:path w="174" h="347" extrusionOk="0">
                  <a:moveTo>
                    <a:pt x="45" y="0"/>
                  </a:moveTo>
                  <a:cubicBezTo>
                    <a:pt x="32" y="7"/>
                    <a:pt x="20" y="20"/>
                    <a:pt x="7" y="32"/>
                  </a:cubicBezTo>
                  <a:cubicBezTo>
                    <a:pt x="0" y="45"/>
                    <a:pt x="0" y="64"/>
                    <a:pt x="0" y="77"/>
                  </a:cubicBezTo>
                  <a:cubicBezTo>
                    <a:pt x="13" y="148"/>
                    <a:pt x="26" y="224"/>
                    <a:pt x="39" y="295"/>
                  </a:cubicBezTo>
                  <a:cubicBezTo>
                    <a:pt x="47" y="331"/>
                    <a:pt x="72" y="346"/>
                    <a:pt x="97" y="346"/>
                  </a:cubicBezTo>
                  <a:cubicBezTo>
                    <a:pt x="135" y="346"/>
                    <a:pt x="173" y="313"/>
                    <a:pt x="154" y="263"/>
                  </a:cubicBezTo>
                  <a:cubicBezTo>
                    <a:pt x="141" y="192"/>
                    <a:pt x="128" y="122"/>
                    <a:pt x="122" y="45"/>
                  </a:cubicBezTo>
                  <a:cubicBezTo>
                    <a:pt x="116" y="32"/>
                    <a:pt x="103" y="20"/>
                    <a:pt x="90" y="7"/>
                  </a:cubicBezTo>
                  <a:cubicBezTo>
                    <a:pt x="84" y="7"/>
                    <a:pt x="71" y="0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7"/>
            <p:cNvSpPr/>
            <p:nvPr/>
          </p:nvSpPr>
          <p:spPr>
            <a:xfrm>
              <a:off x="1460074" y="4040071"/>
              <a:ext cx="19805" cy="31613"/>
            </a:xfrm>
            <a:custGeom>
              <a:avLst/>
              <a:gdLst/>
              <a:ahLst/>
              <a:cxnLst/>
              <a:rect l="l" t="t" r="r" b="b"/>
              <a:pathLst>
                <a:path w="213" h="340" extrusionOk="0">
                  <a:moveTo>
                    <a:pt x="46" y="0"/>
                  </a:moveTo>
                  <a:cubicBezTo>
                    <a:pt x="14" y="13"/>
                    <a:pt x="1" y="45"/>
                    <a:pt x="7" y="77"/>
                  </a:cubicBezTo>
                  <a:cubicBezTo>
                    <a:pt x="33" y="154"/>
                    <a:pt x="65" y="237"/>
                    <a:pt x="103" y="314"/>
                  </a:cubicBezTo>
                  <a:cubicBezTo>
                    <a:pt x="116" y="331"/>
                    <a:pt x="135" y="340"/>
                    <a:pt x="153" y="340"/>
                  </a:cubicBezTo>
                  <a:cubicBezTo>
                    <a:pt x="162" y="340"/>
                    <a:pt x="171" y="337"/>
                    <a:pt x="180" y="333"/>
                  </a:cubicBezTo>
                  <a:cubicBezTo>
                    <a:pt x="193" y="327"/>
                    <a:pt x="206" y="314"/>
                    <a:pt x="212" y="295"/>
                  </a:cubicBezTo>
                  <a:cubicBezTo>
                    <a:pt x="212" y="282"/>
                    <a:pt x="212" y="263"/>
                    <a:pt x="206" y="250"/>
                  </a:cubicBezTo>
                  <a:cubicBezTo>
                    <a:pt x="193" y="224"/>
                    <a:pt x="180" y="199"/>
                    <a:pt x="167" y="173"/>
                  </a:cubicBezTo>
                  <a:cubicBezTo>
                    <a:pt x="154" y="128"/>
                    <a:pt x="135" y="83"/>
                    <a:pt x="122" y="45"/>
                  </a:cubicBezTo>
                  <a:cubicBezTo>
                    <a:pt x="110" y="19"/>
                    <a:pt x="90" y="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7"/>
            <p:cNvSpPr/>
            <p:nvPr/>
          </p:nvSpPr>
          <p:spPr>
            <a:xfrm>
              <a:off x="1492802" y="4105806"/>
              <a:ext cx="23338" cy="27150"/>
            </a:xfrm>
            <a:custGeom>
              <a:avLst/>
              <a:gdLst/>
              <a:ahLst/>
              <a:cxnLst/>
              <a:rect l="l" t="t" r="r" b="b"/>
              <a:pathLst>
                <a:path w="251" h="292" extrusionOk="0">
                  <a:moveTo>
                    <a:pt x="68" y="1"/>
                  </a:moveTo>
                  <a:cubicBezTo>
                    <a:pt x="58" y="1"/>
                    <a:pt x="48" y="4"/>
                    <a:pt x="39" y="10"/>
                  </a:cubicBezTo>
                  <a:cubicBezTo>
                    <a:pt x="7" y="29"/>
                    <a:pt x="1" y="61"/>
                    <a:pt x="14" y="93"/>
                  </a:cubicBezTo>
                  <a:cubicBezTo>
                    <a:pt x="58" y="157"/>
                    <a:pt x="97" y="215"/>
                    <a:pt x="148" y="279"/>
                  </a:cubicBezTo>
                  <a:cubicBezTo>
                    <a:pt x="161" y="285"/>
                    <a:pt x="174" y="292"/>
                    <a:pt x="193" y="292"/>
                  </a:cubicBezTo>
                  <a:cubicBezTo>
                    <a:pt x="206" y="292"/>
                    <a:pt x="218" y="285"/>
                    <a:pt x="231" y="279"/>
                  </a:cubicBezTo>
                  <a:cubicBezTo>
                    <a:pt x="244" y="266"/>
                    <a:pt x="250" y="247"/>
                    <a:pt x="250" y="234"/>
                  </a:cubicBezTo>
                  <a:cubicBezTo>
                    <a:pt x="250" y="215"/>
                    <a:pt x="244" y="202"/>
                    <a:pt x="231" y="189"/>
                  </a:cubicBezTo>
                  <a:cubicBezTo>
                    <a:pt x="225" y="183"/>
                    <a:pt x="218" y="177"/>
                    <a:pt x="212" y="164"/>
                  </a:cubicBezTo>
                  <a:cubicBezTo>
                    <a:pt x="180" y="125"/>
                    <a:pt x="148" y="74"/>
                    <a:pt x="116" y="29"/>
                  </a:cubicBezTo>
                  <a:cubicBezTo>
                    <a:pt x="108" y="12"/>
                    <a:pt x="88" y="1"/>
                    <a:pt x="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7"/>
            <p:cNvSpPr/>
            <p:nvPr/>
          </p:nvSpPr>
          <p:spPr>
            <a:xfrm>
              <a:off x="1531480" y="4148110"/>
              <a:ext cx="31706" cy="2947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75" y="1"/>
                  </a:moveTo>
                  <a:cubicBezTo>
                    <a:pt x="72" y="1"/>
                    <a:pt x="68" y="1"/>
                    <a:pt x="65" y="3"/>
                  </a:cubicBezTo>
                  <a:cubicBezTo>
                    <a:pt x="61" y="2"/>
                    <a:pt x="58" y="1"/>
                    <a:pt x="55" y="1"/>
                  </a:cubicBezTo>
                  <a:cubicBezTo>
                    <a:pt x="41" y="1"/>
                    <a:pt x="30" y="11"/>
                    <a:pt x="20" y="16"/>
                  </a:cubicBezTo>
                  <a:cubicBezTo>
                    <a:pt x="1" y="42"/>
                    <a:pt x="1" y="80"/>
                    <a:pt x="20" y="106"/>
                  </a:cubicBezTo>
                  <a:cubicBezTo>
                    <a:pt x="84" y="176"/>
                    <a:pt x="161" y="240"/>
                    <a:pt x="238" y="304"/>
                  </a:cubicBezTo>
                  <a:cubicBezTo>
                    <a:pt x="250" y="310"/>
                    <a:pt x="263" y="317"/>
                    <a:pt x="282" y="317"/>
                  </a:cubicBezTo>
                  <a:cubicBezTo>
                    <a:pt x="295" y="317"/>
                    <a:pt x="314" y="310"/>
                    <a:pt x="321" y="298"/>
                  </a:cubicBezTo>
                  <a:cubicBezTo>
                    <a:pt x="334" y="285"/>
                    <a:pt x="340" y="272"/>
                    <a:pt x="340" y="253"/>
                  </a:cubicBezTo>
                  <a:cubicBezTo>
                    <a:pt x="340" y="240"/>
                    <a:pt x="334" y="221"/>
                    <a:pt x="321" y="214"/>
                  </a:cubicBezTo>
                  <a:cubicBezTo>
                    <a:pt x="244" y="157"/>
                    <a:pt x="167" y="86"/>
                    <a:pt x="103" y="16"/>
                  </a:cubicBezTo>
                  <a:cubicBezTo>
                    <a:pt x="94" y="7"/>
                    <a:pt x="85" y="1"/>
                    <a:pt x="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7"/>
            <p:cNvSpPr/>
            <p:nvPr/>
          </p:nvSpPr>
          <p:spPr>
            <a:xfrm>
              <a:off x="1588010" y="4189391"/>
              <a:ext cx="33473" cy="20456"/>
            </a:xfrm>
            <a:custGeom>
              <a:avLst/>
              <a:gdLst/>
              <a:ahLst/>
              <a:cxnLst/>
              <a:rect l="l" t="t" r="r" b="b"/>
              <a:pathLst>
                <a:path w="360" h="220" extrusionOk="0">
                  <a:moveTo>
                    <a:pt x="71" y="1"/>
                  </a:moveTo>
                  <a:cubicBezTo>
                    <a:pt x="46" y="1"/>
                    <a:pt x="26" y="14"/>
                    <a:pt x="14" y="33"/>
                  </a:cubicBezTo>
                  <a:cubicBezTo>
                    <a:pt x="1" y="65"/>
                    <a:pt x="7" y="97"/>
                    <a:pt x="39" y="116"/>
                  </a:cubicBezTo>
                  <a:cubicBezTo>
                    <a:pt x="116" y="161"/>
                    <a:pt x="199" y="193"/>
                    <a:pt x="282" y="218"/>
                  </a:cubicBezTo>
                  <a:cubicBezTo>
                    <a:pt x="287" y="219"/>
                    <a:pt x="291" y="220"/>
                    <a:pt x="295" y="220"/>
                  </a:cubicBezTo>
                  <a:cubicBezTo>
                    <a:pt x="322" y="220"/>
                    <a:pt x="347" y="201"/>
                    <a:pt x="353" y="174"/>
                  </a:cubicBezTo>
                  <a:cubicBezTo>
                    <a:pt x="359" y="161"/>
                    <a:pt x="353" y="142"/>
                    <a:pt x="347" y="129"/>
                  </a:cubicBezTo>
                  <a:cubicBezTo>
                    <a:pt x="340" y="116"/>
                    <a:pt x="327" y="110"/>
                    <a:pt x="308" y="103"/>
                  </a:cubicBezTo>
                  <a:lnTo>
                    <a:pt x="257" y="84"/>
                  </a:lnTo>
                  <a:cubicBezTo>
                    <a:pt x="206" y="65"/>
                    <a:pt x="148" y="39"/>
                    <a:pt x="97" y="7"/>
                  </a:cubicBezTo>
                  <a:cubicBezTo>
                    <a:pt x="90" y="1"/>
                    <a:pt x="78" y="1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7"/>
            <p:cNvSpPr/>
            <p:nvPr/>
          </p:nvSpPr>
          <p:spPr>
            <a:xfrm>
              <a:off x="1652908" y="4210869"/>
              <a:ext cx="41748" cy="15807"/>
            </a:xfrm>
            <a:custGeom>
              <a:avLst/>
              <a:gdLst/>
              <a:ahLst/>
              <a:cxnLst/>
              <a:rect l="l" t="t" r="r" b="b"/>
              <a:pathLst>
                <a:path w="449" h="170" extrusionOk="0">
                  <a:moveTo>
                    <a:pt x="65" y="0"/>
                  </a:moveTo>
                  <a:cubicBezTo>
                    <a:pt x="39" y="0"/>
                    <a:pt x="13" y="19"/>
                    <a:pt x="7" y="45"/>
                  </a:cubicBezTo>
                  <a:cubicBezTo>
                    <a:pt x="1" y="77"/>
                    <a:pt x="20" y="109"/>
                    <a:pt x="52" y="115"/>
                  </a:cubicBezTo>
                  <a:cubicBezTo>
                    <a:pt x="154" y="141"/>
                    <a:pt x="263" y="160"/>
                    <a:pt x="372" y="167"/>
                  </a:cubicBezTo>
                  <a:cubicBezTo>
                    <a:pt x="375" y="168"/>
                    <a:pt x="380" y="169"/>
                    <a:pt x="384" y="169"/>
                  </a:cubicBezTo>
                  <a:cubicBezTo>
                    <a:pt x="395" y="169"/>
                    <a:pt x="407" y="165"/>
                    <a:pt x="417" y="160"/>
                  </a:cubicBezTo>
                  <a:cubicBezTo>
                    <a:pt x="429" y="154"/>
                    <a:pt x="442" y="141"/>
                    <a:pt x="442" y="122"/>
                  </a:cubicBezTo>
                  <a:cubicBezTo>
                    <a:pt x="449" y="109"/>
                    <a:pt x="442" y="90"/>
                    <a:pt x="436" y="77"/>
                  </a:cubicBezTo>
                  <a:cubicBezTo>
                    <a:pt x="429" y="64"/>
                    <a:pt x="410" y="51"/>
                    <a:pt x="397" y="51"/>
                  </a:cubicBezTo>
                  <a:cubicBezTo>
                    <a:pt x="289" y="39"/>
                    <a:pt x="180" y="26"/>
                    <a:pt x="7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7"/>
            <p:cNvSpPr/>
            <p:nvPr/>
          </p:nvSpPr>
          <p:spPr>
            <a:xfrm>
              <a:off x="1728126" y="4210869"/>
              <a:ext cx="34403" cy="14970"/>
            </a:xfrm>
            <a:custGeom>
              <a:avLst/>
              <a:gdLst/>
              <a:ahLst/>
              <a:cxnLst/>
              <a:rect l="l" t="t" r="r" b="b"/>
              <a:pathLst>
                <a:path w="370" h="161" extrusionOk="0">
                  <a:moveTo>
                    <a:pt x="280" y="0"/>
                  </a:moveTo>
                  <a:cubicBezTo>
                    <a:pt x="235" y="13"/>
                    <a:pt x="190" y="26"/>
                    <a:pt x="139" y="32"/>
                  </a:cubicBezTo>
                  <a:lnTo>
                    <a:pt x="81" y="45"/>
                  </a:lnTo>
                  <a:cubicBezTo>
                    <a:pt x="0" y="45"/>
                    <a:pt x="4" y="160"/>
                    <a:pt x="75" y="160"/>
                  </a:cubicBezTo>
                  <a:cubicBezTo>
                    <a:pt x="77" y="160"/>
                    <a:pt x="79" y="160"/>
                    <a:pt x="81" y="160"/>
                  </a:cubicBezTo>
                  <a:cubicBezTo>
                    <a:pt x="164" y="154"/>
                    <a:pt x="241" y="135"/>
                    <a:pt x="318" y="115"/>
                  </a:cubicBezTo>
                  <a:cubicBezTo>
                    <a:pt x="350" y="103"/>
                    <a:pt x="369" y="71"/>
                    <a:pt x="356" y="39"/>
                  </a:cubicBezTo>
                  <a:cubicBezTo>
                    <a:pt x="350" y="13"/>
                    <a:pt x="324" y="0"/>
                    <a:pt x="29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7"/>
            <p:cNvSpPr/>
            <p:nvPr/>
          </p:nvSpPr>
          <p:spPr>
            <a:xfrm>
              <a:off x="1782052" y="4187625"/>
              <a:ext cx="35797" cy="21850"/>
            </a:xfrm>
            <a:custGeom>
              <a:avLst/>
              <a:gdLst/>
              <a:ahLst/>
              <a:cxnLst/>
              <a:rect l="l" t="t" r="r" b="b"/>
              <a:pathLst>
                <a:path w="385" h="235" extrusionOk="0">
                  <a:moveTo>
                    <a:pt x="295" y="1"/>
                  </a:moveTo>
                  <a:cubicBezTo>
                    <a:pt x="282" y="1"/>
                    <a:pt x="276" y="7"/>
                    <a:pt x="263" y="13"/>
                  </a:cubicBezTo>
                  <a:lnTo>
                    <a:pt x="256" y="13"/>
                  </a:lnTo>
                  <a:cubicBezTo>
                    <a:pt x="231" y="26"/>
                    <a:pt x="212" y="45"/>
                    <a:pt x="186" y="58"/>
                  </a:cubicBezTo>
                  <a:cubicBezTo>
                    <a:pt x="141" y="77"/>
                    <a:pt x="96" y="97"/>
                    <a:pt x="45" y="116"/>
                  </a:cubicBezTo>
                  <a:cubicBezTo>
                    <a:pt x="13" y="129"/>
                    <a:pt x="0" y="161"/>
                    <a:pt x="13" y="193"/>
                  </a:cubicBezTo>
                  <a:cubicBezTo>
                    <a:pt x="23" y="218"/>
                    <a:pt x="49" y="235"/>
                    <a:pt x="72" y="235"/>
                  </a:cubicBezTo>
                  <a:cubicBezTo>
                    <a:pt x="78" y="235"/>
                    <a:pt x="85" y="234"/>
                    <a:pt x="90" y="231"/>
                  </a:cubicBezTo>
                  <a:cubicBezTo>
                    <a:pt x="180" y="199"/>
                    <a:pt x="256" y="161"/>
                    <a:pt x="333" y="109"/>
                  </a:cubicBezTo>
                  <a:cubicBezTo>
                    <a:pt x="384" y="77"/>
                    <a:pt x="359" y="1"/>
                    <a:pt x="29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7"/>
            <p:cNvSpPr/>
            <p:nvPr/>
          </p:nvSpPr>
          <p:spPr>
            <a:xfrm>
              <a:off x="1837931" y="4143182"/>
              <a:ext cx="26313" cy="25941"/>
            </a:xfrm>
            <a:custGeom>
              <a:avLst/>
              <a:gdLst/>
              <a:ahLst/>
              <a:cxnLst/>
              <a:rect l="l" t="t" r="r" b="b"/>
              <a:pathLst>
                <a:path w="283" h="279" extrusionOk="0">
                  <a:moveTo>
                    <a:pt x="216" y="0"/>
                  </a:moveTo>
                  <a:cubicBezTo>
                    <a:pt x="198" y="0"/>
                    <a:pt x="179" y="9"/>
                    <a:pt x="167" y="24"/>
                  </a:cubicBezTo>
                  <a:cubicBezTo>
                    <a:pt x="129" y="75"/>
                    <a:pt x="84" y="127"/>
                    <a:pt x="33" y="184"/>
                  </a:cubicBezTo>
                  <a:cubicBezTo>
                    <a:pt x="0" y="226"/>
                    <a:pt x="39" y="279"/>
                    <a:pt x="83" y="279"/>
                  </a:cubicBezTo>
                  <a:cubicBezTo>
                    <a:pt x="99" y="279"/>
                    <a:pt x="115" y="272"/>
                    <a:pt x="129" y="255"/>
                  </a:cubicBezTo>
                  <a:cubicBezTo>
                    <a:pt x="174" y="203"/>
                    <a:pt x="219" y="152"/>
                    <a:pt x="263" y="95"/>
                  </a:cubicBezTo>
                  <a:cubicBezTo>
                    <a:pt x="283" y="69"/>
                    <a:pt x="276" y="31"/>
                    <a:pt x="251" y="11"/>
                  </a:cubicBezTo>
                  <a:cubicBezTo>
                    <a:pt x="241" y="4"/>
                    <a:pt x="228" y="0"/>
                    <a:pt x="2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7"/>
            <p:cNvSpPr/>
            <p:nvPr/>
          </p:nvSpPr>
          <p:spPr>
            <a:xfrm>
              <a:off x="1872519" y="4083491"/>
              <a:ext cx="20270" cy="27801"/>
            </a:xfrm>
            <a:custGeom>
              <a:avLst/>
              <a:gdLst/>
              <a:ahLst/>
              <a:cxnLst/>
              <a:rect l="l" t="t" r="r" b="b"/>
              <a:pathLst>
                <a:path w="218" h="299" extrusionOk="0">
                  <a:moveTo>
                    <a:pt x="147" y="1"/>
                  </a:moveTo>
                  <a:cubicBezTo>
                    <a:pt x="128" y="1"/>
                    <a:pt x="103" y="13"/>
                    <a:pt x="96" y="33"/>
                  </a:cubicBezTo>
                  <a:lnTo>
                    <a:pt x="96" y="39"/>
                  </a:lnTo>
                  <a:cubicBezTo>
                    <a:pt x="77" y="97"/>
                    <a:pt x="45" y="148"/>
                    <a:pt x="19" y="199"/>
                  </a:cubicBezTo>
                  <a:cubicBezTo>
                    <a:pt x="7" y="212"/>
                    <a:pt x="0" y="225"/>
                    <a:pt x="0" y="244"/>
                  </a:cubicBezTo>
                  <a:cubicBezTo>
                    <a:pt x="7" y="257"/>
                    <a:pt x="13" y="276"/>
                    <a:pt x="26" y="282"/>
                  </a:cubicBezTo>
                  <a:cubicBezTo>
                    <a:pt x="37" y="293"/>
                    <a:pt x="51" y="298"/>
                    <a:pt x="64" y="298"/>
                  </a:cubicBezTo>
                  <a:cubicBezTo>
                    <a:pt x="81" y="298"/>
                    <a:pt x="98" y="290"/>
                    <a:pt x="109" y="276"/>
                  </a:cubicBezTo>
                  <a:cubicBezTo>
                    <a:pt x="147" y="212"/>
                    <a:pt x="179" y="154"/>
                    <a:pt x="205" y="84"/>
                  </a:cubicBezTo>
                  <a:cubicBezTo>
                    <a:pt x="218" y="52"/>
                    <a:pt x="205" y="20"/>
                    <a:pt x="173" y="7"/>
                  </a:cubicBezTo>
                  <a:cubicBezTo>
                    <a:pt x="167" y="1"/>
                    <a:pt x="160" y="1"/>
                    <a:pt x="14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7"/>
            <p:cNvSpPr/>
            <p:nvPr/>
          </p:nvSpPr>
          <p:spPr>
            <a:xfrm>
              <a:off x="1885442" y="4027520"/>
              <a:ext cx="15714" cy="23617"/>
            </a:xfrm>
            <a:custGeom>
              <a:avLst/>
              <a:gdLst/>
              <a:ahLst/>
              <a:cxnLst/>
              <a:rect l="l" t="t" r="r" b="b"/>
              <a:pathLst>
                <a:path w="169" h="254" extrusionOk="0">
                  <a:moveTo>
                    <a:pt x="104" y="1"/>
                  </a:moveTo>
                  <a:cubicBezTo>
                    <a:pt x="79" y="1"/>
                    <a:pt x="53" y="26"/>
                    <a:pt x="47" y="52"/>
                  </a:cubicBezTo>
                  <a:cubicBezTo>
                    <a:pt x="47" y="84"/>
                    <a:pt x="40" y="116"/>
                    <a:pt x="34" y="142"/>
                  </a:cubicBezTo>
                  <a:cubicBezTo>
                    <a:pt x="34" y="154"/>
                    <a:pt x="21" y="161"/>
                    <a:pt x="21" y="174"/>
                  </a:cubicBezTo>
                  <a:cubicBezTo>
                    <a:pt x="1" y="219"/>
                    <a:pt x="39" y="254"/>
                    <a:pt x="77" y="254"/>
                  </a:cubicBezTo>
                  <a:cubicBezTo>
                    <a:pt x="98" y="254"/>
                    <a:pt x="119" y="243"/>
                    <a:pt x="130" y="218"/>
                  </a:cubicBezTo>
                  <a:cubicBezTo>
                    <a:pt x="149" y="174"/>
                    <a:pt x="162" y="122"/>
                    <a:pt x="162" y="71"/>
                  </a:cubicBezTo>
                  <a:cubicBezTo>
                    <a:pt x="168" y="58"/>
                    <a:pt x="162" y="39"/>
                    <a:pt x="156" y="26"/>
                  </a:cubicBezTo>
                  <a:cubicBezTo>
                    <a:pt x="143" y="14"/>
                    <a:pt x="130" y="7"/>
                    <a:pt x="11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7"/>
            <p:cNvSpPr/>
            <p:nvPr/>
          </p:nvSpPr>
          <p:spPr>
            <a:xfrm>
              <a:off x="1887953" y="3966248"/>
              <a:ext cx="12645" cy="21571"/>
            </a:xfrm>
            <a:custGeom>
              <a:avLst/>
              <a:gdLst/>
              <a:ahLst/>
              <a:cxnLst/>
              <a:rect l="l" t="t" r="r" b="b"/>
              <a:pathLst>
                <a:path w="136" h="232" extrusionOk="0">
                  <a:moveTo>
                    <a:pt x="58" y="1"/>
                  </a:moveTo>
                  <a:cubicBezTo>
                    <a:pt x="26" y="7"/>
                    <a:pt x="1" y="39"/>
                    <a:pt x="1" y="71"/>
                  </a:cubicBezTo>
                  <a:cubicBezTo>
                    <a:pt x="1" y="103"/>
                    <a:pt x="13" y="141"/>
                    <a:pt x="13" y="173"/>
                  </a:cubicBezTo>
                  <a:cubicBezTo>
                    <a:pt x="20" y="205"/>
                    <a:pt x="52" y="231"/>
                    <a:pt x="84" y="231"/>
                  </a:cubicBezTo>
                  <a:cubicBezTo>
                    <a:pt x="116" y="225"/>
                    <a:pt x="135" y="199"/>
                    <a:pt x="135" y="167"/>
                  </a:cubicBezTo>
                  <a:cubicBezTo>
                    <a:pt x="129" y="129"/>
                    <a:pt x="129" y="90"/>
                    <a:pt x="122" y="58"/>
                  </a:cubicBezTo>
                  <a:cubicBezTo>
                    <a:pt x="116" y="26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7"/>
            <p:cNvSpPr/>
            <p:nvPr/>
          </p:nvSpPr>
          <p:spPr>
            <a:xfrm>
              <a:off x="1880236" y="3903210"/>
              <a:ext cx="13761" cy="22780"/>
            </a:xfrm>
            <a:custGeom>
              <a:avLst/>
              <a:gdLst/>
              <a:ahLst/>
              <a:cxnLst/>
              <a:rect l="l" t="t" r="r" b="b"/>
              <a:pathLst>
                <a:path w="148" h="245" extrusionOk="0">
                  <a:moveTo>
                    <a:pt x="39" y="0"/>
                  </a:moveTo>
                  <a:cubicBezTo>
                    <a:pt x="20" y="7"/>
                    <a:pt x="13" y="19"/>
                    <a:pt x="7" y="32"/>
                  </a:cubicBezTo>
                  <a:cubicBezTo>
                    <a:pt x="0" y="51"/>
                    <a:pt x="0" y="64"/>
                    <a:pt x="7" y="83"/>
                  </a:cubicBezTo>
                  <a:cubicBezTo>
                    <a:pt x="13" y="109"/>
                    <a:pt x="20" y="141"/>
                    <a:pt x="26" y="173"/>
                  </a:cubicBezTo>
                  <a:lnTo>
                    <a:pt x="32" y="192"/>
                  </a:lnTo>
                  <a:cubicBezTo>
                    <a:pt x="32" y="205"/>
                    <a:pt x="45" y="224"/>
                    <a:pt x="52" y="231"/>
                  </a:cubicBezTo>
                  <a:cubicBezTo>
                    <a:pt x="64" y="240"/>
                    <a:pt x="78" y="244"/>
                    <a:pt x="92" y="244"/>
                  </a:cubicBezTo>
                  <a:cubicBezTo>
                    <a:pt x="109" y="244"/>
                    <a:pt x="125" y="238"/>
                    <a:pt x="135" y="224"/>
                  </a:cubicBezTo>
                  <a:cubicBezTo>
                    <a:pt x="148" y="211"/>
                    <a:pt x="148" y="199"/>
                    <a:pt x="148" y="179"/>
                  </a:cubicBezTo>
                  <a:cubicBezTo>
                    <a:pt x="135" y="135"/>
                    <a:pt x="128" y="83"/>
                    <a:pt x="109" y="39"/>
                  </a:cubicBezTo>
                  <a:cubicBezTo>
                    <a:pt x="103" y="13"/>
                    <a:pt x="77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7"/>
            <p:cNvSpPr/>
            <p:nvPr/>
          </p:nvSpPr>
          <p:spPr>
            <a:xfrm>
              <a:off x="557921" y="3454042"/>
              <a:ext cx="687494" cy="350442"/>
            </a:xfrm>
            <a:custGeom>
              <a:avLst/>
              <a:gdLst/>
              <a:ahLst/>
              <a:cxnLst/>
              <a:rect l="l" t="t" r="r" b="b"/>
              <a:pathLst>
                <a:path w="7394" h="3769" extrusionOk="0">
                  <a:moveTo>
                    <a:pt x="836" y="1"/>
                  </a:moveTo>
                  <a:cubicBezTo>
                    <a:pt x="831" y="1"/>
                    <a:pt x="827" y="2"/>
                    <a:pt x="820" y="5"/>
                  </a:cubicBezTo>
                  <a:cubicBezTo>
                    <a:pt x="731" y="44"/>
                    <a:pt x="647" y="89"/>
                    <a:pt x="564" y="140"/>
                  </a:cubicBezTo>
                  <a:cubicBezTo>
                    <a:pt x="487" y="185"/>
                    <a:pt x="411" y="236"/>
                    <a:pt x="346" y="300"/>
                  </a:cubicBezTo>
                  <a:cubicBezTo>
                    <a:pt x="218" y="421"/>
                    <a:pt x="116" y="569"/>
                    <a:pt x="46" y="735"/>
                  </a:cubicBezTo>
                  <a:cubicBezTo>
                    <a:pt x="14" y="748"/>
                    <a:pt x="1" y="780"/>
                    <a:pt x="7" y="805"/>
                  </a:cubicBezTo>
                  <a:cubicBezTo>
                    <a:pt x="116" y="1125"/>
                    <a:pt x="263" y="1420"/>
                    <a:pt x="455" y="1695"/>
                  </a:cubicBezTo>
                  <a:cubicBezTo>
                    <a:pt x="641" y="1964"/>
                    <a:pt x="865" y="2213"/>
                    <a:pt x="1108" y="2431"/>
                  </a:cubicBezTo>
                  <a:cubicBezTo>
                    <a:pt x="1620" y="2879"/>
                    <a:pt x="2215" y="3218"/>
                    <a:pt x="2855" y="3436"/>
                  </a:cubicBezTo>
                  <a:cubicBezTo>
                    <a:pt x="3041" y="3500"/>
                    <a:pt x="3233" y="3558"/>
                    <a:pt x="3419" y="3602"/>
                  </a:cubicBezTo>
                  <a:cubicBezTo>
                    <a:pt x="3886" y="3718"/>
                    <a:pt x="4366" y="3769"/>
                    <a:pt x="4846" y="3769"/>
                  </a:cubicBezTo>
                  <a:cubicBezTo>
                    <a:pt x="5102" y="3769"/>
                    <a:pt x="5358" y="3750"/>
                    <a:pt x="5614" y="3711"/>
                  </a:cubicBezTo>
                  <a:lnTo>
                    <a:pt x="5684" y="3711"/>
                  </a:lnTo>
                  <a:cubicBezTo>
                    <a:pt x="5780" y="3711"/>
                    <a:pt x="5876" y="3705"/>
                    <a:pt x="5979" y="3686"/>
                  </a:cubicBezTo>
                  <a:cubicBezTo>
                    <a:pt x="6171" y="3654"/>
                    <a:pt x="6356" y="3590"/>
                    <a:pt x="6529" y="3494"/>
                  </a:cubicBezTo>
                  <a:cubicBezTo>
                    <a:pt x="6849" y="3327"/>
                    <a:pt x="7092" y="3058"/>
                    <a:pt x="7227" y="2725"/>
                  </a:cubicBezTo>
                  <a:cubicBezTo>
                    <a:pt x="7291" y="2565"/>
                    <a:pt x="7342" y="2399"/>
                    <a:pt x="7368" y="2233"/>
                  </a:cubicBezTo>
                  <a:cubicBezTo>
                    <a:pt x="7393" y="2066"/>
                    <a:pt x="7387" y="1906"/>
                    <a:pt x="7348" y="1746"/>
                  </a:cubicBezTo>
                  <a:cubicBezTo>
                    <a:pt x="7329" y="1669"/>
                    <a:pt x="7297" y="1605"/>
                    <a:pt x="7259" y="1541"/>
                  </a:cubicBezTo>
                  <a:cubicBezTo>
                    <a:pt x="7208" y="1471"/>
                    <a:pt x="7150" y="1413"/>
                    <a:pt x="7073" y="1369"/>
                  </a:cubicBezTo>
                  <a:cubicBezTo>
                    <a:pt x="7022" y="1337"/>
                    <a:pt x="6971" y="1311"/>
                    <a:pt x="6913" y="1298"/>
                  </a:cubicBezTo>
                  <a:lnTo>
                    <a:pt x="6907" y="1298"/>
                  </a:lnTo>
                  <a:lnTo>
                    <a:pt x="6843" y="1285"/>
                  </a:lnTo>
                  <a:cubicBezTo>
                    <a:pt x="6801" y="1279"/>
                    <a:pt x="6760" y="1276"/>
                    <a:pt x="6718" y="1276"/>
                  </a:cubicBezTo>
                  <a:cubicBezTo>
                    <a:pt x="6676" y="1276"/>
                    <a:pt x="6635" y="1279"/>
                    <a:pt x="6593" y="1285"/>
                  </a:cubicBezTo>
                  <a:cubicBezTo>
                    <a:pt x="6420" y="1317"/>
                    <a:pt x="6248" y="1375"/>
                    <a:pt x="6094" y="1445"/>
                  </a:cubicBezTo>
                  <a:cubicBezTo>
                    <a:pt x="6024" y="1477"/>
                    <a:pt x="5960" y="1509"/>
                    <a:pt x="5889" y="1541"/>
                  </a:cubicBezTo>
                  <a:cubicBezTo>
                    <a:pt x="5812" y="1580"/>
                    <a:pt x="5723" y="1625"/>
                    <a:pt x="5640" y="1657"/>
                  </a:cubicBezTo>
                  <a:lnTo>
                    <a:pt x="5595" y="1676"/>
                  </a:lnTo>
                  <a:cubicBezTo>
                    <a:pt x="5582" y="1676"/>
                    <a:pt x="5569" y="1689"/>
                    <a:pt x="5556" y="1701"/>
                  </a:cubicBezTo>
                  <a:cubicBezTo>
                    <a:pt x="5550" y="1714"/>
                    <a:pt x="5550" y="1733"/>
                    <a:pt x="5556" y="1746"/>
                  </a:cubicBezTo>
                  <a:cubicBezTo>
                    <a:pt x="5550" y="1753"/>
                    <a:pt x="5550" y="1753"/>
                    <a:pt x="5556" y="1759"/>
                  </a:cubicBezTo>
                  <a:cubicBezTo>
                    <a:pt x="5345" y="1823"/>
                    <a:pt x="5134" y="1874"/>
                    <a:pt x="4923" y="1900"/>
                  </a:cubicBezTo>
                  <a:cubicBezTo>
                    <a:pt x="4753" y="1924"/>
                    <a:pt x="4581" y="1935"/>
                    <a:pt x="4409" y="1935"/>
                  </a:cubicBezTo>
                  <a:cubicBezTo>
                    <a:pt x="4264" y="1935"/>
                    <a:pt x="4119" y="1927"/>
                    <a:pt x="3975" y="1913"/>
                  </a:cubicBezTo>
                  <a:cubicBezTo>
                    <a:pt x="3822" y="1893"/>
                    <a:pt x="3668" y="1861"/>
                    <a:pt x="3521" y="1823"/>
                  </a:cubicBezTo>
                  <a:cubicBezTo>
                    <a:pt x="3316" y="1778"/>
                    <a:pt x="3118" y="1714"/>
                    <a:pt x="2926" y="1631"/>
                  </a:cubicBezTo>
                  <a:lnTo>
                    <a:pt x="2932" y="1631"/>
                  </a:lnTo>
                  <a:cubicBezTo>
                    <a:pt x="2529" y="1465"/>
                    <a:pt x="2151" y="1247"/>
                    <a:pt x="1806" y="978"/>
                  </a:cubicBezTo>
                  <a:cubicBezTo>
                    <a:pt x="1467" y="716"/>
                    <a:pt x="1159" y="421"/>
                    <a:pt x="891" y="95"/>
                  </a:cubicBezTo>
                  <a:cubicBezTo>
                    <a:pt x="897" y="82"/>
                    <a:pt x="903" y="63"/>
                    <a:pt x="897" y="44"/>
                  </a:cubicBezTo>
                  <a:cubicBezTo>
                    <a:pt x="891" y="31"/>
                    <a:pt x="884" y="18"/>
                    <a:pt x="865" y="12"/>
                  </a:cubicBezTo>
                  <a:cubicBezTo>
                    <a:pt x="865" y="5"/>
                    <a:pt x="859" y="5"/>
                    <a:pt x="852" y="5"/>
                  </a:cubicBezTo>
                  <a:cubicBezTo>
                    <a:pt x="846" y="2"/>
                    <a:pt x="841" y="1"/>
                    <a:pt x="836" y="1"/>
                  </a:cubicBezTo>
                  <a:close/>
                </a:path>
              </a:pathLst>
            </a:custGeom>
            <a:solidFill>
              <a:srgbClr val="FBB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7"/>
            <p:cNvSpPr/>
            <p:nvPr/>
          </p:nvSpPr>
          <p:spPr>
            <a:xfrm>
              <a:off x="1095327" y="3927012"/>
              <a:ext cx="1302" cy="1860"/>
            </a:xfrm>
            <a:custGeom>
              <a:avLst/>
              <a:gdLst/>
              <a:ahLst/>
              <a:cxnLst/>
              <a:rect l="l" t="t" r="r" b="b"/>
              <a:pathLst>
                <a:path w="14" h="20" extrusionOk="0">
                  <a:moveTo>
                    <a:pt x="0" y="0"/>
                  </a:moveTo>
                  <a:lnTo>
                    <a:pt x="7" y="10"/>
                  </a:lnTo>
                  <a:cubicBezTo>
                    <a:pt x="5" y="7"/>
                    <a:pt x="4" y="3"/>
                    <a:pt x="0" y="0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8" y="13"/>
                    <a:pt x="10" y="16"/>
                    <a:pt x="13" y="19"/>
                  </a:cubicBezTo>
                  <a:lnTo>
                    <a:pt x="7" y="10"/>
                  </a:lnTo>
                  <a:close/>
                </a:path>
              </a:pathLst>
            </a:custGeom>
            <a:solidFill>
              <a:srgbClr val="FFD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7"/>
            <p:cNvSpPr/>
            <p:nvPr/>
          </p:nvSpPr>
          <p:spPr>
            <a:xfrm>
              <a:off x="1025129" y="3501460"/>
              <a:ext cx="338633" cy="427987"/>
            </a:xfrm>
            <a:custGeom>
              <a:avLst/>
              <a:gdLst/>
              <a:ahLst/>
              <a:cxnLst/>
              <a:rect l="l" t="t" r="r" b="b"/>
              <a:pathLst>
                <a:path w="3642" h="4603" extrusionOk="0">
                  <a:moveTo>
                    <a:pt x="3296" y="1"/>
                  </a:moveTo>
                  <a:lnTo>
                    <a:pt x="3290" y="7"/>
                  </a:lnTo>
                  <a:lnTo>
                    <a:pt x="3264" y="7"/>
                  </a:lnTo>
                  <a:cubicBezTo>
                    <a:pt x="3015" y="39"/>
                    <a:pt x="2765" y="52"/>
                    <a:pt x="2554" y="65"/>
                  </a:cubicBezTo>
                  <a:lnTo>
                    <a:pt x="2458" y="65"/>
                  </a:lnTo>
                  <a:lnTo>
                    <a:pt x="2368" y="71"/>
                  </a:lnTo>
                  <a:lnTo>
                    <a:pt x="2279" y="78"/>
                  </a:lnTo>
                  <a:lnTo>
                    <a:pt x="2183" y="84"/>
                  </a:lnTo>
                  <a:cubicBezTo>
                    <a:pt x="1709" y="97"/>
                    <a:pt x="1242" y="161"/>
                    <a:pt x="781" y="270"/>
                  </a:cubicBezTo>
                  <a:cubicBezTo>
                    <a:pt x="717" y="283"/>
                    <a:pt x="647" y="302"/>
                    <a:pt x="563" y="334"/>
                  </a:cubicBezTo>
                  <a:cubicBezTo>
                    <a:pt x="544" y="353"/>
                    <a:pt x="525" y="379"/>
                    <a:pt x="506" y="404"/>
                  </a:cubicBezTo>
                  <a:cubicBezTo>
                    <a:pt x="429" y="507"/>
                    <a:pt x="365" y="615"/>
                    <a:pt x="307" y="731"/>
                  </a:cubicBezTo>
                  <a:cubicBezTo>
                    <a:pt x="250" y="859"/>
                    <a:pt x="199" y="993"/>
                    <a:pt x="154" y="1127"/>
                  </a:cubicBezTo>
                  <a:cubicBezTo>
                    <a:pt x="71" y="1441"/>
                    <a:pt x="19" y="1767"/>
                    <a:pt x="7" y="2087"/>
                  </a:cubicBezTo>
                  <a:cubicBezTo>
                    <a:pt x="0" y="2228"/>
                    <a:pt x="0" y="2369"/>
                    <a:pt x="7" y="2510"/>
                  </a:cubicBezTo>
                  <a:cubicBezTo>
                    <a:pt x="26" y="2856"/>
                    <a:pt x="90" y="3201"/>
                    <a:pt x="199" y="3528"/>
                  </a:cubicBezTo>
                  <a:cubicBezTo>
                    <a:pt x="282" y="3784"/>
                    <a:pt x="403" y="4027"/>
                    <a:pt x="551" y="4251"/>
                  </a:cubicBezTo>
                  <a:cubicBezTo>
                    <a:pt x="602" y="4334"/>
                    <a:pt x="666" y="4411"/>
                    <a:pt x="730" y="4481"/>
                  </a:cubicBezTo>
                  <a:cubicBezTo>
                    <a:pt x="762" y="4526"/>
                    <a:pt x="800" y="4564"/>
                    <a:pt x="839" y="4603"/>
                  </a:cubicBezTo>
                  <a:cubicBezTo>
                    <a:pt x="1050" y="4571"/>
                    <a:pt x="1255" y="4513"/>
                    <a:pt x="1453" y="4424"/>
                  </a:cubicBezTo>
                  <a:cubicBezTo>
                    <a:pt x="1658" y="4334"/>
                    <a:pt x="1850" y="4225"/>
                    <a:pt x="2035" y="4104"/>
                  </a:cubicBezTo>
                  <a:cubicBezTo>
                    <a:pt x="2195" y="3995"/>
                    <a:pt x="2368" y="3880"/>
                    <a:pt x="2567" y="3732"/>
                  </a:cubicBezTo>
                  <a:cubicBezTo>
                    <a:pt x="2746" y="3604"/>
                    <a:pt x="2912" y="3464"/>
                    <a:pt x="3066" y="3310"/>
                  </a:cubicBezTo>
                  <a:cubicBezTo>
                    <a:pt x="3220" y="3156"/>
                    <a:pt x="3354" y="2984"/>
                    <a:pt x="3450" y="2792"/>
                  </a:cubicBezTo>
                  <a:cubicBezTo>
                    <a:pt x="3501" y="2696"/>
                    <a:pt x="3540" y="2600"/>
                    <a:pt x="3565" y="2491"/>
                  </a:cubicBezTo>
                  <a:cubicBezTo>
                    <a:pt x="3591" y="2395"/>
                    <a:pt x="3610" y="2292"/>
                    <a:pt x="3616" y="2196"/>
                  </a:cubicBezTo>
                  <a:cubicBezTo>
                    <a:pt x="3642" y="1991"/>
                    <a:pt x="3642" y="1780"/>
                    <a:pt x="3616" y="1575"/>
                  </a:cubicBezTo>
                  <a:cubicBezTo>
                    <a:pt x="3597" y="1371"/>
                    <a:pt x="3559" y="1159"/>
                    <a:pt x="3501" y="961"/>
                  </a:cubicBezTo>
                  <a:cubicBezTo>
                    <a:pt x="3418" y="667"/>
                    <a:pt x="3290" y="391"/>
                    <a:pt x="3117" y="135"/>
                  </a:cubicBezTo>
                  <a:cubicBezTo>
                    <a:pt x="3175" y="135"/>
                    <a:pt x="3239" y="129"/>
                    <a:pt x="3290" y="123"/>
                  </a:cubicBezTo>
                  <a:cubicBezTo>
                    <a:pt x="3309" y="123"/>
                    <a:pt x="3322" y="110"/>
                    <a:pt x="3328" y="97"/>
                  </a:cubicBezTo>
                  <a:cubicBezTo>
                    <a:pt x="3354" y="65"/>
                    <a:pt x="3335" y="14"/>
                    <a:pt x="32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7"/>
            <p:cNvSpPr/>
            <p:nvPr/>
          </p:nvSpPr>
          <p:spPr>
            <a:xfrm>
              <a:off x="1667226" y="3396769"/>
              <a:ext cx="217852" cy="425569"/>
            </a:xfrm>
            <a:custGeom>
              <a:avLst/>
              <a:gdLst/>
              <a:ahLst/>
              <a:cxnLst/>
              <a:rect l="l" t="t" r="r" b="b"/>
              <a:pathLst>
                <a:path w="2343" h="4577" extrusionOk="0">
                  <a:moveTo>
                    <a:pt x="1197" y="1"/>
                  </a:moveTo>
                  <a:cubicBezTo>
                    <a:pt x="992" y="7"/>
                    <a:pt x="787" y="39"/>
                    <a:pt x="589" y="97"/>
                  </a:cubicBezTo>
                  <a:cubicBezTo>
                    <a:pt x="397" y="141"/>
                    <a:pt x="211" y="231"/>
                    <a:pt x="51" y="353"/>
                  </a:cubicBezTo>
                  <a:cubicBezTo>
                    <a:pt x="32" y="353"/>
                    <a:pt x="19" y="365"/>
                    <a:pt x="13" y="378"/>
                  </a:cubicBezTo>
                  <a:cubicBezTo>
                    <a:pt x="7" y="391"/>
                    <a:pt x="0" y="410"/>
                    <a:pt x="7" y="429"/>
                  </a:cubicBezTo>
                  <a:cubicBezTo>
                    <a:pt x="186" y="865"/>
                    <a:pt x="346" y="1313"/>
                    <a:pt x="480" y="1767"/>
                  </a:cubicBezTo>
                  <a:cubicBezTo>
                    <a:pt x="602" y="2189"/>
                    <a:pt x="717" y="2644"/>
                    <a:pt x="839" y="3175"/>
                  </a:cubicBezTo>
                  <a:cubicBezTo>
                    <a:pt x="922" y="3559"/>
                    <a:pt x="1005" y="3975"/>
                    <a:pt x="1107" y="4513"/>
                  </a:cubicBezTo>
                  <a:cubicBezTo>
                    <a:pt x="1107" y="4513"/>
                    <a:pt x="1114" y="4519"/>
                    <a:pt x="1114" y="4526"/>
                  </a:cubicBezTo>
                  <a:cubicBezTo>
                    <a:pt x="1120" y="4558"/>
                    <a:pt x="1146" y="4577"/>
                    <a:pt x="1178" y="4577"/>
                  </a:cubicBezTo>
                  <a:cubicBezTo>
                    <a:pt x="1376" y="4577"/>
                    <a:pt x="1581" y="4564"/>
                    <a:pt x="1779" y="4532"/>
                  </a:cubicBezTo>
                  <a:cubicBezTo>
                    <a:pt x="1875" y="4513"/>
                    <a:pt x="1965" y="4481"/>
                    <a:pt x="2055" y="4442"/>
                  </a:cubicBezTo>
                  <a:cubicBezTo>
                    <a:pt x="2151" y="4398"/>
                    <a:pt x="2240" y="4340"/>
                    <a:pt x="2317" y="4263"/>
                  </a:cubicBezTo>
                  <a:cubicBezTo>
                    <a:pt x="2323" y="4257"/>
                    <a:pt x="2330" y="4244"/>
                    <a:pt x="2330" y="4231"/>
                  </a:cubicBezTo>
                  <a:cubicBezTo>
                    <a:pt x="2343" y="4218"/>
                    <a:pt x="2343" y="4199"/>
                    <a:pt x="2343" y="4180"/>
                  </a:cubicBezTo>
                  <a:cubicBezTo>
                    <a:pt x="2279" y="3918"/>
                    <a:pt x="2221" y="3655"/>
                    <a:pt x="2163" y="3393"/>
                  </a:cubicBezTo>
                  <a:lnTo>
                    <a:pt x="2157" y="3367"/>
                  </a:lnTo>
                  <a:lnTo>
                    <a:pt x="2151" y="3341"/>
                  </a:lnTo>
                  <a:lnTo>
                    <a:pt x="2144" y="3322"/>
                  </a:lnTo>
                  <a:cubicBezTo>
                    <a:pt x="1991" y="2631"/>
                    <a:pt x="1824" y="1914"/>
                    <a:pt x="1632" y="1210"/>
                  </a:cubicBezTo>
                  <a:cubicBezTo>
                    <a:pt x="1511" y="788"/>
                    <a:pt x="1389" y="410"/>
                    <a:pt x="1261" y="52"/>
                  </a:cubicBezTo>
                  <a:cubicBezTo>
                    <a:pt x="1255" y="26"/>
                    <a:pt x="1229" y="1"/>
                    <a:pt x="12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7"/>
            <p:cNvSpPr/>
            <p:nvPr/>
          </p:nvSpPr>
          <p:spPr>
            <a:xfrm>
              <a:off x="1292251" y="3462782"/>
              <a:ext cx="217945" cy="425662"/>
            </a:xfrm>
            <a:custGeom>
              <a:avLst/>
              <a:gdLst/>
              <a:ahLst/>
              <a:cxnLst/>
              <a:rect l="l" t="t" r="r" b="b"/>
              <a:pathLst>
                <a:path w="2344" h="4578" extrusionOk="0">
                  <a:moveTo>
                    <a:pt x="1198" y="1"/>
                  </a:moveTo>
                  <a:cubicBezTo>
                    <a:pt x="993" y="7"/>
                    <a:pt x="788" y="39"/>
                    <a:pt x="590" y="97"/>
                  </a:cubicBezTo>
                  <a:cubicBezTo>
                    <a:pt x="391" y="142"/>
                    <a:pt x="212" y="231"/>
                    <a:pt x="52" y="353"/>
                  </a:cubicBezTo>
                  <a:cubicBezTo>
                    <a:pt x="33" y="353"/>
                    <a:pt x="20" y="366"/>
                    <a:pt x="14" y="379"/>
                  </a:cubicBezTo>
                  <a:cubicBezTo>
                    <a:pt x="7" y="391"/>
                    <a:pt x="1" y="411"/>
                    <a:pt x="7" y="430"/>
                  </a:cubicBezTo>
                  <a:cubicBezTo>
                    <a:pt x="187" y="865"/>
                    <a:pt x="347" y="1313"/>
                    <a:pt x="475" y="1767"/>
                  </a:cubicBezTo>
                  <a:cubicBezTo>
                    <a:pt x="603" y="2196"/>
                    <a:pt x="718" y="2657"/>
                    <a:pt x="839" y="3176"/>
                  </a:cubicBezTo>
                  <a:cubicBezTo>
                    <a:pt x="923" y="3560"/>
                    <a:pt x="1006" y="3976"/>
                    <a:pt x="1108" y="4513"/>
                  </a:cubicBezTo>
                  <a:cubicBezTo>
                    <a:pt x="1108" y="4513"/>
                    <a:pt x="1115" y="4520"/>
                    <a:pt x="1115" y="4526"/>
                  </a:cubicBezTo>
                  <a:cubicBezTo>
                    <a:pt x="1121" y="4558"/>
                    <a:pt x="1147" y="4577"/>
                    <a:pt x="1172" y="4577"/>
                  </a:cubicBezTo>
                  <a:cubicBezTo>
                    <a:pt x="1377" y="4577"/>
                    <a:pt x="1575" y="4564"/>
                    <a:pt x="1774" y="4532"/>
                  </a:cubicBezTo>
                  <a:cubicBezTo>
                    <a:pt x="1870" y="4513"/>
                    <a:pt x="1966" y="4481"/>
                    <a:pt x="2055" y="4443"/>
                  </a:cubicBezTo>
                  <a:cubicBezTo>
                    <a:pt x="2151" y="4398"/>
                    <a:pt x="2241" y="4340"/>
                    <a:pt x="2311" y="4264"/>
                  </a:cubicBezTo>
                  <a:cubicBezTo>
                    <a:pt x="2324" y="4257"/>
                    <a:pt x="2331" y="4244"/>
                    <a:pt x="2331" y="4232"/>
                  </a:cubicBezTo>
                  <a:cubicBezTo>
                    <a:pt x="2343" y="4219"/>
                    <a:pt x="2343" y="4200"/>
                    <a:pt x="2343" y="4180"/>
                  </a:cubicBezTo>
                  <a:cubicBezTo>
                    <a:pt x="2273" y="3905"/>
                    <a:pt x="2209" y="3624"/>
                    <a:pt x="2151" y="3342"/>
                  </a:cubicBezTo>
                  <a:cubicBezTo>
                    <a:pt x="1991" y="2638"/>
                    <a:pt x="1831" y="1915"/>
                    <a:pt x="1633" y="1211"/>
                  </a:cubicBezTo>
                  <a:cubicBezTo>
                    <a:pt x="1511" y="788"/>
                    <a:pt x="1390" y="411"/>
                    <a:pt x="1262" y="52"/>
                  </a:cubicBezTo>
                  <a:cubicBezTo>
                    <a:pt x="1255" y="20"/>
                    <a:pt x="1230" y="1"/>
                    <a:pt x="11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7"/>
            <p:cNvSpPr/>
            <p:nvPr/>
          </p:nvSpPr>
          <p:spPr>
            <a:xfrm>
              <a:off x="1377418" y="3806794"/>
              <a:ext cx="154812" cy="108415"/>
            </a:xfrm>
            <a:custGeom>
              <a:avLst/>
              <a:gdLst/>
              <a:ahLst/>
              <a:cxnLst/>
              <a:rect l="l" t="t" r="r" b="b"/>
              <a:pathLst>
                <a:path w="1665" h="1166" extrusionOk="0">
                  <a:moveTo>
                    <a:pt x="979" y="0"/>
                  </a:moveTo>
                  <a:cubicBezTo>
                    <a:pt x="883" y="0"/>
                    <a:pt x="787" y="13"/>
                    <a:pt x="691" y="32"/>
                  </a:cubicBezTo>
                  <a:cubicBezTo>
                    <a:pt x="448" y="84"/>
                    <a:pt x="231" y="231"/>
                    <a:pt x="83" y="442"/>
                  </a:cubicBezTo>
                  <a:cubicBezTo>
                    <a:pt x="19" y="544"/>
                    <a:pt x="0" y="666"/>
                    <a:pt x="26" y="781"/>
                  </a:cubicBezTo>
                  <a:cubicBezTo>
                    <a:pt x="83" y="1012"/>
                    <a:pt x="346" y="1165"/>
                    <a:pt x="685" y="1165"/>
                  </a:cubicBezTo>
                  <a:cubicBezTo>
                    <a:pt x="775" y="1165"/>
                    <a:pt x="871" y="1152"/>
                    <a:pt x="967" y="1133"/>
                  </a:cubicBezTo>
                  <a:cubicBezTo>
                    <a:pt x="1165" y="1088"/>
                    <a:pt x="1351" y="980"/>
                    <a:pt x="1491" y="832"/>
                  </a:cubicBezTo>
                  <a:cubicBezTo>
                    <a:pt x="1613" y="711"/>
                    <a:pt x="1664" y="544"/>
                    <a:pt x="1632" y="384"/>
                  </a:cubicBezTo>
                  <a:cubicBezTo>
                    <a:pt x="1575" y="154"/>
                    <a:pt x="1312" y="0"/>
                    <a:pt x="9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7"/>
            <p:cNvSpPr/>
            <p:nvPr/>
          </p:nvSpPr>
          <p:spPr>
            <a:xfrm>
              <a:off x="1751091" y="3743663"/>
              <a:ext cx="159554" cy="109066"/>
            </a:xfrm>
            <a:custGeom>
              <a:avLst/>
              <a:gdLst/>
              <a:ahLst/>
              <a:cxnLst/>
              <a:rect l="l" t="t" r="r" b="b"/>
              <a:pathLst>
                <a:path w="1716" h="1173" extrusionOk="0">
                  <a:moveTo>
                    <a:pt x="980" y="1"/>
                  </a:moveTo>
                  <a:cubicBezTo>
                    <a:pt x="884" y="1"/>
                    <a:pt x="794" y="14"/>
                    <a:pt x="698" y="39"/>
                  </a:cubicBezTo>
                  <a:cubicBezTo>
                    <a:pt x="493" y="84"/>
                    <a:pt x="314" y="187"/>
                    <a:pt x="167" y="340"/>
                  </a:cubicBezTo>
                  <a:cubicBezTo>
                    <a:pt x="52" y="455"/>
                    <a:pt x="1" y="622"/>
                    <a:pt x="33" y="788"/>
                  </a:cubicBezTo>
                  <a:cubicBezTo>
                    <a:pt x="90" y="1019"/>
                    <a:pt x="353" y="1172"/>
                    <a:pt x="685" y="1172"/>
                  </a:cubicBezTo>
                  <a:cubicBezTo>
                    <a:pt x="781" y="1172"/>
                    <a:pt x="877" y="1159"/>
                    <a:pt x="973" y="1134"/>
                  </a:cubicBezTo>
                  <a:cubicBezTo>
                    <a:pt x="1415" y="1025"/>
                    <a:pt x="1716" y="692"/>
                    <a:pt x="1639" y="385"/>
                  </a:cubicBezTo>
                  <a:cubicBezTo>
                    <a:pt x="1581" y="155"/>
                    <a:pt x="1319" y="1"/>
                    <a:pt x="9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7"/>
            <p:cNvSpPr/>
            <p:nvPr/>
          </p:nvSpPr>
          <p:spPr>
            <a:xfrm>
              <a:off x="746013" y="2191145"/>
              <a:ext cx="1231334" cy="974244"/>
            </a:xfrm>
            <a:custGeom>
              <a:avLst/>
              <a:gdLst/>
              <a:ahLst/>
              <a:cxnLst/>
              <a:rect l="l" t="t" r="r" b="b"/>
              <a:pathLst>
                <a:path w="13243" h="10478" extrusionOk="0">
                  <a:moveTo>
                    <a:pt x="6510" y="0"/>
                  </a:moveTo>
                  <a:lnTo>
                    <a:pt x="6503" y="7"/>
                  </a:lnTo>
                  <a:cubicBezTo>
                    <a:pt x="6462" y="6"/>
                    <a:pt x="6421" y="6"/>
                    <a:pt x="6380" y="6"/>
                  </a:cubicBezTo>
                  <a:cubicBezTo>
                    <a:pt x="6026" y="6"/>
                    <a:pt x="5675" y="30"/>
                    <a:pt x="5319" y="64"/>
                  </a:cubicBezTo>
                  <a:cubicBezTo>
                    <a:pt x="4877" y="109"/>
                    <a:pt x="4436" y="192"/>
                    <a:pt x="4007" y="308"/>
                  </a:cubicBezTo>
                  <a:cubicBezTo>
                    <a:pt x="3597" y="410"/>
                    <a:pt x="3194" y="557"/>
                    <a:pt x="2817" y="749"/>
                  </a:cubicBezTo>
                  <a:cubicBezTo>
                    <a:pt x="2637" y="839"/>
                    <a:pt x="2458" y="941"/>
                    <a:pt x="2292" y="1056"/>
                  </a:cubicBezTo>
                  <a:cubicBezTo>
                    <a:pt x="2125" y="1172"/>
                    <a:pt x="1965" y="1293"/>
                    <a:pt x="1818" y="1428"/>
                  </a:cubicBezTo>
                  <a:cubicBezTo>
                    <a:pt x="1524" y="1697"/>
                    <a:pt x="1280" y="2017"/>
                    <a:pt x="1095" y="2369"/>
                  </a:cubicBezTo>
                  <a:cubicBezTo>
                    <a:pt x="877" y="2778"/>
                    <a:pt x="743" y="3233"/>
                    <a:pt x="692" y="3693"/>
                  </a:cubicBezTo>
                  <a:cubicBezTo>
                    <a:pt x="692" y="3693"/>
                    <a:pt x="692" y="3700"/>
                    <a:pt x="692" y="3700"/>
                  </a:cubicBezTo>
                  <a:cubicBezTo>
                    <a:pt x="596" y="3892"/>
                    <a:pt x="506" y="4084"/>
                    <a:pt x="436" y="4282"/>
                  </a:cubicBezTo>
                  <a:cubicBezTo>
                    <a:pt x="365" y="4481"/>
                    <a:pt x="301" y="4692"/>
                    <a:pt x="250" y="4922"/>
                  </a:cubicBezTo>
                  <a:cubicBezTo>
                    <a:pt x="135" y="5370"/>
                    <a:pt x="64" y="5825"/>
                    <a:pt x="32" y="6286"/>
                  </a:cubicBezTo>
                  <a:cubicBezTo>
                    <a:pt x="0" y="6740"/>
                    <a:pt x="13" y="7207"/>
                    <a:pt x="71" y="7662"/>
                  </a:cubicBezTo>
                  <a:cubicBezTo>
                    <a:pt x="96" y="7879"/>
                    <a:pt x="141" y="8103"/>
                    <a:pt x="192" y="8314"/>
                  </a:cubicBezTo>
                  <a:cubicBezTo>
                    <a:pt x="224" y="8436"/>
                    <a:pt x="263" y="8564"/>
                    <a:pt x="314" y="8718"/>
                  </a:cubicBezTo>
                  <a:cubicBezTo>
                    <a:pt x="404" y="8993"/>
                    <a:pt x="512" y="9262"/>
                    <a:pt x="640" y="9518"/>
                  </a:cubicBezTo>
                  <a:cubicBezTo>
                    <a:pt x="711" y="9652"/>
                    <a:pt x="794" y="9780"/>
                    <a:pt x="884" y="9908"/>
                  </a:cubicBezTo>
                  <a:cubicBezTo>
                    <a:pt x="967" y="10023"/>
                    <a:pt x="1063" y="10132"/>
                    <a:pt x="1165" y="10228"/>
                  </a:cubicBezTo>
                  <a:cubicBezTo>
                    <a:pt x="1268" y="10318"/>
                    <a:pt x="1376" y="10382"/>
                    <a:pt x="1504" y="10427"/>
                  </a:cubicBezTo>
                  <a:cubicBezTo>
                    <a:pt x="1588" y="10459"/>
                    <a:pt x="1677" y="10478"/>
                    <a:pt x="1773" y="10478"/>
                  </a:cubicBezTo>
                  <a:cubicBezTo>
                    <a:pt x="1812" y="10478"/>
                    <a:pt x="1856" y="10471"/>
                    <a:pt x="1895" y="10465"/>
                  </a:cubicBezTo>
                  <a:cubicBezTo>
                    <a:pt x="1965" y="10452"/>
                    <a:pt x="2042" y="10433"/>
                    <a:pt x="2106" y="10407"/>
                  </a:cubicBezTo>
                  <a:cubicBezTo>
                    <a:pt x="2170" y="10382"/>
                    <a:pt x="2234" y="10350"/>
                    <a:pt x="2292" y="10318"/>
                  </a:cubicBezTo>
                  <a:cubicBezTo>
                    <a:pt x="2407" y="10254"/>
                    <a:pt x="2503" y="10171"/>
                    <a:pt x="2593" y="10075"/>
                  </a:cubicBezTo>
                  <a:cubicBezTo>
                    <a:pt x="2669" y="9979"/>
                    <a:pt x="2733" y="9870"/>
                    <a:pt x="2785" y="9761"/>
                  </a:cubicBezTo>
                  <a:cubicBezTo>
                    <a:pt x="2836" y="9646"/>
                    <a:pt x="2868" y="9518"/>
                    <a:pt x="2893" y="9396"/>
                  </a:cubicBezTo>
                  <a:cubicBezTo>
                    <a:pt x="2932" y="9121"/>
                    <a:pt x="2932" y="8839"/>
                    <a:pt x="2893" y="8564"/>
                  </a:cubicBezTo>
                  <a:cubicBezTo>
                    <a:pt x="2849" y="8263"/>
                    <a:pt x="2778" y="7969"/>
                    <a:pt x="2689" y="7681"/>
                  </a:cubicBezTo>
                  <a:cubicBezTo>
                    <a:pt x="2599" y="7399"/>
                    <a:pt x="2490" y="7124"/>
                    <a:pt x="2375" y="6855"/>
                  </a:cubicBezTo>
                  <a:cubicBezTo>
                    <a:pt x="2285" y="6644"/>
                    <a:pt x="2189" y="6452"/>
                    <a:pt x="2100" y="6273"/>
                  </a:cubicBezTo>
                  <a:lnTo>
                    <a:pt x="2100" y="6273"/>
                  </a:lnTo>
                  <a:cubicBezTo>
                    <a:pt x="2170" y="6324"/>
                    <a:pt x="2241" y="6362"/>
                    <a:pt x="2324" y="6401"/>
                  </a:cubicBezTo>
                  <a:cubicBezTo>
                    <a:pt x="2497" y="6471"/>
                    <a:pt x="2676" y="6522"/>
                    <a:pt x="2861" y="6548"/>
                  </a:cubicBezTo>
                  <a:cubicBezTo>
                    <a:pt x="2970" y="6561"/>
                    <a:pt x="3073" y="6567"/>
                    <a:pt x="3181" y="6567"/>
                  </a:cubicBezTo>
                  <a:cubicBezTo>
                    <a:pt x="3252" y="6567"/>
                    <a:pt x="3329" y="6567"/>
                    <a:pt x="3412" y="6554"/>
                  </a:cubicBezTo>
                  <a:cubicBezTo>
                    <a:pt x="3585" y="6548"/>
                    <a:pt x="3751" y="6497"/>
                    <a:pt x="3911" y="6420"/>
                  </a:cubicBezTo>
                  <a:cubicBezTo>
                    <a:pt x="3994" y="6369"/>
                    <a:pt x="4071" y="6298"/>
                    <a:pt x="4122" y="6209"/>
                  </a:cubicBezTo>
                  <a:cubicBezTo>
                    <a:pt x="4173" y="6126"/>
                    <a:pt x="4205" y="6030"/>
                    <a:pt x="4212" y="5934"/>
                  </a:cubicBezTo>
                  <a:cubicBezTo>
                    <a:pt x="4225" y="5825"/>
                    <a:pt x="4218" y="5716"/>
                    <a:pt x="4193" y="5614"/>
                  </a:cubicBezTo>
                  <a:cubicBezTo>
                    <a:pt x="4180" y="5524"/>
                    <a:pt x="4154" y="5441"/>
                    <a:pt x="4129" y="5358"/>
                  </a:cubicBezTo>
                  <a:lnTo>
                    <a:pt x="4129" y="5358"/>
                  </a:lnTo>
                  <a:cubicBezTo>
                    <a:pt x="4372" y="5454"/>
                    <a:pt x="4621" y="5537"/>
                    <a:pt x="4871" y="5594"/>
                  </a:cubicBezTo>
                  <a:cubicBezTo>
                    <a:pt x="5268" y="5690"/>
                    <a:pt x="5677" y="5742"/>
                    <a:pt x="6081" y="5742"/>
                  </a:cubicBezTo>
                  <a:lnTo>
                    <a:pt x="6266" y="5742"/>
                  </a:lnTo>
                  <a:cubicBezTo>
                    <a:pt x="6618" y="5729"/>
                    <a:pt x="6970" y="5671"/>
                    <a:pt x="7310" y="5582"/>
                  </a:cubicBezTo>
                  <a:cubicBezTo>
                    <a:pt x="7450" y="5537"/>
                    <a:pt x="7585" y="5492"/>
                    <a:pt x="7726" y="5434"/>
                  </a:cubicBezTo>
                  <a:cubicBezTo>
                    <a:pt x="7860" y="5377"/>
                    <a:pt x="7988" y="5306"/>
                    <a:pt x="8110" y="5223"/>
                  </a:cubicBezTo>
                  <a:cubicBezTo>
                    <a:pt x="8225" y="5146"/>
                    <a:pt x="8321" y="5057"/>
                    <a:pt x="8404" y="4948"/>
                  </a:cubicBezTo>
                  <a:cubicBezTo>
                    <a:pt x="8481" y="4839"/>
                    <a:pt x="8532" y="4717"/>
                    <a:pt x="8558" y="4589"/>
                  </a:cubicBezTo>
                  <a:cubicBezTo>
                    <a:pt x="8577" y="4442"/>
                    <a:pt x="8551" y="4295"/>
                    <a:pt x="8500" y="4161"/>
                  </a:cubicBezTo>
                  <a:cubicBezTo>
                    <a:pt x="8474" y="4103"/>
                    <a:pt x="8449" y="4045"/>
                    <a:pt x="8417" y="3994"/>
                  </a:cubicBezTo>
                  <a:lnTo>
                    <a:pt x="8417" y="3994"/>
                  </a:lnTo>
                  <a:cubicBezTo>
                    <a:pt x="8698" y="4141"/>
                    <a:pt x="8993" y="4269"/>
                    <a:pt x="9294" y="4378"/>
                  </a:cubicBezTo>
                  <a:cubicBezTo>
                    <a:pt x="9518" y="4461"/>
                    <a:pt x="9742" y="4525"/>
                    <a:pt x="9972" y="4570"/>
                  </a:cubicBezTo>
                  <a:cubicBezTo>
                    <a:pt x="10203" y="4615"/>
                    <a:pt x="10439" y="4647"/>
                    <a:pt x="10676" y="4653"/>
                  </a:cubicBezTo>
                  <a:lnTo>
                    <a:pt x="10779" y="4653"/>
                  </a:lnTo>
                  <a:cubicBezTo>
                    <a:pt x="10983" y="4653"/>
                    <a:pt x="11188" y="4634"/>
                    <a:pt x="11387" y="4596"/>
                  </a:cubicBezTo>
                  <a:cubicBezTo>
                    <a:pt x="11457" y="4583"/>
                    <a:pt x="11534" y="4570"/>
                    <a:pt x="11604" y="4545"/>
                  </a:cubicBezTo>
                  <a:cubicBezTo>
                    <a:pt x="11662" y="4525"/>
                    <a:pt x="11726" y="4500"/>
                    <a:pt x="11783" y="4474"/>
                  </a:cubicBezTo>
                  <a:cubicBezTo>
                    <a:pt x="11918" y="4410"/>
                    <a:pt x="12046" y="4340"/>
                    <a:pt x="12161" y="4250"/>
                  </a:cubicBezTo>
                  <a:cubicBezTo>
                    <a:pt x="12276" y="4167"/>
                    <a:pt x="12379" y="4071"/>
                    <a:pt x="12468" y="3962"/>
                  </a:cubicBezTo>
                  <a:cubicBezTo>
                    <a:pt x="12519" y="3898"/>
                    <a:pt x="12558" y="3821"/>
                    <a:pt x="12583" y="3745"/>
                  </a:cubicBezTo>
                  <a:cubicBezTo>
                    <a:pt x="12603" y="3674"/>
                    <a:pt x="12596" y="3597"/>
                    <a:pt x="12577" y="3527"/>
                  </a:cubicBezTo>
                  <a:cubicBezTo>
                    <a:pt x="12545" y="3450"/>
                    <a:pt x="12494" y="3380"/>
                    <a:pt x="12430" y="3335"/>
                  </a:cubicBezTo>
                  <a:lnTo>
                    <a:pt x="12417" y="3322"/>
                  </a:lnTo>
                  <a:cubicBezTo>
                    <a:pt x="12519" y="3322"/>
                    <a:pt x="12628" y="3309"/>
                    <a:pt x="12737" y="3284"/>
                  </a:cubicBezTo>
                  <a:cubicBezTo>
                    <a:pt x="12839" y="3258"/>
                    <a:pt x="12935" y="3207"/>
                    <a:pt x="13025" y="3143"/>
                  </a:cubicBezTo>
                  <a:cubicBezTo>
                    <a:pt x="13108" y="3073"/>
                    <a:pt x="13166" y="2977"/>
                    <a:pt x="13198" y="2874"/>
                  </a:cubicBezTo>
                  <a:cubicBezTo>
                    <a:pt x="13230" y="2765"/>
                    <a:pt x="13243" y="2644"/>
                    <a:pt x="13224" y="2535"/>
                  </a:cubicBezTo>
                  <a:cubicBezTo>
                    <a:pt x="13204" y="2439"/>
                    <a:pt x="13179" y="2343"/>
                    <a:pt x="13140" y="2260"/>
                  </a:cubicBezTo>
                  <a:cubicBezTo>
                    <a:pt x="13044" y="2074"/>
                    <a:pt x="12916" y="1908"/>
                    <a:pt x="12756" y="1773"/>
                  </a:cubicBezTo>
                  <a:cubicBezTo>
                    <a:pt x="12577" y="1620"/>
                    <a:pt x="12385" y="1479"/>
                    <a:pt x="12180" y="1370"/>
                  </a:cubicBezTo>
                  <a:cubicBezTo>
                    <a:pt x="11963" y="1242"/>
                    <a:pt x="11745" y="1133"/>
                    <a:pt x="11515" y="1037"/>
                  </a:cubicBezTo>
                  <a:cubicBezTo>
                    <a:pt x="11329" y="954"/>
                    <a:pt x="11131" y="877"/>
                    <a:pt x="10875" y="781"/>
                  </a:cubicBezTo>
                  <a:cubicBezTo>
                    <a:pt x="10759" y="743"/>
                    <a:pt x="10638" y="698"/>
                    <a:pt x="10516" y="653"/>
                  </a:cubicBezTo>
                  <a:lnTo>
                    <a:pt x="10465" y="640"/>
                  </a:lnTo>
                  <a:lnTo>
                    <a:pt x="10382" y="608"/>
                  </a:lnTo>
                  <a:cubicBezTo>
                    <a:pt x="10023" y="487"/>
                    <a:pt x="9659" y="384"/>
                    <a:pt x="9287" y="301"/>
                  </a:cubicBezTo>
                  <a:cubicBezTo>
                    <a:pt x="8871" y="212"/>
                    <a:pt x="8455" y="141"/>
                    <a:pt x="8033" y="90"/>
                  </a:cubicBezTo>
                  <a:cubicBezTo>
                    <a:pt x="7591" y="39"/>
                    <a:pt x="7137" y="7"/>
                    <a:pt x="6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7"/>
            <p:cNvSpPr/>
            <p:nvPr/>
          </p:nvSpPr>
          <p:spPr>
            <a:xfrm>
              <a:off x="778183" y="2270919"/>
              <a:ext cx="214319" cy="255230"/>
            </a:xfrm>
            <a:custGeom>
              <a:avLst/>
              <a:gdLst/>
              <a:ahLst/>
              <a:cxnLst/>
              <a:rect l="l" t="t" r="r" b="b"/>
              <a:pathLst>
                <a:path w="2305" h="2745" extrusionOk="0">
                  <a:moveTo>
                    <a:pt x="2272" y="0"/>
                  </a:moveTo>
                  <a:cubicBezTo>
                    <a:pt x="2119" y="58"/>
                    <a:pt x="1978" y="128"/>
                    <a:pt x="1837" y="211"/>
                  </a:cubicBezTo>
                  <a:cubicBezTo>
                    <a:pt x="1760" y="256"/>
                    <a:pt x="1683" y="307"/>
                    <a:pt x="1613" y="352"/>
                  </a:cubicBezTo>
                  <a:cubicBezTo>
                    <a:pt x="1536" y="403"/>
                    <a:pt x="1459" y="461"/>
                    <a:pt x="1382" y="519"/>
                  </a:cubicBezTo>
                  <a:cubicBezTo>
                    <a:pt x="1075" y="768"/>
                    <a:pt x="794" y="1050"/>
                    <a:pt x="550" y="1357"/>
                  </a:cubicBezTo>
                  <a:cubicBezTo>
                    <a:pt x="474" y="1459"/>
                    <a:pt x="403" y="1562"/>
                    <a:pt x="333" y="1671"/>
                  </a:cubicBezTo>
                  <a:cubicBezTo>
                    <a:pt x="269" y="1767"/>
                    <a:pt x="211" y="1869"/>
                    <a:pt x="160" y="1978"/>
                  </a:cubicBezTo>
                  <a:cubicBezTo>
                    <a:pt x="115" y="2080"/>
                    <a:pt x="70" y="2189"/>
                    <a:pt x="45" y="2304"/>
                  </a:cubicBezTo>
                  <a:cubicBezTo>
                    <a:pt x="26" y="2355"/>
                    <a:pt x="19" y="2407"/>
                    <a:pt x="13" y="2458"/>
                  </a:cubicBezTo>
                  <a:cubicBezTo>
                    <a:pt x="6" y="2490"/>
                    <a:pt x="6" y="2522"/>
                    <a:pt x="6" y="2554"/>
                  </a:cubicBezTo>
                  <a:cubicBezTo>
                    <a:pt x="0" y="2579"/>
                    <a:pt x="0" y="2599"/>
                    <a:pt x="6" y="2618"/>
                  </a:cubicBezTo>
                  <a:cubicBezTo>
                    <a:pt x="6" y="2624"/>
                    <a:pt x="6" y="2631"/>
                    <a:pt x="6" y="2631"/>
                  </a:cubicBezTo>
                  <a:cubicBezTo>
                    <a:pt x="0" y="2656"/>
                    <a:pt x="6" y="2682"/>
                    <a:pt x="19" y="2701"/>
                  </a:cubicBezTo>
                  <a:cubicBezTo>
                    <a:pt x="35" y="2729"/>
                    <a:pt x="66" y="2744"/>
                    <a:pt x="98" y="2744"/>
                  </a:cubicBezTo>
                  <a:cubicBezTo>
                    <a:pt x="117" y="2744"/>
                    <a:pt x="137" y="2739"/>
                    <a:pt x="154" y="2727"/>
                  </a:cubicBezTo>
                  <a:cubicBezTo>
                    <a:pt x="173" y="2714"/>
                    <a:pt x="186" y="2695"/>
                    <a:pt x="192" y="2669"/>
                  </a:cubicBezTo>
                  <a:lnTo>
                    <a:pt x="192" y="2643"/>
                  </a:lnTo>
                  <a:cubicBezTo>
                    <a:pt x="205" y="2611"/>
                    <a:pt x="218" y="2567"/>
                    <a:pt x="230" y="2535"/>
                  </a:cubicBezTo>
                  <a:cubicBezTo>
                    <a:pt x="250" y="2483"/>
                    <a:pt x="262" y="2432"/>
                    <a:pt x="282" y="2381"/>
                  </a:cubicBezTo>
                  <a:cubicBezTo>
                    <a:pt x="320" y="2279"/>
                    <a:pt x="365" y="2170"/>
                    <a:pt x="403" y="2074"/>
                  </a:cubicBezTo>
                  <a:cubicBezTo>
                    <a:pt x="448" y="1971"/>
                    <a:pt x="499" y="1863"/>
                    <a:pt x="557" y="1760"/>
                  </a:cubicBezTo>
                  <a:cubicBezTo>
                    <a:pt x="608" y="1658"/>
                    <a:pt x="672" y="1562"/>
                    <a:pt x="736" y="1466"/>
                  </a:cubicBezTo>
                  <a:lnTo>
                    <a:pt x="742" y="1459"/>
                  </a:lnTo>
                  <a:cubicBezTo>
                    <a:pt x="973" y="1114"/>
                    <a:pt x="1248" y="794"/>
                    <a:pt x="1555" y="519"/>
                  </a:cubicBezTo>
                  <a:lnTo>
                    <a:pt x="1555" y="525"/>
                  </a:lnTo>
                  <a:cubicBezTo>
                    <a:pt x="1741" y="352"/>
                    <a:pt x="1959" y="198"/>
                    <a:pt x="2189" y="83"/>
                  </a:cubicBezTo>
                  <a:cubicBezTo>
                    <a:pt x="2221" y="64"/>
                    <a:pt x="2253" y="51"/>
                    <a:pt x="2285" y="38"/>
                  </a:cubicBezTo>
                  <a:cubicBezTo>
                    <a:pt x="2304" y="32"/>
                    <a:pt x="2304" y="0"/>
                    <a:pt x="2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7"/>
            <p:cNvSpPr/>
            <p:nvPr/>
          </p:nvSpPr>
          <p:spPr>
            <a:xfrm>
              <a:off x="1137538" y="2616140"/>
              <a:ext cx="342352" cy="54207"/>
            </a:xfrm>
            <a:custGeom>
              <a:avLst/>
              <a:gdLst/>
              <a:ahLst/>
              <a:cxnLst/>
              <a:rect l="l" t="t" r="r" b="b"/>
              <a:pathLst>
                <a:path w="3682" h="583" extrusionOk="0">
                  <a:moveTo>
                    <a:pt x="3588" y="1"/>
                  </a:moveTo>
                  <a:cubicBezTo>
                    <a:pt x="3585" y="1"/>
                    <a:pt x="3582" y="2"/>
                    <a:pt x="3579" y="6"/>
                  </a:cubicBezTo>
                  <a:cubicBezTo>
                    <a:pt x="3566" y="6"/>
                    <a:pt x="3547" y="6"/>
                    <a:pt x="3534" y="18"/>
                  </a:cubicBezTo>
                  <a:lnTo>
                    <a:pt x="3534" y="12"/>
                  </a:lnTo>
                  <a:cubicBezTo>
                    <a:pt x="3451" y="50"/>
                    <a:pt x="3374" y="89"/>
                    <a:pt x="3291" y="127"/>
                  </a:cubicBezTo>
                  <a:lnTo>
                    <a:pt x="3278" y="134"/>
                  </a:lnTo>
                  <a:lnTo>
                    <a:pt x="3284" y="134"/>
                  </a:lnTo>
                  <a:cubicBezTo>
                    <a:pt x="2964" y="268"/>
                    <a:pt x="2625" y="364"/>
                    <a:pt x="2279" y="422"/>
                  </a:cubicBezTo>
                  <a:lnTo>
                    <a:pt x="2299" y="422"/>
                  </a:lnTo>
                  <a:cubicBezTo>
                    <a:pt x="2107" y="447"/>
                    <a:pt x="1915" y="466"/>
                    <a:pt x="1723" y="466"/>
                  </a:cubicBezTo>
                  <a:cubicBezTo>
                    <a:pt x="1689" y="468"/>
                    <a:pt x="1654" y="468"/>
                    <a:pt x="1620" y="468"/>
                  </a:cubicBezTo>
                  <a:cubicBezTo>
                    <a:pt x="1460" y="468"/>
                    <a:pt x="1298" y="457"/>
                    <a:pt x="1140" y="441"/>
                  </a:cubicBezTo>
                  <a:cubicBezTo>
                    <a:pt x="954" y="422"/>
                    <a:pt x="775" y="390"/>
                    <a:pt x="590" y="351"/>
                  </a:cubicBezTo>
                  <a:cubicBezTo>
                    <a:pt x="404" y="306"/>
                    <a:pt x="218" y="255"/>
                    <a:pt x="33" y="198"/>
                  </a:cubicBezTo>
                  <a:cubicBezTo>
                    <a:pt x="20" y="198"/>
                    <a:pt x="7" y="204"/>
                    <a:pt x="1" y="217"/>
                  </a:cubicBezTo>
                  <a:cubicBezTo>
                    <a:pt x="1" y="230"/>
                    <a:pt x="7" y="242"/>
                    <a:pt x="20" y="249"/>
                  </a:cubicBezTo>
                  <a:cubicBezTo>
                    <a:pt x="135" y="287"/>
                    <a:pt x="250" y="326"/>
                    <a:pt x="366" y="358"/>
                  </a:cubicBezTo>
                  <a:cubicBezTo>
                    <a:pt x="487" y="390"/>
                    <a:pt x="602" y="422"/>
                    <a:pt x="718" y="447"/>
                  </a:cubicBezTo>
                  <a:cubicBezTo>
                    <a:pt x="948" y="499"/>
                    <a:pt x="1185" y="537"/>
                    <a:pt x="1422" y="563"/>
                  </a:cubicBezTo>
                  <a:cubicBezTo>
                    <a:pt x="1558" y="576"/>
                    <a:pt x="1695" y="582"/>
                    <a:pt x="1832" y="582"/>
                  </a:cubicBezTo>
                  <a:cubicBezTo>
                    <a:pt x="2164" y="582"/>
                    <a:pt x="2497" y="544"/>
                    <a:pt x="2823" y="466"/>
                  </a:cubicBezTo>
                  <a:cubicBezTo>
                    <a:pt x="2958" y="434"/>
                    <a:pt x="3092" y="396"/>
                    <a:pt x="3227" y="345"/>
                  </a:cubicBezTo>
                  <a:cubicBezTo>
                    <a:pt x="3291" y="319"/>
                    <a:pt x="3355" y="294"/>
                    <a:pt x="3412" y="268"/>
                  </a:cubicBezTo>
                  <a:cubicBezTo>
                    <a:pt x="3476" y="236"/>
                    <a:pt x="3559" y="204"/>
                    <a:pt x="3623" y="166"/>
                  </a:cubicBezTo>
                  <a:cubicBezTo>
                    <a:pt x="3668" y="140"/>
                    <a:pt x="3681" y="89"/>
                    <a:pt x="3655" y="44"/>
                  </a:cubicBezTo>
                  <a:cubicBezTo>
                    <a:pt x="3643" y="25"/>
                    <a:pt x="3623" y="6"/>
                    <a:pt x="3598" y="6"/>
                  </a:cubicBezTo>
                  <a:cubicBezTo>
                    <a:pt x="3595" y="2"/>
                    <a:pt x="3591" y="1"/>
                    <a:pt x="358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7"/>
            <p:cNvSpPr/>
            <p:nvPr/>
          </p:nvSpPr>
          <p:spPr>
            <a:xfrm>
              <a:off x="1293460" y="2586295"/>
              <a:ext cx="139935" cy="30404"/>
            </a:xfrm>
            <a:custGeom>
              <a:avLst/>
              <a:gdLst/>
              <a:ahLst/>
              <a:cxnLst/>
              <a:rect l="l" t="t" r="r" b="b"/>
              <a:pathLst>
                <a:path w="1505" h="327" extrusionOk="0">
                  <a:moveTo>
                    <a:pt x="1434" y="0"/>
                  </a:moveTo>
                  <a:cubicBezTo>
                    <a:pt x="1377" y="32"/>
                    <a:pt x="1313" y="64"/>
                    <a:pt x="1255" y="96"/>
                  </a:cubicBezTo>
                  <a:lnTo>
                    <a:pt x="1262" y="96"/>
                  </a:lnTo>
                  <a:cubicBezTo>
                    <a:pt x="1178" y="128"/>
                    <a:pt x="1095" y="160"/>
                    <a:pt x="1006" y="186"/>
                  </a:cubicBezTo>
                  <a:cubicBezTo>
                    <a:pt x="916" y="211"/>
                    <a:pt x="826" y="231"/>
                    <a:pt x="730" y="243"/>
                  </a:cubicBezTo>
                  <a:cubicBezTo>
                    <a:pt x="600" y="267"/>
                    <a:pt x="467" y="278"/>
                    <a:pt x="335" y="278"/>
                  </a:cubicBezTo>
                  <a:cubicBezTo>
                    <a:pt x="246" y="278"/>
                    <a:pt x="158" y="273"/>
                    <a:pt x="71" y="263"/>
                  </a:cubicBezTo>
                  <a:lnTo>
                    <a:pt x="33" y="256"/>
                  </a:lnTo>
                  <a:cubicBezTo>
                    <a:pt x="20" y="256"/>
                    <a:pt x="7" y="263"/>
                    <a:pt x="7" y="275"/>
                  </a:cubicBezTo>
                  <a:cubicBezTo>
                    <a:pt x="1" y="288"/>
                    <a:pt x="7" y="301"/>
                    <a:pt x="20" y="301"/>
                  </a:cubicBezTo>
                  <a:cubicBezTo>
                    <a:pt x="142" y="320"/>
                    <a:pt x="257" y="327"/>
                    <a:pt x="378" y="327"/>
                  </a:cubicBezTo>
                  <a:cubicBezTo>
                    <a:pt x="506" y="327"/>
                    <a:pt x="634" y="320"/>
                    <a:pt x="762" y="301"/>
                  </a:cubicBezTo>
                  <a:cubicBezTo>
                    <a:pt x="1012" y="269"/>
                    <a:pt x="1255" y="192"/>
                    <a:pt x="1479" y="77"/>
                  </a:cubicBezTo>
                  <a:cubicBezTo>
                    <a:pt x="1498" y="64"/>
                    <a:pt x="1505" y="39"/>
                    <a:pt x="1498" y="19"/>
                  </a:cubicBezTo>
                  <a:cubicBezTo>
                    <a:pt x="1486" y="7"/>
                    <a:pt x="1473" y="0"/>
                    <a:pt x="1460" y="0"/>
                  </a:cubicBezTo>
                  <a:cubicBezTo>
                    <a:pt x="1454" y="0"/>
                    <a:pt x="1447" y="0"/>
                    <a:pt x="1441" y="7"/>
                  </a:cubicBezTo>
                  <a:lnTo>
                    <a:pt x="1434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7"/>
            <p:cNvSpPr/>
            <p:nvPr/>
          </p:nvSpPr>
          <p:spPr>
            <a:xfrm>
              <a:off x="1566068" y="2529114"/>
              <a:ext cx="289912" cy="54858"/>
            </a:xfrm>
            <a:custGeom>
              <a:avLst/>
              <a:gdLst/>
              <a:ahLst/>
              <a:cxnLst/>
              <a:rect l="l" t="t" r="r" b="b"/>
              <a:pathLst>
                <a:path w="3118" h="590" extrusionOk="0">
                  <a:moveTo>
                    <a:pt x="64" y="1"/>
                  </a:moveTo>
                  <a:cubicBezTo>
                    <a:pt x="45" y="1"/>
                    <a:pt x="26" y="14"/>
                    <a:pt x="19" y="26"/>
                  </a:cubicBezTo>
                  <a:lnTo>
                    <a:pt x="13" y="26"/>
                  </a:lnTo>
                  <a:cubicBezTo>
                    <a:pt x="0" y="52"/>
                    <a:pt x="6" y="84"/>
                    <a:pt x="32" y="97"/>
                  </a:cubicBezTo>
                  <a:cubicBezTo>
                    <a:pt x="205" y="180"/>
                    <a:pt x="378" y="257"/>
                    <a:pt x="551" y="321"/>
                  </a:cubicBezTo>
                  <a:cubicBezTo>
                    <a:pt x="736" y="391"/>
                    <a:pt x="928" y="449"/>
                    <a:pt x="1127" y="494"/>
                  </a:cubicBezTo>
                  <a:cubicBezTo>
                    <a:pt x="1325" y="545"/>
                    <a:pt x="1523" y="570"/>
                    <a:pt x="1728" y="583"/>
                  </a:cubicBezTo>
                  <a:cubicBezTo>
                    <a:pt x="1788" y="587"/>
                    <a:pt x="1849" y="589"/>
                    <a:pt x="1910" y="589"/>
                  </a:cubicBezTo>
                  <a:cubicBezTo>
                    <a:pt x="2050" y="589"/>
                    <a:pt x="2191" y="578"/>
                    <a:pt x="2330" y="551"/>
                  </a:cubicBezTo>
                  <a:cubicBezTo>
                    <a:pt x="2458" y="532"/>
                    <a:pt x="2579" y="494"/>
                    <a:pt x="2701" y="449"/>
                  </a:cubicBezTo>
                  <a:cubicBezTo>
                    <a:pt x="2765" y="417"/>
                    <a:pt x="2829" y="391"/>
                    <a:pt x="2893" y="359"/>
                  </a:cubicBezTo>
                  <a:cubicBezTo>
                    <a:pt x="2951" y="327"/>
                    <a:pt x="3008" y="289"/>
                    <a:pt x="3059" y="250"/>
                  </a:cubicBezTo>
                  <a:cubicBezTo>
                    <a:pt x="3085" y="231"/>
                    <a:pt x="3098" y="212"/>
                    <a:pt x="3111" y="180"/>
                  </a:cubicBezTo>
                  <a:cubicBezTo>
                    <a:pt x="3117" y="154"/>
                    <a:pt x="3111" y="129"/>
                    <a:pt x="3098" y="103"/>
                  </a:cubicBezTo>
                  <a:cubicBezTo>
                    <a:pt x="3079" y="78"/>
                    <a:pt x="3059" y="58"/>
                    <a:pt x="3027" y="52"/>
                  </a:cubicBezTo>
                  <a:cubicBezTo>
                    <a:pt x="3021" y="50"/>
                    <a:pt x="3013" y="50"/>
                    <a:pt x="3006" y="50"/>
                  </a:cubicBezTo>
                  <a:cubicBezTo>
                    <a:pt x="2986" y="50"/>
                    <a:pt x="2965" y="55"/>
                    <a:pt x="2951" y="65"/>
                  </a:cubicBezTo>
                  <a:cubicBezTo>
                    <a:pt x="2848" y="142"/>
                    <a:pt x="2739" y="199"/>
                    <a:pt x="2624" y="257"/>
                  </a:cubicBezTo>
                  <a:cubicBezTo>
                    <a:pt x="2464" y="321"/>
                    <a:pt x="2298" y="366"/>
                    <a:pt x="2131" y="391"/>
                  </a:cubicBezTo>
                  <a:cubicBezTo>
                    <a:pt x="2010" y="408"/>
                    <a:pt x="1886" y="416"/>
                    <a:pt x="1763" y="416"/>
                  </a:cubicBezTo>
                  <a:cubicBezTo>
                    <a:pt x="1653" y="416"/>
                    <a:pt x="1543" y="410"/>
                    <a:pt x="1434" y="398"/>
                  </a:cubicBezTo>
                  <a:cubicBezTo>
                    <a:pt x="1242" y="378"/>
                    <a:pt x="1056" y="340"/>
                    <a:pt x="864" y="295"/>
                  </a:cubicBezTo>
                  <a:cubicBezTo>
                    <a:pt x="685" y="244"/>
                    <a:pt x="506" y="186"/>
                    <a:pt x="333" y="116"/>
                  </a:cubicBezTo>
                  <a:lnTo>
                    <a:pt x="333" y="116"/>
                  </a:lnTo>
                  <a:lnTo>
                    <a:pt x="346" y="122"/>
                  </a:lnTo>
                  <a:cubicBezTo>
                    <a:pt x="262" y="84"/>
                    <a:pt x="173" y="52"/>
                    <a:pt x="90" y="7"/>
                  </a:cubicBezTo>
                  <a:cubicBezTo>
                    <a:pt x="77" y="7"/>
                    <a:pt x="70" y="1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7"/>
            <p:cNvSpPr/>
            <p:nvPr/>
          </p:nvSpPr>
          <p:spPr>
            <a:xfrm>
              <a:off x="1134563" y="2186404"/>
              <a:ext cx="678568" cy="102092"/>
            </a:xfrm>
            <a:custGeom>
              <a:avLst/>
              <a:gdLst/>
              <a:ahLst/>
              <a:cxnLst/>
              <a:rect l="l" t="t" r="r" b="b"/>
              <a:pathLst>
                <a:path w="7298" h="1098" extrusionOk="0">
                  <a:moveTo>
                    <a:pt x="2331" y="0"/>
                  </a:moveTo>
                  <a:lnTo>
                    <a:pt x="2324" y="7"/>
                  </a:lnTo>
                  <a:cubicBezTo>
                    <a:pt x="1940" y="7"/>
                    <a:pt x="1550" y="32"/>
                    <a:pt x="1166" y="83"/>
                  </a:cubicBezTo>
                  <a:cubicBezTo>
                    <a:pt x="980" y="109"/>
                    <a:pt x="794" y="141"/>
                    <a:pt x="609" y="179"/>
                  </a:cubicBezTo>
                  <a:cubicBezTo>
                    <a:pt x="519" y="192"/>
                    <a:pt x="430" y="218"/>
                    <a:pt x="340" y="237"/>
                  </a:cubicBezTo>
                  <a:cubicBezTo>
                    <a:pt x="250" y="256"/>
                    <a:pt x="167" y="282"/>
                    <a:pt x="84" y="307"/>
                  </a:cubicBezTo>
                  <a:lnTo>
                    <a:pt x="65" y="314"/>
                  </a:lnTo>
                  <a:cubicBezTo>
                    <a:pt x="46" y="314"/>
                    <a:pt x="26" y="327"/>
                    <a:pt x="20" y="339"/>
                  </a:cubicBezTo>
                  <a:cubicBezTo>
                    <a:pt x="7" y="359"/>
                    <a:pt x="1" y="378"/>
                    <a:pt x="7" y="391"/>
                  </a:cubicBezTo>
                  <a:cubicBezTo>
                    <a:pt x="7" y="410"/>
                    <a:pt x="20" y="429"/>
                    <a:pt x="33" y="442"/>
                  </a:cubicBezTo>
                  <a:cubicBezTo>
                    <a:pt x="52" y="455"/>
                    <a:pt x="71" y="455"/>
                    <a:pt x="90" y="455"/>
                  </a:cubicBezTo>
                  <a:cubicBezTo>
                    <a:pt x="122" y="442"/>
                    <a:pt x="161" y="435"/>
                    <a:pt x="199" y="429"/>
                  </a:cubicBezTo>
                  <a:lnTo>
                    <a:pt x="327" y="403"/>
                  </a:lnTo>
                  <a:cubicBezTo>
                    <a:pt x="417" y="384"/>
                    <a:pt x="500" y="371"/>
                    <a:pt x="590" y="352"/>
                  </a:cubicBezTo>
                  <a:cubicBezTo>
                    <a:pt x="756" y="327"/>
                    <a:pt x="929" y="295"/>
                    <a:pt x="1108" y="275"/>
                  </a:cubicBezTo>
                  <a:cubicBezTo>
                    <a:pt x="1466" y="231"/>
                    <a:pt x="1825" y="205"/>
                    <a:pt x="2190" y="192"/>
                  </a:cubicBezTo>
                  <a:lnTo>
                    <a:pt x="2164" y="192"/>
                  </a:lnTo>
                  <a:cubicBezTo>
                    <a:pt x="2273" y="189"/>
                    <a:pt x="2380" y="187"/>
                    <a:pt x="2487" y="187"/>
                  </a:cubicBezTo>
                  <a:cubicBezTo>
                    <a:pt x="2595" y="187"/>
                    <a:pt x="2702" y="189"/>
                    <a:pt x="2811" y="192"/>
                  </a:cubicBezTo>
                  <a:cubicBezTo>
                    <a:pt x="3028" y="199"/>
                    <a:pt x="3252" y="205"/>
                    <a:pt x="3470" y="218"/>
                  </a:cubicBezTo>
                  <a:cubicBezTo>
                    <a:pt x="3687" y="231"/>
                    <a:pt x="3905" y="250"/>
                    <a:pt x="4123" y="275"/>
                  </a:cubicBezTo>
                  <a:cubicBezTo>
                    <a:pt x="4340" y="295"/>
                    <a:pt x="4558" y="327"/>
                    <a:pt x="4769" y="359"/>
                  </a:cubicBezTo>
                  <a:cubicBezTo>
                    <a:pt x="4916" y="384"/>
                    <a:pt x="5057" y="410"/>
                    <a:pt x="5204" y="442"/>
                  </a:cubicBezTo>
                  <a:cubicBezTo>
                    <a:pt x="5345" y="467"/>
                    <a:pt x="5486" y="499"/>
                    <a:pt x="5627" y="531"/>
                  </a:cubicBezTo>
                  <a:cubicBezTo>
                    <a:pt x="5908" y="602"/>
                    <a:pt x="6196" y="691"/>
                    <a:pt x="6472" y="781"/>
                  </a:cubicBezTo>
                  <a:cubicBezTo>
                    <a:pt x="6753" y="877"/>
                    <a:pt x="7009" y="979"/>
                    <a:pt x="7265" y="1095"/>
                  </a:cubicBezTo>
                  <a:cubicBezTo>
                    <a:pt x="7267" y="1096"/>
                    <a:pt x="7269" y="1097"/>
                    <a:pt x="7271" y="1097"/>
                  </a:cubicBezTo>
                  <a:cubicBezTo>
                    <a:pt x="7278" y="1097"/>
                    <a:pt x="7286" y="1091"/>
                    <a:pt x="7291" y="1082"/>
                  </a:cubicBezTo>
                  <a:cubicBezTo>
                    <a:pt x="7297" y="1075"/>
                    <a:pt x="7291" y="1063"/>
                    <a:pt x="7278" y="1056"/>
                  </a:cubicBezTo>
                  <a:cubicBezTo>
                    <a:pt x="7099" y="979"/>
                    <a:pt x="6920" y="896"/>
                    <a:pt x="6734" y="826"/>
                  </a:cubicBezTo>
                  <a:cubicBezTo>
                    <a:pt x="6548" y="755"/>
                    <a:pt x="6350" y="685"/>
                    <a:pt x="6152" y="621"/>
                  </a:cubicBezTo>
                  <a:cubicBezTo>
                    <a:pt x="6056" y="589"/>
                    <a:pt x="5953" y="557"/>
                    <a:pt x="5851" y="525"/>
                  </a:cubicBezTo>
                  <a:cubicBezTo>
                    <a:pt x="5755" y="499"/>
                    <a:pt x="5652" y="467"/>
                    <a:pt x="5550" y="442"/>
                  </a:cubicBezTo>
                  <a:cubicBezTo>
                    <a:pt x="5339" y="384"/>
                    <a:pt x="5134" y="333"/>
                    <a:pt x="4923" y="288"/>
                  </a:cubicBezTo>
                  <a:cubicBezTo>
                    <a:pt x="4814" y="269"/>
                    <a:pt x="4711" y="243"/>
                    <a:pt x="4603" y="224"/>
                  </a:cubicBezTo>
                  <a:cubicBezTo>
                    <a:pt x="4494" y="205"/>
                    <a:pt x="4385" y="186"/>
                    <a:pt x="4283" y="167"/>
                  </a:cubicBezTo>
                  <a:cubicBezTo>
                    <a:pt x="4180" y="147"/>
                    <a:pt x="4065" y="128"/>
                    <a:pt x="3963" y="115"/>
                  </a:cubicBezTo>
                  <a:cubicBezTo>
                    <a:pt x="3860" y="96"/>
                    <a:pt x="3745" y="83"/>
                    <a:pt x="3636" y="71"/>
                  </a:cubicBezTo>
                  <a:cubicBezTo>
                    <a:pt x="3527" y="58"/>
                    <a:pt x="3419" y="51"/>
                    <a:pt x="3310" y="39"/>
                  </a:cubicBezTo>
                  <a:cubicBezTo>
                    <a:pt x="3201" y="32"/>
                    <a:pt x="3092" y="19"/>
                    <a:pt x="2983" y="13"/>
                  </a:cubicBezTo>
                  <a:cubicBezTo>
                    <a:pt x="2798" y="7"/>
                    <a:pt x="2612" y="0"/>
                    <a:pt x="242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7"/>
            <p:cNvSpPr/>
            <p:nvPr/>
          </p:nvSpPr>
          <p:spPr>
            <a:xfrm>
              <a:off x="903702" y="2802836"/>
              <a:ext cx="59600" cy="301813"/>
            </a:xfrm>
            <a:custGeom>
              <a:avLst/>
              <a:gdLst/>
              <a:ahLst/>
              <a:cxnLst/>
              <a:rect l="l" t="t" r="r" b="b"/>
              <a:pathLst>
                <a:path w="641" h="3246" extrusionOk="0">
                  <a:moveTo>
                    <a:pt x="26" y="1"/>
                  </a:moveTo>
                  <a:cubicBezTo>
                    <a:pt x="7" y="7"/>
                    <a:pt x="0" y="27"/>
                    <a:pt x="7" y="46"/>
                  </a:cubicBezTo>
                  <a:cubicBezTo>
                    <a:pt x="148" y="308"/>
                    <a:pt x="256" y="583"/>
                    <a:pt x="340" y="871"/>
                  </a:cubicBezTo>
                  <a:cubicBezTo>
                    <a:pt x="385" y="1031"/>
                    <a:pt x="423" y="1198"/>
                    <a:pt x="449" y="1364"/>
                  </a:cubicBezTo>
                  <a:cubicBezTo>
                    <a:pt x="468" y="1531"/>
                    <a:pt x="480" y="1703"/>
                    <a:pt x="487" y="1869"/>
                  </a:cubicBezTo>
                  <a:lnTo>
                    <a:pt x="487" y="1869"/>
                  </a:lnTo>
                  <a:cubicBezTo>
                    <a:pt x="486" y="2192"/>
                    <a:pt x="447" y="2514"/>
                    <a:pt x="365" y="2824"/>
                  </a:cubicBezTo>
                  <a:cubicBezTo>
                    <a:pt x="340" y="2920"/>
                    <a:pt x="308" y="3009"/>
                    <a:pt x="276" y="3105"/>
                  </a:cubicBezTo>
                  <a:cubicBezTo>
                    <a:pt x="263" y="3131"/>
                    <a:pt x="263" y="3163"/>
                    <a:pt x="276" y="3188"/>
                  </a:cubicBezTo>
                  <a:cubicBezTo>
                    <a:pt x="292" y="3227"/>
                    <a:pt x="328" y="3246"/>
                    <a:pt x="365" y="3246"/>
                  </a:cubicBezTo>
                  <a:cubicBezTo>
                    <a:pt x="402" y="3246"/>
                    <a:pt x="439" y="3227"/>
                    <a:pt x="455" y="3188"/>
                  </a:cubicBezTo>
                  <a:cubicBezTo>
                    <a:pt x="532" y="2964"/>
                    <a:pt x="583" y="2734"/>
                    <a:pt x="615" y="2504"/>
                  </a:cubicBezTo>
                  <a:cubicBezTo>
                    <a:pt x="641" y="2273"/>
                    <a:pt x="641" y="2043"/>
                    <a:pt x="621" y="1812"/>
                  </a:cubicBezTo>
                  <a:cubicBezTo>
                    <a:pt x="615" y="1697"/>
                    <a:pt x="596" y="1588"/>
                    <a:pt x="577" y="1473"/>
                  </a:cubicBezTo>
                  <a:cubicBezTo>
                    <a:pt x="557" y="1358"/>
                    <a:pt x="532" y="1249"/>
                    <a:pt x="506" y="1134"/>
                  </a:cubicBezTo>
                  <a:cubicBezTo>
                    <a:pt x="449" y="916"/>
                    <a:pt x="378" y="692"/>
                    <a:pt x="288" y="481"/>
                  </a:cubicBezTo>
                  <a:cubicBezTo>
                    <a:pt x="224" y="327"/>
                    <a:pt x="148" y="174"/>
                    <a:pt x="64" y="20"/>
                  </a:cubicBezTo>
                  <a:cubicBezTo>
                    <a:pt x="58" y="7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7"/>
            <p:cNvSpPr/>
            <p:nvPr/>
          </p:nvSpPr>
          <p:spPr>
            <a:xfrm>
              <a:off x="895334" y="2907621"/>
              <a:ext cx="21571" cy="136495"/>
            </a:xfrm>
            <a:custGeom>
              <a:avLst/>
              <a:gdLst/>
              <a:ahLst/>
              <a:cxnLst/>
              <a:rect l="l" t="t" r="r" b="b"/>
              <a:pathLst>
                <a:path w="232" h="1468" extrusionOk="0">
                  <a:moveTo>
                    <a:pt x="33" y="0"/>
                  </a:moveTo>
                  <a:cubicBezTo>
                    <a:pt x="14" y="7"/>
                    <a:pt x="1" y="32"/>
                    <a:pt x="14" y="58"/>
                  </a:cubicBezTo>
                  <a:cubicBezTo>
                    <a:pt x="20" y="84"/>
                    <a:pt x="26" y="103"/>
                    <a:pt x="33" y="128"/>
                  </a:cubicBezTo>
                  <a:cubicBezTo>
                    <a:pt x="84" y="333"/>
                    <a:pt x="116" y="551"/>
                    <a:pt x="116" y="762"/>
                  </a:cubicBezTo>
                  <a:cubicBezTo>
                    <a:pt x="116" y="973"/>
                    <a:pt x="90" y="1185"/>
                    <a:pt x="46" y="1389"/>
                  </a:cubicBezTo>
                  <a:cubicBezTo>
                    <a:pt x="39" y="1409"/>
                    <a:pt x="46" y="1428"/>
                    <a:pt x="58" y="1441"/>
                  </a:cubicBezTo>
                  <a:cubicBezTo>
                    <a:pt x="71" y="1453"/>
                    <a:pt x="84" y="1466"/>
                    <a:pt x="103" y="1466"/>
                  </a:cubicBezTo>
                  <a:cubicBezTo>
                    <a:pt x="107" y="1467"/>
                    <a:pt x="111" y="1467"/>
                    <a:pt x="115" y="1467"/>
                  </a:cubicBezTo>
                  <a:cubicBezTo>
                    <a:pt x="149" y="1467"/>
                    <a:pt x="181" y="1443"/>
                    <a:pt x="186" y="1409"/>
                  </a:cubicBezTo>
                  <a:cubicBezTo>
                    <a:pt x="218" y="1178"/>
                    <a:pt x="231" y="948"/>
                    <a:pt x="225" y="717"/>
                  </a:cubicBezTo>
                  <a:cubicBezTo>
                    <a:pt x="212" y="480"/>
                    <a:pt x="167" y="250"/>
                    <a:pt x="90" y="26"/>
                  </a:cubicBezTo>
                  <a:cubicBezTo>
                    <a:pt x="84" y="7"/>
                    <a:pt x="71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7"/>
            <p:cNvSpPr/>
            <p:nvPr/>
          </p:nvSpPr>
          <p:spPr>
            <a:xfrm>
              <a:off x="1373234" y="2246466"/>
              <a:ext cx="473826" cy="146629"/>
            </a:xfrm>
            <a:custGeom>
              <a:avLst/>
              <a:gdLst/>
              <a:ahLst/>
              <a:cxnLst/>
              <a:rect l="l" t="t" r="r" b="b"/>
              <a:pathLst>
                <a:path w="5096" h="1577" extrusionOk="0">
                  <a:moveTo>
                    <a:pt x="320" y="1"/>
                  </a:moveTo>
                  <a:cubicBezTo>
                    <a:pt x="224" y="1"/>
                    <a:pt x="122" y="1"/>
                    <a:pt x="26" y="7"/>
                  </a:cubicBezTo>
                  <a:cubicBezTo>
                    <a:pt x="13" y="7"/>
                    <a:pt x="0" y="20"/>
                    <a:pt x="0" y="33"/>
                  </a:cubicBezTo>
                  <a:cubicBezTo>
                    <a:pt x="0" y="45"/>
                    <a:pt x="13" y="52"/>
                    <a:pt x="26" y="52"/>
                  </a:cubicBezTo>
                  <a:cubicBezTo>
                    <a:pt x="91" y="50"/>
                    <a:pt x="156" y="49"/>
                    <a:pt x="221" y="49"/>
                  </a:cubicBezTo>
                  <a:cubicBezTo>
                    <a:pt x="540" y="49"/>
                    <a:pt x="858" y="74"/>
                    <a:pt x="1172" y="122"/>
                  </a:cubicBezTo>
                  <a:lnTo>
                    <a:pt x="1165" y="122"/>
                  </a:lnTo>
                  <a:cubicBezTo>
                    <a:pt x="1568" y="180"/>
                    <a:pt x="1965" y="269"/>
                    <a:pt x="2362" y="391"/>
                  </a:cubicBezTo>
                  <a:cubicBezTo>
                    <a:pt x="2753" y="506"/>
                    <a:pt x="3143" y="647"/>
                    <a:pt x="3521" y="814"/>
                  </a:cubicBezTo>
                  <a:cubicBezTo>
                    <a:pt x="3636" y="865"/>
                    <a:pt x="3757" y="922"/>
                    <a:pt x="3873" y="980"/>
                  </a:cubicBezTo>
                  <a:cubicBezTo>
                    <a:pt x="3988" y="1038"/>
                    <a:pt x="4116" y="1102"/>
                    <a:pt x="4231" y="1166"/>
                  </a:cubicBezTo>
                  <a:cubicBezTo>
                    <a:pt x="4346" y="1230"/>
                    <a:pt x="4461" y="1294"/>
                    <a:pt x="4577" y="1358"/>
                  </a:cubicBezTo>
                  <a:cubicBezTo>
                    <a:pt x="4692" y="1428"/>
                    <a:pt x="4794" y="1492"/>
                    <a:pt x="4903" y="1556"/>
                  </a:cubicBezTo>
                  <a:cubicBezTo>
                    <a:pt x="4924" y="1570"/>
                    <a:pt x="4946" y="1576"/>
                    <a:pt x="4968" y="1576"/>
                  </a:cubicBezTo>
                  <a:cubicBezTo>
                    <a:pt x="5007" y="1576"/>
                    <a:pt x="5043" y="1557"/>
                    <a:pt x="5063" y="1524"/>
                  </a:cubicBezTo>
                  <a:cubicBezTo>
                    <a:pt x="5095" y="1466"/>
                    <a:pt x="5082" y="1396"/>
                    <a:pt x="5025" y="1364"/>
                  </a:cubicBezTo>
                  <a:cubicBezTo>
                    <a:pt x="4884" y="1274"/>
                    <a:pt x="4743" y="1191"/>
                    <a:pt x="4596" y="1114"/>
                  </a:cubicBezTo>
                  <a:cubicBezTo>
                    <a:pt x="4436" y="1031"/>
                    <a:pt x="4276" y="954"/>
                    <a:pt x="4103" y="878"/>
                  </a:cubicBezTo>
                  <a:lnTo>
                    <a:pt x="4077" y="865"/>
                  </a:lnTo>
                  <a:cubicBezTo>
                    <a:pt x="3873" y="775"/>
                    <a:pt x="3668" y="692"/>
                    <a:pt x="3457" y="615"/>
                  </a:cubicBezTo>
                  <a:cubicBezTo>
                    <a:pt x="3245" y="532"/>
                    <a:pt x="3034" y="461"/>
                    <a:pt x="2817" y="397"/>
                  </a:cubicBezTo>
                  <a:cubicBezTo>
                    <a:pt x="2388" y="269"/>
                    <a:pt x="1952" y="167"/>
                    <a:pt x="1511" y="97"/>
                  </a:cubicBezTo>
                  <a:cubicBezTo>
                    <a:pt x="1114" y="33"/>
                    <a:pt x="717" y="1"/>
                    <a:pt x="32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7"/>
            <p:cNvSpPr/>
            <p:nvPr/>
          </p:nvSpPr>
          <p:spPr>
            <a:xfrm>
              <a:off x="2020073" y="2195329"/>
              <a:ext cx="277452" cy="292887"/>
            </a:xfrm>
            <a:custGeom>
              <a:avLst/>
              <a:gdLst/>
              <a:ahLst/>
              <a:cxnLst/>
              <a:rect l="l" t="t" r="r" b="b"/>
              <a:pathLst>
                <a:path w="2984" h="3150" extrusionOk="0">
                  <a:moveTo>
                    <a:pt x="2209" y="2074"/>
                  </a:moveTo>
                  <a:lnTo>
                    <a:pt x="2209" y="2074"/>
                  </a:lnTo>
                  <a:cubicBezTo>
                    <a:pt x="2241" y="2100"/>
                    <a:pt x="2279" y="2132"/>
                    <a:pt x="2311" y="2157"/>
                  </a:cubicBezTo>
                  <a:cubicBezTo>
                    <a:pt x="2311" y="2157"/>
                    <a:pt x="2311" y="2164"/>
                    <a:pt x="2311" y="2164"/>
                  </a:cubicBezTo>
                  <a:lnTo>
                    <a:pt x="2305" y="2170"/>
                  </a:lnTo>
                  <a:lnTo>
                    <a:pt x="2209" y="2074"/>
                  </a:lnTo>
                  <a:close/>
                  <a:moveTo>
                    <a:pt x="1421" y="0"/>
                  </a:moveTo>
                  <a:cubicBezTo>
                    <a:pt x="1396" y="7"/>
                    <a:pt x="1377" y="13"/>
                    <a:pt x="1357" y="19"/>
                  </a:cubicBezTo>
                  <a:cubicBezTo>
                    <a:pt x="1338" y="26"/>
                    <a:pt x="1319" y="32"/>
                    <a:pt x="1306" y="45"/>
                  </a:cubicBezTo>
                  <a:cubicBezTo>
                    <a:pt x="1255" y="71"/>
                    <a:pt x="1210" y="109"/>
                    <a:pt x="1178" y="154"/>
                  </a:cubicBezTo>
                  <a:cubicBezTo>
                    <a:pt x="1140" y="192"/>
                    <a:pt x="1114" y="243"/>
                    <a:pt x="1095" y="288"/>
                  </a:cubicBezTo>
                  <a:cubicBezTo>
                    <a:pt x="1076" y="339"/>
                    <a:pt x="1069" y="391"/>
                    <a:pt x="1069" y="442"/>
                  </a:cubicBezTo>
                  <a:cubicBezTo>
                    <a:pt x="1069" y="557"/>
                    <a:pt x="1095" y="672"/>
                    <a:pt x="1140" y="775"/>
                  </a:cubicBezTo>
                  <a:cubicBezTo>
                    <a:pt x="1191" y="896"/>
                    <a:pt x="1249" y="1018"/>
                    <a:pt x="1325" y="1120"/>
                  </a:cubicBezTo>
                  <a:cubicBezTo>
                    <a:pt x="1409" y="1242"/>
                    <a:pt x="1498" y="1364"/>
                    <a:pt x="1594" y="1472"/>
                  </a:cubicBezTo>
                  <a:cubicBezTo>
                    <a:pt x="1626" y="1511"/>
                    <a:pt x="1665" y="1549"/>
                    <a:pt x="1697" y="1588"/>
                  </a:cubicBezTo>
                  <a:cubicBezTo>
                    <a:pt x="1530" y="1428"/>
                    <a:pt x="1351" y="1280"/>
                    <a:pt x="1165" y="1146"/>
                  </a:cubicBezTo>
                  <a:cubicBezTo>
                    <a:pt x="1063" y="1075"/>
                    <a:pt x="967" y="1011"/>
                    <a:pt x="858" y="947"/>
                  </a:cubicBezTo>
                  <a:cubicBezTo>
                    <a:pt x="813" y="922"/>
                    <a:pt x="762" y="896"/>
                    <a:pt x="705" y="871"/>
                  </a:cubicBezTo>
                  <a:cubicBezTo>
                    <a:pt x="660" y="845"/>
                    <a:pt x="615" y="832"/>
                    <a:pt x="570" y="819"/>
                  </a:cubicBezTo>
                  <a:cubicBezTo>
                    <a:pt x="525" y="800"/>
                    <a:pt x="481" y="794"/>
                    <a:pt x="436" y="787"/>
                  </a:cubicBezTo>
                  <a:cubicBezTo>
                    <a:pt x="410" y="781"/>
                    <a:pt x="391" y="781"/>
                    <a:pt x="365" y="781"/>
                  </a:cubicBezTo>
                  <a:lnTo>
                    <a:pt x="308" y="781"/>
                  </a:lnTo>
                  <a:cubicBezTo>
                    <a:pt x="237" y="787"/>
                    <a:pt x="167" y="819"/>
                    <a:pt x="109" y="877"/>
                  </a:cubicBezTo>
                  <a:cubicBezTo>
                    <a:pt x="39" y="954"/>
                    <a:pt x="1" y="1056"/>
                    <a:pt x="7" y="1165"/>
                  </a:cubicBezTo>
                  <a:cubicBezTo>
                    <a:pt x="13" y="1235"/>
                    <a:pt x="33" y="1300"/>
                    <a:pt x="58" y="1364"/>
                  </a:cubicBezTo>
                  <a:cubicBezTo>
                    <a:pt x="97" y="1428"/>
                    <a:pt x="135" y="1492"/>
                    <a:pt x="180" y="1549"/>
                  </a:cubicBezTo>
                  <a:cubicBezTo>
                    <a:pt x="289" y="1677"/>
                    <a:pt x="404" y="1786"/>
                    <a:pt x="538" y="1882"/>
                  </a:cubicBezTo>
                  <a:cubicBezTo>
                    <a:pt x="647" y="1965"/>
                    <a:pt x="769" y="2048"/>
                    <a:pt x="890" y="2119"/>
                  </a:cubicBezTo>
                  <a:cubicBezTo>
                    <a:pt x="961" y="2164"/>
                    <a:pt x="1025" y="2196"/>
                    <a:pt x="1089" y="2228"/>
                  </a:cubicBezTo>
                  <a:cubicBezTo>
                    <a:pt x="1153" y="2260"/>
                    <a:pt x="1210" y="2285"/>
                    <a:pt x="1281" y="2304"/>
                  </a:cubicBezTo>
                  <a:cubicBezTo>
                    <a:pt x="1268" y="2304"/>
                    <a:pt x="1255" y="2298"/>
                    <a:pt x="1242" y="2298"/>
                  </a:cubicBezTo>
                  <a:cubicBezTo>
                    <a:pt x="1101" y="2285"/>
                    <a:pt x="973" y="2272"/>
                    <a:pt x="852" y="2272"/>
                  </a:cubicBezTo>
                  <a:lnTo>
                    <a:pt x="775" y="2272"/>
                  </a:lnTo>
                  <a:cubicBezTo>
                    <a:pt x="685" y="2272"/>
                    <a:pt x="596" y="2272"/>
                    <a:pt x="513" y="2285"/>
                  </a:cubicBezTo>
                  <a:cubicBezTo>
                    <a:pt x="461" y="2292"/>
                    <a:pt x="417" y="2304"/>
                    <a:pt x="372" y="2317"/>
                  </a:cubicBezTo>
                  <a:cubicBezTo>
                    <a:pt x="327" y="2324"/>
                    <a:pt x="282" y="2343"/>
                    <a:pt x="244" y="2362"/>
                  </a:cubicBezTo>
                  <a:cubicBezTo>
                    <a:pt x="212" y="2381"/>
                    <a:pt x="180" y="2400"/>
                    <a:pt x="148" y="2432"/>
                  </a:cubicBezTo>
                  <a:cubicBezTo>
                    <a:pt x="90" y="2484"/>
                    <a:pt x="65" y="2567"/>
                    <a:pt x="71" y="2644"/>
                  </a:cubicBezTo>
                  <a:cubicBezTo>
                    <a:pt x="71" y="2663"/>
                    <a:pt x="77" y="2688"/>
                    <a:pt x="77" y="2708"/>
                  </a:cubicBezTo>
                  <a:cubicBezTo>
                    <a:pt x="84" y="2740"/>
                    <a:pt x="97" y="2765"/>
                    <a:pt x="109" y="2797"/>
                  </a:cubicBezTo>
                  <a:cubicBezTo>
                    <a:pt x="148" y="2893"/>
                    <a:pt x="218" y="2976"/>
                    <a:pt x="308" y="3034"/>
                  </a:cubicBezTo>
                  <a:cubicBezTo>
                    <a:pt x="404" y="3092"/>
                    <a:pt x="506" y="3130"/>
                    <a:pt x="621" y="3143"/>
                  </a:cubicBezTo>
                  <a:cubicBezTo>
                    <a:pt x="673" y="3149"/>
                    <a:pt x="717" y="3149"/>
                    <a:pt x="769" y="3149"/>
                  </a:cubicBezTo>
                  <a:cubicBezTo>
                    <a:pt x="845" y="3149"/>
                    <a:pt x="922" y="3143"/>
                    <a:pt x="999" y="3136"/>
                  </a:cubicBezTo>
                  <a:cubicBezTo>
                    <a:pt x="1140" y="3117"/>
                    <a:pt x="1281" y="3085"/>
                    <a:pt x="1415" y="3047"/>
                  </a:cubicBezTo>
                  <a:cubicBezTo>
                    <a:pt x="1549" y="3008"/>
                    <a:pt x="1690" y="2957"/>
                    <a:pt x="1825" y="2906"/>
                  </a:cubicBezTo>
                  <a:cubicBezTo>
                    <a:pt x="1946" y="2855"/>
                    <a:pt x="2061" y="2804"/>
                    <a:pt x="2183" y="2746"/>
                  </a:cubicBezTo>
                  <a:cubicBezTo>
                    <a:pt x="2266" y="2708"/>
                    <a:pt x="2324" y="2663"/>
                    <a:pt x="2381" y="2631"/>
                  </a:cubicBezTo>
                  <a:lnTo>
                    <a:pt x="2407" y="2637"/>
                  </a:lnTo>
                  <a:lnTo>
                    <a:pt x="2426" y="2637"/>
                  </a:lnTo>
                  <a:cubicBezTo>
                    <a:pt x="2445" y="2637"/>
                    <a:pt x="2465" y="2644"/>
                    <a:pt x="2490" y="2650"/>
                  </a:cubicBezTo>
                  <a:lnTo>
                    <a:pt x="2541" y="2650"/>
                  </a:lnTo>
                  <a:cubicBezTo>
                    <a:pt x="2567" y="2650"/>
                    <a:pt x="2593" y="2631"/>
                    <a:pt x="2605" y="2605"/>
                  </a:cubicBezTo>
                  <a:lnTo>
                    <a:pt x="2612" y="2599"/>
                  </a:lnTo>
                  <a:cubicBezTo>
                    <a:pt x="2625" y="2592"/>
                    <a:pt x="2637" y="2573"/>
                    <a:pt x="2637" y="2554"/>
                  </a:cubicBezTo>
                  <a:cubicBezTo>
                    <a:pt x="2637" y="2535"/>
                    <a:pt x="2631" y="2516"/>
                    <a:pt x="2618" y="2503"/>
                  </a:cubicBezTo>
                  <a:lnTo>
                    <a:pt x="2573" y="2458"/>
                  </a:lnTo>
                  <a:lnTo>
                    <a:pt x="2561" y="2439"/>
                  </a:lnTo>
                  <a:lnTo>
                    <a:pt x="2541" y="2413"/>
                  </a:lnTo>
                  <a:cubicBezTo>
                    <a:pt x="2548" y="2400"/>
                    <a:pt x="2548" y="2388"/>
                    <a:pt x="2541" y="2375"/>
                  </a:cubicBezTo>
                  <a:lnTo>
                    <a:pt x="2529" y="2311"/>
                  </a:lnTo>
                  <a:cubicBezTo>
                    <a:pt x="2529" y="2298"/>
                    <a:pt x="2522" y="2279"/>
                    <a:pt x="2522" y="2260"/>
                  </a:cubicBezTo>
                  <a:lnTo>
                    <a:pt x="2522" y="2247"/>
                  </a:lnTo>
                  <a:lnTo>
                    <a:pt x="2522" y="2221"/>
                  </a:lnTo>
                  <a:cubicBezTo>
                    <a:pt x="2516" y="2196"/>
                    <a:pt x="2509" y="2170"/>
                    <a:pt x="2509" y="2144"/>
                  </a:cubicBezTo>
                  <a:cubicBezTo>
                    <a:pt x="2567" y="1997"/>
                    <a:pt x="2625" y="1844"/>
                    <a:pt x="2701" y="1639"/>
                  </a:cubicBezTo>
                  <a:cubicBezTo>
                    <a:pt x="2804" y="1364"/>
                    <a:pt x="2887" y="1082"/>
                    <a:pt x="2945" y="800"/>
                  </a:cubicBezTo>
                  <a:cubicBezTo>
                    <a:pt x="2970" y="672"/>
                    <a:pt x="2983" y="544"/>
                    <a:pt x="2983" y="416"/>
                  </a:cubicBezTo>
                  <a:cubicBezTo>
                    <a:pt x="2983" y="359"/>
                    <a:pt x="2977" y="307"/>
                    <a:pt x="2964" y="256"/>
                  </a:cubicBezTo>
                  <a:cubicBezTo>
                    <a:pt x="2951" y="205"/>
                    <a:pt x="2932" y="160"/>
                    <a:pt x="2900" y="122"/>
                  </a:cubicBezTo>
                  <a:cubicBezTo>
                    <a:pt x="2868" y="77"/>
                    <a:pt x="2817" y="39"/>
                    <a:pt x="2759" y="26"/>
                  </a:cubicBezTo>
                  <a:cubicBezTo>
                    <a:pt x="2740" y="19"/>
                    <a:pt x="2721" y="13"/>
                    <a:pt x="2701" y="13"/>
                  </a:cubicBezTo>
                  <a:cubicBezTo>
                    <a:pt x="2650" y="13"/>
                    <a:pt x="2599" y="32"/>
                    <a:pt x="2561" y="64"/>
                  </a:cubicBezTo>
                  <a:cubicBezTo>
                    <a:pt x="2503" y="109"/>
                    <a:pt x="2452" y="167"/>
                    <a:pt x="2420" y="231"/>
                  </a:cubicBezTo>
                  <a:cubicBezTo>
                    <a:pt x="2381" y="295"/>
                    <a:pt x="2349" y="365"/>
                    <a:pt x="2324" y="435"/>
                  </a:cubicBezTo>
                  <a:cubicBezTo>
                    <a:pt x="2253" y="647"/>
                    <a:pt x="2221" y="871"/>
                    <a:pt x="2241" y="1095"/>
                  </a:cubicBezTo>
                  <a:cubicBezTo>
                    <a:pt x="2221" y="1024"/>
                    <a:pt x="2196" y="954"/>
                    <a:pt x="2170" y="883"/>
                  </a:cubicBezTo>
                  <a:cubicBezTo>
                    <a:pt x="2132" y="768"/>
                    <a:pt x="2087" y="653"/>
                    <a:pt x="2036" y="538"/>
                  </a:cubicBezTo>
                  <a:cubicBezTo>
                    <a:pt x="1985" y="435"/>
                    <a:pt x="1927" y="339"/>
                    <a:pt x="1863" y="250"/>
                  </a:cubicBezTo>
                  <a:cubicBezTo>
                    <a:pt x="1837" y="211"/>
                    <a:pt x="1805" y="179"/>
                    <a:pt x="1780" y="147"/>
                  </a:cubicBezTo>
                  <a:cubicBezTo>
                    <a:pt x="1741" y="109"/>
                    <a:pt x="1709" y="83"/>
                    <a:pt x="1671" y="58"/>
                  </a:cubicBezTo>
                  <a:cubicBezTo>
                    <a:pt x="1633" y="39"/>
                    <a:pt x="1594" y="19"/>
                    <a:pt x="1556" y="7"/>
                  </a:cubicBezTo>
                  <a:cubicBezTo>
                    <a:pt x="1530" y="0"/>
                    <a:pt x="1505" y="0"/>
                    <a:pt x="14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7"/>
            <p:cNvSpPr/>
            <p:nvPr/>
          </p:nvSpPr>
          <p:spPr>
            <a:xfrm>
              <a:off x="2134899" y="2225640"/>
              <a:ext cx="543468" cy="906462"/>
            </a:xfrm>
            <a:custGeom>
              <a:avLst/>
              <a:gdLst/>
              <a:ahLst/>
              <a:cxnLst/>
              <a:rect l="l" t="t" r="r" b="b"/>
              <a:pathLst>
                <a:path w="5845" h="9749" extrusionOk="0">
                  <a:moveTo>
                    <a:pt x="4526" y="0"/>
                  </a:moveTo>
                  <a:cubicBezTo>
                    <a:pt x="4511" y="0"/>
                    <a:pt x="4496" y="0"/>
                    <a:pt x="4481" y="1"/>
                  </a:cubicBezTo>
                  <a:lnTo>
                    <a:pt x="4475" y="1"/>
                  </a:lnTo>
                  <a:cubicBezTo>
                    <a:pt x="4199" y="7"/>
                    <a:pt x="3924" y="39"/>
                    <a:pt x="3662" y="109"/>
                  </a:cubicBezTo>
                  <a:cubicBezTo>
                    <a:pt x="3374" y="180"/>
                    <a:pt x="3092" y="276"/>
                    <a:pt x="2817" y="397"/>
                  </a:cubicBezTo>
                  <a:cubicBezTo>
                    <a:pt x="2542" y="513"/>
                    <a:pt x="2279" y="641"/>
                    <a:pt x="2023" y="794"/>
                  </a:cubicBezTo>
                  <a:cubicBezTo>
                    <a:pt x="1793" y="929"/>
                    <a:pt x="1575" y="1076"/>
                    <a:pt x="1377" y="1242"/>
                  </a:cubicBezTo>
                  <a:cubicBezTo>
                    <a:pt x="1287" y="1313"/>
                    <a:pt x="1210" y="1383"/>
                    <a:pt x="1134" y="1460"/>
                  </a:cubicBezTo>
                  <a:cubicBezTo>
                    <a:pt x="1063" y="1537"/>
                    <a:pt x="1006" y="1614"/>
                    <a:pt x="948" y="1697"/>
                  </a:cubicBezTo>
                  <a:cubicBezTo>
                    <a:pt x="718" y="2055"/>
                    <a:pt x="558" y="2465"/>
                    <a:pt x="494" y="2894"/>
                  </a:cubicBezTo>
                  <a:cubicBezTo>
                    <a:pt x="430" y="3329"/>
                    <a:pt x="410" y="3770"/>
                    <a:pt x="436" y="4212"/>
                  </a:cubicBezTo>
                  <a:cubicBezTo>
                    <a:pt x="436" y="4404"/>
                    <a:pt x="449" y="4602"/>
                    <a:pt x="455" y="4788"/>
                  </a:cubicBezTo>
                  <a:cubicBezTo>
                    <a:pt x="494" y="5307"/>
                    <a:pt x="494" y="5831"/>
                    <a:pt x="462" y="6350"/>
                  </a:cubicBezTo>
                  <a:lnTo>
                    <a:pt x="462" y="6343"/>
                  </a:lnTo>
                  <a:cubicBezTo>
                    <a:pt x="436" y="6683"/>
                    <a:pt x="359" y="7015"/>
                    <a:pt x="244" y="7335"/>
                  </a:cubicBezTo>
                  <a:cubicBezTo>
                    <a:pt x="180" y="7502"/>
                    <a:pt x="103" y="7662"/>
                    <a:pt x="14" y="7815"/>
                  </a:cubicBezTo>
                  <a:cubicBezTo>
                    <a:pt x="7" y="7828"/>
                    <a:pt x="1" y="7847"/>
                    <a:pt x="7" y="7860"/>
                  </a:cubicBezTo>
                  <a:cubicBezTo>
                    <a:pt x="14" y="7873"/>
                    <a:pt x="20" y="7892"/>
                    <a:pt x="33" y="7899"/>
                  </a:cubicBezTo>
                  <a:cubicBezTo>
                    <a:pt x="39" y="7911"/>
                    <a:pt x="39" y="7918"/>
                    <a:pt x="46" y="7924"/>
                  </a:cubicBezTo>
                  <a:cubicBezTo>
                    <a:pt x="58" y="7937"/>
                    <a:pt x="71" y="7943"/>
                    <a:pt x="90" y="7950"/>
                  </a:cubicBezTo>
                  <a:cubicBezTo>
                    <a:pt x="122" y="7956"/>
                    <a:pt x="154" y="7963"/>
                    <a:pt x="193" y="7969"/>
                  </a:cubicBezTo>
                  <a:cubicBezTo>
                    <a:pt x="494" y="8046"/>
                    <a:pt x="782" y="8161"/>
                    <a:pt x="1050" y="8308"/>
                  </a:cubicBezTo>
                  <a:cubicBezTo>
                    <a:pt x="1358" y="8468"/>
                    <a:pt x="1652" y="8654"/>
                    <a:pt x="1934" y="8827"/>
                  </a:cubicBezTo>
                  <a:lnTo>
                    <a:pt x="2203" y="8993"/>
                  </a:lnTo>
                  <a:cubicBezTo>
                    <a:pt x="2369" y="9096"/>
                    <a:pt x="2548" y="9198"/>
                    <a:pt x="2715" y="9294"/>
                  </a:cubicBezTo>
                  <a:lnTo>
                    <a:pt x="2785" y="9332"/>
                  </a:lnTo>
                  <a:cubicBezTo>
                    <a:pt x="3028" y="9473"/>
                    <a:pt x="3227" y="9588"/>
                    <a:pt x="3419" y="9723"/>
                  </a:cubicBezTo>
                  <a:lnTo>
                    <a:pt x="3444" y="9736"/>
                  </a:lnTo>
                  <a:cubicBezTo>
                    <a:pt x="3451" y="9748"/>
                    <a:pt x="3463" y="9748"/>
                    <a:pt x="3476" y="9748"/>
                  </a:cubicBezTo>
                  <a:cubicBezTo>
                    <a:pt x="3495" y="9748"/>
                    <a:pt x="3515" y="9742"/>
                    <a:pt x="3527" y="9723"/>
                  </a:cubicBezTo>
                  <a:cubicBezTo>
                    <a:pt x="3534" y="9716"/>
                    <a:pt x="3534" y="9710"/>
                    <a:pt x="3534" y="9704"/>
                  </a:cubicBezTo>
                  <a:cubicBezTo>
                    <a:pt x="3559" y="9704"/>
                    <a:pt x="3579" y="9691"/>
                    <a:pt x="3591" y="9672"/>
                  </a:cubicBezTo>
                  <a:cubicBezTo>
                    <a:pt x="3764" y="9371"/>
                    <a:pt x="3899" y="9044"/>
                    <a:pt x="3988" y="8712"/>
                  </a:cubicBezTo>
                  <a:cubicBezTo>
                    <a:pt x="4199" y="7975"/>
                    <a:pt x="4283" y="7207"/>
                    <a:pt x="4244" y="6446"/>
                  </a:cubicBezTo>
                  <a:cubicBezTo>
                    <a:pt x="4231" y="6273"/>
                    <a:pt x="4212" y="6100"/>
                    <a:pt x="4187" y="5927"/>
                  </a:cubicBezTo>
                  <a:cubicBezTo>
                    <a:pt x="4161" y="5787"/>
                    <a:pt x="4129" y="5646"/>
                    <a:pt x="4091" y="5511"/>
                  </a:cubicBezTo>
                  <a:cubicBezTo>
                    <a:pt x="4129" y="5511"/>
                    <a:pt x="4167" y="5518"/>
                    <a:pt x="4212" y="5518"/>
                  </a:cubicBezTo>
                  <a:cubicBezTo>
                    <a:pt x="4244" y="5518"/>
                    <a:pt x="4276" y="5518"/>
                    <a:pt x="4315" y="5511"/>
                  </a:cubicBezTo>
                  <a:cubicBezTo>
                    <a:pt x="4430" y="5499"/>
                    <a:pt x="4545" y="5467"/>
                    <a:pt x="4647" y="5422"/>
                  </a:cubicBezTo>
                  <a:cubicBezTo>
                    <a:pt x="4846" y="5332"/>
                    <a:pt x="5019" y="5185"/>
                    <a:pt x="5127" y="4993"/>
                  </a:cubicBezTo>
                  <a:cubicBezTo>
                    <a:pt x="5153" y="4948"/>
                    <a:pt x="5172" y="4903"/>
                    <a:pt x="5185" y="4859"/>
                  </a:cubicBezTo>
                  <a:cubicBezTo>
                    <a:pt x="5204" y="4807"/>
                    <a:pt x="5211" y="4750"/>
                    <a:pt x="5217" y="4699"/>
                  </a:cubicBezTo>
                  <a:cubicBezTo>
                    <a:pt x="5223" y="4590"/>
                    <a:pt x="5198" y="4474"/>
                    <a:pt x="5153" y="4378"/>
                  </a:cubicBezTo>
                  <a:cubicBezTo>
                    <a:pt x="5115" y="4295"/>
                    <a:pt x="5063" y="4225"/>
                    <a:pt x="4993" y="4167"/>
                  </a:cubicBezTo>
                  <a:cubicBezTo>
                    <a:pt x="4923" y="4110"/>
                    <a:pt x="4852" y="4065"/>
                    <a:pt x="4769" y="4026"/>
                  </a:cubicBezTo>
                  <a:cubicBezTo>
                    <a:pt x="4711" y="4001"/>
                    <a:pt x="4647" y="3975"/>
                    <a:pt x="4583" y="3950"/>
                  </a:cubicBezTo>
                  <a:cubicBezTo>
                    <a:pt x="4468" y="3905"/>
                    <a:pt x="4359" y="3847"/>
                    <a:pt x="4257" y="3783"/>
                  </a:cubicBezTo>
                  <a:cubicBezTo>
                    <a:pt x="4219" y="3758"/>
                    <a:pt x="4187" y="3732"/>
                    <a:pt x="4161" y="3700"/>
                  </a:cubicBezTo>
                  <a:cubicBezTo>
                    <a:pt x="4135" y="3668"/>
                    <a:pt x="4116" y="3642"/>
                    <a:pt x="4103" y="3610"/>
                  </a:cubicBezTo>
                  <a:cubicBezTo>
                    <a:pt x="4091" y="3572"/>
                    <a:pt x="4078" y="3540"/>
                    <a:pt x="4071" y="3502"/>
                  </a:cubicBezTo>
                  <a:cubicBezTo>
                    <a:pt x="4065" y="3476"/>
                    <a:pt x="4065" y="3457"/>
                    <a:pt x="4071" y="3431"/>
                  </a:cubicBezTo>
                  <a:cubicBezTo>
                    <a:pt x="4071" y="3412"/>
                    <a:pt x="4078" y="3386"/>
                    <a:pt x="4084" y="3374"/>
                  </a:cubicBezTo>
                  <a:cubicBezTo>
                    <a:pt x="4091" y="3354"/>
                    <a:pt x="4103" y="3335"/>
                    <a:pt x="4110" y="3316"/>
                  </a:cubicBezTo>
                  <a:cubicBezTo>
                    <a:pt x="4135" y="3290"/>
                    <a:pt x="4155" y="3265"/>
                    <a:pt x="4180" y="3246"/>
                  </a:cubicBezTo>
                  <a:cubicBezTo>
                    <a:pt x="4238" y="3201"/>
                    <a:pt x="4295" y="3169"/>
                    <a:pt x="4359" y="3137"/>
                  </a:cubicBezTo>
                  <a:cubicBezTo>
                    <a:pt x="4443" y="3105"/>
                    <a:pt x="4513" y="3073"/>
                    <a:pt x="4590" y="3047"/>
                  </a:cubicBezTo>
                  <a:cubicBezTo>
                    <a:pt x="4667" y="3015"/>
                    <a:pt x="4718" y="2996"/>
                    <a:pt x="4788" y="2964"/>
                  </a:cubicBezTo>
                  <a:cubicBezTo>
                    <a:pt x="4820" y="2951"/>
                    <a:pt x="4852" y="2938"/>
                    <a:pt x="4878" y="2919"/>
                  </a:cubicBezTo>
                  <a:cubicBezTo>
                    <a:pt x="4916" y="2900"/>
                    <a:pt x="4948" y="2881"/>
                    <a:pt x="4980" y="2855"/>
                  </a:cubicBezTo>
                  <a:cubicBezTo>
                    <a:pt x="5076" y="2791"/>
                    <a:pt x="5166" y="2714"/>
                    <a:pt x="5249" y="2631"/>
                  </a:cubicBezTo>
                  <a:cubicBezTo>
                    <a:pt x="5422" y="2465"/>
                    <a:pt x="5556" y="2273"/>
                    <a:pt x="5665" y="2062"/>
                  </a:cubicBezTo>
                  <a:cubicBezTo>
                    <a:pt x="5716" y="1953"/>
                    <a:pt x="5755" y="1844"/>
                    <a:pt x="5787" y="1735"/>
                  </a:cubicBezTo>
                  <a:cubicBezTo>
                    <a:pt x="5819" y="1620"/>
                    <a:pt x="5838" y="1505"/>
                    <a:pt x="5844" y="1390"/>
                  </a:cubicBezTo>
                  <a:cubicBezTo>
                    <a:pt x="5844" y="1300"/>
                    <a:pt x="5844" y="1210"/>
                    <a:pt x="5832" y="1121"/>
                  </a:cubicBezTo>
                  <a:cubicBezTo>
                    <a:pt x="5825" y="1050"/>
                    <a:pt x="5812" y="980"/>
                    <a:pt x="5800" y="909"/>
                  </a:cubicBezTo>
                  <a:cubicBezTo>
                    <a:pt x="5774" y="788"/>
                    <a:pt x="5729" y="673"/>
                    <a:pt x="5665" y="564"/>
                  </a:cubicBezTo>
                  <a:cubicBezTo>
                    <a:pt x="5608" y="468"/>
                    <a:pt x="5537" y="378"/>
                    <a:pt x="5454" y="308"/>
                  </a:cubicBezTo>
                  <a:cubicBezTo>
                    <a:pt x="5377" y="231"/>
                    <a:pt x="5281" y="173"/>
                    <a:pt x="5179" y="129"/>
                  </a:cubicBezTo>
                  <a:cubicBezTo>
                    <a:pt x="4975" y="45"/>
                    <a:pt x="4748" y="0"/>
                    <a:pt x="45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7"/>
            <p:cNvSpPr/>
            <p:nvPr/>
          </p:nvSpPr>
          <p:spPr>
            <a:xfrm>
              <a:off x="2134899" y="2293512"/>
              <a:ext cx="198884" cy="690376"/>
            </a:xfrm>
            <a:custGeom>
              <a:avLst/>
              <a:gdLst/>
              <a:ahLst/>
              <a:cxnLst/>
              <a:rect l="l" t="t" r="r" b="b"/>
              <a:pathLst>
                <a:path w="2139" h="7425" extrusionOk="0">
                  <a:moveTo>
                    <a:pt x="2139" y="0"/>
                  </a:moveTo>
                  <a:cubicBezTo>
                    <a:pt x="2100" y="19"/>
                    <a:pt x="2062" y="39"/>
                    <a:pt x="2030" y="58"/>
                  </a:cubicBezTo>
                  <a:lnTo>
                    <a:pt x="2023" y="64"/>
                  </a:lnTo>
                  <a:cubicBezTo>
                    <a:pt x="1793" y="192"/>
                    <a:pt x="1575" y="346"/>
                    <a:pt x="1370" y="512"/>
                  </a:cubicBezTo>
                  <a:cubicBezTo>
                    <a:pt x="1287" y="576"/>
                    <a:pt x="1210" y="653"/>
                    <a:pt x="1134" y="730"/>
                  </a:cubicBezTo>
                  <a:cubicBezTo>
                    <a:pt x="1063" y="800"/>
                    <a:pt x="999" y="877"/>
                    <a:pt x="948" y="960"/>
                  </a:cubicBezTo>
                  <a:cubicBezTo>
                    <a:pt x="711" y="1325"/>
                    <a:pt x="558" y="1735"/>
                    <a:pt x="494" y="2164"/>
                  </a:cubicBezTo>
                  <a:cubicBezTo>
                    <a:pt x="430" y="2599"/>
                    <a:pt x="410" y="3040"/>
                    <a:pt x="430" y="3482"/>
                  </a:cubicBezTo>
                  <a:cubicBezTo>
                    <a:pt x="436" y="3655"/>
                    <a:pt x="442" y="3834"/>
                    <a:pt x="455" y="4007"/>
                  </a:cubicBezTo>
                  <a:lnTo>
                    <a:pt x="455" y="4020"/>
                  </a:lnTo>
                  <a:lnTo>
                    <a:pt x="455" y="4058"/>
                  </a:lnTo>
                  <a:cubicBezTo>
                    <a:pt x="494" y="4577"/>
                    <a:pt x="494" y="5095"/>
                    <a:pt x="455" y="5613"/>
                  </a:cubicBezTo>
                  <a:cubicBezTo>
                    <a:pt x="430" y="5953"/>
                    <a:pt x="359" y="6285"/>
                    <a:pt x="244" y="6605"/>
                  </a:cubicBezTo>
                  <a:cubicBezTo>
                    <a:pt x="180" y="6772"/>
                    <a:pt x="103" y="6932"/>
                    <a:pt x="14" y="7085"/>
                  </a:cubicBezTo>
                  <a:cubicBezTo>
                    <a:pt x="1" y="7098"/>
                    <a:pt x="1" y="7111"/>
                    <a:pt x="7" y="7130"/>
                  </a:cubicBezTo>
                  <a:cubicBezTo>
                    <a:pt x="7" y="7143"/>
                    <a:pt x="20" y="7156"/>
                    <a:pt x="33" y="7169"/>
                  </a:cubicBezTo>
                  <a:cubicBezTo>
                    <a:pt x="33" y="7175"/>
                    <a:pt x="39" y="7188"/>
                    <a:pt x="46" y="7194"/>
                  </a:cubicBezTo>
                  <a:cubicBezTo>
                    <a:pt x="58" y="7207"/>
                    <a:pt x="71" y="7213"/>
                    <a:pt x="90" y="7220"/>
                  </a:cubicBezTo>
                  <a:cubicBezTo>
                    <a:pt x="122" y="7220"/>
                    <a:pt x="154" y="7233"/>
                    <a:pt x="193" y="7239"/>
                  </a:cubicBezTo>
                  <a:cubicBezTo>
                    <a:pt x="372" y="7284"/>
                    <a:pt x="551" y="7341"/>
                    <a:pt x="724" y="7425"/>
                  </a:cubicBezTo>
                  <a:cubicBezTo>
                    <a:pt x="769" y="7277"/>
                    <a:pt x="807" y="7137"/>
                    <a:pt x="839" y="6989"/>
                  </a:cubicBezTo>
                  <a:lnTo>
                    <a:pt x="839" y="6983"/>
                  </a:lnTo>
                  <a:cubicBezTo>
                    <a:pt x="897" y="6733"/>
                    <a:pt x="942" y="6477"/>
                    <a:pt x="974" y="6221"/>
                  </a:cubicBezTo>
                  <a:cubicBezTo>
                    <a:pt x="999" y="5965"/>
                    <a:pt x="1018" y="5703"/>
                    <a:pt x="1031" y="5447"/>
                  </a:cubicBezTo>
                  <a:cubicBezTo>
                    <a:pt x="1050" y="4922"/>
                    <a:pt x="1044" y="4397"/>
                    <a:pt x="1031" y="3872"/>
                  </a:cubicBezTo>
                  <a:cubicBezTo>
                    <a:pt x="1018" y="3328"/>
                    <a:pt x="1006" y="2784"/>
                    <a:pt x="1031" y="2240"/>
                  </a:cubicBezTo>
                  <a:cubicBezTo>
                    <a:pt x="1038" y="2119"/>
                    <a:pt x="1044" y="1991"/>
                    <a:pt x="1057" y="1869"/>
                  </a:cubicBezTo>
                  <a:cubicBezTo>
                    <a:pt x="1070" y="1760"/>
                    <a:pt x="1089" y="1652"/>
                    <a:pt x="1114" y="1543"/>
                  </a:cubicBezTo>
                  <a:cubicBezTo>
                    <a:pt x="1159" y="1344"/>
                    <a:pt x="1230" y="1152"/>
                    <a:pt x="1319" y="967"/>
                  </a:cubicBezTo>
                  <a:cubicBezTo>
                    <a:pt x="1402" y="788"/>
                    <a:pt x="1511" y="628"/>
                    <a:pt x="1639" y="474"/>
                  </a:cubicBezTo>
                  <a:cubicBezTo>
                    <a:pt x="1761" y="320"/>
                    <a:pt x="1902" y="186"/>
                    <a:pt x="2055" y="58"/>
                  </a:cubicBezTo>
                  <a:cubicBezTo>
                    <a:pt x="2081" y="39"/>
                    <a:pt x="2107" y="19"/>
                    <a:pt x="213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7"/>
            <p:cNvSpPr/>
            <p:nvPr/>
          </p:nvSpPr>
          <p:spPr>
            <a:xfrm>
              <a:off x="2468220" y="2224989"/>
              <a:ext cx="209484" cy="300697"/>
            </a:xfrm>
            <a:custGeom>
              <a:avLst/>
              <a:gdLst/>
              <a:ahLst/>
              <a:cxnLst/>
              <a:rect l="l" t="t" r="r" b="b"/>
              <a:pathLst>
                <a:path w="2253" h="3234" extrusionOk="0">
                  <a:moveTo>
                    <a:pt x="934" y="1"/>
                  </a:moveTo>
                  <a:cubicBezTo>
                    <a:pt x="919" y="1"/>
                    <a:pt x="904" y="1"/>
                    <a:pt x="890" y="1"/>
                  </a:cubicBezTo>
                  <a:cubicBezTo>
                    <a:pt x="666" y="1"/>
                    <a:pt x="442" y="27"/>
                    <a:pt x="224" y="78"/>
                  </a:cubicBezTo>
                  <a:lnTo>
                    <a:pt x="224" y="84"/>
                  </a:lnTo>
                  <a:cubicBezTo>
                    <a:pt x="192" y="148"/>
                    <a:pt x="166" y="219"/>
                    <a:pt x="147" y="289"/>
                  </a:cubicBezTo>
                  <a:cubicBezTo>
                    <a:pt x="70" y="520"/>
                    <a:pt x="32" y="763"/>
                    <a:pt x="19" y="1006"/>
                  </a:cubicBezTo>
                  <a:cubicBezTo>
                    <a:pt x="0" y="1352"/>
                    <a:pt x="26" y="1704"/>
                    <a:pt x="96" y="2043"/>
                  </a:cubicBezTo>
                  <a:cubicBezTo>
                    <a:pt x="160" y="2337"/>
                    <a:pt x="256" y="2625"/>
                    <a:pt x="397" y="2894"/>
                  </a:cubicBezTo>
                  <a:cubicBezTo>
                    <a:pt x="454" y="3016"/>
                    <a:pt x="525" y="3125"/>
                    <a:pt x="608" y="3233"/>
                  </a:cubicBezTo>
                  <a:cubicBezTo>
                    <a:pt x="659" y="3201"/>
                    <a:pt x="717" y="3169"/>
                    <a:pt x="768" y="3144"/>
                  </a:cubicBezTo>
                  <a:cubicBezTo>
                    <a:pt x="851" y="3105"/>
                    <a:pt x="928" y="3073"/>
                    <a:pt x="998" y="3048"/>
                  </a:cubicBezTo>
                  <a:cubicBezTo>
                    <a:pt x="1062" y="3022"/>
                    <a:pt x="1126" y="2997"/>
                    <a:pt x="1197" y="2971"/>
                  </a:cubicBezTo>
                  <a:lnTo>
                    <a:pt x="1286" y="2926"/>
                  </a:lnTo>
                  <a:cubicBezTo>
                    <a:pt x="1325" y="2907"/>
                    <a:pt x="1357" y="2881"/>
                    <a:pt x="1389" y="2862"/>
                  </a:cubicBezTo>
                  <a:cubicBezTo>
                    <a:pt x="1485" y="2792"/>
                    <a:pt x="1574" y="2721"/>
                    <a:pt x="1658" y="2638"/>
                  </a:cubicBezTo>
                  <a:cubicBezTo>
                    <a:pt x="1831" y="2472"/>
                    <a:pt x="1965" y="2280"/>
                    <a:pt x="2074" y="2069"/>
                  </a:cubicBezTo>
                  <a:cubicBezTo>
                    <a:pt x="2125" y="1960"/>
                    <a:pt x="2163" y="1851"/>
                    <a:pt x="2195" y="1736"/>
                  </a:cubicBezTo>
                  <a:cubicBezTo>
                    <a:pt x="2227" y="1627"/>
                    <a:pt x="2247" y="1505"/>
                    <a:pt x="2253" y="1390"/>
                  </a:cubicBezTo>
                  <a:cubicBezTo>
                    <a:pt x="2253" y="1301"/>
                    <a:pt x="2253" y="1217"/>
                    <a:pt x="2240" y="1128"/>
                  </a:cubicBezTo>
                  <a:cubicBezTo>
                    <a:pt x="2234" y="1057"/>
                    <a:pt x="2221" y="987"/>
                    <a:pt x="2208" y="916"/>
                  </a:cubicBezTo>
                  <a:cubicBezTo>
                    <a:pt x="2183" y="795"/>
                    <a:pt x="2138" y="673"/>
                    <a:pt x="2074" y="564"/>
                  </a:cubicBezTo>
                  <a:cubicBezTo>
                    <a:pt x="2016" y="468"/>
                    <a:pt x="1946" y="379"/>
                    <a:pt x="1863" y="308"/>
                  </a:cubicBezTo>
                  <a:cubicBezTo>
                    <a:pt x="1779" y="238"/>
                    <a:pt x="1690" y="174"/>
                    <a:pt x="1587" y="136"/>
                  </a:cubicBezTo>
                  <a:cubicBezTo>
                    <a:pt x="1383" y="46"/>
                    <a:pt x="1157" y="1"/>
                    <a:pt x="9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7"/>
            <p:cNvSpPr/>
            <p:nvPr/>
          </p:nvSpPr>
          <p:spPr>
            <a:xfrm>
              <a:off x="2543717" y="2589270"/>
              <a:ext cx="76894" cy="140493"/>
            </a:xfrm>
            <a:custGeom>
              <a:avLst/>
              <a:gdLst/>
              <a:ahLst/>
              <a:cxnLst/>
              <a:rect l="l" t="t" r="r" b="b"/>
              <a:pathLst>
                <a:path w="827" h="1511" extrusionOk="0">
                  <a:moveTo>
                    <a:pt x="97" y="0"/>
                  </a:moveTo>
                  <a:cubicBezTo>
                    <a:pt x="71" y="71"/>
                    <a:pt x="52" y="147"/>
                    <a:pt x="39" y="218"/>
                  </a:cubicBezTo>
                  <a:lnTo>
                    <a:pt x="39" y="211"/>
                  </a:lnTo>
                  <a:cubicBezTo>
                    <a:pt x="26" y="307"/>
                    <a:pt x="14" y="397"/>
                    <a:pt x="7" y="487"/>
                  </a:cubicBezTo>
                  <a:lnTo>
                    <a:pt x="7" y="493"/>
                  </a:lnTo>
                  <a:cubicBezTo>
                    <a:pt x="1" y="576"/>
                    <a:pt x="1" y="666"/>
                    <a:pt x="7" y="749"/>
                  </a:cubicBezTo>
                  <a:cubicBezTo>
                    <a:pt x="14" y="832"/>
                    <a:pt x="26" y="916"/>
                    <a:pt x="39" y="999"/>
                  </a:cubicBezTo>
                  <a:cubicBezTo>
                    <a:pt x="58" y="1063"/>
                    <a:pt x="78" y="1133"/>
                    <a:pt x="97" y="1197"/>
                  </a:cubicBezTo>
                  <a:cubicBezTo>
                    <a:pt x="122" y="1261"/>
                    <a:pt x="148" y="1325"/>
                    <a:pt x="180" y="1389"/>
                  </a:cubicBezTo>
                  <a:lnTo>
                    <a:pt x="180" y="1383"/>
                  </a:lnTo>
                  <a:cubicBezTo>
                    <a:pt x="199" y="1428"/>
                    <a:pt x="225" y="1472"/>
                    <a:pt x="250" y="1511"/>
                  </a:cubicBezTo>
                  <a:cubicBezTo>
                    <a:pt x="455" y="1428"/>
                    <a:pt x="622" y="1274"/>
                    <a:pt x="730" y="1088"/>
                  </a:cubicBezTo>
                  <a:cubicBezTo>
                    <a:pt x="756" y="1044"/>
                    <a:pt x="775" y="999"/>
                    <a:pt x="794" y="948"/>
                  </a:cubicBezTo>
                  <a:cubicBezTo>
                    <a:pt x="807" y="896"/>
                    <a:pt x="820" y="845"/>
                    <a:pt x="820" y="788"/>
                  </a:cubicBezTo>
                  <a:cubicBezTo>
                    <a:pt x="826" y="679"/>
                    <a:pt x="807" y="570"/>
                    <a:pt x="756" y="467"/>
                  </a:cubicBezTo>
                  <a:cubicBezTo>
                    <a:pt x="737" y="429"/>
                    <a:pt x="718" y="391"/>
                    <a:pt x="692" y="359"/>
                  </a:cubicBezTo>
                  <a:cubicBezTo>
                    <a:pt x="660" y="320"/>
                    <a:pt x="628" y="288"/>
                    <a:pt x="596" y="256"/>
                  </a:cubicBezTo>
                  <a:cubicBezTo>
                    <a:pt x="526" y="205"/>
                    <a:pt x="455" y="154"/>
                    <a:pt x="372" y="122"/>
                  </a:cubicBezTo>
                  <a:cubicBezTo>
                    <a:pt x="314" y="90"/>
                    <a:pt x="257" y="64"/>
                    <a:pt x="186" y="39"/>
                  </a:cubicBezTo>
                  <a:lnTo>
                    <a:pt x="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7"/>
            <p:cNvSpPr/>
            <p:nvPr/>
          </p:nvSpPr>
          <p:spPr>
            <a:xfrm>
              <a:off x="2088504" y="2907621"/>
              <a:ext cx="408926" cy="320223"/>
            </a:xfrm>
            <a:custGeom>
              <a:avLst/>
              <a:gdLst/>
              <a:ahLst/>
              <a:cxnLst/>
              <a:rect l="l" t="t" r="r" b="b"/>
              <a:pathLst>
                <a:path w="4398" h="3444" extrusionOk="0">
                  <a:moveTo>
                    <a:pt x="506" y="0"/>
                  </a:moveTo>
                  <a:cubicBezTo>
                    <a:pt x="436" y="58"/>
                    <a:pt x="372" y="128"/>
                    <a:pt x="314" y="199"/>
                  </a:cubicBezTo>
                  <a:lnTo>
                    <a:pt x="308" y="205"/>
                  </a:lnTo>
                  <a:lnTo>
                    <a:pt x="308" y="199"/>
                  </a:lnTo>
                  <a:cubicBezTo>
                    <a:pt x="225" y="308"/>
                    <a:pt x="161" y="423"/>
                    <a:pt x="116" y="544"/>
                  </a:cubicBezTo>
                  <a:cubicBezTo>
                    <a:pt x="65" y="672"/>
                    <a:pt x="33" y="800"/>
                    <a:pt x="13" y="935"/>
                  </a:cubicBezTo>
                  <a:lnTo>
                    <a:pt x="13" y="928"/>
                  </a:lnTo>
                  <a:cubicBezTo>
                    <a:pt x="1" y="1031"/>
                    <a:pt x="1" y="1140"/>
                    <a:pt x="13" y="1242"/>
                  </a:cubicBezTo>
                  <a:cubicBezTo>
                    <a:pt x="26" y="1319"/>
                    <a:pt x="45" y="1396"/>
                    <a:pt x="77" y="1466"/>
                  </a:cubicBezTo>
                  <a:cubicBezTo>
                    <a:pt x="77" y="1479"/>
                    <a:pt x="84" y="1492"/>
                    <a:pt x="90" y="1505"/>
                  </a:cubicBezTo>
                  <a:cubicBezTo>
                    <a:pt x="186" y="1530"/>
                    <a:pt x="276" y="1556"/>
                    <a:pt x="365" y="1594"/>
                  </a:cubicBezTo>
                  <a:lnTo>
                    <a:pt x="359" y="1588"/>
                  </a:lnTo>
                  <a:lnTo>
                    <a:pt x="359" y="1588"/>
                  </a:lnTo>
                  <a:cubicBezTo>
                    <a:pt x="705" y="1729"/>
                    <a:pt x="1037" y="1901"/>
                    <a:pt x="1357" y="2106"/>
                  </a:cubicBezTo>
                  <a:cubicBezTo>
                    <a:pt x="1492" y="2183"/>
                    <a:pt x="1620" y="2273"/>
                    <a:pt x="1754" y="2362"/>
                  </a:cubicBezTo>
                  <a:lnTo>
                    <a:pt x="1805" y="2394"/>
                  </a:lnTo>
                  <a:cubicBezTo>
                    <a:pt x="1972" y="2503"/>
                    <a:pt x="2138" y="2612"/>
                    <a:pt x="2298" y="2733"/>
                  </a:cubicBezTo>
                  <a:lnTo>
                    <a:pt x="2292" y="2721"/>
                  </a:lnTo>
                  <a:lnTo>
                    <a:pt x="2292" y="2721"/>
                  </a:lnTo>
                  <a:cubicBezTo>
                    <a:pt x="2593" y="2945"/>
                    <a:pt x="2887" y="3188"/>
                    <a:pt x="3169" y="3444"/>
                  </a:cubicBezTo>
                  <a:cubicBezTo>
                    <a:pt x="3246" y="3425"/>
                    <a:pt x="3316" y="3405"/>
                    <a:pt x="3386" y="3373"/>
                  </a:cubicBezTo>
                  <a:cubicBezTo>
                    <a:pt x="3540" y="3309"/>
                    <a:pt x="3681" y="3220"/>
                    <a:pt x="3815" y="3124"/>
                  </a:cubicBezTo>
                  <a:cubicBezTo>
                    <a:pt x="3950" y="3015"/>
                    <a:pt x="4071" y="2893"/>
                    <a:pt x="4180" y="2753"/>
                  </a:cubicBezTo>
                  <a:cubicBezTo>
                    <a:pt x="4244" y="2669"/>
                    <a:pt x="4295" y="2567"/>
                    <a:pt x="4340" y="2471"/>
                  </a:cubicBezTo>
                  <a:cubicBezTo>
                    <a:pt x="4353" y="2439"/>
                    <a:pt x="4366" y="2401"/>
                    <a:pt x="4372" y="2362"/>
                  </a:cubicBezTo>
                  <a:cubicBezTo>
                    <a:pt x="4378" y="2330"/>
                    <a:pt x="4385" y="2298"/>
                    <a:pt x="4391" y="2266"/>
                  </a:cubicBezTo>
                  <a:cubicBezTo>
                    <a:pt x="4398" y="2241"/>
                    <a:pt x="4398" y="2209"/>
                    <a:pt x="4398" y="2183"/>
                  </a:cubicBezTo>
                  <a:lnTo>
                    <a:pt x="4398" y="2177"/>
                  </a:lnTo>
                  <a:cubicBezTo>
                    <a:pt x="4276" y="2036"/>
                    <a:pt x="4154" y="1901"/>
                    <a:pt x="4020" y="1773"/>
                  </a:cubicBezTo>
                  <a:cubicBezTo>
                    <a:pt x="3854" y="1613"/>
                    <a:pt x="3674" y="1466"/>
                    <a:pt x="3489" y="1325"/>
                  </a:cubicBezTo>
                  <a:cubicBezTo>
                    <a:pt x="3290" y="1185"/>
                    <a:pt x="3086" y="1050"/>
                    <a:pt x="2932" y="954"/>
                  </a:cubicBezTo>
                  <a:cubicBezTo>
                    <a:pt x="2721" y="832"/>
                    <a:pt x="2529" y="724"/>
                    <a:pt x="2343" y="621"/>
                  </a:cubicBezTo>
                  <a:cubicBezTo>
                    <a:pt x="2023" y="448"/>
                    <a:pt x="1690" y="301"/>
                    <a:pt x="1351" y="186"/>
                  </a:cubicBezTo>
                  <a:cubicBezTo>
                    <a:pt x="1076" y="90"/>
                    <a:pt x="794" y="26"/>
                    <a:pt x="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7"/>
            <p:cNvSpPr/>
            <p:nvPr/>
          </p:nvSpPr>
          <p:spPr>
            <a:xfrm>
              <a:off x="2111152" y="2925472"/>
              <a:ext cx="44165" cy="102557"/>
            </a:xfrm>
            <a:custGeom>
              <a:avLst/>
              <a:gdLst/>
              <a:ahLst/>
              <a:cxnLst/>
              <a:rect l="l" t="t" r="r" b="b"/>
              <a:pathLst>
                <a:path w="475" h="1103" extrusionOk="0">
                  <a:moveTo>
                    <a:pt x="404" y="0"/>
                  </a:moveTo>
                  <a:cubicBezTo>
                    <a:pt x="384" y="0"/>
                    <a:pt x="365" y="7"/>
                    <a:pt x="359" y="26"/>
                  </a:cubicBezTo>
                  <a:lnTo>
                    <a:pt x="352" y="26"/>
                  </a:lnTo>
                  <a:cubicBezTo>
                    <a:pt x="237" y="167"/>
                    <a:pt x="154" y="333"/>
                    <a:pt x="90" y="506"/>
                  </a:cubicBezTo>
                  <a:cubicBezTo>
                    <a:pt x="26" y="679"/>
                    <a:pt x="0" y="864"/>
                    <a:pt x="13" y="1050"/>
                  </a:cubicBezTo>
                  <a:cubicBezTo>
                    <a:pt x="19" y="1079"/>
                    <a:pt x="45" y="1102"/>
                    <a:pt x="74" y="1102"/>
                  </a:cubicBezTo>
                  <a:cubicBezTo>
                    <a:pt x="77" y="1102"/>
                    <a:pt x="80" y="1102"/>
                    <a:pt x="84" y="1101"/>
                  </a:cubicBezTo>
                  <a:cubicBezTo>
                    <a:pt x="96" y="1095"/>
                    <a:pt x="116" y="1089"/>
                    <a:pt x="122" y="1076"/>
                  </a:cubicBezTo>
                  <a:cubicBezTo>
                    <a:pt x="135" y="1063"/>
                    <a:pt x="135" y="1044"/>
                    <a:pt x="135" y="1031"/>
                  </a:cubicBezTo>
                  <a:lnTo>
                    <a:pt x="135" y="993"/>
                  </a:lnTo>
                  <a:cubicBezTo>
                    <a:pt x="135" y="890"/>
                    <a:pt x="141" y="788"/>
                    <a:pt x="167" y="685"/>
                  </a:cubicBezTo>
                  <a:cubicBezTo>
                    <a:pt x="199" y="557"/>
                    <a:pt x="244" y="436"/>
                    <a:pt x="308" y="320"/>
                  </a:cubicBezTo>
                  <a:cubicBezTo>
                    <a:pt x="346" y="237"/>
                    <a:pt x="397" y="167"/>
                    <a:pt x="455" y="96"/>
                  </a:cubicBezTo>
                  <a:cubicBezTo>
                    <a:pt x="474" y="64"/>
                    <a:pt x="468" y="26"/>
                    <a:pt x="442" y="7"/>
                  </a:cubicBezTo>
                  <a:cubicBezTo>
                    <a:pt x="429" y="0"/>
                    <a:pt x="416" y="0"/>
                    <a:pt x="40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7"/>
            <p:cNvSpPr/>
            <p:nvPr/>
          </p:nvSpPr>
          <p:spPr>
            <a:xfrm>
              <a:off x="2161731" y="2948809"/>
              <a:ext cx="55416" cy="99675"/>
            </a:xfrm>
            <a:custGeom>
              <a:avLst/>
              <a:gdLst/>
              <a:ahLst/>
              <a:cxnLst/>
              <a:rect l="l" t="t" r="r" b="b"/>
              <a:pathLst>
                <a:path w="596" h="1072" extrusionOk="0">
                  <a:moveTo>
                    <a:pt x="532" y="1"/>
                  </a:moveTo>
                  <a:cubicBezTo>
                    <a:pt x="515" y="1"/>
                    <a:pt x="498" y="9"/>
                    <a:pt x="487" y="25"/>
                  </a:cubicBezTo>
                  <a:lnTo>
                    <a:pt x="480" y="18"/>
                  </a:lnTo>
                  <a:cubicBezTo>
                    <a:pt x="288" y="319"/>
                    <a:pt x="135" y="645"/>
                    <a:pt x="13" y="985"/>
                  </a:cubicBezTo>
                  <a:cubicBezTo>
                    <a:pt x="0" y="1017"/>
                    <a:pt x="13" y="1055"/>
                    <a:pt x="45" y="1068"/>
                  </a:cubicBezTo>
                  <a:cubicBezTo>
                    <a:pt x="52" y="1071"/>
                    <a:pt x="59" y="1072"/>
                    <a:pt x="66" y="1072"/>
                  </a:cubicBezTo>
                  <a:cubicBezTo>
                    <a:pt x="92" y="1072"/>
                    <a:pt x="118" y="1055"/>
                    <a:pt x="128" y="1030"/>
                  </a:cubicBezTo>
                  <a:cubicBezTo>
                    <a:pt x="212" y="793"/>
                    <a:pt x="314" y="562"/>
                    <a:pt x="429" y="345"/>
                  </a:cubicBezTo>
                  <a:cubicBezTo>
                    <a:pt x="429" y="343"/>
                    <a:pt x="429" y="341"/>
                    <a:pt x="429" y="338"/>
                  </a:cubicBezTo>
                  <a:cubicBezTo>
                    <a:pt x="474" y="255"/>
                    <a:pt x="525" y="172"/>
                    <a:pt x="576" y="89"/>
                  </a:cubicBezTo>
                  <a:cubicBezTo>
                    <a:pt x="596" y="63"/>
                    <a:pt x="589" y="31"/>
                    <a:pt x="564" y="12"/>
                  </a:cubicBezTo>
                  <a:cubicBezTo>
                    <a:pt x="554" y="4"/>
                    <a:pt x="542" y="1"/>
                    <a:pt x="53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7"/>
            <p:cNvSpPr/>
            <p:nvPr/>
          </p:nvSpPr>
          <p:spPr>
            <a:xfrm>
              <a:off x="2216495" y="2973076"/>
              <a:ext cx="69735" cy="105997"/>
            </a:xfrm>
            <a:custGeom>
              <a:avLst/>
              <a:gdLst/>
              <a:ahLst/>
              <a:cxnLst/>
              <a:rect l="l" t="t" r="r" b="b"/>
              <a:pathLst>
                <a:path w="750" h="1140" extrusionOk="0">
                  <a:moveTo>
                    <a:pt x="679" y="0"/>
                  </a:moveTo>
                  <a:lnTo>
                    <a:pt x="685" y="7"/>
                  </a:lnTo>
                  <a:cubicBezTo>
                    <a:pt x="672" y="7"/>
                    <a:pt x="653" y="20"/>
                    <a:pt x="647" y="32"/>
                  </a:cubicBezTo>
                  <a:cubicBezTo>
                    <a:pt x="455" y="378"/>
                    <a:pt x="224" y="705"/>
                    <a:pt x="19" y="1050"/>
                  </a:cubicBezTo>
                  <a:cubicBezTo>
                    <a:pt x="0" y="1076"/>
                    <a:pt x="7" y="1108"/>
                    <a:pt x="32" y="1133"/>
                  </a:cubicBezTo>
                  <a:cubicBezTo>
                    <a:pt x="41" y="1138"/>
                    <a:pt x="50" y="1140"/>
                    <a:pt x="59" y="1140"/>
                  </a:cubicBezTo>
                  <a:cubicBezTo>
                    <a:pt x="78" y="1140"/>
                    <a:pt x="96" y="1131"/>
                    <a:pt x="109" y="1114"/>
                  </a:cubicBezTo>
                  <a:cubicBezTo>
                    <a:pt x="314" y="775"/>
                    <a:pt x="544" y="442"/>
                    <a:pt x="736" y="96"/>
                  </a:cubicBezTo>
                  <a:cubicBezTo>
                    <a:pt x="749" y="84"/>
                    <a:pt x="749" y="64"/>
                    <a:pt x="749" y="52"/>
                  </a:cubicBezTo>
                  <a:cubicBezTo>
                    <a:pt x="749" y="39"/>
                    <a:pt x="736" y="20"/>
                    <a:pt x="723" y="13"/>
                  </a:cubicBezTo>
                  <a:cubicBezTo>
                    <a:pt x="717" y="7"/>
                    <a:pt x="704" y="0"/>
                    <a:pt x="69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7"/>
            <p:cNvSpPr/>
            <p:nvPr/>
          </p:nvSpPr>
          <p:spPr>
            <a:xfrm>
              <a:off x="2277208" y="3015287"/>
              <a:ext cx="72060" cy="102929"/>
            </a:xfrm>
            <a:custGeom>
              <a:avLst/>
              <a:gdLst/>
              <a:ahLst/>
              <a:cxnLst/>
              <a:rect l="l" t="t" r="r" b="b"/>
              <a:pathLst>
                <a:path w="775" h="1107" extrusionOk="0">
                  <a:moveTo>
                    <a:pt x="704" y="1"/>
                  </a:moveTo>
                  <a:cubicBezTo>
                    <a:pt x="691" y="1"/>
                    <a:pt x="685" y="1"/>
                    <a:pt x="679" y="7"/>
                  </a:cubicBezTo>
                  <a:lnTo>
                    <a:pt x="685" y="14"/>
                  </a:lnTo>
                  <a:cubicBezTo>
                    <a:pt x="666" y="20"/>
                    <a:pt x="659" y="33"/>
                    <a:pt x="653" y="46"/>
                  </a:cubicBezTo>
                  <a:cubicBezTo>
                    <a:pt x="629" y="101"/>
                    <a:pt x="598" y="150"/>
                    <a:pt x="573" y="204"/>
                  </a:cubicBezTo>
                  <a:lnTo>
                    <a:pt x="573" y="204"/>
                  </a:lnTo>
                  <a:cubicBezTo>
                    <a:pt x="408" y="490"/>
                    <a:pt x="223" y="764"/>
                    <a:pt x="13" y="1019"/>
                  </a:cubicBezTo>
                  <a:cubicBezTo>
                    <a:pt x="0" y="1044"/>
                    <a:pt x="6" y="1076"/>
                    <a:pt x="32" y="1095"/>
                  </a:cubicBezTo>
                  <a:cubicBezTo>
                    <a:pt x="42" y="1103"/>
                    <a:pt x="53" y="1107"/>
                    <a:pt x="64" y="1107"/>
                  </a:cubicBezTo>
                  <a:cubicBezTo>
                    <a:pt x="81" y="1107"/>
                    <a:pt x="97" y="1098"/>
                    <a:pt x="109" y="1083"/>
                  </a:cubicBezTo>
                  <a:cubicBezTo>
                    <a:pt x="231" y="929"/>
                    <a:pt x="352" y="775"/>
                    <a:pt x="455" y="609"/>
                  </a:cubicBezTo>
                  <a:cubicBezTo>
                    <a:pt x="570" y="443"/>
                    <a:pt x="672" y="270"/>
                    <a:pt x="755" y="84"/>
                  </a:cubicBezTo>
                  <a:cubicBezTo>
                    <a:pt x="775" y="52"/>
                    <a:pt x="755" y="20"/>
                    <a:pt x="723" y="7"/>
                  </a:cubicBezTo>
                  <a:cubicBezTo>
                    <a:pt x="717" y="1"/>
                    <a:pt x="711" y="1"/>
                    <a:pt x="70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7"/>
            <p:cNvSpPr/>
            <p:nvPr/>
          </p:nvSpPr>
          <p:spPr>
            <a:xfrm>
              <a:off x="2332529" y="3053965"/>
              <a:ext cx="77452" cy="100697"/>
            </a:xfrm>
            <a:custGeom>
              <a:avLst/>
              <a:gdLst/>
              <a:ahLst/>
              <a:cxnLst/>
              <a:rect l="l" t="t" r="r" b="b"/>
              <a:pathLst>
                <a:path w="833" h="1083" extrusionOk="0">
                  <a:moveTo>
                    <a:pt x="768" y="1"/>
                  </a:moveTo>
                  <a:cubicBezTo>
                    <a:pt x="749" y="1"/>
                    <a:pt x="736" y="14"/>
                    <a:pt x="724" y="27"/>
                  </a:cubicBezTo>
                  <a:cubicBezTo>
                    <a:pt x="634" y="187"/>
                    <a:pt x="532" y="347"/>
                    <a:pt x="429" y="500"/>
                  </a:cubicBezTo>
                  <a:cubicBezTo>
                    <a:pt x="314" y="647"/>
                    <a:pt x="199" y="795"/>
                    <a:pt x="71" y="929"/>
                  </a:cubicBezTo>
                  <a:lnTo>
                    <a:pt x="20" y="974"/>
                  </a:lnTo>
                  <a:cubicBezTo>
                    <a:pt x="7" y="987"/>
                    <a:pt x="0" y="999"/>
                    <a:pt x="0" y="1019"/>
                  </a:cubicBezTo>
                  <a:cubicBezTo>
                    <a:pt x="0" y="1031"/>
                    <a:pt x="0" y="1051"/>
                    <a:pt x="13" y="1063"/>
                  </a:cubicBezTo>
                  <a:cubicBezTo>
                    <a:pt x="20" y="1076"/>
                    <a:pt x="39" y="1083"/>
                    <a:pt x="52" y="1083"/>
                  </a:cubicBezTo>
                  <a:cubicBezTo>
                    <a:pt x="71" y="1083"/>
                    <a:pt x="84" y="1083"/>
                    <a:pt x="96" y="1070"/>
                  </a:cubicBezTo>
                  <a:cubicBezTo>
                    <a:pt x="237" y="929"/>
                    <a:pt x="372" y="775"/>
                    <a:pt x="493" y="615"/>
                  </a:cubicBezTo>
                  <a:cubicBezTo>
                    <a:pt x="615" y="449"/>
                    <a:pt x="724" y="276"/>
                    <a:pt x="820" y="97"/>
                  </a:cubicBezTo>
                  <a:cubicBezTo>
                    <a:pt x="832" y="84"/>
                    <a:pt x="832" y="71"/>
                    <a:pt x="832" y="52"/>
                  </a:cubicBezTo>
                  <a:cubicBezTo>
                    <a:pt x="826" y="27"/>
                    <a:pt x="800" y="1"/>
                    <a:pt x="7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7"/>
            <p:cNvSpPr/>
            <p:nvPr/>
          </p:nvSpPr>
          <p:spPr>
            <a:xfrm>
              <a:off x="2380134" y="3106404"/>
              <a:ext cx="83403" cy="85170"/>
            </a:xfrm>
            <a:custGeom>
              <a:avLst/>
              <a:gdLst/>
              <a:ahLst/>
              <a:cxnLst/>
              <a:rect l="l" t="t" r="r" b="b"/>
              <a:pathLst>
                <a:path w="897" h="916" extrusionOk="0">
                  <a:moveTo>
                    <a:pt x="832" y="0"/>
                  </a:moveTo>
                  <a:cubicBezTo>
                    <a:pt x="813" y="0"/>
                    <a:pt x="794" y="7"/>
                    <a:pt x="788" y="26"/>
                  </a:cubicBezTo>
                  <a:lnTo>
                    <a:pt x="788" y="19"/>
                  </a:lnTo>
                  <a:cubicBezTo>
                    <a:pt x="685" y="179"/>
                    <a:pt x="564" y="333"/>
                    <a:pt x="429" y="474"/>
                  </a:cubicBezTo>
                  <a:cubicBezTo>
                    <a:pt x="308" y="602"/>
                    <a:pt x="173" y="711"/>
                    <a:pt x="26" y="807"/>
                  </a:cubicBezTo>
                  <a:cubicBezTo>
                    <a:pt x="0" y="832"/>
                    <a:pt x="0" y="864"/>
                    <a:pt x="20" y="896"/>
                  </a:cubicBezTo>
                  <a:cubicBezTo>
                    <a:pt x="26" y="903"/>
                    <a:pt x="45" y="915"/>
                    <a:pt x="58" y="915"/>
                  </a:cubicBezTo>
                  <a:cubicBezTo>
                    <a:pt x="77" y="915"/>
                    <a:pt x="90" y="909"/>
                    <a:pt x="103" y="903"/>
                  </a:cubicBezTo>
                  <a:cubicBezTo>
                    <a:pt x="416" y="685"/>
                    <a:pt x="679" y="410"/>
                    <a:pt x="884" y="90"/>
                  </a:cubicBezTo>
                  <a:cubicBezTo>
                    <a:pt x="896" y="64"/>
                    <a:pt x="896" y="32"/>
                    <a:pt x="871" y="13"/>
                  </a:cubicBezTo>
                  <a:cubicBezTo>
                    <a:pt x="858" y="0"/>
                    <a:pt x="845" y="0"/>
                    <a:pt x="83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7"/>
            <p:cNvSpPr/>
            <p:nvPr/>
          </p:nvSpPr>
          <p:spPr>
            <a:xfrm>
              <a:off x="2463386" y="2254183"/>
              <a:ext cx="28731" cy="9298"/>
            </a:xfrm>
            <a:custGeom>
              <a:avLst/>
              <a:gdLst/>
              <a:ahLst/>
              <a:cxnLst/>
              <a:rect l="l" t="t" r="r" b="b"/>
              <a:pathLst>
                <a:path w="309" h="100" extrusionOk="0">
                  <a:moveTo>
                    <a:pt x="154" y="1"/>
                  </a:moveTo>
                  <a:lnTo>
                    <a:pt x="154" y="7"/>
                  </a:lnTo>
                  <a:cubicBezTo>
                    <a:pt x="129" y="7"/>
                    <a:pt x="110" y="14"/>
                    <a:pt x="84" y="20"/>
                  </a:cubicBezTo>
                  <a:cubicBezTo>
                    <a:pt x="58" y="26"/>
                    <a:pt x="39" y="39"/>
                    <a:pt x="14" y="52"/>
                  </a:cubicBezTo>
                  <a:cubicBezTo>
                    <a:pt x="1" y="58"/>
                    <a:pt x="1" y="71"/>
                    <a:pt x="7" y="84"/>
                  </a:cubicBezTo>
                  <a:cubicBezTo>
                    <a:pt x="12" y="93"/>
                    <a:pt x="20" y="99"/>
                    <a:pt x="29" y="99"/>
                  </a:cubicBezTo>
                  <a:cubicBezTo>
                    <a:pt x="32" y="99"/>
                    <a:pt x="36" y="99"/>
                    <a:pt x="39" y="97"/>
                  </a:cubicBezTo>
                  <a:lnTo>
                    <a:pt x="58" y="84"/>
                  </a:lnTo>
                  <a:cubicBezTo>
                    <a:pt x="78" y="78"/>
                    <a:pt x="97" y="71"/>
                    <a:pt x="110" y="65"/>
                  </a:cubicBezTo>
                  <a:cubicBezTo>
                    <a:pt x="129" y="58"/>
                    <a:pt x="142" y="58"/>
                    <a:pt x="161" y="58"/>
                  </a:cubicBezTo>
                  <a:lnTo>
                    <a:pt x="199" y="58"/>
                  </a:lnTo>
                  <a:cubicBezTo>
                    <a:pt x="209" y="55"/>
                    <a:pt x="217" y="54"/>
                    <a:pt x="225" y="54"/>
                  </a:cubicBezTo>
                  <a:cubicBezTo>
                    <a:pt x="233" y="54"/>
                    <a:pt x="241" y="55"/>
                    <a:pt x="250" y="58"/>
                  </a:cubicBezTo>
                  <a:lnTo>
                    <a:pt x="295" y="58"/>
                  </a:lnTo>
                  <a:cubicBezTo>
                    <a:pt x="302" y="52"/>
                    <a:pt x="302" y="46"/>
                    <a:pt x="308" y="39"/>
                  </a:cubicBezTo>
                  <a:cubicBezTo>
                    <a:pt x="308" y="26"/>
                    <a:pt x="302" y="7"/>
                    <a:pt x="289" y="7"/>
                  </a:cubicBezTo>
                  <a:cubicBezTo>
                    <a:pt x="270" y="1"/>
                    <a:pt x="244" y="1"/>
                    <a:pt x="22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7"/>
            <p:cNvSpPr/>
            <p:nvPr/>
          </p:nvSpPr>
          <p:spPr>
            <a:xfrm>
              <a:off x="2463386" y="2276219"/>
              <a:ext cx="18596" cy="7810"/>
            </a:xfrm>
            <a:custGeom>
              <a:avLst/>
              <a:gdLst/>
              <a:ahLst/>
              <a:cxnLst/>
              <a:rect l="l" t="t" r="r" b="b"/>
              <a:pathLst>
                <a:path w="200" h="84" extrusionOk="0">
                  <a:moveTo>
                    <a:pt x="20" y="1"/>
                  </a:moveTo>
                  <a:cubicBezTo>
                    <a:pt x="7" y="1"/>
                    <a:pt x="1" y="7"/>
                    <a:pt x="1" y="20"/>
                  </a:cubicBezTo>
                  <a:lnTo>
                    <a:pt x="1" y="26"/>
                  </a:lnTo>
                  <a:cubicBezTo>
                    <a:pt x="1" y="39"/>
                    <a:pt x="14" y="52"/>
                    <a:pt x="26" y="52"/>
                  </a:cubicBezTo>
                  <a:lnTo>
                    <a:pt x="52" y="52"/>
                  </a:lnTo>
                  <a:cubicBezTo>
                    <a:pt x="71" y="52"/>
                    <a:pt x="84" y="58"/>
                    <a:pt x="103" y="65"/>
                  </a:cubicBezTo>
                  <a:cubicBezTo>
                    <a:pt x="116" y="65"/>
                    <a:pt x="135" y="71"/>
                    <a:pt x="148" y="77"/>
                  </a:cubicBezTo>
                  <a:lnTo>
                    <a:pt x="161" y="84"/>
                  </a:lnTo>
                  <a:lnTo>
                    <a:pt x="180" y="84"/>
                  </a:lnTo>
                  <a:cubicBezTo>
                    <a:pt x="186" y="84"/>
                    <a:pt x="193" y="77"/>
                    <a:pt x="193" y="71"/>
                  </a:cubicBezTo>
                  <a:cubicBezTo>
                    <a:pt x="199" y="65"/>
                    <a:pt x="199" y="58"/>
                    <a:pt x="193" y="52"/>
                  </a:cubicBezTo>
                  <a:cubicBezTo>
                    <a:pt x="193" y="45"/>
                    <a:pt x="186" y="39"/>
                    <a:pt x="180" y="39"/>
                  </a:cubicBezTo>
                  <a:cubicBezTo>
                    <a:pt x="135" y="13"/>
                    <a:pt x="78" y="1"/>
                    <a:pt x="2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7"/>
            <p:cNvSpPr/>
            <p:nvPr/>
          </p:nvSpPr>
          <p:spPr>
            <a:xfrm>
              <a:off x="2449718" y="2325589"/>
              <a:ext cx="31055" cy="16179"/>
            </a:xfrm>
            <a:custGeom>
              <a:avLst/>
              <a:gdLst/>
              <a:ahLst/>
              <a:cxnLst/>
              <a:rect l="l" t="t" r="r" b="b"/>
              <a:pathLst>
                <a:path w="334" h="174" extrusionOk="0">
                  <a:moveTo>
                    <a:pt x="295" y="1"/>
                  </a:moveTo>
                  <a:cubicBezTo>
                    <a:pt x="269" y="1"/>
                    <a:pt x="250" y="7"/>
                    <a:pt x="231" y="7"/>
                  </a:cubicBezTo>
                  <a:cubicBezTo>
                    <a:pt x="205" y="14"/>
                    <a:pt x="186" y="20"/>
                    <a:pt x="161" y="33"/>
                  </a:cubicBezTo>
                  <a:cubicBezTo>
                    <a:pt x="116" y="46"/>
                    <a:pt x="71" y="71"/>
                    <a:pt x="26" y="97"/>
                  </a:cubicBezTo>
                  <a:cubicBezTo>
                    <a:pt x="7" y="110"/>
                    <a:pt x="1" y="135"/>
                    <a:pt x="13" y="155"/>
                  </a:cubicBezTo>
                  <a:cubicBezTo>
                    <a:pt x="22" y="167"/>
                    <a:pt x="35" y="174"/>
                    <a:pt x="49" y="174"/>
                  </a:cubicBezTo>
                  <a:cubicBezTo>
                    <a:pt x="57" y="174"/>
                    <a:pt x="64" y="172"/>
                    <a:pt x="71" y="167"/>
                  </a:cubicBezTo>
                  <a:cubicBezTo>
                    <a:pt x="97" y="155"/>
                    <a:pt x="122" y="135"/>
                    <a:pt x="154" y="123"/>
                  </a:cubicBezTo>
                  <a:cubicBezTo>
                    <a:pt x="173" y="116"/>
                    <a:pt x="199" y="110"/>
                    <a:pt x="225" y="103"/>
                  </a:cubicBezTo>
                  <a:cubicBezTo>
                    <a:pt x="250" y="91"/>
                    <a:pt x="276" y="91"/>
                    <a:pt x="301" y="84"/>
                  </a:cubicBezTo>
                  <a:cubicBezTo>
                    <a:pt x="321" y="78"/>
                    <a:pt x="333" y="65"/>
                    <a:pt x="333" y="46"/>
                  </a:cubicBezTo>
                  <a:cubicBezTo>
                    <a:pt x="333" y="20"/>
                    <a:pt x="321" y="1"/>
                    <a:pt x="29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7"/>
            <p:cNvSpPr/>
            <p:nvPr/>
          </p:nvSpPr>
          <p:spPr>
            <a:xfrm>
              <a:off x="2455111" y="2360176"/>
              <a:ext cx="20921" cy="16086"/>
            </a:xfrm>
            <a:custGeom>
              <a:avLst/>
              <a:gdLst/>
              <a:ahLst/>
              <a:cxnLst/>
              <a:rect l="l" t="t" r="r" b="b"/>
              <a:pathLst>
                <a:path w="225" h="173" extrusionOk="0">
                  <a:moveTo>
                    <a:pt x="173" y="0"/>
                  </a:moveTo>
                  <a:cubicBezTo>
                    <a:pt x="167" y="0"/>
                    <a:pt x="160" y="0"/>
                    <a:pt x="154" y="7"/>
                  </a:cubicBezTo>
                  <a:cubicBezTo>
                    <a:pt x="109" y="32"/>
                    <a:pt x="71" y="58"/>
                    <a:pt x="26" y="90"/>
                  </a:cubicBezTo>
                  <a:cubicBezTo>
                    <a:pt x="7" y="103"/>
                    <a:pt x="0" y="128"/>
                    <a:pt x="13" y="147"/>
                  </a:cubicBezTo>
                  <a:cubicBezTo>
                    <a:pt x="17" y="164"/>
                    <a:pt x="33" y="173"/>
                    <a:pt x="49" y="173"/>
                  </a:cubicBezTo>
                  <a:cubicBezTo>
                    <a:pt x="56" y="173"/>
                    <a:pt x="64" y="171"/>
                    <a:pt x="71" y="167"/>
                  </a:cubicBezTo>
                  <a:cubicBezTo>
                    <a:pt x="115" y="135"/>
                    <a:pt x="154" y="109"/>
                    <a:pt x="199" y="83"/>
                  </a:cubicBezTo>
                  <a:cubicBezTo>
                    <a:pt x="218" y="71"/>
                    <a:pt x="224" y="45"/>
                    <a:pt x="218" y="26"/>
                  </a:cubicBezTo>
                  <a:cubicBezTo>
                    <a:pt x="205" y="7"/>
                    <a:pt x="192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7"/>
            <p:cNvSpPr/>
            <p:nvPr/>
          </p:nvSpPr>
          <p:spPr>
            <a:xfrm>
              <a:off x="2462828" y="2399412"/>
              <a:ext cx="20921" cy="20735"/>
            </a:xfrm>
            <a:custGeom>
              <a:avLst/>
              <a:gdLst/>
              <a:ahLst/>
              <a:cxnLst/>
              <a:rect l="l" t="t" r="r" b="b"/>
              <a:pathLst>
                <a:path w="225" h="223" extrusionOk="0">
                  <a:moveTo>
                    <a:pt x="199" y="1"/>
                  </a:moveTo>
                  <a:cubicBezTo>
                    <a:pt x="192" y="1"/>
                    <a:pt x="186" y="7"/>
                    <a:pt x="180" y="13"/>
                  </a:cubicBezTo>
                  <a:lnTo>
                    <a:pt x="180" y="7"/>
                  </a:lnTo>
                  <a:cubicBezTo>
                    <a:pt x="109" y="58"/>
                    <a:pt x="52" y="116"/>
                    <a:pt x="7" y="180"/>
                  </a:cubicBezTo>
                  <a:cubicBezTo>
                    <a:pt x="0" y="186"/>
                    <a:pt x="0" y="199"/>
                    <a:pt x="7" y="205"/>
                  </a:cubicBezTo>
                  <a:cubicBezTo>
                    <a:pt x="7" y="212"/>
                    <a:pt x="13" y="218"/>
                    <a:pt x="20" y="218"/>
                  </a:cubicBezTo>
                  <a:cubicBezTo>
                    <a:pt x="23" y="221"/>
                    <a:pt x="26" y="223"/>
                    <a:pt x="29" y="223"/>
                  </a:cubicBezTo>
                  <a:cubicBezTo>
                    <a:pt x="32" y="223"/>
                    <a:pt x="36" y="221"/>
                    <a:pt x="39" y="218"/>
                  </a:cubicBezTo>
                  <a:cubicBezTo>
                    <a:pt x="45" y="218"/>
                    <a:pt x="52" y="212"/>
                    <a:pt x="58" y="205"/>
                  </a:cubicBezTo>
                  <a:lnTo>
                    <a:pt x="64" y="199"/>
                  </a:lnTo>
                  <a:lnTo>
                    <a:pt x="64" y="205"/>
                  </a:lnTo>
                  <a:cubicBezTo>
                    <a:pt x="84" y="173"/>
                    <a:pt x="109" y="148"/>
                    <a:pt x="135" y="122"/>
                  </a:cubicBezTo>
                  <a:cubicBezTo>
                    <a:pt x="160" y="97"/>
                    <a:pt x="186" y="71"/>
                    <a:pt x="218" y="45"/>
                  </a:cubicBezTo>
                  <a:cubicBezTo>
                    <a:pt x="224" y="45"/>
                    <a:pt x="224" y="39"/>
                    <a:pt x="224" y="33"/>
                  </a:cubicBezTo>
                  <a:cubicBezTo>
                    <a:pt x="224" y="13"/>
                    <a:pt x="212" y="1"/>
                    <a:pt x="19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7"/>
            <p:cNvSpPr/>
            <p:nvPr/>
          </p:nvSpPr>
          <p:spPr>
            <a:xfrm>
              <a:off x="2475287" y="2441066"/>
              <a:ext cx="19154" cy="30311"/>
            </a:xfrm>
            <a:custGeom>
              <a:avLst/>
              <a:gdLst/>
              <a:ahLst/>
              <a:cxnLst/>
              <a:rect l="l" t="t" r="r" b="b"/>
              <a:pathLst>
                <a:path w="206" h="326" extrusionOk="0">
                  <a:moveTo>
                    <a:pt x="180" y="1"/>
                  </a:moveTo>
                  <a:cubicBezTo>
                    <a:pt x="167" y="1"/>
                    <a:pt x="154" y="7"/>
                    <a:pt x="154" y="20"/>
                  </a:cubicBezTo>
                  <a:lnTo>
                    <a:pt x="154" y="26"/>
                  </a:lnTo>
                  <a:cubicBezTo>
                    <a:pt x="148" y="45"/>
                    <a:pt x="142" y="71"/>
                    <a:pt x="129" y="97"/>
                  </a:cubicBezTo>
                  <a:cubicBezTo>
                    <a:pt x="116" y="122"/>
                    <a:pt x="110" y="141"/>
                    <a:pt x="97" y="167"/>
                  </a:cubicBezTo>
                  <a:cubicBezTo>
                    <a:pt x="84" y="186"/>
                    <a:pt x="65" y="212"/>
                    <a:pt x="52" y="231"/>
                  </a:cubicBezTo>
                  <a:cubicBezTo>
                    <a:pt x="39" y="244"/>
                    <a:pt x="26" y="263"/>
                    <a:pt x="7" y="276"/>
                  </a:cubicBezTo>
                  <a:cubicBezTo>
                    <a:pt x="1" y="289"/>
                    <a:pt x="1" y="308"/>
                    <a:pt x="7" y="321"/>
                  </a:cubicBezTo>
                  <a:cubicBezTo>
                    <a:pt x="14" y="324"/>
                    <a:pt x="22" y="325"/>
                    <a:pt x="30" y="325"/>
                  </a:cubicBezTo>
                  <a:cubicBezTo>
                    <a:pt x="38" y="325"/>
                    <a:pt x="46" y="324"/>
                    <a:pt x="52" y="321"/>
                  </a:cubicBezTo>
                  <a:cubicBezTo>
                    <a:pt x="65" y="301"/>
                    <a:pt x="84" y="282"/>
                    <a:pt x="97" y="263"/>
                  </a:cubicBezTo>
                  <a:cubicBezTo>
                    <a:pt x="110" y="237"/>
                    <a:pt x="129" y="218"/>
                    <a:pt x="142" y="193"/>
                  </a:cubicBezTo>
                  <a:cubicBezTo>
                    <a:pt x="167" y="141"/>
                    <a:pt x="186" y="90"/>
                    <a:pt x="199" y="33"/>
                  </a:cubicBezTo>
                  <a:cubicBezTo>
                    <a:pt x="206" y="20"/>
                    <a:pt x="199" y="7"/>
                    <a:pt x="18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7"/>
            <p:cNvSpPr/>
            <p:nvPr/>
          </p:nvSpPr>
          <p:spPr>
            <a:xfrm>
              <a:off x="2487745" y="2468401"/>
              <a:ext cx="19805" cy="25291"/>
            </a:xfrm>
            <a:custGeom>
              <a:avLst/>
              <a:gdLst/>
              <a:ahLst/>
              <a:cxnLst/>
              <a:rect l="l" t="t" r="r" b="b"/>
              <a:pathLst>
                <a:path w="213" h="272" extrusionOk="0">
                  <a:moveTo>
                    <a:pt x="174" y="1"/>
                  </a:moveTo>
                  <a:cubicBezTo>
                    <a:pt x="161" y="7"/>
                    <a:pt x="155" y="7"/>
                    <a:pt x="155" y="14"/>
                  </a:cubicBezTo>
                  <a:cubicBezTo>
                    <a:pt x="129" y="65"/>
                    <a:pt x="104" y="110"/>
                    <a:pt x="72" y="155"/>
                  </a:cubicBezTo>
                  <a:cubicBezTo>
                    <a:pt x="59" y="174"/>
                    <a:pt x="40" y="199"/>
                    <a:pt x="20" y="219"/>
                  </a:cubicBezTo>
                  <a:cubicBezTo>
                    <a:pt x="0" y="239"/>
                    <a:pt x="24" y="271"/>
                    <a:pt x="47" y="271"/>
                  </a:cubicBezTo>
                  <a:cubicBezTo>
                    <a:pt x="54" y="271"/>
                    <a:pt x="60" y="269"/>
                    <a:pt x="65" y="263"/>
                  </a:cubicBezTo>
                  <a:cubicBezTo>
                    <a:pt x="123" y="199"/>
                    <a:pt x="174" y="129"/>
                    <a:pt x="206" y="46"/>
                  </a:cubicBezTo>
                  <a:cubicBezTo>
                    <a:pt x="212" y="39"/>
                    <a:pt x="212" y="33"/>
                    <a:pt x="206" y="27"/>
                  </a:cubicBezTo>
                  <a:cubicBezTo>
                    <a:pt x="206" y="14"/>
                    <a:pt x="200" y="7"/>
                    <a:pt x="193" y="7"/>
                  </a:cubicBezTo>
                  <a:cubicBezTo>
                    <a:pt x="187" y="1"/>
                    <a:pt x="187" y="1"/>
                    <a:pt x="18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7"/>
            <p:cNvSpPr/>
            <p:nvPr/>
          </p:nvSpPr>
          <p:spPr>
            <a:xfrm>
              <a:off x="2500297" y="2494062"/>
              <a:ext cx="19154" cy="33101"/>
            </a:xfrm>
            <a:custGeom>
              <a:avLst/>
              <a:gdLst/>
              <a:ahLst/>
              <a:cxnLst/>
              <a:rect l="l" t="t" r="r" b="b"/>
              <a:pathLst>
                <a:path w="206" h="356" extrusionOk="0">
                  <a:moveTo>
                    <a:pt x="173" y="0"/>
                  </a:moveTo>
                  <a:cubicBezTo>
                    <a:pt x="167" y="0"/>
                    <a:pt x="154" y="7"/>
                    <a:pt x="148" y="13"/>
                  </a:cubicBezTo>
                  <a:cubicBezTo>
                    <a:pt x="141" y="19"/>
                    <a:pt x="141" y="32"/>
                    <a:pt x="141" y="39"/>
                  </a:cubicBezTo>
                  <a:cubicBezTo>
                    <a:pt x="141" y="43"/>
                    <a:pt x="141" y="51"/>
                    <a:pt x="141" y="58"/>
                  </a:cubicBezTo>
                  <a:cubicBezTo>
                    <a:pt x="135" y="90"/>
                    <a:pt x="122" y="128"/>
                    <a:pt x="109" y="160"/>
                  </a:cubicBezTo>
                  <a:cubicBezTo>
                    <a:pt x="97" y="186"/>
                    <a:pt x="77" y="211"/>
                    <a:pt x="65" y="237"/>
                  </a:cubicBezTo>
                  <a:cubicBezTo>
                    <a:pt x="45" y="256"/>
                    <a:pt x="33" y="275"/>
                    <a:pt x="13" y="288"/>
                  </a:cubicBezTo>
                  <a:cubicBezTo>
                    <a:pt x="1" y="307"/>
                    <a:pt x="1" y="327"/>
                    <a:pt x="13" y="346"/>
                  </a:cubicBezTo>
                  <a:cubicBezTo>
                    <a:pt x="20" y="352"/>
                    <a:pt x="29" y="355"/>
                    <a:pt x="39" y="355"/>
                  </a:cubicBezTo>
                  <a:cubicBezTo>
                    <a:pt x="49" y="355"/>
                    <a:pt x="58" y="352"/>
                    <a:pt x="65" y="346"/>
                  </a:cubicBezTo>
                  <a:cubicBezTo>
                    <a:pt x="103" y="301"/>
                    <a:pt x="141" y="250"/>
                    <a:pt x="167" y="199"/>
                  </a:cubicBezTo>
                  <a:cubicBezTo>
                    <a:pt x="186" y="147"/>
                    <a:pt x="199" y="90"/>
                    <a:pt x="205" y="39"/>
                  </a:cubicBezTo>
                  <a:cubicBezTo>
                    <a:pt x="205" y="19"/>
                    <a:pt x="193" y="0"/>
                    <a:pt x="1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7"/>
            <p:cNvSpPr/>
            <p:nvPr/>
          </p:nvSpPr>
          <p:spPr>
            <a:xfrm>
              <a:off x="2531259" y="2611305"/>
              <a:ext cx="24454" cy="9763"/>
            </a:xfrm>
            <a:custGeom>
              <a:avLst/>
              <a:gdLst/>
              <a:ahLst/>
              <a:cxnLst/>
              <a:rect l="l" t="t" r="r" b="b"/>
              <a:pathLst>
                <a:path w="263" h="105" extrusionOk="0">
                  <a:moveTo>
                    <a:pt x="39" y="0"/>
                  </a:moveTo>
                  <a:cubicBezTo>
                    <a:pt x="20" y="0"/>
                    <a:pt x="7" y="19"/>
                    <a:pt x="7" y="32"/>
                  </a:cubicBezTo>
                  <a:lnTo>
                    <a:pt x="0" y="32"/>
                  </a:lnTo>
                  <a:cubicBezTo>
                    <a:pt x="7" y="51"/>
                    <a:pt x="20" y="64"/>
                    <a:pt x="39" y="70"/>
                  </a:cubicBezTo>
                  <a:lnTo>
                    <a:pt x="103" y="70"/>
                  </a:lnTo>
                  <a:cubicBezTo>
                    <a:pt x="141" y="77"/>
                    <a:pt x="180" y="90"/>
                    <a:pt x="218" y="102"/>
                  </a:cubicBezTo>
                  <a:cubicBezTo>
                    <a:pt x="221" y="104"/>
                    <a:pt x="225" y="104"/>
                    <a:pt x="228" y="104"/>
                  </a:cubicBezTo>
                  <a:cubicBezTo>
                    <a:pt x="244" y="104"/>
                    <a:pt x="258" y="93"/>
                    <a:pt x="263" y="77"/>
                  </a:cubicBezTo>
                  <a:cubicBezTo>
                    <a:pt x="263" y="70"/>
                    <a:pt x="263" y="64"/>
                    <a:pt x="263" y="51"/>
                  </a:cubicBezTo>
                  <a:cubicBezTo>
                    <a:pt x="256" y="45"/>
                    <a:pt x="250" y="38"/>
                    <a:pt x="237" y="38"/>
                  </a:cubicBezTo>
                  <a:cubicBezTo>
                    <a:pt x="205" y="26"/>
                    <a:pt x="180" y="19"/>
                    <a:pt x="148" y="13"/>
                  </a:cubicBezTo>
                  <a:cubicBezTo>
                    <a:pt x="109" y="6"/>
                    <a:pt x="71" y="0"/>
                    <a:pt x="3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7"/>
            <p:cNvSpPr/>
            <p:nvPr/>
          </p:nvSpPr>
          <p:spPr>
            <a:xfrm>
              <a:off x="2529399" y="2660025"/>
              <a:ext cx="24547" cy="17945"/>
            </a:xfrm>
            <a:custGeom>
              <a:avLst/>
              <a:gdLst/>
              <a:ahLst/>
              <a:cxnLst/>
              <a:rect l="l" t="t" r="r" b="b"/>
              <a:pathLst>
                <a:path w="264" h="193" extrusionOk="0">
                  <a:moveTo>
                    <a:pt x="212" y="1"/>
                  </a:moveTo>
                  <a:cubicBezTo>
                    <a:pt x="200" y="1"/>
                    <a:pt x="193" y="7"/>
                    <a:pt x="187" y="7"/>
                  </a:cubicBezTo>
                  <a:cubicBezTo>
                    <a:pt x="136" y="39"/>
                    <a:pt x="78" y="78"/>
                    <a:pt x="27" y="116"/>
                  </a:cubicBezTo>
                  <a:cubicBezTo>
                    <a:pt x="0" y="148"/>
                    <a:pt x="26" y="193"/>
                    <a:pt x="62" y="193"/>
                  </a:cubicBezTo>
                  <a:cubicBezTo>
                    <a:pt x="69" y="193"/>
                    <a:pt x="77" y="191"/>
                    <a:pt x="84" y="187"/>
                  </a:cubicBezTo>
                  <a:cubicBezTo>
                    <a:pt x="136" y="155"/>
                    <a:pt x="180" y="123"/>
                    <a:pt x="232" y="91"/>
                  </a:cubicBezTo>
                  <a:cubicBezTo>
                    <a:pt x="257" y="78"/>
                    <a:pt x="264" y="46"/>
                    <a:pt x="251" y="27"/>
                  </a:cubicBezTo>
                  <a:cubicBezTo>
                    <a:pt x="244" y="14"/>
                    <a:pt x="225" y="1"/>
                    <a:pt x="2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7"/>
            <p:cNvSpPr/>
            <p:nvPr/>
          </p:nvSpPr>
          <p:spPr>
            <a:xfrm>
              <a:off x="2536651" y="2685686"/>
              <a:ext cx="20270" cy="27057"/>
            </a:xfrm>
            <a:custGeom>
              <a:avLst/>
              <a:gdLst/>
              <a:ahLst/>
              <a:cxnLst/>
              <a:rect l="l" t="t" r="r" b="b"/>
              <a:pathLst>
                <a:path w="218" h="291" extrusionOk="0">
                  <a:moveTo>
                    <a:pt x="179" y="0"/>
                  </a:moveTo>
                  <a:cubicBezTo>
                    <a:pt x="166" y="0"/>
                    <a:pt x="154" y="7"/>
                    <a:pt x="147" y="26"/>
                  </a:cubicBezTo>
                  <a:lnTo>
                    <a:pt x="147" y="19"/>
                  </a:lnTo>
                  <a:cubicBezTo>
                    <a:pt x="147" y="39"/>
                    <a:pt x="141" y="58"/>
                    <a:pt x="134" y="77"/>
                  </a:cubicBezTo>
                  <a:lnTo>
                    <a:pt x="134" y="71"/>
                  </a:lnTo>
                  <a:cubicBezTo>
                    <a:pt x="122" y="96"/>
                    <a:pt x="109" y="122"/>
                    <a:pt x="90" y="147"/>
                  </a:cubicBezTo>
                  <a:cubicBezTo>
                    <a:pt x="77" y="167"/>
                    <a:pt x="58" y="186"/>
                    <a:pt x="32" y="205"/>
                  </a:cubicBezTo>
                  <a:lnTo>
                    <a:pt x="38" y="205"/>
                  </a:lnTo>
                  <a:lnTo>
                    <a:pt x="32" y="211"/>
                  </a:lnTo>
                  <a:lnTo>
                    <a:pt x="19" y="218"/>
                  </a:lnTo>
                  <a:cubicBezTo>
                    <a:pt x="13" y="224"/>
                    <a:pt x="6" y="231"/>
                    <a:pt x="0" y="243"/>
                  </a:cubicBezTo>
                  <a:cubicBezTo>
                    <a:pt x="0" y="250"/>
                    <a:pt x="0" y="263"/>
                    <a:pt x="0" y="275"/>
                  </a:cubicBezTo>
                  <a:cubicBezTo>
                    <a:pt x="6" y="282"/>
                    <a:pt x="19" y="288"/>
                    <a:pt x="26" y="288"/>
                  </a:cubicBezTo>
                  <a:cubicBezTo>
                    <a:pt x="29" y="290"/>
                    <a:pt x="34" y="291"/>
                    <a:pt x="38" y="291"/>
                  </a:cubicBezTo>
                  <a:cubicBezTo>
                    <a:pt x="49" y="291"/>
                    <a:pt x="60" y="286"/>
                    <a:pt x="64" y="282"/>
                  </a:cubicBezTo>
                  <a:cubicBezTo>
                    <a:pt x="102" y="250"/>
                    <a:pt x="134" y="211"/>
                    <a:pt x="160" y="173"/>
                  </a:cubicBezTo>
                  <a:cubicBezTo>
                    <a:pt x="186" y="135"/>
                    <a:pt x="205" y="90"/>
                    <a:pt x="211" y="45"/>
                  </a:cubicBezTo>
                  <a:cubicBezTo>
                    <a:pt x="218" y="26"/>
                    <a:pt x="205" y="7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7"/>
            <p:cNvSpPr/>
            <p:nvPr/>
          </p:nvSpPr>
          <p:spPr>
            <a:xfrm>
              <a:off x="2284870" y="2439671"/>
              <a:ext cx="59600" cy="56160"/>
            </a:xfrm>
            <a:custGeom>
              <a:avLst/>
              <a:gdLst/>
              <a:ahLst/>
              <a:cxnLst/>
              <a:rect l="l" t="t" r="r" b="b"/>
              <a:pathLst>
                <a:path w="641" h="604" extrusionOk="0">
                  <a:moveTo>
                    <a:pt x="150" y="1"/>
                  </a:moveTo>
                  <a:cubicBezTo>
                    <a:pt x="118" y="1"/>
                    <a:pt x="91" y="10"/>
                    <a:pt x="71" y="28"/>
                  </a:cubicBezTo>
                  <a:cubicBezTo>
                    <a:pt x="1" y="92"/>
                    <a:pt x="52" y="265"/>
                    <a:pt x="186" y="425"/>
                  </a:cubicBezTo>
                  <a:cubicBezTo>
                    <a:pt x="286" y="539"/>
                    <a:pt x="406" y="603"/>
                    <a:pt x="493" y="603"/>
                  </a:cubicBezTo>
                  <a:cubicBezTo>
                    <a:pt x="524" y="603"/>
                    <a:pt x="550" y="595"/>
                    <a:pt x="570" y="579"/>
                  </a:cubicBezTo>
                  <a:cubicBezTo>
                    <a:pt x="641" y="508"/>
                    <a:pt x="590" y="329"/>
                    <a:pt x="455" y="176"/>
                  </a:cubicBezTo>
                  <a:lnTo>
                    <a:pt x="455" y="182"/>
                  </a:lnTo>
                  <a:cubicBezTo>
                    <a:pt x="356" y="69"/>
                    <a:pt x="237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7"/>
            <p:cNvSpPr/>
            <p:nvPr/>
          </p:nvSpPr>
          <p:spPr>
            <a:xfrm>
              <a:off x="2364644" y="2351901"/>
              <a:ext cx="59600" cy="56160"/>
            </a:xfrm>
            <a:custGeom>
              <a:avLst/>
              <a:gdLst/>
              <a:ahLst/>
              <a:cxnLst/>
              <a:rect l="l" t="t" r="r" b="b"/>
              <a:pathLst>
                <a:path w="641" h="604" extrusionOk="0">
                  <a:moveTo>
                    <a:pt x="148" y="0"/>
                  </a:moveTo>
                  <a:cubicBezTo>
                    <a:pt x="117" y="0"/>
                    <a:pt x="91" y="8"/>
                    <a:pt x="71" y="25"/>
                  </a:cubicBezTo>
                  <a:cubicBezTo>
                    <a:pt x="0" y="89"/>
                    <a:pt x="52" y="268"/>
                    <a:pt x="186" y="422"/>
                  </a:cubicBezTo>
                  <a:cubicBezTo>
                    <a:pt x="288" y="538"/>
                    <a:pt x="404" y="604"/>
                    <a:pt x="490" y="604"/>
                  </a:cubicBezTo>
                  <a:cubicBezTo>
                    <a:pt x="521" y="604"/>
                    <a:pt x="549" y="595"/>
                    <a:pt x="570" y="576"/>
                  </a:cubicBezTo>
                  <a:cubicBezTo>
                    <a:pt x="640" y="512"/>
                    <a:pt x="589" y="339"/>
                    <a:pt x="455" y="179"/>
                  </a:cubicBezTo>
                  <a:cubicBezTo>
                    <a:pt x="355" y="65"/>
                    <a:pt x="235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7"/>
            <p:cNvSpPr/>
            <p:nvPr/>
          </p:nvSpPr>
          <p:spPr>
            <a:xfrm>
              <a:off x="86622" y="2821339"/>
              <a:ext cx="279219" cy="276244"/>
            </a:xfrm>
            <a:custGeom>
              <a:avLst/>
              <a:gdLst/>
              <a:ahLst/>
              <a:cxnLst/>
              <a:rect l="l" t="t" r="r" b="b"/>
              <a:pathLst>
                <a:path w="3003" h="2971" extrusionOk="0">
                  <a:moveTo>
                    <a:pt x="2011" y="0"/>
                  </a:moveTo>
                  <a:lnTo>
                    <a:pt x="2011" y="7"/>
                  </a:lnTo>
                  <a:lnTo>
                    <a:pt x="1998" y="7"/>
                  </a:lnTo>
                  <a:lnTo>
                    <a:pt x="1985" y="13"/>
                  </a:lnTo>
                  <a:cubicBezTo>
                    <a:pt x="1806" y="58"/>
                    <a:pt x="1639" y="128"/>
                    <a:pt x="1479" y="212"/>
                  </a:cubicBezTo>
                  <a:cubicBezTo>
                    <a:pt x="1306" y="308"/>
                    <a:pt x="1140" y="423"/>
                    <a:pt x="986" y="557"/>
                  </a:cubicBezTo>
                  <a:cubicBezTo>
                    <a:pt x="673" y="820"/>
                    <a:pt x="410" y="1146"/>
                    <a:pt x="218" y="1511"/>
                  </a:cubicBezTo>
                  <a:cubicBezTo>
                    <a:pt x="116" y="1696"/>
                    <a:pt x="46" y="1895"/>
                    <a:pt x="7" y="2100"/>
                  </a:cubicBezTo>
                  <a:cubicBezTo>
                    <a:pt x="1" y="2113"/>
                    <a:pt x="7" y="2132"/>
                    <a:pt x="14" y="2145"/>
                  </a:cubicBezTo>
                  <a:cubicBezTo>
                    <a:pt x="26" y="2157"/>
                    <a:pt x="39" y="2164"/>
                    <a:pt x="58" y="2170"/>
                  </a:cubicBezTo>
                  <a:cubicBezTo>
                    <a:pt x="103" y="2183"/>
                    <a:pt x="142" y="2196"/>
                    <a:pt x="186" y="2209"/>
                  </a:cubicBezTo>
                  <a:lnTo>
                    <a:pt x="199" y="2215"/>
                  </a:lnTo>
                  <a:lnTo>
                    <a:pt x="193" y="2209"/>
                  </a:lnTo>
                  <a:lnTo>
                    <a:pt x="193" y="2209"/>
                  </a:lnTo>
                  <a:cubicBezTo>
                    <a:pt x="705" y="2394"/>
                    <a:pt x="1185" y="2682"/>
                    <a:pt x="1633" y="2964"/>
                  </a:cubicBezTo>
                  <a:cubicBezTo>
                    <a:pt x="1639" y="2964"/>
                    <a:pt x="1652" y="2970"/>
                    <a:pt x="1658" y="2970"/>
                  </a:cubicBezTo>
                  <a:cubicBezTo>
                    <a:pt x="1684" y="2964"/>
                    <a:pt x="1703" y="2951"/>
                    <a:pt x="1710" y="2932"/>
                  </a:cubicBezTo>
                  <a:cubicBezTo>
                    <a:pt x="1716" y="2919"/>
                    <a:pt x="1716" y="2900"/>
                    <a:pt x="1710" y="2887"/>
                  </a:cubicBezTo>
                  <a:cubicBezTo>
                    <a:pt x="1703" y="2874"/>
                    <a:pt x="1697" y="2861"/>
                    <a:pt x="1684" y="2855"/>
                  </a:cubicBezTo>
                  <a:lnTo>
                    <a:pt x="1588" y="2797"/>
                  </a:lnTo>
                  <a:lnTo>
                    <a:pt x="1562" y="2778"/>
                  </a:lnTo>
                  <a:cubicBezTo>
                    <a:pt x="1620" y="2759"/>
                    <a:pt x="1684" y="2733"/>
                    <a:pt x="1742" y="2708"/>
                  </a:cubicBezTo>
                  <a:cubicBezTo>
                    <a:pt x="1831" y="2669"/>
                    <a:pt x="1915" y="2618"/>
                    <a:pt x="1991" y="2554"/>
                  </a:cubicBezTo>
                  <a:cubicBezTo>
                    <a:pt x="2254" y="2337"/>
                    <a:pt x="2478" y="2074"/>
                    <a:pt x="2638" y="1773"/>
                  </a:cubicBezTo>
                  <a:cubicBezTo>
                    <a:pt x="2676" y="1703"/>
                    <a:pt x="2708" y="1626"/>
                    <a:pt x="2740" y="1549"/>
                  </a:cubicBezTo>
                  <a:cubicBezTo>
                    <a:pt x="2753" y="1517"/>
                    <a:pt x="2759" y="1485"/>
                    <a:pt x="2766" y="1453"/>
                  </a:cubicBezTo>
                  <a:cubicBezTo>
                    <a:pt x="2811" y="1504"/>
                    <a:pt x="2855" y="1556"/>
                    <a:pt x="2900" y="1613"/>
                  </a:cubicBezTo>
                  <a:cubicBezTo>
                    <a:pt x="2912" y="1622"/>
                    <a:pt x="2927" y="1627"/>
                    <a:pt x="2942" y="1627"/>
                  </a:cubicBezTo>
                  <a:cubicBezTo>
                    <a:pt x="2959" y="1627"/>
                    <a:pt x="2976" y="1621"/>
                    <a:pt x="2990" y="1607"/>
                  </a:cubicBezTo>
                  <a:cubicBezTo>
                    <a:pt x="2996" y="1594"/>
                    <a:pt x="3003" y="1581"/>
                    <a:pt x="3003" y="1562"/>
                  </a:cubicBezTo>
                  <a:cubicBezTo>
                    <a:pt x="3003" y="1549"/>
                    <a:pt x="2996" y="1530"/>
                    <a:pt x="2983" y="1517"/>
                  </a:cubicBezTo>
                  <a:lnTo>
                    <a:pt x="2964" y="1504"/>
                  </a:lnTo>
                  <a:cubicBezTo>
                    <a:pt x="2907" y="1434"/>
                    <a:pt x="2843" y="1357"/>
                    <a:pt x="2785" y="1280"/>
                  </a:cubicBezTo>
                  <a:cubicBezTo>
                    <a:pt x="2785" y="1274"/>
                    <a:pt x="2779" y="1274"/>
                    <a:pt x="2779" y="1268"/>
                  </a:cubicBezTo>
                  <a:cubicBezTo>
                    <a:pt x="2561" y="986"/>
                    <a:pt x="2375" y="679"/>
                    <a:pt x="2215" y="359"/>
                  </a:cubicBezTo>
                  <a:lnTo>
                    <a:pt x="2209" y="352"/>
                  </a:lnTo>
                  <a:cubicBezTo>
                    <a:pt x="2164" y="250"/>
                    <a:pt x="2119" y="148"/>
                    <a:pt x="2075" y="45"/>
                  </a:cubicBezTo>
                  <a:cubicBezTo>
                    <a:pt x="2062" y="20"/>
                    <a:pt x="2036" y="0"/>
                    <a:pt x="2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7"/>
            <p:cNvSpPr/>
            <p:nvPr/>
          </p:nvSpPr>
          <p:spPr>
            <a:xfrm>
              <a:off x="176531" y="2907063"/>
              <a:ext cx="189865" cy="191353"/>
            </a:xfrm>
            <a:custGeom>
              <a:avLst/>
              <a:gdLst/>
              <a:ahLst/>
              <a:cxnLst/>
              <a:rect l="l" t="t" r="r" b="b"/>
              <a:pathLst>
                <a:path w="2042" h="2058" extrusionOk="0">
                  <a:moveTo>
                    <a:pt x="1562" y="0"/>
                  </a:moveTo>
                  <a:lnTo>
                    <a:pt x="1504" y="26"/>
                  </a:lnTo>
                  <a:lnTo>
                    <a:pt x="1511" y="26"/>
                  </a:lnTo>
                  <a:cubicBezTo>
                    <a:pt x="1274" y="141"/>
                    <a:pt x="1050" y="288"/>
                    <a:pt x="852" y="467"/>
                  </a:cubicBezTo>
                  <a:cubicBezTo>
                    <a:pt x="627" y="659"/>
                    <a:pt x="429" y="883"/>
                    <a:pt x="263" y="1126"/>
                  </a:cubicBezTo>
                  <a:cubicBezTo>
                    <a:pt x="154" y="1293"/>
                    <a:pt x="64" y="1472"/>
                    <a:pt x="0" y="1658"/>
                  </a:cubicBezTo>
                  <a:cubicBezTo>
                    <a:pt x="231" y="1779"/>
                    <a:pt x="448" y="1914"/>
                    <a:pt x="666" y="2048"/>
                  </a:cubicBezTo>
                  <a:cubicBezTo>
                    <a:pt x="670" y="2053"/>
                    <a:pt x="678" y="2057"/>
                    <a:pt x="685" y="2057"/>
                  </a:cubicBezTo>
                  <a:cubicBezTo>
                    <a:pt x="687" y="2057"/>
                    <a:pt x="690" y="2056"/>
                    <a:pt x="691" y="2055"/>
                  </a:cubicBezTo>
                  <a:cubicBezTo>
                    <a:pt x="717" y="2055"/>
                    <a:pt x="736" y="2042"/>
                    <a:pt x="749" y="2023"/>
                  </a:cubicBezTo>
                  <a:cubicBezTo>
                    <a:pt x="755" y="2003"/>
                    <a:pt x="755" y="1991"/>
                    <a:pt x="749" y="1971"/>
                  </a:cubicBezTo>
                  <a:cubicBezTo>
                    <a:pt x="743" y="1959"/>
                    <a:pt x="730" y="1946"/>
                    <a:pt x="717" y="1939"/>
                  </a:cubicBezTo>
                  <a:lnTo>
                    <a:pt x="627" y="1882"/>
                  </a:lnTo>
                  <a:lnTo>
                    <a:pt x="602" y="1863"/>
                  </a:lnTo>
                  <a:cubicBezTo>
                    <a:pt x="666" y="1843"/>
                    <a:pt x="717" y="1824"/>
                    <a:pt x="775" y="1799"/>
                  </a:cubicBezTo>
                  <a:cubicBezTo>
                    <a:pt x="864" y="1760"/>
                    <a:pt x="954" y="1709"/>
                    <a:pt x="1031" y="1645"/>
                  </a:cubicBezTo>
                  <a:cubicBezTo>
                    <a:pt x="1159" y="1543"/>
                    <a:pt x="1274" y="1427"/>
                    <a:pt x="1376" y="1299"/>
                  </a:cubicBezTo>
                  <a:cubicBezTo>
                    <a:pt x="1492" y="1165"/>
                    <a:pt x="1594" y="1018"/>
                    <a:pt x="1677" y="858"/>
                  </a:cubicBezTo>
                  <a:cubicBezTo>
                    <a:pt x="1716" y="787"/>
                    <a:pt x="1748" y="717"/>
                    <a:pt x="1773" y="640"/>
                  </a:cubicBezTo>
                  <a:cubicBezTo>
                    <a:pt x="1786" y="602"/>
                    <a:pt x="1799" y="570"/>
                    <a:pt x="1805" y="538"/>
                  </a:cubicBezTo>
                  <a:cubicBezTo>
                    <a:pt x="1837" y="582"/>
                    <a:pt x="1882" y="634"/>
                    <a:pt x="1933" y="698"/>
                  </a:cubicBezTo>
                  <a:cubicBezTo>
                    <a:pt x="1944" y="709"/>
                    <a:pt x="1959" y="714"/>
                    <a:pt x="1974" y="714"/>
                  </a:cubicBezTo>
                  <a:cubicBezTo>
                    <a:pt x="1993" y="714"/>
                    <a:pt x="2012" y="706"/>
                    <a:pt x="2023" y="691"/>
                  </a:cubicBezTo>
                  <a:cubicBezTo>
                    <a:pt x="2036" y="678"/>
                    <a:pt x="2042" y="666"/>
                    <a:pt x="2036" y="646"/>
                  </a:cubicBezTo>
                  <a:cubicBezTo>
                    <a:pt x="2036" y="634"/>
                    <a:pt x="2029" y="614"/>
                    <a:pt x="2016" y="608"/>
                  </a:cubicBezTo>
                  <a:lnTo>
                    <a:pt x="2004" y="589"/>
                  </a:lnTo>
                  <a:cubicBezTo>
                    <a:pt x="1946" y="525"/>
                    <a:pt x="1882" y="448"/>
                    <a:pt x="1824" y="365"/>
                  </a:cubicBezTo>
                  <a:cubicBezTo>
                    <a:pt x="1818" y="365"/>
                    <a:pt x="1818" y="358"/>
                    <a:pt x="1812" y="352"/>
                  </a:cubicBezTo>
                  <a:cubicBezTo>
                    <a:pt x="1728" y="243"/>
                    <a:pt x="1645" y="122"/>
                    <a:pt x="1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7"/>
            <p:cNvSpPr/>
            <p:nvPr/>
          </p:nvSpPr>
          <p:spPr>
            <a:xfrm>
              <a:off x="176531" y="3021888"/>
              <a:ext cx="98838" cy="76801"/>
            </a:xfrm>
            <a:custGeom>
              <a:avLst/>
              <a:gdLst/>
              <a:ahLst/>
              <a:cxnLst/>
              <a:rect l="l" t="t" r="r" b="b"/>
              <a:pathLst>
                <a:path w="1063" h="826" extrusionOk="0">
                  <a:moveTo>
                    <a:pt x="205" y="0"/>
                  </a:moveTo>
                  <a:cubicBezTo>
                    <a:pt x="128" y="128"/>
                    <a:pt x="64" y="263"/>
                    <a:pt x="7" y="404"/>
                  </a:cubicBezTo>
                  <a:cubicBezTo>
                    <a:pt x="7" y="404"/>
                    <a:pt x="0" y="410"/>
                    <a:pt x="0" y="416"/>
                  </a:cubicBezTo>
                  <a:cubicBezTo>
                    <a:pt x="243" y="551"/>
                    <a:pt x="467" y="692"/>
                    <a:pt x="666" y="813"/>
                  </a:cubicBezTo>
                  <a:cubicBezTo>
                    <a:pt x="672" y="820"/>
                    <a:pt x="685" y="826"/>
                    <a:pt x="698" y="826"/>
                  </a:cubicBezTo>
                  <a:cubicBezTo>
                    <a:pt x="717" y="820"/>
                    <a:pt x="743" y="807"/>
                    <a:pt x="749" y="788"/>
                  </a:cubicBezTo>
                  <a:cubicBezTo>
                    <a:pt x="768" y="756"/>
                    <a:pt x="755" y="717"/>
                    <a:pt x="723" y="704"/>
                  </a:cubicBezTo>
                  <a:lnTo>
                    <a:pt x="634" y="647"/>
                  </a:lnTo>
                  <a:lnTo>
                    <a:pt x="608" y="628"/>
                  </a:lnTo>
                  <a:cubicBezTo>
                    <a:pt x="666" y="608"/>
                    <a:pt x="723" y="589"/>
                    <a:pt x="781" y="564"/>
                  </a:cubicBezTo>
                  <a:cubicBezTo>
                    <a:pt x="871" y="525"/>
                    <a:pt x="960" y="474"/>
                    <a:pt x="1037" y="410"/>
                  </a:cubicBezTo>
                  <a:lnTo>
                    <a:pt x="1063" y="391"/>
                  </a:lnTo>
                  <a:cubicBezTo>
                    <a:pt x="845" y="250"/>
                    <a:pt x="615" y="135"/>
                    <a:pt x="365" y="52"/>
                  </a:cubicBezTo>
                  <a:lnTo>
                    <a:pt x="371" y="52"/>
                  </a:lnTo>
                  <a:cubicBezTo>
                    <a:pt x="320" y="32"/>
                    <a:pt x="263" y="13"/>
                    <a:pt x="211" y="0"/>
                  </a:cubicBezTo>
                  <a:close/>
                </a:path>
              </a:pathLst>
            </a:custGeom>
            <a:solidFill>
              <a:srgbClr val="09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7"/>
            <p:cNvSpPr/>
            <p:nvPr/>
          </p:nvSpPr>
          <p:spPr>
            <a:xfrm>
              <a:off x="86622" y="2929005"/>
              <a:ext cx="109066" cy="131009"/>
            </a:xfrm>
            <a:custGeom>
              <a:avLst/>
              <a:gdLst/>
              <a:ahLst/>
              <a:cxnLst/>
              <a:rect l="l" t="t" r="r" b="b"/>
              <a:pathLst>
                <a:path w="1173" h="1409" extrusionOk="0">
                  <a:moveTo>
                    <a:pt x="430" y="1"/>
                  </a:moveTo>
                  <a:cubicBezTo>
                    <a:pt x="346" y="110"/>
                    <a:pt x="276" y="225"/>
                    <a:pt x="212" y="346"/>
                  </a:cubicBezTo>
                  <a:lnTo>
                    <a:pt x="212" y="353"/>
                  </a:lnTo>
                  <a:cubicBezTo>
                    <a:pt x="116" y="538"/>
                    <a:pt x="46" y="737"/>
                    <a:pt x="7" y="942"/>
                  </a:cubicBezTo>
                  <a:cubicBezTo>
                    <a:pt x="1" y="980"/>
                    <a:pt x="20" y="1012"/>
                    <a:pt x="58" y="1019"/>
                  </a:cubicBezTo>
                  <a:cubicBezTo>
                    <a:pt x="103" y="1031"/>
                    <a:pt x="142" y="1044"/>
                    <a:pt x="186" y="1057"/>
                  </a:cubicBezTo>
                  <a:lnTo>
                    <a:pt x="193" y="1057"/>
                  </a:lnTo>
                  <a:cubicBezTo>
                    <a:pt x="462" y="1153"/>
                    <a:pt x="718" y="1275"/>
                    <a:pt x="967" y="1409"/>
                  </a:cubicBezTo>
                  <a:cubicBezTo>
                    <a:pt x="1018" y="1262"/>
                    <a:pt x="1089" y="1121"/>
                    <a:pt x="1172" y="987"/>
                  </a:cubicBezTo>
                  <a:lnTo>
                    <a:pt x="1018" y="948"/>
                  </a:lnTo>
                  <a:cubicBezTo>
                    <a:pt x="929" y="929"/>
                    <a:pt x="846" y="897"/>
                    <a:pt x="756" y="865"/>
                  </a:cubicBezTo>
                  <a:cubicBezTo>
                    <a:pt x="711" y="852"/>
                    <a:pt x="666" y="826"/>
                    <a:pt x="628" y="801"/>
                  </a:cubicBezTo>
                  <a:cubicBezTo>
                    <a:pt x="590" y="782"/>
                    <a:pt x="558" y="756"/>
                    <a:pt x="526" y="724"/>
                  </a:cubicBezTo>
                  <a:cubicBezTo>
                    <a:pt x="494" y="692"/>
                    <a:pt x="462" y="654"/>
                    <a:pt x="436" y="615"/>
                  </a:cubicBezTo>
                  <a:cubicBezTo>
                    <a:pt x="417" y="577"/>
                    <a:pt x="398" y="538"/>
                    <a:pt x="385" y="500"/>
                  </a:cubicBezTo>
                  <a:cubicBezTo>
                    <a:pt x="372" y="462"/>
                    <a:pt x="366" y="417"/>
                    <a:pt x="366" y="372"/>
                  </a:cubicBezTo>
                  <a:cubicBezTo>
                    <a:pt x="359" y="334"/>
                    <a:pt x="359" y="295"/>
                    <a:pt x="366" y="257"/>
                  </a:cubicBezTo>
                  <a:cubicBezTo>
                    <a:pt x="372" y="167"/>
                    <a:pt x="391" y="78"/>
                    <a:pt x="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7"/>
            <p:cNvSpPr/>
            <p:nvPr/>
          </p:nvSpPr>
          <p:spPr>
            <a:xfrm>
              <a:off x="151520" y="2874149"/>
              <a:ext cx="320874" cy="318921"/>
            </a:xfrm>
            <a:custGeom>
              <a:avLst/>
              <a:gdLst/>
              <a:ahLst/>
              <a:cxnLst/>
              <a:rect l="l" t="t" r="r" b="b"/>
              <a:pathLst>
                <a:path w="3451" h="3430" extrusionOk="0">
                  <a:moveTo>
                    <a:pt x="3135" y="0"/>
                  </a:moveTo>
                  <a:cubicBezTo>
                    <a:pt x="2825" y="0"/>
                    <a:pt x="2080" y="558"/>
                    <a:pt x="1345" y="1372"/>
                  </a:cubicBezTo>
                  <a:cubicBezTo>
                    <a:pt x="512" y="2300"/>
                    <a:pt x="0" y="3202"/>
                    <a:pt x="212" y="3394"/>
                  </a:cubicBezTo>
                  <a:cubicBezTo>
                    <a:pt x="238" y="3418"/>
                    <a:pt x="275" y="3430"/>
                    <a:pt x="320" y="3430"/>
                  </a:cubicBezTo>
                  <a:cubicBezTo>
                    <a:pt x="636" y="3430"/>
                    <a:pt x="1379" y="2868"/>
                    <a:pt x="2106" y="2057"/>
                  </a:cubicBezTo>
                  <a:cubicBezTo>
                    <a:pt x="2945" y="1128"/>
                    <a:pt x="3450" y="226"/>
                    <a:pt x="3239" y="34"/>
                  </a:cubicBezTo>
                  <a:cubicBezTo>
                    <a:pt x="3214" y="11"/>
                    <a:pt x="3179" y="0"/>
                    <a:pt x="31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7"/>
            <p:cNvSpPr/>
            <p:nvPr/>
          </p:nvSpPr>
          <p:spPr>
            <a:xfrm>
              <a:off x="184806" y="2903251"/>
              <a:ext cx="264342" cy="263505"/>
            </a:xfrm>
            <a:custGeom>
              <a:avLst/>
              <a:gdLst/>
              <a:ahLst/>
              <a:cxnLst/>
              <a:rect l="l" t="t" r="r" b="b"/>
              <a:pathLst>
                <a:path w="2843" h="2834" extrusionOk="0">
                  <a:moveTo>
                    <a:pt x="2585" y="1"/>
                  </a:moveTo>
                  <a:cubicBezTo>
                    <a:pt x="2579" y="1"/>
                    <a:pt x="2573" y="2"/>
                    <a:pt x="2567" y="3"/>
                  </a:cubicBezTo>
                  <a:cubicBezTo>
                    <a:pt x="2292" y="22"/>
                    <a:pt x="1691" y="483"/>
                    <a:pt x="1108" y="1135"/>
                  </a:cubicBezTo>
                  <a:cubicBezTo>
                    <a:pt x="417" y="1897"/>
                    <a:pt x="1" y="2646"/>
                    <a:pt x="174" y="2800"/>
                  </a:cubicBezTo>
                  <a:cubicBezTo>
                    <a:pt x="195" y="2821"/>
                    <a:pt x="225" y="2833"/>
                    <a:pt x="256" y="2833"/>
                  </a:cubicBezTo>
                  <a:cubicBezTo>
                    <a:pt x="263" y="2833"/>
                    <a:pt x="269" y="2833"/>
                    <a:pt x="276" y="2832"/>
                  </a:cubicBezTo>
                  <a:cubicBezTo>
                    <a:pt x="551" y="2812"/>
                    <a:pt x="1153" y="2352"/>
                    <a:pt x="1735" y="1699"/>
                  </a:cubicBezTo>
                  <a:cubicBezTo>
                    <a:pt x="2427" y="937"/>
                    <a:pt x="2843" y="188"/>
                    <a:pt x="2670" y="28"/>
                  </a:cubicBezTo>
                  <a:cubicBezTo>
                    <a:pt x="2643" y="12"/>
                    <a:pt x="2613" y="1"/>
                    <a:pt x="2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7"/>
            <p:cNvSpPr/>
            <p:nvPr/>
          </p:nvSpPr>
          <p:spPr>
            <a:xfrm>
              <a:off x="228319" y="2930865"/>
              <a:ext cx="511204" cy="720130"/>
            </a:xfrm>
            <a:custGeom>
              <a:avLst/>
              <a:gdLst/>
              <a:ahLst/>
              <a:cxnLst/>
              <a:rect l="l" t="t" r="r" b="b"/>
              <a:pathLst>
                <a:path w="5498" h="7745" extrusionOk="0">
                  <a:moveTo>
                    <a:pt x="3827" y="4013"/>
                  </a:moveTo>
                  <a:cubicBezTo>
                    <a:pt x="3859" y="4013"/>
                    <a:pt x="3898" y="4019"/>
                    <a:pt x="3930" y="4019"/>
                  </a:cubicBezTo>
                  <a:lnTo>
                    <a:pt x="3930" y="4026"/>
                  </a:lnTo>
                  <a:cubicBezTo>
                    <a:pt x="3898" y="4026"/>
                    <a:pt x="3859" y="4019"/>
                    <a:pt x="3827" y="4013"/>
                  </a:cubicBezTo>
                  <a:close/>
                  <a:moveTo>
                    <a:pt x="2541" y="0"/>
                  </a:moveTo>
                  <a:cubicBezTo>
                    <a:pt x="2285" y="13"/>
                    <a:pt x="2035" y="70"/>
                    <a:pt x="1792" y="160"/>
                  </a:cubicBezTo>
                  <a:cubicBezTo>
                    <a:pt x="1639" y="218"/>
                    <a:pt x="1498" y="288"/>
                    <a:pt x="1363" y="371"/>
                  </a:cubicBezTo>
                  <a:cubicBezTo>
                    <a:pt x="1216" y="461"/>
                    <a:pt x="1088" y="557"/>
                    <a:pt x="967" y="672"/>
                  </a:cubicBezTo>
                  <a:cubicBezTo>
                    <a:pt x="839" y="794"/>
                    <a:pt x="723" y="928"/>
                    <a:pt x="627" y="1069"/>
                  </a:cubicBezTo>
                  <a:cubicBezTo>
                    <a:pt x="512" y="1229"/>
                    <a:pt x="416" y="1395"/>
                    <a:pt x="333" y="1575"/>
                  </a:cubicBezTo>
                  <a:cubicBezTo>
                    <a:pt x="250" y="1747"/>
                    <a:pt x="186" y="1927"/>
                    <a:pt x="134" y="2112"/>
                  </a:cubicBezTo>
                  <a:cubicBezTo>
                    <a:pt x="83" y="2298"/>
                    <a:pt x="51" y="2483"/>
                    <a:pt x="32" y="2675"/>
                  </a:cubicBezTo>
                  <a:cubicBezTo>
                    <a:pt x="0" y="3053"/>
                    <a:pt x="13" y="3437"/>
                    <a:pt x="83" y="3808"/>
                  </a:cubicBezTo>
                  <a:cubicBezTo>
                    <a:pt x="154" y="4199"/>
                    <a:pt x="269" y="4576"/>
                    <a:pt x="423" y="4935"/>
                  </a:cubicBezTo>
                  <a:cubicBezTo>
                    <a:pt x="576" y="5306"/>
                    <a:pt x="762" y="5658"/>
                    <a:pt x="979" y="5991"/>
                  </a:cubicBezTo>
                  <a:cubicBezTo>
                    <a:pt x="1197" y="6324"/>
                    <a:pt x="1434" y="6637"/>
                    <a:pt x="1703" y="6925"/>
                  </a:cubicBezTo>
                  <a:cubicBezTo>
                    <a:pt x="1971" y="7226"/>
                    <a:pt x="2272" y="7495"/>
                    <a:pt x="2599" y="7738"/>
                  </a:cubicBezTo>
                  <a:cubicBezTo>
                    <a:pt x="2611" y="7744"/>
                    <a:pt x="2624" y="7744"/>
                    <a:pt x="2637" y="7744"/>
                  </a:cubicBezTo>
                  <a:lnTo>
                    <a:pt x="2650" y="7744"/>
                  </a:lnTo>
                  <a:cubicBezTo>
                    <a:pt x="2650" y="7744"/>
                    <a:pt x="2656" y="7744"/>
                    <a:pt x="2663" y="7738"/>
                  </a:cubicBezTo>
                  <a:lnTo>
                    <a:pt x="2688" y="7738"/>
                  </a:lnTo>
                  <a:cubicBezTo>
                    <a:pt x="2931" y="7712"/>
                    <a:pt x="3143" y="7604"/>
                    <a:pt x="3379" y="7476"/>
                  </a:cubicBezTo>
                  <a:cubicBezTo>
                    <a:pt x="3488" y="7418"/>
                    <a:pt x="3591" y="7360"/>
                    <a:pt x="3687" y="7296"/>
                  </a:cubicBezTo>
                  <a:cubicBezTo>
                    <a:pt x="3943" y="7136"/>
                    <a:pt x="4180" y="6957"/>
                    <a:pt x="4410" y="6765"/>
                  </a:cubicBezTo>
                  <a:cubicBezTo>
                    <a:pt x="4653" y="6560"/>
                    <a:pt x="4877" y="6324"/>
                    <a:pt x="5063" y="6068"/>
                  </a:cubicBezTo>
                  <a:cubicBezTo>
                    <a:pt x="5146" y="5952"/>
                    <a:pt x="5210" y="5831"/>
                    <a:pt x="5261" y="5703"/>
                  </a:cubicBezTo>
                  <a:cubicBezTo>
                    <a:pt x="5306" y="5588"/>
                    <a:pt x="5325" y="5460"/>
                    <a:pt x="5319" y="5338"/>
                  </a:cubicBezTo>
                  <a:cubicBezTo>
                    <a:pt x="5312" y="5248"/>
                    <a:pt x="5287" y="5159"/>
                    <a:pt x="5242" y="5076"/>
                  </a:cubicBezTo>
                  <a:cubicBezTo>
                    <a:pt x="5216" y="5024"/>
                    <a:pt x="5184" y="4980"/>
                    <a:pt x="5146" y="4935"/>
                  </a:cubicBezTo>
                  <a:cubicBezTo>
                    <a:pt x="5108" y="4890"/>
                    <a:pt x="5063" y="4845"/>
                    <a:pt x="5018" y="4800"/>
                  </a:cubicBezTo>
                  <a:cubicBezTo>
                    <a:pt x="4922" y="4717"/>
                    <a:pt x="4813" y="4634"/>
                    <a:pt x="4704" y="4563"/>
                  </a:cubicBezTo>
                  <a:lnTo>
                    <a:pt x="4647" y="4519"/>
                  </a:lnTo>
                  <a:cubicBezTo>
                    <a:pt x="4557" y="4455"/>
                    <a:pt x="4461" y="4397"/>
                    <a:pt x="4378" y="4327"/>
                  </a:cubicBezTo>
                  <a:lnTo>
                    <a:pt x="4378" y="4327"/>
                  </a:lnTo>
                  <a:lnTo>
                    <a:pt x="4391" y="4339"/>
                  </a:lnTo>
                  <a:cubicBezTo>
                    <a:pt x="4282" y="4256"/>
                    <a:pt x="4186" y="4167"/>
                    <a:pt x="4103" y="4064"/>
                  </a:cubicBezTo>
                  <a:lnTo>
                    <a:pt x="4071" y="4013"/>
                  </a:lnTo>
                  <a:lnTo>
                    <a:pt x="4103" y="4013"/>
                  </a:lnTo>
                  <a:cubicBezTo>
                    <a:pt x="4244" y="4007"/>
                    <a:pt x="4384" y="3981"/>
                    <a:pt x="4519" y="3930"/>
                  </a:cubicBezTo>
                  <a:cubicBezTo>
                    <a:pt x="4672" y="3879"/>
                    <a:pt x="4813" y="3802"/>
                    <a:pt x="4935" y="3706"/>
                  </a:cubicBezTo>
                  <a:cubicBezTo>
                    <a:pt x="5056" y="3603"/>
                    <a:pt x="5159" y="3488"/>
                    <a:pt x="5242" y="3360"/>
                  </a:cubicBezTo>
                  <a:cubicBezTo>
                    <a:pt x="5421" y="3066"/>
                    <a:pt x="5498" y="2720"/>
                    <a:pt x="5466" y="2381"/>
                  </a:cubicBezTo>
                  <a:cubicBezTo>
                    <a:pt x="5447" y="2176"/>
                    <a:pt x="5402" y="1984"/>
                    <a:pt x="5332" y="1792"/>
                  </a:cubicBezTo>
                  <a:cubicBezTo>
                    <a:pt x="5274" y="1632"/>
                    <a:pt x="5197" y="1479"/>
                    <a:pt x="5114" y="1338"/>
                  </a:cubicBezTo>
                  <a:cubicBezTo>
                    <a:pt x="4948" y="1056"/>
                    <a:pt x="4730" y="813"/>
                    <a:pt x="4474" y="614"/>
                  </a:cubicBezTo>
                  <a:cubicBezTo>
                    <a:pt x="3968" y="218"/>
                    <a:pt x="3354" y="6"/>
                    <a:pt x="2714" y="6"/>
                  </a:cubicBezTo>
                  <a:lnTo>
                    <a:pt x="2541" y="6"/>
                  </a:lnTo>
                  <a:lnTo>
                    <a:pt x="25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7"/>
            <p:cNvSpPr/>
            <p:nvPr/>
          </p:nvSpPr>
          <p:spPr>
            <a:xfrm>
              <a:off x="227668" y="2937373"/>
              <a:ext cx="322641" cy="714179"/>
            </a:xfrm>
            <a:custGeom>
              <a:avLst/>
              <a:gdLst/>
              <a:ahLst/>
              <a:cxnLst/>
              <a:rect l="l" t="t" r="r" b="b"/>
              <a:pathLst>
                <a:path w="3470" h="7681" extrusionOk="0">
                  <a:moveTo>
                    <a:pt x="2087" y="0"/>
                  </a:moveTo>
                  <a:lnTo>
                    <a:pt x="2087" y="0"/>
                  </a:lnTo>
                  <a:cubicBezTo>
                    <a:pt x="1985" y="26"/>
                    <a:pt x="1889" y="58"/>
                    <a:pt x="1799" y="90"/>
                  </a:cubicBezTo>
                  <a:cubicBezTo>
                    <a:pt x="1646" y="148"/>
                    <a:pt x="1498" y="218"/>
                    <a:pt x="1364" y="301"/>
                  </a:cubicBezTo>
                  <a:cubicBezTo>
                    <a:pt x="1223" y="391"/>
                    <a:pt x="1095" y="487"/>
                    <a:pt x="974" y="602"/>
                  </a:cubicBezTo>
                  <a:cubicBezTo>
                    <a:pt x="846" y="724"/>
                    <a:pt x="730" y="858"/>
                    <a:pt x="628" y="1005"/>
                  </a:cubicBezTo>
                  <a:cubicBezTo>
                    <a:pt x="519" y="1165"/>
                    <a:pt x="417" y="1332"/>
                    <a:pt x="334" y="1511"/>
                  </a:cubicBezTo>
                  <a:cubicBezTo>
                    <a:pt x="257" y="1684"/>
                    <a:pt x="186" y="1863"/>
                    <a:pt x="135" y="2049"/>
                  </a:cubicBezTo>
                  <a:cubicBezTo>
                    <a:pt x="90" y="2234"/>
                    <a:pt x="58" y="2420"/>
                    <a:pt x="39" y="2605"/>
                  </a:cubicBezTo>
                  <a:cubicBezTo>
                    <a:pt x="1" y="2989"/>
                    <a:pt x="20" y="3373"/>
                    <a:pt x="90" y="3745"/>
                  </a:cubicBezTo>
                  <a:cubicBezTo>
                    <a:pt x="161" y="4129"/>
                    <a:pt x="269" y="4506"/>
                    <a:pt x="423" y="4871"/>
                  </a:cubicBezTo>
                  <a:cubicBezTo>
                    <a:pt x="577" y="5242"/>
                    <a:pt x="769" y="5594"/>
                    <a:pt x="986" y="5927"/>
                  </a:cubicBezTo>
                  <a:cubicBezTo>
                    <a:pt x="1198" y="6260"/>
                    <a:pt x="1441" y="6567"/>
                    <a:pt x="1703" y="6862"/>
                  </a:cubicBezTo>
                  <a:cubicBezTo>
                    <a:pt x="1978" y="7162"/>
                    <a:pt x="2279" y="7431"/>
                    <a:pt x="2606" y="7674"/>
                  </a:cubicBezTo>
                  <a:cubicBezTo>
                    <a:pt x="2618" y="7681"/>
                    <a:pt x="2631" y="7681"/>
                    <a:pt x="2644" y="7681"/>
                  </a:cubicBezTo>
                  <a:lnTo>
                    <a:pt x="2657" y="7681"/>
                  </a:lnTo>
                  <a:cubicBezTo>
                    <a:pt x="2657" y="7681"/>
                    <a:pt x="2663" y="7674"/>
                    <a:pt x="2670" y="7674"/>
                  </a:cubicBezTo>
                  <a:lnTo>
                    <a:pt x="2695" y="7674"/>
                  </a:lnTo>
                  <a:cubicBezTo>
                    <a:pt x="2938" y="7642"/>
                    <a:pt x="3150" y="7540"/>
                    <a:pt x="3386" y="7412"/>
                  </a:cubicBezTo>
                  <a:lnTo>
                    <a:pt x="3470" y="7367"/>
                  </a:lnTo>
                  <a:cubicBezTo>
                    <a:pt x="3406" y="7329"/>
                    <a:pt x="3348" y="7284"/>
                    <a:pt x="3290" y="7246"/>
                  </a:cubicBezTo>
                  <a:cubicBezTo>
                    <a:pt x="2964" y="7022"/>
                    <a:pt x="2650" y="6772"/>
                    <a:pt x="2362" y="6503"/>
                  </a:cubicBezTo>
                  <a:cubicBezTo>
                    <a:pt x="2074" y="6234"/>
                    <a:pt x="1818" y="5940"/>
                    <a:pt x="1588" y="5620"/>
                  </a:cubicBezTo>
                  <a:cubicBezTo>
                    <a:pt x="1358" y="5306"/>
                    <a:pt x="1166" y="4967"/>
                    <a:pt x="1018" y="4609"/>
                  </a:cubicBezTo>
                  <a:cubicBezTo>
                    <a:pt x="865" y="4237"/>
                    <a:pt x="756" y="3853"/>
                    <a:pt x="698" y="3457"/>
                  </a:cubicBezTo>
                  <a:cubicBezTo>
                    <a:pt x="666" y="3265"/>
                    <a:pt x="647" y="3073"/>
                    <a:pt x="647" y="2881"/>
                  </a:cubicBezTo>
                  <a:cubicBezTo>
                    <a:pt x="641" y="2516"/>
                    <a:pt x="692" y="2151"/>
                    <a:pt x="788" y="1799"/>
                  </a:cubicBezTo>
                  <a:cubicBezTo>
                    <a:pt x="839" y="1626"/>
                    <a:pt x="903" y="1453"/>
                    <a:pt x="974" y="1287"/>
                  </a:cubicBezTo>
                  <a:cubicBezTo>
                    <a:pt x="1121" y="954"/>
                    <a:pt x="1326" y="653"/>
                    <a:pt x="1582" y="391"/>
                  </a:cubicBezTo>
                  <a:cubicBezTo>
                    <a:pt x="1710" y="269"/>
                    <a:pt x="1844" y="154"/>
                    <a:pt x="1998" y="58"/>
                  </a:cubicBezTo>
                  <a:cubicBezTo>
                    <a:pt x="2023" y="39"/>
                    <a:pt x="2055" y="20"/>
                    <a:pt x="208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7"/>
            <p:cNvSpPr/>
            <p:nvPr/>
          </p:nvSpPr>
          <p:spPr>
            <a:xfrm>
              <a:off x="387123" y="3235548"/>
              <a:ext cx="147094" cy="224361"/>
            </a:xfrm>
            <a:custGeom>
              <a:avLst/>
              <a:gdLst/>
              <a:ahLst/>
              <a:cxnLst/>
              <a:rect l="l" t="t" r="r" b="b"/>
              <a:pathLst>
                <a:path w="1582" h="2413" extrusionOk="0">
                  <a:moveTo>
                    <a:pt x="1198" y="0"/>
                  </a:moveTo>
                  <a:cubicBezTo>
                    <a:pt x="1185" y="0"/>
                    <a:pt x="1179" y="6"/>
                    <a:pt x="1166" y="13"/>
                  </a:cubicBezTo>
                  <a:lnTo>
                    <a:pt x="1153" y="13"/>
                  </a:lnTo>
                  <a:cubicBezTo>
                    <a:pt x="686" y="122"/>
                    <a:pt x="398" y="518"/>
                    <a:pt x="270" y="742"/>
                  </a:cubicBezTo>
                  <a:cubicBezTo>
                    <a:pt x="65" y="1075"/>
                    <a:pt x="1" y="1466"/>
                    <a:pt x="91" y="1843"/>
                  </a:cubicBezTo>
                  <a:cubicBezTo>
                    <a:pt x="110" y="1933"/>
                    <a:pt x="148" y="2016"/>
                    <a:pt x="199" y="2093"/>
                  </a:cubicBezTo>
                  <a:cubicBezTo>
                    <a:pt x="257" y="2170"/>
                    <a:pt x="321" y="2240"/>
                    <a:pt x="404" y="2291"/>
                  </a:cubicBezTo>
                  <a:cubicBezTo>
                    <a:pt x="481" y="2343"/>
                    <a:pt x="577" y="2381"/>
                    <a:pt x="673" y="2400"/>
                  </a:cubicBezTo>
                  <a:cubicBezTo>
                    <a:pt x="718" y="2413"/>
                    <a:pt x="769" y="2413"/>
                    <a:pt x="814" y="2413"/>
                  </a:cubicBezTo>
                  <a:cubicBezTo>
                    <a:pt x="859" y="2407"/>
                    <a:pt x="903" y="2400"/>
                    <a:pt x="942" y="2387"/>
                  </a:cubicBezTo>
                  <a:cubicBezTo>
                    <a:pt x="1031" y="2362"/>
                    <a:pt x="1115" y="2311"/>
                    <a:pt x="1179" y="2240"/>
                  </a:cubicBezTo>
                  <a:cubicBezTo>
                    <a:pt x="1211" y="2208"/>
                    <a:pt x="1236" y="2170"/>
                    <a:pt x="1262" y="2125"/>
                  </a:cubicBezTo>
                  <a:cubicBezTo>
                    <a:pt x="1287" y="2087"/>
                    <a:pt x="1307" y="2042"/>
                    <a:pt x="1326" y="1997"/>
                  </a:cubicBezTo>
                  <a:cubicBezTo>
                    <a:pt x="1390" y="1811"/>
                    <a:pt x="1422" y="1613"/>
                    <a:pt x="1428" y="1415"/>
                  </a:cubicBezTo>
                  <a:cubicBezTo>
                    <a:pt x="1428" y="1357"/>
                    <a:pt x="1435" y="1299"/>
                    <a:pt x="1435" y="1242"/>
                  </a:cubicBezTo>
                  <a:cubicBezTo>
                    <a:pt x="1441" y="1184"/>
                    <a:pt x="1441" y="1133"/>
                    <a:pt x="1447" y="1082"/>
                  </a:cubicBezTo>
                  <a:cubicBezTo>
                    <a:pt x="1454" y="1030"/>
                    <a:pt x="1460" y="954"/>
                    <a:pt x="1467" y="883"/>
                  </a:cubicBezTo>
                  <a:cubicBezTo>
                    <a:pt x="1473" y="826"/>
                    <a:pt x="1486" y="768"/>
                    <a:pt x="1505" y="704"/>
                  </a:cubicBezTo>
                  <a:lnTo>
                    <a:pt x="1511" y="666"/>
                  </a:lnTo>
                  <a:cubicBezTo>
                    <a:pt x="1537" y="582"/>
                    <a:pt x="1556" y="493"/>
                    <a:pt x="1563" y="403"/>
                  </a:cubicBezTo>
                  <a:cubicBezTo>
                    <a:pt x="1582" y="307"/>
                    <a:pt x="1563" y="205"/>
                    <a:pt x="1511" y="122"/>
                  </a:cubicBezTo>
                  <a:cubicBezTo>
                    <a:pt x="1479" y="83"/>
                    <a:pt x="1441" y="51"/>
                    <a:pt x="1396" y="38"/>
                  </a:cubicBezTo>
                  <a:cubicBezTo>
                    <a:pt x="1332" y="13"/>
                    <a:pt x="1268" y="0"/>
                    <a:pt x="12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7"/>
            <p:cNvSpPr/>
            <p:nvPr/>
          </p:nvSpPr>
          <p:spPr>
            <a:xfrm>
              <a:off x="275272" y="3246240"/>
              <a:ext cx="52441" cy="98280"/>
            </a:xfrm>
            <a:custGeom>
              <a:avLst/>
              <a:gdLst/>
              <a:ahLst/>
              <a:cxnLst/>
              <a:rect l="l" t="t" r="r" b="b"/>
              <a:pathLst>
                <a:path w="564" h="1057" extrusionOk="0">
                  <a:moveTo>
                    <a:pt x="259" y="0"/>
                  </a:moveTo>
                  <a:cubicBezTo>
                    <a:pt x="256" y="0"/>
                    <a:pt x="253" y="0"/>
                    <a:pt x="250" y="0"/>
                  </a:cubicBezTo>
                  <a:cubicBezTo>
                    <a:pt x="186" y="13"/>
                    <a:pt x="129" y="58"/>
                    <a:pt x="103" y="115"/>
                  </a:cubicBezTo>
                  <a:cubicBezTo>
                    <a:pt x="33" y="250"/>
                    <a:pt x="1" y="397"/>
                    <a:pt x="20" y="544"/>
                  </a:cubicBezTo>
                  <a:cubicBezTo>
                    <a:pt x="26" y="653"/>
                    <a:pt x="52" y="755"/>
                    <a:pt x="90" y="851"/>
                  </a:cubicBezTo>
                  <a:cubicBezTo>
                    <a:pt x="128" y="939"/>
                    <a:pt x="202" y="1057"/>
                    <a:pt x="312" y="1057"/>
                  </a:cubicBezTo>
                  <a:cubicBezTo>
                    <a:pt x="315" y="1057"/>
                    <a:pt x="318" y="1056"/>
                    <a:pt x="321" y="1056"/>
                  </a:cubicBezTo>
                  <a:cubicBezTo>
                    <a:pt x="385" y="1043"/>
                    <a:pt x="436" y="1005"/>
                    <a:pt x="468" y="947"/>
                  </a:cubicBezTo>
                  <a:cubicBezTo>
                    <a:pt x="538" y="813"/>
                    <a:pt x="564" y="659"/>
                    <a:pt x="545" y="512"/>
                  </a:cubicBezTo>
                  <a:cubicBezTo>
                    <a:pt x="538" y="410"/>
                    <a:pt x="519" y="301"/>
                    <a:pt x="474" y="205"/>
                  </a:cubicBezTo>
                  <a:cubicBezTo>
                    <a:pt x="437" y="124"/>
                    <a:pt x="369" y="0"/>
                    <a:pt x="2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7"/>
            <p:cNvSpPr/>
            <p:nvPr/>
          </p:nvSpPr>
          <p:spPr>
            <a:xfrm>
              <a:off x="422826" y="3491326"/>
              <a:ext cx="49558" cy="92422"/>
            </a:xfrm>
            <a:custGeom>
              <a:avLst/>
              <a:gdLst/>
              <a:ahLst/>
              <a:cxnLst/>
              <a:rect l="l" t="t" r="r" b="b"/>
              <a:pathLst>
                <a:path w="533" h="994" extrusionOk="0">
                  <a:moveTo>
                    <a:pt x="246" y="1"/>
                  </a:moveTo>
                  <a:cubicBezTo>
                    <a:pt x="243" y="1"/>
                    <a:pt x="241" y="1"/>
                    <a:pt x="238" y="1"/>
                  </a:cubicBezTo>
                  <a:cubicBezTo>
                    <a:pt x="174" y="14"/>
                    <a:pt x="123" y="52"/>
                    <a:pt x="97" y="110"/>
                  </a:cubicBezTo>
                  <a:cubicBezTo>
                    <a:pt x="33" y="238"/>
                    <a:pt x="1" y="372"/>
                    <a:pt x="20" y="513"/>
                  </a:cubicBezTo>
                  <a:cubicBezTo>
                    <a:pt x="20" y="609"/>
                    <a:pt x="46" y="712"/>
                    <a:pt x="84" y="801"/>
                  </a:cubicBezTo>
                  <a:cubicBezTo>
                    <a:pt x="122" y="882"/>
                    <a:pt x="183" y="993"/>
                    <a:pt x="287" y="993"/>
                  </a:cubicBezTo>
                  <a:cubicBezTo>
                    <a:pt x="290" y="993"/>
                    <a:pt x="293" y="993"/>
                    <a:pt x="295" y="993"/>
                  </a:cubicBezTo>
                  <a:cubicBezTo>
                    <a:pt x="353" y="980"/>
                    <a:pt x="411" y="942"/>
                    <a:pt x="436" y="884"/>
                  </a:cubicBezTo>
                  <a:cubicBezTo>
                    <a:pt x="500" y="763"/>
                    <a:pt x="532" y="622"/>
                    <a:pt x="513" y="481"/>
                  </a:cubicBezTo>
                  <a:cubicBezTo>
                    <a:pt x="507" y="385"/>
                    <a:pt x="487" y="283"/>
                    <a:pt x="449" y="193"/>
                  </a:cubicBezTo>
                  <a:cubicBezTo>
                    <a:pt x="412" y="118"/>
                    <a:pt x="350" y="1"/>
                    <a:pt x="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7"/>
            <p:cNvSpPr/>
            <p:nvPr/>
          </p:nvSpPr>
          <p:spPr>
            <a:xfrm>
              <a:off x="571031" y="3346747"/>
              <a:ext cx="47141" cy="88796"/>
            </a:xfrm>
            <a:custGeom>
              <a:avLst/>
              <a:gdLst/>
              <a:ahLst/>
              <a:cxnLst/>
              <a:rect l="l" t="t" r="r" b="b"/>
              <a:pathLst>
                <a:path w="507" h="955" extrusionOk="0">
                  <a:moveTo>
                    <a:pt x="233" y="1"/>
                  </a:moveTo>
                  <a:cubicBezTo>
                    <a:pt x="230" y="1"/>
                    <a:pt x="228" y="1"/>
                    <a:pt x="225" y="1"/>
                  </a:cubicBezTo>
                  <a:cubicBezTo>
                    <a:pt x="167" y="7"/>
                    <a:pt x="116" y="46"/>
                    <a:pt x="90" y="103"/>
                  </a:cubicBezTo>
                  <a:cubicBezTo>
                    <a:pt x="26" y="219"/>
                    <a:pt x="1" y="359"/>
                    <a:pt x="13" y="494"/>
                  </a:cubicBezTo>
                  <a:cubicBezTo>
                    <a:pt x="20" y="590"/>
                    <a:pt x="39" y="679"/>
                    <a:pt x="77" y="769"/>
                  </a:cubicBezTo>
                  <a:cubicBezTo>
                    <a:pt x="115" y="850"/>
                    <a:pt x="176" y="955"/>
                    <a:pt x="274" y="955"/>
                  </a:cubicBezTo>
                  <a:cubicBezTo>
                    <a:pt x="277" y="955"/>
                    <a:pt x="279" y="955"/>
                    <a:pt x="282" y="955"/>
                  </a:cubicBezTo>
                  <a:cubicBezTo>
                    <a:pt x="340" y="948"/>
                    <a:pt x="391" y="910"/>
                    <a:pt x="417" y="852"/>
                  </a:cubicBezTo>
                  <a:cubicBezTo>
                    <a:pt x="481" y="731"/>
                    <a:pt x="506" y="596"/>
                    <a:pt x="494" y="462"/>
                  </a:cubicBezTo>
                  <a:cubicBezTo>
                    <a:pt x="487" y="366"/>
                    <a:pt x="468" y="270"/>
                    <a:pt x="430" y="180"/>
                  </a:cubicBezTo>
                  <a:cubicBezTo>
                    <a:pt x="392" y="105"/>
                    <a:pt x="331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7"/>
            <p:cNvSpPr/>
            <p:nvPr/>
          </p:nvSpPr>
          <p:spPr>
            <a:xfrm>
              <a:off x="318134" y="2976609"/>
              <a:ext cx="45932" cy="86471"/>
            </a:xfrm>
            <a:custGeom>
              <a:avLst/>
              <a:gdLst/>
              <a:ahLst/>
              <a:cxnLst/>
              <a:rect l="l" t="t" r="r" b="b"/>
              <a:pathLst>
                <a:path w="494" h="930" extrusionOk="0">
                  <a:moveTo>
                    <a:pt x="227" y="1"/>
                  </a:moveTo>
                  <a:cubicBezTo>
                    <a:pt x="224" y="1"/>
                    <a:pt x="221" y="1"/>
                    <a:pt x="218" y="1"/>
                  </a:cubicBezTo>
                  <a:cubicBezTo>
                    <a:pt x="161" y="14"/>
                    <a:pt x="109" y="46"/>
                    <a:pt x="84" y="103"/>
                  </a:cubicBezTo>
                  <a:cubicBezTo>
                    <a:pt x="26" y="218"/>
                    <a:pt x="1" y="346"/>
                    <a:pt x="13" y="481"/>
                  </a:cubicBezTo>
                  <a:cubicBezTo>
                    <a:pt x="20" y="571"/>
                    <a:pt x="39" y="667"/>
                    <a:pt x="77" y="750"/>
                  </a:cubicBezTo>
                  <a:cubicBezTo>
                    <a:pt x="108" y="824"/>
                    <a:pt x="170" y="929"/>
                    <a:pt x="267" y="929"/>
                  </a:cubicBezTo>
                  <a:cubicBezTo>
                    <a:pt x="270" y="929"/>
                    <a:pt x="273" y="929"/>
                    <a:pt x="276" y="929"/>
                  </a:cubicBezTo>
                  <a:cubicBezTo>
                    <a:pt x="333" y="916"/>
                    <a:pt x="385" y="884"/>
                    <a:pt x="404" y="827"/>
                  </a:cubicBezTo>
                  <a:cubicBezTo>
                    <a:pt x="468" y="711"/>
                    <a:pt x="493" y="583"/>
                    <a:pt x="481" y="449"/>
                  </a:cubicBezTo>
                  <a:cubicBezTo>
                    <a:pt x="474" y="359"/>
                    <a:pt x="455" y="263"/>
                    <a:pt x="417" y="180"/>
                  </a:cubicBezTo>
                  <a:cubicBezTo>
                    <a:pt x="385" y="105"/>
                    <a:pt x="324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7"/>
            <p:cNvSpPr/>
            <p:nvPr/>
          </p:nvSpPr>
          <p:spPr>
            <a:xfrm>
              <a:off x="439562" y="3240754"/>
              <a:ext cx="78010" cy="135844"/>
            </a:xfrm>
            <a:custGeom>
              <a:avLst/>
              <a:gdLst/>
              <a:ahLst/>
              <a:cxnLst/>
              <a:rect l="l" t="t" r="r" b="b"/>
              <a:pathLst>
                <a:path w="839" h="1461" extrusionOk="0">
                  <a:moveTo>
                    <a:pt x="732" y="0"/>
                  </a:moveTo>
                  <a:cubicBezTo>
                    <a:pt x="727" y="0"/>
                    <a:pt x="722" y="1"/>
                    <a:pt x="717" y="2"/>
                  </a:cubicBezTo>
                  <a:cubicBezTo>
                    <a:pt x="698" y="2"/>
                    <a:pt x="685" y="8"/>
                    <a:pt x="666" y="14"/>
                  </a:cubicBezTo>
                  <a:cubicBezTo>
                    <a:pt x="615" y="53"/>
                    <a:pt x="563" y="98"/>
                    <a:pt x="512" y="149"/>
                  </a:cubicBezTo>
                  <a:cubicBezTo>
                    <a:pt x="467" y="194"/>
                    <a:pt x="423" y="245"/>
                    <a:pt x="384" y="296"/>
                  </a:cubicBezTo>
                  <a:cubicBezTo>
                    <a:pt x="301" y="405"/>
                    <a:pt x="237" y="520"/>
                    <a:pt x="186" y="642"/>
                  </a:cubicBezTo>
                  <a:cubicBezTo>
                    <a:pt x="135" y="770"/>
                    <a:pt x="90" y="898"/>
                    <a:pt x="64" y="1026"/>
                  </a:cubicBezTo>
                  <a:cubicBezTo>
                    <a:pt x="32" y="1160"/>
                    <a:pt x="13" y="1288"/>
                    <a:pt x="7" y="1423"/>
                  </a:cubicBezTo>
                  <a:cubicBezTo>
                    <a:pt x="0" y="1435"/>
                    <a:pt x="13" y="1455"/>
                    <a:pt x="32" y="1461"/>
                  </a:cubicBezTo>
                  <a:cubicBezTo>
                    <a:pt x="45" y="1461"/>
                    <a:pt x="64" y="1455"/>
                    <a:pt x="71" y="1435"/>
                  </a:cubicBezTo>
                  <a:cubicBezTo>
                    <a:pt x="83" y="1294"/>
                    <a:pt x="115" y="1154"/>
                    <a:pt x="167" y="1026"/>
                  </a:cubicBezTo>
                  <a:cubicBezTo>
                    <a:pt x="192" y="942"/>
                    <a:pt x="224" y="866"/>
                    <a:pt x="263" y="789"/>
                  </a:cubicBezTo>
                  <a:cubicBezTo>
                    <a:pt x="301" y="706"/>
                    <a:pt x="346" y="629"/>
                    <a:pt x="397" y="558"/>
                  </a:cubicBezTo>
                  <a:lnTo>
                    <a:pt x="397" y="558"/>
                  </a:lnTo>
                  <a:cubicBezTo>
                    <a:pt x="397" y="558"/>
                    <a:pt x="391" y="565"/>
                    <a:pt x="384" y="571"/>
                  </a:cubicBezTo>
                  <a:cubicBezTo>
                    <a:pt x="455" y="475"/>
                    <a:pt x="531" y="386"/>
                    <a:pt x="615" y="309"/>
                  </a:cubicBezTo>
                  <a:cubicBezTo>
                    <a:pt x="672" y="264"/>
                    <a:pt x="723" y="226"/>
                    <a:pt x="787" y="194"/>
                  </a:cubicBezTo>
                  <a:cubicBezTo>
                    <a:pt x="813" y="174"/>
                    <a:pt x="826" y="155"/>
                    <a:pt x="832" y="123"/>
                  </a:cubicBezTo>
                  <a:cubicBezTo>
                    <a:pt x="839" y="98"/>
                    <a:pt x="832" y="72"/>
                    <a:pt x="813" y="46"/>
                  </a:cubicBezTo>
                  <a:cubicBezTo>
                    <a:pt x="796" y="19"/>
                    <a:pt x="765" y="0"/>
                    <a:pt x="73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7"/>
            <p:cNvSpPr/>
            <p:nvPr/>
          </p:nvSpPr>
          <p:spPr>
            <a:xfrm>
              <a:off x="457414" y="3027188"/>
              <a:ext cx="282101" cy="277452"/>
            </a:xfrm>
            <a:custGeom>
              <a:avLst/>
              <a:gdLst/>
              <a:ahLst/>
              <a:cxnLst/>
              <a:rect l="l" t="t" r="r" b="b"/>
              <a:pathLst>
                <a:path w="3034" h="2984" extrusionOk="0">
                  <a:moveTo>
                    <a:pt x="2125" y="1"/>
                  </a:moveTo>
                  <a:lnTo>
                    <a:pt x="2125" y="14"/>
                  </a:lnTo>
                  <a:lnTo>
                    <a:pt x="2093" y="14"/>
                  </a:lnTo>
                  <a:cubicBezTo>
                    <a:pt x="1952" y="27"/>
                    <a:pt x="1818" y="59"/>
                    <a:pt x="1690" y="110"/>
                  </a:cubicBezTo>
                  <a:cubicBezTo>
                    <a:pt x="1453" y="199"/>
                    <a:pt x="1235" y="321"/>
                    <a:pt x="1031" y="468"/>
                  </a:cubicBezTo>
                  <a:cubicBezTo>
                    <a:pt x="947" y="532"/>
                    <a:pt x="871" y="596"/>
                    <a:pt x="794" y="667"/>
                  </a:cubicBezTo>
                  <a:cubicBezTo>
                    <a:pt x="691" y="750"/>
                    <a:pt x="602" y="846"/>
                    <a:pt x="519" y="948"/>
                  </a:cubicBezTo>
                  <a:cubicBezTo>
                    <a:pt x="455" y="1025"/>
                    <a:pt x="397" y="1108"/>
                    <a:pt x="346" y="1198"/>
                  </a:cubicBezTo>
                  <a:cubicBezTo>
                    <a:pt x="288" y="1287"/>
                    <a:pt x="243" y="1377"/>
                    <a:pt x="205" y="1467"/>
                  </a:cubicBezTo>
                  <a:cubicBezTo>
                    <a:pt x="154" y="1569"/>
                    <a:pt x="115" y="1678"/>
                    <a:pt x="83" y="1787"/>
                  </a:cubicBezTo>
                  <a:cubicBezTo>
                    <a:pt x="51" y="1895"/>
                    <a:pt x="26" y="2011"/>
                    <a:pt x="7" y="2126"/>
                  </a:cubicBezTo>
                  <a:cubicBezTo>
                    <a:pt x="7" y="2145"/>
                    <a:pt x="7" y="2145"/>
                    <a:pt x="0" y="2151"/>
                  </a:cubicBezTo>
                  <a:cubicBezTo>
                    <a:pt x="7" y="2171"/>
                    <a:pt x="19" y="2190"/>
                    <a:pt x="32" y="2209"/>
                  </a:cubicBezTo>
                  <a:cubicBezTo>
                    <a:pt x="71" y="2267"/>
                    <a:pt x="115" y="2318"/>
                    <a:pt x="160" y="2363"/>
                  </a:cubicBezTo>
                  <a:cubicBezTo>
                    <a:pt x="205" y="2407"/>
                    <a:pt x="250" y="2452"/>
                    <a:pt x="301" y="2491"/>
                  </a:cubicBezTo>
                  <a:cubicBezTo>
                    <a:pt x="448" y="2606"/>
                    <a:pt x="602" y="2702"/>
                    <a:pt x="768" y="2772"/>
                  </a:cubicBezTo>
                  <a:cubicBezTo>
                    <a:pt x="954" y="2855"/>
                    <a:pt x="1152" y="2919"/>
                    <a:pt x="1351" y="2951"/>
                  </a:cubicBezTo>
                  <a:cubicBezTo>
                    <a:pt x="1402" y="2958"/>
                    <a:pt x="1459" y="2964"/>
                    <a:pt x="1511" y="2971"/>
                  </a:cubicBezTo>
                  <a:lnTo>
                    <a:pt x="1530" y="2971"/>
                  </a:lnTo>
                  <a:cubicBezTo>
                    <a:pt x="1556" y="2977"/>
                    <a:pt x="1588" y="2977"/>
                    <a:pt x="1613" y="2983"/>
                  </a:cubicBezTo>
                  <a:cubicBezTo>
                    <a:pt x="1613" y="2977"/>
                    <a:pt x="1613" y="2971"/>
                    <a:pt x="1607" y="2964"/>
                  </a:cubicBezTo>
                  <a:lnTo>
                    <a:pt x="1639" y="2964"/>
                  </a:lnTo>
                  <a:cubicBezTo>
                    <a:pt x="1780" y="2958"/>
                    <a:pt x="1920" y="2932"/>
                    <a:pt x="2055" y="2887"/>
                  </a:cubicBezTo>
                  <a:cubicBezTo>
                    <a:pt x="2356" y="2785"/>
                    <a:pt x="2612" y="2580"/>
                    <a:pt x="2784" y="2311"/>
                  </a:cubicBezTo>
                  <a:cubicBezTo>
                    <a:pt x="2957" y="2017"/>
                    <a:pt x="3034" y="1671"/>
                    <a:pt x="3002" y="1332"/>
                  </a:cubicBezTo>
                  <a:cubicBezTo>
                    <a:pt x="2983" y="1127"/>
                    <a:pt x="2938" y="929"/>
                    <a:pt x="2868" y="743"/>
                  </a:cubicBezTo>
                  <a:cubicBezTo>
                    <a:pt x="2810" y="583"/>
                    <a:pt x="2740" y="430"/>
                    <a:pt x="2650" y="283"/>
                  </a:cubicBezTo>
                  <a:cubicBezTo>
                    <a:pt x="2599" y="206"/>
                    <a:pt x="2548" y="129"/>
                    <a:pt x="2490" y="52"/>
                  </a:cubicBezTo>
                  <a:lnTo>
                    <a:pt x="2445" y="33"/>
                  </a:lnTo>
                  <a:cubicBezTo>
                    <a:pt x="2413" y="27"/>
                    <a:pt x="2381" y="20"/>
                    <a:pt x="2349" y="14"/>
                  </a:cubicBezTo>
                  <a:cubicBezTo>
                    <a:pt x="2311" y="7"/>
                    <a:pt x="2266" y="1"/>
                    <a:pt x="2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7"/>
            <p:cNvSpPr/>
            <p:nvPr/>
          </p:nvSpPr>
          <p:spPr>
            <a:xfrm>
              <a:off x="450812" y="3212862"/>
              <a:ext cx="24547" cy="9019"/>
            </a:xfrm>
            <a:custGeom>
              <a:avLst/>
              <a:gdLst/>
              <a:ahLst/>
              <a:cxnLst/>
              <a:rect l="l" t="t" r="r" b="b"/>
              <a:pathLst>
                <a:path w="264" h="97" extrusionOk="0">
                  <a:moveTo>
                    <a:pt x="20" y="1"/>
                  </a:moveTo>
                  <a:cubicBezTo>
                    <a:pt x="14" y="1"/>
                    <a:pt x="7" y="7"/>
                    <a:pt x="1" y="14"/>
                  </a:cubicBezTo>
                  <a:cubicBezTo>
                    <a:pt x="1" y="26"/>
                    <a:pt x="7" y="33"/>
                    <a:pt x="14" y="39"/>
                  </a:cubicBezTo>
                  <a:cubicBezTo>
                    <a:pt x="52" y="52"/>
                    <a:pt x="90" y="65"/>
                    <a:pt x="122" y="71"/>
                  </a:cubicBezTo>
                  <a:cubicBezTo>
                    <a:pt x="161" y="84"/>
                    <a:pt x="199" y="90"/>
                    <a:pt x="238" y="97"/>
                  </a:cubicBezTo>
                  <a:lnTo>
                    <a:pt x="250" y="97"/>
                  </a:lnTo>
                  <a:cubicBezTo>
                    <a:pt x="257" y="97"/>
                    <a:pt x="263" y="90"/>
                    <a:pt x="263" y="84"/>
                  </a:cubicBezTo>
                  <a:cubicBezTo>
                    <a:pt x="263" y="84"/>
                    <a:pt x="263" y="78"/>
                    <a:pt x="263" y="71"/>
                  </a:cubicBezTo>
                  <a:cubicBezTo>
                    <a:pt x="257" y="65"/>
                    <a:pt x="257" y="65"/>
                    <a:pt x="250" y="58"/>
                  </a:cubicBezTo>
                  <a:cubicBezTo>
                    <a:pt x="174" y="46"/>
                    <a:pt x="97" y="26"/>
                    <a:pt x="2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7"/>
            <p:cNvSpPr/>
            <p:nvPr/>
          </p:nvSpPr>
          <p:spPr>
            <a:xfrm>
              <a:off x="448488" y="3192686"/>
              <a:ext cx="39981" cy="11251"/>
            </a:xfrm>
            <a:custGeom>
              <a:avLst/>
              <a:gdLst/>
              <a:ahLst/>
              <a:cxnLst/>
              <a:rect l="l" t="t" r="r" b="b"/>
              <a:pathLst>
                <a:path w="430" h="121" extrusionOk="0">
                  <a:moveTo>
                    <a:pt x="122" y="0"/>
                  </a:moveTo>
                  <a:cubicBezTo>
                    <a:pt x="90" y="0"/>
                    <a:pt x="58" y="7"/>
                    <a:pt x="26" y="13"/>
                  </a:cubicBezTo>
                  <a:lnTo>
                    <a:pt x="26" y="19"/>
                  </a:lnTo>
                  <a:cubicBezTo>
                    <a:pt x="7" y="19"/>
                    <a:pt x="0" y="39"/>
                    <a:pt x="0" y="58"/>
                  </a:cubicBezTo>
                  <a:cubicBezTo>
                    <a:pt x="5" y="68"/>
                    <a:pt x="19" y="79"/>
                    <a:pt x="31" y="79"/>
                  </a:cubicBezTo>
                  <a:cubicBezTo>
                    <a:pt x="34" y="79"/>
                    <a:pt x="36" y="78"/>
                    <a:pt x="39" y="77"/>
                  </a:cubicBezTo>
                  <a:lnTo>
                    <a:pt x="83" y="71"/>
                  </a:lnTo>
                  <a:lnTo>
                    <a:pt x="224" y="71"/>
                  </a:lnTo>
                  <a:cubicBezTo>
                    <a:pt x="269" y="83"/>
                    <a:pt x="314" y="96"/>
                    <a:pt x="359" y="115"/>
                  </a:cubicBezTo>
                  <a:lnTo>
                    <a:pt x="371" y="115"/>
                  </a:lnTo>
                  <a:cubicBezTo>
                    <a:pt x="375" y="119"/>
                    <a:pt x="379" y="120"/>
                    <a:pt x="385" y="120"/>
                  </a:cubicBezTo>
                  <a:cubicBezTo>
                    <a:pt x="391" y="120"/>
                    <a:pt x="397" y="119"/>
                    <a:pt x="403" y="115"/>
                  </a:cubicBezTo>
                  <a:cubicBezTo>
                    <a:pt x="410" y="115"/>
                    <a:pt x="423" y="109"/>
                    <a:pt x="423" y="103"/>
                  </a:cubicBezTo>
                  <a:cubicBezTo>
                    <a:pt x="429" y="90"/>
                    <a:pt x="429" y="83"/>
                    <a:pt x="429" y="71"/>
                  </a:cubicBezTo>
                  <a:cubicBezTo>
                    <a:pt x="429" y="64"/>
                    <a:pt x="423" y="58"/>
                    <a:pt x="416" y="58"/>
                  </a:cubicBezTo>
                  <a:cubicBezTo>
                    <a:pt x="416" y="51"/>
                    <a:pt x="410" y="45"/>
                    <a:pt x="403" y="45"/>
                  </a:cubicBezTo>
                  <a:cubicBezTo>
                    <a:pt x="371" y="32"/>
                    <a:pt x="339" y="19"/>
                    <a:pt x="307" y="13"/>
                  </a:cubicBezTo>
                  <a:cubicBezTo>
                    <a:pt x="282" y="7"/>
                    <a:pt x="250" y="0"/>
                    <a:pt x="21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7"/>
            <p:cNvSpPr/>
            <p:nvPr/>
          </p:nvSpPr>
          <p:spPr>
            <a:xfrm>
              <a:off x="463364" y="3152148"/>
              <a:ext cx="26220" cy="15621"/>
            </a:xfrm>
            <a:custGeom>
              <a:avLst/>
              <a:gdLst/>
              <a:ahLst/>
              <a:cxnLst/>
              <a:rect l="l" t="t" r="r" b="b"/>
              <a:pathLst>
                <a:path w="282" h="168" extrusionOk="0">
                  <a:moveTo>
                    <a:pt x="39" y="1"/>
                  </a:moveTo>
                  <a:cubicBezTo>
                    <a:pt x="26" y="1"/>
                    <a:pt x="13" y="14"/>
                    <a:pt x="7" y="27"/>
                  </a:cubicBezTo>
                  <a:cubicBezTo>
                    <a:pt x="0" y="46"/>
                    <a:pt x="13" y="65"/>
                    <a:pt x="32" y="71"/>
                  </a:cubicBezTo>
                  <a:cubicBezTo>
                    <a:pt x="58" y="78"/>
                    <a:pt x="83" y="91"/>
                    <a:pt x="109" y="97"/>
                  </a:cubicBezTo>
                  <a:cubicBezTo>
                    <a:pt x="147" y="116"/>
                    <a:pt x="186" y="135"/>
                    <a:pt x="224" y="161"/>
                  </a:cubicBezTo>
                  <a:cubicBezTo>
                    <a:pt x="229" y="166"/>
                    <a:pt x="235" y="168"/>
                    <a:pt x="242" y="168"/>
                  </a:cubicBezTo>
                  <a:cubicBezTo>
                    <a:pt x="254" y="168"/>
                    <a:pt x="267" y="161"/>
                    <a:pt x="275" y="148"/>
                  </a:cubicBezTo>
                  <a:cubicBezTo>
                    <a:pt x="282" y="129"/>
                    <a:pt x="275" y="110"/>
                    <a:pt x="263" y="97"/>
                  </a:cubicBezTo>
                  <a:cubicBezTo>
                    <a:pt x="192" y="59"/>
                    <a:pt x="128" y="27"/>
                    <a:pt x="5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7"/>
            <p:cNvSpPr/>
            <p:nvPr/>
          </p:nvSpPr>
          <p:spPr>
            <a:xfrm>
              <a:off x="512735" y="3087344"/>
              <a:ext cx="28080" cy="16736"/>
            </a:xfrm>
            <a:custGeom>
              <a:avLst/>
              <a:gdLst/>
              <a:ahLst/>
              <a:cxnLst/>
              <a:rect l="l" t="t" r="r" b="b"/>
              <a:pathLst>
                <a:path w="302" h="180" extrusionOk="0">
                  <a:moveTo>
                    <a:pt x="45" y="0"/>
                  </a:moveTo>
                  <a:cubicBezTo>
                    <a:pt x="26" y="0"/>
                    <a:pt x="7" y="13"/>
                    <a:pt x="0" y="32"/>
                  </a:cubicBezTo>
                  <a:lnTo>
                    <a:pt x="7" y="26"/>
                  </a:lnTo>
                  <a:lnTo>
                    <a:pt x="7" y="26"/>
                  </a:lnTo>
                  <a:cubicBezTo>
                    <a:pt x="0" y="52"/>
                    <a:pt x="13" y="77"/>
                    <a:pt x="32" y="84"/>
                  </a:cubicBezTo>
                  <a:cubicBezTo>
                    <a:pt x="64" y="90"/>
                    <a:pt x="96" y="103"/>
                    <a:pt x="128" y="116"/>
                  </a:cubicBezTo>
                  <a:cubicBezTo>
                    <a:pt x="160" y="135"/>
                    <a:pt x="192" y="154"/>
                    <a:pt x="224" y="173"/>
                  </a:cubicBezTo>
                  <a:cubicBezTo>
                    <a:pt x="233" y="177"/>
                    <a:pt x="242" y="180"/>
                    <a:pt x="250" y="180"/>
                  </a:cubicBezTo>
                  <a:cubicBezTo>
                    <a:pt x="266" y="180"/>
                    <a:pt x="280" y="171"/>
                    <a:pt x="288" y="154"/>
                  </a:cubicBezTo>
                  <a:cubicBezTo>
                    <a:pt x="301" y="135"/>
                    <a:pt x="295" y="109"/>
                    <a:pt x="276" y="96"/>
                  </a:cubicBezTo>
                  <a:cubicBezTo>
                    <a:pt x="205" y="52"/>
                    <a:pt x="135" y="20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7"/>
            <p:cNvSpPr/>
            <p:nvPr/>
          </p:nvSpPr>
          <p:spPr>
            <a:xfrm>
              <a:off x="533004" y="3070050"/>
              <a:ext cx="21199" cy="18224"/>
            </a:xfrm>
            <a:custGeom>
              <a:avLst/>
              <a:gdLst/>
              <a:ahLst/>
              <a:cxnLst/>
              <a:rect l="l" t="t" r="r" b="b"/>
              <a:pathLst>
                <a:path w="228" h="196" extrusionOk="0">
                  <a:moveTo>
                    <a:pt x="32" y="1"/>
                  </a:moveTo>
                  <a:cubicBezTo>
                    <a:pt x="19" y="1"/>
                    <a:pt x="13" y="7"/>
                    <a:pt x="6" y="20"/>
                  </a:cubicBezTo>
                  <a:cubicBezTo>
                    <a:pt x="0" y="26"/>
                    <a:pt x="0" y="39"/>
                    <a:pt x="0" y="52"/>
                  </a:cubicBezTo>
                  <a:cubicBezTo>
                    <a:pt x="6" y="65"/>
                    <a:pt x="13" y="71"/>
                    <a:pt x="19" y="78"/>
                  </a:cubicBezTo>
                  <a:lnTo>
                    <a:pt x="45" y="97"/>
                  </a:lnTo>
                  <a:lnTo>
                    <a:pt x="32" y="90"/>
                  </a:lnTo>
                  <a:lnTo>
                    <a:pt x="32" y="90"/>
                  </a:lnTo>
                  <a:cubicBezTo>
                    <a:pt x="70" y="116"/>
                    <a:pt x="102" y="148"/>
                    <a:pt x="141" y="180"/>
                  </a:cubicBezTo>
                  <a:cubicBezTo>
                    <a:pt x="149" y="191"/>
                    <a:pt x="158" y="195"/>
                    <a:pt x="168" y="195"/>
                  </a:cubicBezTo>
                  <a:cubicBezTo>
                    <a:pt x="198" y="195"/>
                    <a:pt x="228" y="151"/>
                    <a:pt x="198" y="122"/>
                  </a:cubicBezTo>
                  <a:cubicBezTo>
                    <a:pt x="154" y="84"/>
                    <a:pt x="109" y="39"/>
                    <a:pt x="64" y="7"/>
                  </a:cubicBezTo>
                  <a:cubicBezTo>
                    <a:pt x="58" y="1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7"/>
            <p:cNvSpPr/>
            <p:nvPr/>
          </p:nvSpPr>
          <p:spPr>
            <a:xfrm>
              <a:off x="578190" y="3035556"/>
              <a:ext cx="33380" cy="29568"/>
            </a:xfrm>
            <a:custGeom>
              <a:avLst/>
              <a:gdLst/>
              <a:ahLst/>
              <a:cxnLst/>
              <a:rect l="l" t="t" r="r" b="b"/>
              <a:pathLst>
                <a:path w="359" h="318" extrusionOk="0">
                  <a:moveTo>
                    <a:pt x="39" y="1"/>
                  </a:moveTo>
                  <a:cubicBezTo>
                    <a:pt x="26" y="1"/>
                    <a:pt x="13" y="7"/>
                    <a:pt x="7" y="20"/>
                  </a:cubicBezTo>
                  <a:cubicBezTo>
                    <a:pt x="0" y="33"/>
                    <a:pt x="0" y="58"/>
                    <a:pt x="20" y="71"/>
                  </a:cubicBezTo>
                  <a:cubicBezTo>
                    <a:pt x="58" y="97"/>
                    <a:pt x="96" y="122"/>
                    <a:pt x="128" y="148"/>
                  </a:cubicBezTo>
                  <a:lnTo>
                    <a:pt x="122" y="148"/>
                  </a:lnTo>
                  <a:cubicBezTo>
                    <a:pt x="180" y="193"/>
                    <a:pt x="237" y="244"/>
                    <a:pt x="282" y="308"/>
                  </a:cubicBezTo>
                  <a:cubicBezTo>
                    <a:pt x="289" y="314"/>
                    <a:pt x="298" y="317"/>
                    <a:pt x="309" y="317"/>
                  </a:cubicBezTo>
                  <a:cubicBezTo>
                    <a:pt x="319" y="317"/>
                    <a:pt x="330" y="314"/>
                    <a:pt x="340" y="308"/>
                  </a:cubicBezTo>
                  <a:cubicBezTo>
                    <a:pt x="359" y="289"/>
                    <a:pt x="359" y="263"/>
                    <a:pt x="340" y="244"/>
                  </a:cubicBezTo>
                  <a:cubicBezTo>
                    <a:pt x="263" y="148"/>
                    <a:pt x="167" y="71"/>
                    <a:pt x="58" y="7"/>
                  </a:cubicBezTo>
                  <a:cubicBezTo>
                    <a:pt x="52" y="1"/>
                    <a:pt x="45" y="1"/>
                    <a:pt x="3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7"/>
            <p:cNvSpPr/>
            <p:nvPr/>
          </p:nvSpPr>
          <p:spPr>
            <a:xfrm>
              <a:off x="608501" y="3008593"/>
              <a:ext cx="31055" cy="43236"/>
            </a:xfrm>
            <a:custGeom>
              <a:avLst/>
              <a:gdLst/>
              <a:ahLst/>
              <a:cxnLst/>
              <a:rect l="l" t="t" r="r" b="b"/>
              <a:pathLst>
                <a:path w="334" h="465" extrusionOk="0">
                  <a:moveTo>
                    <a:pt x="63" y="1"/>
                  </a:moveTo>
                  <a:cubicBezTo>
                    <a:pt x="49" y="1"/>
                    <a:pt x="36" y="6"/>
                    <a:pt x="27" y="15"/>
                  </a:cubicBezTo>
                  <a:cubicBezTo>
                    <a:pt x="1" y="34"/>
                    <a:pt x="1" y="67"/>
                    <a:pt x="27" y="86"/>
                  </a:cubicBezTo>
                  <a:cubicBezTo>
                    <a:pt x="52" y="118"/>
                    <a:pt x="78" y="150"/>
                    <a:pt x="103" y="182"/>
                  </a:cubicBezTo>
                  <a:cubicBezTo>
                    <a:pt x="142" y="233"/>
                    <a:pt x="174" y="291"/>
                    <a:pt x="199" y="348"/>
                  </a:cubicBezTo>
                  <a:cubicBezTo>
                    <a:pt x="206" y="374"/>
                    <a:pt x="212" y="399"/>
                    <a:pt x="219" y="425"/>
                  </a:cubicBezTo>
                  <a:cubicBezTo>
                    <a:pt x="230" y="447"/>
                    <a:pt x="250" y="465"/>
                    <a:pt x="277" y="465"/>
                  </a:cubicBezTo>
                  <a:cubicBezTo>
                    <a:pt x="281" y="465"/>
                    <a:pt x="285" y="464"/>
                    <a:pt x="289" y="463"/>
                  </a:cubicBezTo>
                  <a:cubicBezTo>
                    <a:pt x="315" y="457"/>
                    <a:pt x="334" y="425"/>
                    <a:pt x="327" y="399"/>
                  </a:cubicBezTo>
                  <a:cubicBezTo>
                    <a:pt x="289" y="252"/>
                    <a:pt x="206" y="118"/>
                    <a:pt x="103" y="15"/>
                  </a:cubicBezTo>
                  <a:cubicBezTo>
                    <a:pt x="91" y="6"/>
                    <a:pt x="76" y="1"/>
                    <a:pt x="6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7"/>
            <p:cNvSpPr/>
            <p:nvPr/>
          </p:nvSpPr>
          <p:spPr>
            <a:xfrm>
              <a:off x="650805" y="3024864"/>
              <a:ext cx="14319" cy="16179"/>
            </a:xfrm>
            <a:custGeom>
              <a:avLst/>
              <a:gdLst/>
              <a:ahLst/>
              <a:cxnLst/>
              <a:rect l="l" t="t" r="r" b="b"/>
              <a:pathLst>
                <a:path w="154" h="174" extrusionOk="0">
                  <a:moveTo>
                    <a:pt x="45" y="0"/>
                  </a:moveTo>
                  <a:cubicBezTo>
                    <a:pt x="39" y="0"/>
                    <a:pt x="32" y="7"/>
                    <a:pt x="26" y="7"/>
                  </a:cubicBezTo>
                  <a:lnTo>
                    <a:pt x="32" y="7"/>
                  </a:lnTo>
                  <a:cubicBezTo>
                    <a:pt x="20" y="13"/>
                    <a:pt x="13" y="20"/>
                    <a:pt x="7" y="32"/>
                  </a:cubicBezTo>
                  <a:cubicBezTo>
                    <a:pt x="0" y="45"/>
                    <a:pt x="0" y="58"/>
                    <a:pt x="7" y="71"/>
                  </a:cubicBezTo>
                  <a:cubicBezTo>
                    <a:pt x="32" y="96"/>
                    <a:pt x="52" y="128"/>
                    <a:pt x="77" y="160"/>
                  </a:cubicBezTo>
                  <a:cubicBezTo>
                    <a:pt x="84" y="167"/>
                    <a:pt x="96" y="173"/>
                    <a:pt x="109" y="173"/>
                  </a:cubicBezTo>
                  <a:cubicBezTo>
                    <a:pt x="122" y="173"/>
                    <a:pt x="135" y="167"/>
                    <a:pt x="141" y="160"/>
                  </a:cubicBezTo>
                  <a:cubicBezTo>
                    <a:pt x="148" y="154"/>
                    <a:pt x="154" y="141"/>
                    <a:pt x="154" y="128"/>
                  </a:cubicBezTo>
                  <a:cubicBezTo>
                    <a:pt x="154" y="116"/>
                    <a:pt x="148" y="103"/>
                    <a:pt x="141" y="96"/>
                  </a:cubicBezTo>
                  <a:lnTo>
                    <a:pt x="96" y="32"/>
                  </a:lnTo>
                  <a:lnTo>
                    <a:pt x="90" y="26"/>
                  </a:lnTo>
                  <a:cubicBezTo>
                    <a:pt x="84" y="13"/>
                    <a:pt x="71" y="7"/>
                    <a:pt x="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7"/>
            <p:cNvSpPr/>
            <p:nvPr/>
          </p:nvSpPr>
          <p:spPr>
            <a:xfrm>
              <a:off x="419293" y="3351582"/>
              <a:ext cx="377964" cy="376197"/>
            </a:xfrm>
            <a:custGeom>
              <a:avLst/>
              <a:gdLst/>
              <a:ahLst/>
              <a:cxnLst/>
              <a:rect l="l" t="t" r="r" b="b"/>
              <a:pathLst>
                <a:path w="4065" h="4046" extrusionOk="0">
                  <a:moveTo>
                    <a:pt x="2823" y="0"/>
                  </a:moveTo>
                  <a:cubicBezTo>
                    <a:pt x="2804" y="51"/>
                    <a:pt x="2791" y="109"/>
                    <a:pt x="2772" y="160"/>
                  </a:cubicBezTo>
                  <a:cubicBezTo>
                    <a:pt x="2657" y="455"/>
                    <a:pt x="2510" y="730"/>
                    <a:pt x="2330" y="986"/>
                  </a:cubicBezTo>
                  <a:cubicBezTo>
                    <a:pt x="2068" y="1363"/>
                    <a:pt x="1754" y="1709"/>
                    <a:pt x="1409" y="2003"/>
                  </a:cubicBezTo>
                  <a:cubicBezTo>
                    <a:pt x="1063" y="2304"/>
                    <a:pt x="679" y="2554"/>
                    <a:pt x="269" y="2752"/>
                  </a:cubicBezTo>
                  <a:cubicBezTo>
                    <a:pt x="180" y="2797"/>
                    <a:pt x="90" y="2835"/>
                    <a:pt x="1" y="2867"/>
                  </a:cubicBezTo>
                  <a:cubicBezTo>
                    <a:pt x="1" y="2887"/>
                    <a:pt x="7" y="2899"/>
                    <a:pt x="7" y="2919"/>
                  </a:cubicBezTo>
                  <a:cubicBezTo>
                    <a:pt x="20" y="2963"/>
                    <a:pt x="33" y="3008"/>
                    <a:pt x="45" y="3053"/>
                  </a:cubicBezTo>
                  <a:cubicBezTo>
                    <a:pt x="65" y="3098"/>
                    <a:pt x="84" y="3149"/>
                    <a:pt x="103" y="3187"/>
                  </a:cubicBezTo>
                  <a:cubicBezTo>
                    <a:pt x="173" y="3322"/>
                    <a:pt x="257" y="3443"/>
                    <a:pt x="359" y="3559"/>
                  </a:cubicBezTo>
                  <a:cubicBezTo>
                    <a:pt x="468" y="3680"/>
                    <a:pt x="589" y="3789"/>
                    <a:pt x="724" y="3879"/>
                  </a:cubicBezTo>
                  <a:cubicBezTo>
                    <a:pt x="820" y="3943"/>
                    <a:pt x="929" y="3994"/>
                    <a:pt x="1037" y="4032"/>
                  </a:cubicBezTo>
                  <a:lnTo>
                    <a:pt x="1095" y="4045"/>
                  </a:lnTo>
                  <a:cubicBezTo>
                    <a:pt x="1357" y="3968"/>
                    <a:pt x="1613" y="3866"/>
                    <a:pt x="1863" y="3744"/>
                  </a:cubicBezTo>
                  <a:cubicBezTo>
                    <a:pt x="2196" y="3578"/>
                    <a:pt x="2510" y="3367"/>
                    <a:pt x="2798" y="3130"/>
                  </a:cubicBezTo>
                  <a:cubicBezTo>
                    <a:pt x="2945" y="3008"/>
                    <a:pt x="3079" y="2874"/>
                    <a:pt x="3214" y="2739"/>
                  </a:cubicBezTo>
                  <a:cubicBezTo>
                    <a:pt x="3335" y="2599"/>
                    <a:pt x="3450" y="2451"/>
                    <a:pt x="3559" y="2298"/>
                  </a:cubicBezTo>
                  <a:cubicBezTo>
                    <a:pt x="3764" y="1997"/>
                    <a:pt x="3918" y="1664"/>
                    <a:pt x="4007" y="1306"/>
                  </a:cubicBezTo>
                  <a:cubicBezTo>
                    <a:pt x="4033" y="1210"/>
                    <a:pt x="4052" y="1107"/>
                    <a:pt x="4065" y="999"/>
                  </a:cubicBezTo>
                  <a:cubicBezTo>
                    <a:pt x="4033" y="947"/>
                    <a:pt x="4001" y="896"/>
                    <a:pt x="3956" y="839"/>
                  </a:cubicBezTo>
                  <a:cubicBezTo>
                    <a:pt x="3905" y="768"/>
                    <a:pt x="3841" y="691"/>
                    <a:pt x="3777" y="615"/>
                  </a:cubicBezTo>
                  <a:cubicBezTo>
                    <a:pt x="3700" y="531"/>
                    <a:pt x="3617" y="455"/>
                    <a:pt x="3534" y="378"/>
                  </a:cubicBezTo>
                  <a:cubicBezTo>
                    <a:pt x="3450" y="301"/>
                    <a:pt x="3367" y="237"/>
                    <a:pt x="3271" y="173"/>
                  </a:cubicBezTo>
                  <a:cubicBezTo>
                    <a:pt x="3188" y="115"/>
                    <a:pt x="3092" y="70"/>
                    <a:pt x="2996" y="32"/>
                  </a:cubicBezTo>
                  <a:cubicBezTo>
                    <a:pt x="2945" y="19"/>
                    <a:pt x="2887" y="6"/>
                    <a:pt x="2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7"/>
            <p:cNvSpPr/>
            <p:nvPr/>
          </p:nvSpPr>
          <p:spPr>
            <a:xfrm>
              <a:off x="454996" y="3625118"/>
              <a:ext cx="79870" cy="84054"/>
            </a:xfrm>
            <a:custGeom>
              <a:avLst/>
              <a:gdLst/>
              <a:ahLst/>
              <a:cxnLst/>
              <a:rect l="l" t="t" r="r" b="b"/>
              <a:pathLst>
                <a:path w="859" h="904" extrusionOk="0">
                  <a:moveTo>
                    <a:pt x="75" y="1"/>
                  </a:moveTo>
                  <a:cubicBezTo>
                    <a:pt x="71" y="1"/>
                    <a:pt x="68" y="1"/>
                    <a:pt x="65" y="2"/>
                  </a:cubicBezTo>
                  <a:cubicBezTo>
                    <a:pt x="52" y="2"/>
                    <a:pt x="39" y="2"/>
                    <a:pt x="33" y="9"/>
                  </a:cubicBezTo>
                  <a:lnTo>
                    <a:pt x="33" y="15"/>
                  </a:lnTo>
                  <a:cubicBezTo>
                    <a:pt x="20" y="21"/>
                    <a:pt x="7" y="34"/>
                    <a:pt x="7" y="53"/>
                  </a:cubicBezTo>
                  <a:cubicBezTo>
                    <a:pt x="1" y="66"/>
                    <a:pt x="7" y="85"/>
                    <a:pt x="13" y="98"/>
                  </a:cubicBezTo>
                  <a:cubicBezTo>
                    <a:pt x="193" y="418"/>
                    <a:pt x="404" y="757"/>
                    <a:pt x="756" y="898"/>
                  </a:cubicBezTo>
                  <a:cubicBezTo>
                    <a:pt x="765" y="901"/>
                    <a:pt x="773" y="903"/>
                    <a:pt x="781" y="903"/>
                  </a:cubicBezTo>
                  <a:cubicBezTo>
                    <a:pt x="789" y="903"/>
                    <a:pt x="797" y="901"/>
                    <a:pt x="807" y="898"/>
                  </a:cubicBezTo>
                  <a:cubicBezTo>
                    <a:pt x="858" y="879"/>
                    <a:pt x="858" y="809"/>
                    <a:pt x="813" y="789"/>
                  </a:cubicBezTo>
                  <a:cubicBezTo>
                    <a:pt x="756" y="764"/>
                    <a:pt x="705" y="732"/>
                    <a:pt x="653" y="700"/>
                  </a:cubicBezTo>
                  <a:cubicBezTo>
                    <a:pt x="570" y="642"/>
                    <a:pt x="500" y="578"/>
                    <a:pt x="436" y="508"/>
                  </a:cubicBezTo>
                  <a:cubicBezTo>
                    <a:pt x="314" y="361"/>
                    <a:pt x="205" y="194"/>
                    <a:pt x="116" y="28"/>
                  </a:cubicBezTo>
                  <a:cubicBezTo>
                    <a:pt x="105" y="12"/>
                    <a:pt x="90" y="1"/>
                    <a:pt x="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7"/>
            <p:cNvSpPr/>
            <p:nvPr/>
          </p:nvSpPr>
          <p:spPr>
            <a:xfrm>
              <a:off x="505018" y="3594808"/>
              <a:ext cx="76801" cy="79684"/>
            </a:xfrm>
            <a:custGeom>
              <a:avLst/>
              <a:gdLst/>
              <a:ahLst/>
              <a:cxnLst/>
              <a:rect l="l" t="t" r="r" b="b"/>
              <a:pathLst>
                <a:path w="826" h="857" extrusionOk="0">
                  <a:moveTo>
                    <a:pt x="75" y="0"/>
                  </a:moveTo>
                  <a:cubicBezTo>
                    <a:pt x="71" y="0"/>
                    <a:pt x="68" y="1"/>
                    <a:pt x="64" y="2"/>
                  </a:cubicBezTo>
                  <a:cubicBezTo>
                    <a:pt x="51" y="2"/>
                    <a:pt x="45" y="2"/>
                    <a:pt x="32" y="8"/>
                  </a:cubicBezTo>
                  <a:lnTo>
                    <a:pt x="32" y="15"/>
                  </a:lnTo>
                  <a:cubicBezTo>
                    <a:pt x="7" y="34"/>
                    <a:pt x="0" y="66"/>
                    <a:pt x="19" y="91"/>
                  </a:cubicBezTo>
                  <a:cubicBezTo>
                    <a:pt x="103" y="245"/>
                    <a:pt x="211" y="379"/>
                    <a:pt x="333" y="501"/>
                  </a:cubicBezTo>
                  <a:cubicBezTo>
                    <a:pt x="455" y="623"/>
                    <a:pt x="583" y="738"/>
                    <a:pt x="723" y="840"/>
                  </a:cubicBezTo>
                  <a:cubicBezTo>
                    <a:pt x="735" y="852"/>
                    <a:pt x="747" y="857"/>
                    <a:pt x="760" y="857"/>
                  </a:cubicBezTo>
                  <a:cubicBezTo>
                    <a:pt x="776" y="857"/>
                    <a:pt x="792" y="848"/>
                    <a:pt x="807" y="834"/>
                  </a:cubicBezTo>
                  <a:cubicBezTo>
                    <a:pt x="826" y="815"/>
                    <a:pt x="826" y="776"/>
                    <a:pt x="800" y="751"/>
                  </a:cubicBezTo>
                  <a:cubicBezTo>
                    <a:pt x="634" y="623"/>
                    <a:pt x="474" y="482"/>
                    <a:pt x="327" y="322"/>
                  </a:cubicBezTo>
                  <a:cubicBezTo>
                    <a:pt x="250" y="232"/>
                    <a:pt x="179" y="130"/>
                    <a:pt x="115" y="27"/>
                  </a:cubicBezTo>
                  <a:cubicBezTo>
                    <a:pt x="110" y="12"/>
                    <a:pt x="92" y="0"/>
                    <a:pt x="7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7"/>
            <p:cNvSpPr/>
            <p:nvPr/>
          </p:nvSpPr>
          <p:spPr>
            <a:xfrm>
              <a:off x="565081" y="3551481"/>
              <a:ext cx="79870" cy="85821"/>
            </a:xfrm>
            <a:custGeom>
              <a:avLst/>
              <a:gdLst/>
              <a:ahLst/>
              <a:cxnLst/>
              <a:rect l="l" t="t" r="r" b="b"/>
              <a:pathLst>
                <a:path w="859" h="923" extrusionOk="0">
                  <a:moveTo>
                    <a:pt x="65" y="1"/>
                  </a:moveTo>
                  <a:cubicBezTo>
                    <a:pt x="45" y="1"/>
                    <a:pt x="33" y="7"/>
                    <a:pt x="20" y="20"/>
                  </a:cubicBezTo>
                  <a:cubicBezTo>
                    <a:pt x="1" y="45"/>
                    <a:pt x="1" y="84"/>
                    <a:pt x="26" y="103"/>
                  </a:cubicBezTo>
                  <a:cubicBezTo>
                    <a:pt x="186" y="250"/>
                    <a:pt x="346" y="404"/>
                    <a:pt x="487" y="564"/>
                  </a:cubicBezTo>
                  <a:cubicBezTo>
                    <a:pt x="577" y="673"/>
                    <a:pt x="666" y="781"/>
                    <a:pt x="743" y="897"/>
                  </a:cubicBezTo>
                  <a:cubicBezTo>
                    <a:pt x="756" y="914"/>
                    <a:pt x="777" y="922"/>
                    <a:pt x="798" y="922"/>
                  </a:cubicBezTo>
                  <a:cubicBezTo>
                    <a:pt x="808" y="922"/>
                    <a:pt x="818" y="920"/>
                    <a:pt x="826" y="916"/>
                  </a:cubicBezTo>
                  <a:cubicBezTo>
                    <a:pt x="852" y="897"/>
                    <a:pt x="858" y="858"/>
                    <a:pt x="839" y="833"/>
                  </a:cubicBezTo>
                  <a:cubicBezTo>
                    <a:pt x="628" y="538"/>
                    <a:pt x="378" y="263"/>
                    <a:pt x="103" y="20"/>
                  </a:cubicBezTo>
                  <a:cubicBezTo>
                    <a:pt x="90" y="7"/>
                    <a:pt x="77" y="1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7"/>
            <p:cNvSpPr/>
            <p:nvPr/>
          </p:nvSpPr>
          <p:spPr>
            <a:xfrm>
              <a:off x="622261" y="3498485"/>
              <a:ext cx="79777" cy="78103"/>
            </a:xfrm>
            <a:custGeom>
              <a:avLst/>
              <a:gdLst/>
              <a:ahLst/>
              <a:cxnLst/>
              <a:rect l="l" t="t" r="r" b="b"/>
              <a:pathLst>
                <a:path w="858" h="840" extrusionOk="0">
                  <a:moveTo>
                    <a:pt x="64" y="1"/>
                  </a:moveTo>
                  <a:cubicBezTo>
                    <a:pt x="39" y="1"/>
                    <a:pt x="19" y="14"/>
                    <a:pt x="13" y="33"/>
                  </a:cubicBezTo>
                  <a:lnTo>
                    <a:pt x="13" y="27"/>
                  </a:lnTo>
                  <a:lnTo>
                    <a:pt x="13" y="27"/>
                  </a:lnTo>
                  <a:cubicBezTo>
                    <a:pt x="0" y="59"/>
                    <a:pt x="13" y="97"/>
                    <a:pt x="39" y="110"/>
                  </a:cubicBezTo>
                  <a:cubicBezTo>
                    <a:pt x="90" y="135"/>
                    <a:pt x="135" y="167"/>
                    <a:pt x="186" y="193"/>
                  </a:cubicBezTo>
                  <a:cubicBezTo>
                    <a:pt x="307" y="283"/>
                    <a:pt x="416" y="379"/>
                    <a:pt x="512" y="494"/>
                  </a:cubicBezTo>
                  <a:cubicBezTo>
                    <a:pt x="602" y="590"/>
                    <a:pt x="679" y="699"/>
                    <a:pt x="749" y="814"/>
                  </a:cubicBezTo>
                  <a:cubicBezTo>
                    <a:pt x="757" y="831"/>
                    <a:pt x="777" y="839"/>
                    <a:pt x="797" y="839"/>
                  </a:cubicBezTo>
                  <a:cubicBezTo>
                    <a:pt x="807" y="839"/>
                    <a:pt x="817" y="837"/>
                    <a:pt x="826" y="833"/>
                  </a:cubicBezTo>
                  <a:cubicBezTo>
                    <a:pt x="851" y="814"/>
                    <a:pt x="858" y="782"/>
                    <a:pt x="845" y="750"/>
                  </a:cubicBezTo>
                  <a:cubicBezTo>
                    <a:pt x="666" y="443"/>
                    <a:pt x="403" y="180"/>
                    <a:pt x="90" y="7"/>
                  </a:cubicBezTo>
                  <a:cubicBezTo>
                    <a:pt x="83" y="1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7"/>
            <p:cNvSpPr/>
            <p:nvPr/>
          </p:nvSpPr>
          <p:spPr>
            <a:xfrm>
              <a:off x="667448" y="3442606"/>
              <a:ext cx="80428" cy="69828"/>
            </a:xfrm>
            <a:custGeom>
              <a:avLst/>
              <a:gdLst/>
              <a:ahLst/>
              <a:cxnLst/>
              <a:rect l="l" t="t" r="r" b="b"/>
              <a:pathLst>
                <a:path w="865" h="751" extrusionOk="0">
                  <a:moveTo>
                    <a:pt x="65" y="0"/>
                  </a:moveTo>
                  <a:cubicBezTo>
                    <a:pt x="45" y="0"/>
                    <a:pt x="26" y="13"/>
                    <a:pt x="13" y="32"/>
                  </a:cubicBezTo>
                  <a:lnTo>
                    <a:pt x="13" y="39"/>
                  </a:lnTo>
                  <a:cubicBezTo>
                    <a:pt x="1" y="64"/>
                    <a:pt x="13" y="103"/>
                    <a:pt x="45" y="116"/>
                  </a:cubicBezTo>
                  <a:cubicBezTo>
                    <a:pt x="135" y="154"/>
                    <a:pt x="218" y="205"/>
                    <a:pt x="301" y="256"/>
                  </a:cubicBezTo>
                  <a:cubicBezTo>
                    <a:pt x="397" y="320"/>
                    <a:pt x="481" y="397"/>
                    <a:pt x="557" y="487"/>
                  </a:cubicBezTo>
                  <a:cubicBezTo>
                    <a:pt x="621" y="557"/>
                    <a:pt x="685" y="640"/>
                    <a:pt x="737" y="724"/>
                  </a:cubicBezTo>
                  <a:cubicBezTo>
                    <a:pt x="748" y="742"/>
                    <a:pt x="765" y="750"/>
                    <a:pt x="781" y="750"/>
                  </a:cubicBezTo>
                  <a:cubicBezTo>
                    <a:pt x="822" y="750"/>
                    <a:pt x="864" y="705"/>
                    <a:pt x="833" y="660"/>
                  </a:cubicBezTo>
                  <a:cubicBezTo>
                    <a:pt x="749" y="512"/>
                    <a:pt x="647" y="384"/>
                    <a:pt x="525" y="276"/>
                  </a:cubicBezTo>
                  <a:cubicBezTo>
                    <a:pt x="397" y="167"/>
                    <a:pt x="250" y="71"/>
                    <a:pt x="97" y="7"/>
                  </a:cubicBezTo>
                  <a:cubicBezTo>
                    <a:pt x="84" y="0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7"/>
            <p:cNvSpPr/>
            <p:nvPr/>
          </p:nvSpPr>
          <p:spPr>
            <a:xfrm>
              <a:off x="693667" y="3393793"/>
              <a:ext cx="77638" cy="74570"/>
            </a:xfrm>
            <a:custGeom>
              <a:avLst/>
              <a:gdLst/>
              <a:ahLst/>
              <a:cxnLst/>
              <a:rect l="l" t="t" r="r" b="b"/>
              <a:pathLst>
                <a:path w="835" h="802" extrusionOk="0">
                  <a:moveTo>
                    <a:pt x="64" y="1"/>
                  </a:moveTo>
                  <a:cubicBezTo>
                    <a:pt x="39" y="1"/>
                    <a:pt x="19" y="13"/>
                    <a:pt x="13" y="33"/>
                  </a:cubicBezTo>
                  <a:cubicBezTo>
                    <a:pt x="0" y="65"/>
                    <a:pt x="7" y="103"/>
                    <a:pt x="39" y="116"/>
                  </a:cubicBezTo>
                  <a:cubicBezTo>
                    <a:pt x="115" y="148"/>
                    <a:pt x="186" y="193"/>
                    <a:pt x="256" y="237"/>
                  </a:cubicBezTo>
                  <a:cubicBezTo>
                    <a:pt x="346" y="301"/>
                    <a:pt x="435" y="378"/>
                    <a:pt x="512" y="461"/>
                  </a:cubicBezTo>
                  <a:cubicBezTo>
                    <a:pt x="583" y="538"/>
                    <a:pt x="640" y="628"/>
                    <a:pt x="685" y="717"/>
                  </a:cubicBezTo>
                  <a:cubicBezTo>
                    <a:pt x="691" y="730"/>
                    <a:pt x="698" y="749"/>
                    <a:pt x="704" y="762"/>
                  </a:cubicBezTo>
                  <a:cubicBezTo>
                    <a:pt x="711" y="775"/>
                    <a:pt x="723" y="788"/>
                    <a:pt x="736" y="794"/>
                  </a:cubicBezTo>
                  <a:cubicBezTo>
                    <a:pt x="745" y="799"/>
                    <a:pt x="755" y="802"/>
                    <a:pt x="764" y="802"/>
                  </a:cubicBezTo>
                  <a:cubicBezTo>
                    <a:pt x="801" y="802"/>
                    <a:pt x="835" y="765"/>
                    <a:pt x="819" y="724"/>
                  </a:cubicBezTo>
                  <a:cubicBezTo>
                    <a:pt x="781" y="647"/>
                    <a:pt x="743" y="570"/>
                    <a:pt x="691" y="500"/>
                  </a:cubicBezTo>
                  <a:cubicBezTo>
                    <a:pt x="640" y="423"/>
                    <a:pt x="583" y="359"/>
                    <a:pt x="519" y="301"/>
                  </a:cubicBezTo>
                  <a:cubicBezTo>
                    <a:pt x="397" y="180"/>
                    <a:pt x="250" y="77"/>
                    <a:pt x="90" y="7"/>
                  </a:cubicBezTo>
                  <a:cubicBezTo>
                    <a:pt x="83" y="7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7"/>
            <p:cNvSpPr/>
            <p:nvPr/>
          </p:nvSpPr>
          <p:spPr>
            <a:xfrm>
              <a:off x="319343" y="3117096"/>
              <a:ext cx="46490" cy="63784"/>
            </a:xfrm>
            <a:custGeom>
              <a:avLst/>
              <a:gdLst/>
              <a:ahLst/>
              <a:cxnLst/>
              <a:rect l="l" t="t" r="r" b="b"/>
              <a:pathLst>
                <a:path w="500" h="686" extrusionOk="0">
                  <a:moveTo>
                    <a:pt x="122" y="0"/>
                  </a:moveTo>
                  <a:cubicBezTo>
                    <a:pt x="109" y="0"/>
                    <a:pt x="90" y="0"/>
                    <a:pt x="77" y="7"/>
                  </a:cubicBezTo>
                  <a:cubicBezTo>
                    <a:pt x="52" y="20"/>
                    <a:pt x="32" y="45"/>
                    <a:pt x="26" y="77"/>
                  </a:cubicBezTo>
                  <a:cubicBezTo>
                    <a:pt x="0" y="192"/>
                    <a:pt x="20" y="320"/>
                    <a:pt x="84" y="423"/>
                  </a:cubicBezTo>
                  <a:cubicBezTo>
                    <a:pt x="160" y="576"/>
                    <a:pt x="276" y="685"/>
                    <a:pt x="365" y="685"/>
                  </a:cubicBezTo>
                  <a:cubicBezTo>
                    <a:pt x="378" y="685"/>
                    <a:pt x="397" y="679"/>
                    <a:pt x="410" y="672"/>
                  </a:cubicBezTo>
                  <a:cubicBezTo>
                    <a:pt x="500" y="628"/>
                    <a:pt x="500" y="442"/>
                    <a:pt x="410" y="256"/>
                  </a:cubicBezTo>
                  <a:cubicBezTo>
                    <a:pt x="327" y="103"/>
                    <a:pt x="218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7"/>
            <p:cNvSpPr/>
            <p:nvPr/>
          </p:nvSpPr>
          <p:spPr>
            <a:xfrm>
              <a:off x="418735" y="3053407"/>
              <a:ext cx="46490" cy="63784"/>
            </a:xfrm>
            <a:custGeom>
              <a:avLst/>
              <a:gdLst/>
              <a:ahLst/>
              <a:cxnLst/>
              <a:rect l="l" t="t" r="r" b="b"/>
              <a:pathLst>
                <a:path w="500" h="686" extrusionOk="0">
                  <a:moveTo>
                    <a:pt x="135" y="1"/>
                  </a:moveTo>
                  <a:cubicBezTo>
                    <a:pt x="122" y="1"/>
                    <a:pt x="103" y="7"/>
                    <a:pt x="90" y="13"/>
                  </a:cubicBezTo>
                  <a:cubicBezTo>
                    <a:pt x="0" y="58"/>
                    <a:pt x="0" y="244"/>
                    <a:pt x="90" y="429"/>
                  </a:cubicBezTo>
                  <a:cubicBezTo>
                    <a:pt x="173" y="583"/>
                    <a:pt x="282" y="685"/>
                    <a:pt x="378" y="685"/>
                  </a:cubicBezTo>
                  <a:cubicBezTo>
                    <a:pt x="391" y="685"/>
                    <a:pt x="403" y="685"/>
                    <a:pt x="416" y="679"/>
                  </a:cubicBezTo>
                  <a:cubicBezTo>
                    <a:pt x="448" y="660"/>
                    <a:pt x="467" y="634"/>
                    <a:pt x="474" y="609"/>
                  </a:cubicBezTo>
                  <a:cubicBezTo>
                    <a:pt x="499" y="487"/>
                    <a:pt x="480" y="365"/>
                    <a:pt x="416" y="263"/>
                  </a:cubicBezTo>
                  <a:cubicBezTo>
                    <a:pt x="339" y="109"/>
                    <a:pt x="224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7"/>
            <p:cNvSpPr/>
            <p:nvPr/>
          </p:nvSpPr>
          <p:spPr>
            <a:xfrm>
              <a:off x="1651978" y="2773084"/>
              <a:ext cx="164668" cy="204556"/>
            </a:xfrm>
            <a:custGeom>
              <a:avLst/>
              <a:gdLst/>
              <a:ahLst/>
              <a:cxnLst/>
              <a:rect l="l" t="t" r="r" b="b"/>
              <a:pathLst>
                <a:path w="1771" h="2200" extrusionOk="0">
                  <a:moveTo>
                    <a:pt x="1217" y="0"/>
                  </a:moveTo>
                  <a:cubicBezTo>
                    <a:pt x="533" y="0"/>
                    <a:pt x="0" y="637"/>
                    <a:pt x="145" y="1326"/>
                  </a:cubicBezTo>
                  <a:cubicBezTo>
                    <a:pt x="257" y="1861"/>
                    <a:pt x="724" y="2200"/>
                    <a:pt x="1219" y="2200"/>
                  </a:cubicBezTo>
                  <a:cubicBezTo>
                    <a:pt x="1404" y="2200"/>
                    <a:pt x="1594" y="2152"/>
                    <a:pt x="1771" y="2049"/>
                  </a:cubicBezTo>
                  <a:cubicBezTo>
                    <a:pt x="1758" y="2049"/>
                    <a:pt x="1739" y="2049"/>
                    <a:pt x="1726" y="2043"/>
                  </a:cubicBezTo>
                  <a:cubicBezTo>
                    <a:pt x="1707" y="2036"/>
                    <a:pt x="1681" y="2030"/>
                    <a:pt x="1662" y="2023"/>
                  </a:cubicBezTo>
                  <a:cubicBezTo>
                    <a:pt x="1636" y="2011"/>
                    <a:pt x="1611" y="1998"/>
                    <a:pt x="1585" y="1985"/>
                  </a:cubicBezTo>
                  <a:lnTo>
                    <a:pt x="1572" y="1972"/>
                  </a:lnTo>
                  <a:lnTo>
                    <a:pt x="1502" y="1927"/>
                  </a:lnTo>
                  <a:cubicBezTo>
                    <a:pt x="1451" y="1889"/>
                    <a:pt x="1406" y="1851"/>
                    <a:pt x="1367" y="1806"/>
                  </a:cubicBezTo>
                  <a:cubicBezTo>
                    <a:pt x="1335" y="1774"/>
                    <a:pt x="1303" y="1735"/>
                    <a:pt x="1271" y="1697"/>
                  </a:cubicBezTo>
                  <a:cubicBezTo>
                    <a:pt x="1214" y="1620"/>
                    <a:pt x="1163" y="1531"/>
                    <a:pt x="1124" y="1435"/>
                  </a:cubicBezTo>
                  <a:cubicBezTo>
                    <a:pt x="1060" y="1287"/>
                    <a:pt x="1015" y="1134"/>
                    <a:pt x="996" y="974"/>
                  </a:cubicBezTo>
                  <a:cubicBezTo>
                    <a:pt x="977" y="839"/>
                    <a:pt x="977" y="699"/>
                    <a:pt x="990" y="564"/>
                  </a:cubicBezTo>
                  <a:cubicBezTo>
                    <a:pt x="1003" y="487"/>
                    <a:pt x="1022" y="411"/>
                    <a:pt x="1047" y="340"/>
                  </a:cubicBezTo>
                  <a:cubicBezTo>
                    <a:pt x="1067" y="283"/>
                    <a:pt x="1099" y="225"/>
                    <a:pt x="1137" y="180"/>
                  </a:cubicBezTo>
                  <a:cubicBezTo>
                    <a:pt x="1163" y="135"/>
                    <a:pt x="1201" y="103"/>
                    <a:pt x="1239" y="71"/>
                  </a:cubicBezTo>
                  <a:cubicBezTo>
                    <a:pt x="1271" y="52"/>
                    <a:pt x="1303" y="27"/>
                    <a:pt x="1342" y="7"/>
                  </a:cubicBezTo>
                  <a:cubicBezTo>
                    <a:pt x="1300" y="3"/>
                    <a:pt x="1258" y="0"/>
                    <a:pt x="121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7"/>
            <p:cNvSpPr/>
            <p:nvPr/>
          </p:nvSpPr>
          <p:spPr>
            <a:xfrm>
              <a:off x="1504703" y="3138016"/>
              <a:ext cx="150070" cy="63691"/>
            </a:xfrm>
            <a:custGeom>
              <a:avLst/>
              <a:gdLst/>
              <a:ahLst/>
              <a:cxnLst/>
              <a:rect l="l" t="t" r="r" b="b"/>
              <a:pathLst>
                <a:path w="1614" h="685" extrusionOk="0">
                  <a:moveTo>
                    <a:pt x="842" y="1"/>
                  </a:moveTo>
                  <a:cubicBezTo>
                    <a:pt x="820" y="1"/>
                    <a:pt x="798" y="3"/>
                    <a:pt x="775" y="6"/>
                  </a:cubicBezTo>
                  <a:cubicBezTo>
                    <a:pt x="711" y="6"/>
                    <a:pt x="647" y="12"/>
                    <a:pt x="583" y="25"/>
                  </a:cubicBezTo>
                  <a:cubicBezTo>
                    <a:pt x="468" y="44"/>
                    <a:pt x="366" y="76"/>
                    <a:pt x="263" y="121"/>
                  </a:cubicBezTo>
                  <a:cubicBezTo>
                    <a:pt x="218" y="140"/>
                    <a:pt x="180" y="166"/>
                    <a:pt x="142" y="185"/>
                  </a:cubicBezTo>
                  <a:cubicBezTo>
                    <a:pt x="110" y="211"/>
                    <a:pt x="71" y="236"/>
                    <a:pt x="33" y="262"/>
                  </a:cubicBezTo>
                  <a:cubicBezTo>
                    <a:pt x="26" y="275"/>
                    <a:pt x="14" y="287"/>
                    <a:pt x="1" y="294"/>
                  </a:cubicBezTo>
                  <a:cubicBezTo>
                    <a:pt x="20" y="313"/>
                    <a:pt x="26" y="326"/>
                    <a:pt x="58" y="358"/>
                  </a:cubicBezTo>
                  <a:cubicBezTo>
                    <a:pt x="90" y="383"/>
                    <a:pt x="135" y="415"/>
                    <a:pt x="174" y="454"/>
                  </a:cubicBezTo>
                  <a:cubicBezTo>
                    <a:pt x="218" y="486"/>
                    <a:pt x="270" y="518"/>
                    <a:pt x="321" y="543"/>
                  </a:cubicBezTo>
                  <a:cubicBezTo>
                    <a:pt x="359" y="569"/>
                    <a:pt x="404" y="588"/>
                    <a:pt x="449" y="607"/>
                  </a:cubicBezTo>
                  <a:cubicBezTo>
                    <a:pt x="500" y="633"/>
                    <a:pt x="558" y="646"/>
                    <a:pt x="615" y="659"/>
                  </a:cubicBezTo>
                  <a:lnTo>
                    <a:pt x="686" y="678"/>
                  </a:lnTo>
                  <a:lnTo>
                    <a:pt x="737" y="684"/>
                  </a:lnTo>
                  <a:lnTo>
                    <a:pt x="871" y="684"/>
                  </a:lnTo>
                  <a:cubicBezTo>
                    <a:pt x="916" y="684"/>
                    <a:pt x="961" y="684"/>
                    <a:pt x="1006" y="678"/>
                  </a:cubicBezTo>
                  <a:cubicBezTo>
                    <a:pt x="1057" y="665"/>
                    <a:pt x="1108" y="659"/>
                    <a:pt x="1159" y="646"/>
                  </a:cubicBezTo>
                  <a:cubicBezTo>
                    <a:pt x="1204" y="627"/>
                    <a:pt x="1249" y="614"/>
                    <a:pt x="1287" y="595"/>
                  </a:cubicBezTo>
                  <a:cubicBezTo>
                    <a:pt x="1332" y="575"/>
                    <a:pt x="1371" y="556"/>
                    <a:pt x="1403" y="537"/>
                  </a:cubicBezTo>
                  <a:cubicBezTo>
                    <a:pt x="1435" y="518"/>
                    <a:pt x="1467" y="492"/>
                    <a:pt x="1499" y="467"/>
                  </a:cubicBezTo>
                  <a:cubicBezTo>
                    <a:pt x="1531" y="441"/>
                    <a:pt x="1556" y="415"/>
                    <a:pt x="1588" y="390"/>
                  </a:cubicBezTo>
                  <a:lnTo>
                    <a:pt x="1601" y="371"/>
                  </a:lnTo>
                  <a:lnTo>
                    <a:pt x="1614" y="358"/>
                  </a:lnTo>
                  <a:cubicBezTo>
                    <a:pt x="1595" y="332"/>
                    <a:pt x="1582" y="307"/>
                    <a:pt x="1556" y="281"/>
                  </a:cubicBezTo>
                  <a:cubicBezTo>
                    <a:pt x="1537" y="255"/>
                    <a:pt x="1511" y="236"/>
                    <a:pt x="1492" y="217"/>
                  </a:cubicBezTo>
                  <a:cubicBezTo>
                    <a:pt x="1467" y="198"/>
                    <a:pt x="1447" y="179"/>
                    <a:pt x="1422" y="159"/>
                  </a:cubicBezTo>
                  <a:cubicBezTo>
                    <a:pt x="1390" y="140"/>
                    <a:pt x="1358" y="121"/>
                    <a:pt x="1326" y="102"/>
                  </a:cubicBezTo>
                  <a:cubicBezTo>
                    <a:pt x="1294" y="89"/>
                    <a:pt x="1255" y="76"/>
                    <a:pt x="1223" y="63"/>
                  </a:cubicBezTo>
                  <a:cubicBezTo>
                    <a:pt x="1159" y="38"/>
                    <a:pt x="1095" y="25"/>
                    <a:pt x="1031" y="12"/>
                  </a:cubicBezTo>
                  <a:cubicBezTo>
                    <a:pt x="1006" y="12"/>
                    <a:pt x="974" y="6"/>
                    <a:pt x="948" y="6"/>
                  </a:cubicBezTo>
                  <a:lnTo>
                    <a:pt x="910" y="6"/>
                  </a:lnTo>
                  <a:cubicBezTo>
                    <a:pt x="887" y="3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FD9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150741" y="2930493"/>
              <a:ext cx="179172" cy="217666"/>
            </a:xfrm>
            <a:custGeom>
              <a:avLst/>
              <a:gdLst/>
              <a:ahLst/>
              <a:cxnLst/>
              <a:rect l="l" t="t" r="r" b="b"/>
              <a:pathLst>
                <a:path w="1927" h="2341" extrusionOk="0">
                  <a:moveTo>
                    <a:pt x="1311" y="0"/>
                  </a:moveTo>
                  <a:cubicBezTo>
                    <a:pt x="564" y="0"/>
                    <a:pt x="1" y="702"/>
                    <a:pt x="179" y="1444"/>
                  </a:cubicBezTo>
                  <a:cubicBezTo>
                    <a:pt x="312" y="1994"/>
                    <a:pt x="802" y="2340"/>
                    <a:pt x="1319" y="2340"/>
                  </a:cubicBezTo>
                  <a:cubicBezTo>
                    <a:pt x="1524" y="2340"/>
                    <a:pt x="1733" y="2286"/>
                    <a:pt x="1926" y="2167"/>
                  </a:cubicBezTo>
                  <a:cubicBezTo>
                    <a:pt x="1907" y="2167"/>
                    <a:pt x="1894" y="2161"/>
                    <a:pt x="1875" y="2161"/>
                  </a:cubicBezTo>
                  <a:cubicBezTo>
                    <a:pt x="1856" y="2155"/>
                    <a:pt x="1837" y="2148"/>
                    <a:pt x="1805" y="2142"/>
                  </a:cubicBezTo>
                  <a:cubicBezTo>
                    <a:pt x="1779" y="2129"/>
                    <a:pt x="1747" y="2116"/>
                    <a:pt x="1721" y="2097"/>
                  </a:cubicBezTo>
                  <a:lnTo>
                    <a:pt x="1709" y="2091"/>
                  </a:lnTo>
                  <a:lnTo>
                    <a:pt x="1632" y="2046"/>
                  </a:lnTo>
                  <a:cubicBezTo>
                    <a:pt x="1581" y="2007"/>
                    <a:pt x="1536" y="1963"/>
                    <a:pt x="1485" y="1918"/>
                  </a:cubicBezTo>
                  <a:cubicBezTo>
                    <a:pt x="1453" y="1886"/>
                    <a:pt x="1414" y="1847"/>
                    <a:pt x="1389" y="1809"/>
                  </a:cubicBezTo>
                  <a:cubicBezTo>
                    <a:pt x="1318" y="1726"/>
                    <a:pt x="1260" y="1630"/>
                    <a:pt x="1216" y="1534"/>
                  </a:cubicBezTo>
                  <a:cubicBezTo>
                    <a:pt x="1145" y="1380"/>
                    <a:pt x="1094" y="1214"/>
                    <a:pt x="1068" y="1041"/>
                  </a:cubicBezTo>
                  <a:cubicBezTo>
                    <a:pt x="1043" y="900"/>
                    <a:pt x="1036" y="753"/>
                    <a:pt x="1049" y="612"/>
                  </a:cubicBezTo>
                  <a:cubicBezTo>
                    <a:pt x="1062" y="529"/>
                    <a:pt x="1075" y="446"/>
                    <a:pt x="1100" y="369"/>
                  </a:cubicBezTo>
                  <a:cubicBezTo>
                    <a:pt x="1126" y="311"/>
                    <a:pt x="1158" y="254"/>
                    <a:pt x="1190" y="196"/>
                  </a:cubicBezTo>
                  <a:cubicBezTo>
                    <a:pt x="1222" y="158"/>
                    <a:pt x="1260" y="119"/>
                    <a:pt x="1299" y="81"/>
                  </a:cubicBezTo>
                  <a:cubicBezTo>
                    <a:pt x="1331" y="49"/>
                    <a:pt x="1369" y="30"/>
                    <a:pt x="1408" y="4"/>
                  </a:cubicBezTo>
                  <a:cubicBezTo>
                    <a:pt x="1375" y="1"/>
                    <a:pt x="1343" y="0"/>
                    <a:pt x="131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7"/>
            <p:cNvSpPr/>
            <p:nvPr/>
          </p:nvSpPr>
          <p:spPr>
            <a:xfrm>
              <a:off x="1742723" y="2773084"/>
              <a:ext cx="143561" cy="190609"/>
            </a:xfrm>
            <a:custGeom>
              <a:avLst/>
              <a:gdLst/>
              <a:ahLst/>
              <a:cxnLst/>
              <a:rect l="l" t="t" r="r" b="b"/>
              <a:pathLst>
                <a:path w="1544" h="2050" extrusionOk="0">
                  <a:moveTo>
                    <a:pt x="379" y="1"/>
                  </a:moveTo>
                  <a:cubicBezTo>
                    <a:pt x="340" y="20"/>
                    <a:pt x="295" y="46"/>
                    <a:pt x="263" y="71"/>
                  </a:cubicBezTo>
                  <a:cubicBezTo>
                    <a:pt x="225" y="103"/>
                    <a:pt x="187" y="135"/>
                    <a:pt x="161" y="174"/>
                  </a:cubicBezTo>
                  <a:cubicBezTo>
                    <a:pt x="123" y="225"/>
                    <a:pt x="91" y="276"/>
                    <a:pt x="71" y="334"/>
                  </a:cubicBezTo>
                  <a:cubicBezTo>
                    <a:pt x="46" y="411"/>
                    <a:pt x="27" y="487"/>
                    <a:pt x="14" y="564"/>
                  </a:cubicBezTo>
                  <a:cubicBezTo>
                    <a:pt x="1" y="699"/>
                    <a:pt x="1" y="833"/>
                    <a:pt x="20" y="974"/>
                  </a:cubicBezTo>
                  <a:cubicBezTo>
                    <a:pt x="39" y="1134"/>
                    <a:pt x="84" y="1287"/>
                    <a:pt x="148" y="1435"/>
                  </a:cubicBezTo>
                  <a:cubicBezTo>
                    <a:pt x="187" y="1531"/>
                    <a:pt x="238" y="1620"/>
                    <a:pt x="295" y="1697"/>
                  </a:cubicBezTo>
                  <a:cubicBezTo>
                    <a:pt x="327" y="1735"/>
                    <a:pt x="359" y="1767"/>
                    <a:pt x="391" y="1806"/>
                  </a:cubicBezTo>
                  <a:cubicBezTo>
                    <a:pt x="430" y="1851"/>
                    <a:pt x="475" y="1889"/>
                    <a:pt x="526" y="1927"/>
                  </a:cubicBezTo>
                  <a:cubicBezTo>
                    <a:pt x="545" y="1940"/>
                    <a:pt x="571" y="1959"/>
                    <a:pt x="596" y="1972"/>
                  </a:cubicBezTo>
                  <a:lnTo>
                    <a:pt x="609" y="1979"/>
                  </a:lnTo>
                  <a:cubicBezTo>
                    <a:pt x="635" y="1998"/>
                    <a:pt x="660" y="2004"/>
                    <a:pt x="686" y="2017"/>
                  </a:cubicBezTo>
                  <a:cubicBezTo>
                    <a:pt x="705" y="2030"/>
                    <a:pt x="731" y="2036"/>
                    <a:pt x="750" y="2043"/>
                  </a:cubicBezTo>
                  <a:cubicBezTo>
                    <a:pt x="769" y="2043"/>
                    <a:pt x="788" y="2049"/>
                    <a:pt x="807" y="2049"/>
                  </a:cubicBezTo>
                  <a:cubicBezTo>
                    <a:pt x="846" y="2030"/>
                    <a:pt x="884" y="1998"/>
                    <a:pt x="923" y="1972"/>
                  </a:cubicBezTo>
                  <a:cubicBezTo>
                    <a:pt x="1543" y="1486"/>
                    <a:pt x="1479" y="526"/>
                    <a:pt x="795" y="135"/>
                  </a:cubicBezTo>
                  <a:cubicBezTo>
                    <a:pt x="756" y="116"/>
                    <a:pt x="724" y="97"/>
                    <a:pt x="686" y="84"/>
                  </a:cubicBezTo>
                  <a:lnTo>
                    <a:pt x="686" y="78"/>
                  </a:lnTo>
                  <a:cubicBezTo>
                    <a:pt x="590" y="39"/>
                    <a:pt x="487" y="7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7"/>
            <p:cNvSpPr/>
            <p:nvPr/>
          </p:nvSpPr>
          <p:spPr>
            <a:xfrm>
              <a:off x="1247065" y="2930865"/>
              <a:ext cx="155370" cy="201767"/>
            </a:xfrm>
            <a:custGeom>
              <a:avLst/>
              <a:gdLst/>
              <a:ahLst/>
              <a:cxnLst/>
              <a:rect l="l" t="t" r="r" b="b"/>
              <a:pathLst>
                <a:path w="1671" h="2170" extrusionOk="0">
                  <a:moveTo>
                    <a:pt x="385" y="0"/>
                  </a:moveTo>
                  <a:cubicBezTo>
                    <a:pt x="340" y="26"/>
                    <a:pt x="301" y="51"/>
                    <a:pt x="263" y="83"/>
                  </a:cubicBezTo>
                  <a:cubicBezTo>
                    <a:pt x="224" y="115"/>
                    <a:pt x="186" y="154"/>
                    <a:pt x="154" y="198"/>
                  </a:cubicBezTo>
                  <a:cubicBezTo>
                    <a:pt x="122" y="250"/>
                    <a:pt x="90" y="307"/>
                    <a:pt x="71" y="371"/>
                  </a:cubicBezTo>
                  <a:cubicBezTo>
                    <a:pt x="39" y="448"/>
                    <a:pt x="20" y="525"/>
                    <a:pt x="13" y="608"/>
                  </a:cubicBezTo>
                  <a:cubicBezTo>
                    <a:pt x="0" y="755"/>
                    <a:pt x="7" y="896"/>
                    <a:pt x="32" y="1043"/>
                  </a:cubicBezTo>
                  <a:cubicBezTo>
                    <a:pt x="58" y="1210"/>
                    <a:pt x="109" y="1376"/>
                    <a:pt x="180" y="1536"/>
                  </a:cubicBezTo>
                  <a:cubicBezTo>
                    <a:pt x="224" y="1632"/>
                    <a:pt x="282" y="1722"/>
                    <a:pt x="353" y="1811"/>
                  </a:cubicBezTo>
                  <a:cubicBezTo>
                    <a:pt x="385" y="1850"/>
                    <a:pt x="417" y="1882"/>
                    <a:pt x="449" y="1920"/>
                  </a:cubicBezTo>
                  <a:cubicBezTo>
                    <a:pt x="500" y="1965"/>
                    <a:pt x="545" y="2003"/>
                    <a:pt x="596" y="2048"/>
                  </a:cubicBezTo>
                  <a:lnTo>
                    <a:pt x="673" y="2093"/>
                  </a:lnTo>
                  <a:lnTo>
                    <a:pt x="685" y="2099"/>
                  </a:lnTo>
                  <a:cubicBezTo>
                    <a:pt x="711" y="2112"/>
                    <a:pt x="749" y="2131"/>
                    <a:pt x="775" y="2138"/>
                  </a:cubicBezTo>
                  <a:cubicBezTo>
                    <a:pt x="794" y="2144"/>
                    <a:pt x="820" y="2151"/>
                    <a:pt x="839" y="2157"/>
                  </a:cubicBezTo>
                  <a:cubicBezTo>
                    <a:pt x="858" y="2163"/>
                    <a:pt x="884" y="2170"/>
                    <a:pt x="903" y="2170"/>
                  </a:cubicBezTo>
                  <a:cubicBezTo>
                    <a:pt x="941" y="2144"/>
                    <a:pt x="986" y="2112"/>
                    <a:pt x="1025" y="2080"/>
                  </a:cubicBezTo>
                  <a:cubicBezTo>
                    <a:pt x="1671" y="1549"/>
                    <a:pt x="1569" y="525"/>
                    <a:pt x="833" y="134"/>
                  </a:cubicBezTo>
                  <a:cubicBezTo>
                    <a:pt x="794" y="115"/>
                    <a:pt x="756" y="96"/>
                    <a:pt x="717" y="77"/>
                  </a:cubicBezTo>
                  <a:lnTo>
                    <a:pt x="717" y="83"/>
                  </a:lnTo>
                  <a:cubicBezTo>
                    <a:pt x="609" y="38"/>
                    <a:pt x="500" y="13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7"/>
            <p:cNvSpPr/>
            <p:nvPr/>
          </p:nvSpPr>
          <p:spPr>
            <a:xfrm>
              <a:off x="1462492" y="3055174"/>
              <a:ext cx="233938" cy="154068"/>
            </a:xfrm>
            <a:custGeom>
              <a:avLst/>
              <a:gdLst/>
              <a:ahLst/>
              <a:cxnLst/>
              <a:rect l="l" t="t" r="r" b="b"/>
              <a:pathLst>
                <a:path w="2516" h="1657" extrusionOk="0">
                  <a:moveTo>
                    <a:pt x="1415" y="890"/>
                  </a:moveTo>
                  <a:cubicBezTo>
                    <a:pt x="1440" y="890"/>
                    <a:pt x="1466" y="897"/>
                    <a:pt x="1492" y="903"/>
                  </a:cubicBezTo>
                  <a:cubicBezTo>
                    <a:pt x="1556" y="916"/>
                    <a:pt x="1620" y="929"/>
                    <a:pt x="1684" y="948"/>
                  </a:cubicBezTo>
                  <a:cubicBezTo>
                    <a:pt x="1722" y="961"/>
                    <a:pt x="1754" y="974"/>
                    <a:pt x="1786" y="993"/>
                  </a:cubicBezTo>
                  <a:cubicBezTo>
                    <a:pt x="1818" y="1012"/>
                    <a:pt x="1850" y="1031"/>
                    <a:pt x="1882" y="1050"/>
                  </a:cubicBezTo>
                  <a:cubicBezTo>
                    <a:pt x="1908" y="1063"/>
                    <a:pt x="1933" y="1082"/>
                    <a:pt x="1953" y="1108"/>
                  </a:cubicBezTo>
                  <a:cubicBezTo>
                    <a:pt x="1972" y="1127"/>
                    <a:pt x="1997" y="1146"/>
                    <a:pt x="2023" y="1172"/>
                  </a:cubicBezTo>
                  <a:cubicBezTo>
                    <a:pt x="2042" y="1198"/>
                    <a:pt x="2055" y="1217"/>
                    <a:pt x="2074" y="1242"/>
                  </a:cubicBezTo>
                  <a:lnTo>
                    <a:pt x="2061" y="1262"/>
                  </a:lnTo>
                  <a:lnTo>
                    <a:pt x="2049" y="1274"/>
                  </a:lnTo>
                  <a:cubicBezTo>
                    <a:pt x="2023" y="1306"/>
                    <a:pt x="1991" y="1332"/>
                    <a:pt x="1965" y="1358"/>
                  </a:cubicBezTo>
                  <a:cubicBezTo>
                    <a:pt x="1933" y="1377"/>
                    <a:pt x="1901" y="1402"/>
                    <a:pt x="1869" y="1422"/>
                  </a:cubicBezTo>
                  <a:cubicBezTo>
                    <a:pt x="1831" y="1447"/>
                    <a:pt x="1793" y="1466"/>
                    <a:pt x="1754" y="1486"/>
                  </a:cubicBezTo>
                  <a:cubicBezTo>
                    <a:pt x="1709" y="1505"/>
                    <a:pt x="1671" y="1518"/>
                    <a:pt x="1626" y="1530"/>
                  </a:cubicBezTo>
                  <a:cubicBezTo>
                    <a:pt x="1575" y="1543"/>
                    <a:pt x="1524" y="1556"/>
                    <a:pt x="1466" y="1562"/>
                  </a:cubicBezTo>
                  <a:cubicBezTo>
                    <a:pt x="1421" y="1569"/>
                    <a:pt x="1376" y="1575"/>
                    <a:pt x="1332" y="1575"/>
                  </a:cubicBezTo>
                  <a:lnTo>
                    <a:pt x="1255" y="1575"/>
                  </a:lnTo>
                  <a:lnTo>
                    <a:pt x="1204" y="1569"/>
                  </a:lnTo>
                  <a:lnTo>
                    <a:pt x="1152" y="1562"/>
                  </a:lnTo>
                  <a:lnTo>
                    <a:pt x="1076" y="1550"/>
                  </a:lnTo>
                  <a:cubicBezTo>
                    <a:pt x="1024" y="1537"/>
                    <a:pt x="967" y="1518"/>
                    <a:pt x="916" y="1498"/>
                  </a:cubicBezTo>
                  <a:cubicBezTo>
                    <a:pt x="871" y="1479"/>
                    <a:pt x="826" y="1454"/>
                    <a:pt x="781" y="1434"/>
                  </a:cubicBezTo>
                  <a:cubicBezTo>
                    <a:pt x="730" y="1402"/>
                    <a:pt x="685" y="1370"/>
                    <a:pt x="634" y="1338"/>
                  </a:cubicBezTo>
                  <a:cubicBezTo>
                    <a:pt x="596" y="1306"/>
                    <a:pt x="557" y="1274"/>
                    <a:pt x="525" y="1242"/>
                  </a:cubicBezTo>
                  <a:cubicBezTo>
                    <a:pt x="493" y="1217"/>
                    <a:pt x="480" y="1204"/>
                    <a:pt x="468" y="1185"/>
                  </a:cubicBezTo>
                  <a:cubicBezTo>
                    <a:pt x="474" y="1172"/>
                    <a:pt x="487" y="1159"/>
                    <a:pt x="500" y="1153"/>
                  </a:cubicBezTo>
                  <a:cubicBezTo>
                    <a:pt x="532" y="1121"/>
                    <a:pt x="570" y="1095"/>
                    <a:pt x="608" y="1070"/>
                  </a:cubicBezTo>
                  <a:cubicBezTo>
                    <a:pt x="640" y="1050"/>
                    <a:pt x="679" y="1031"/>
                    <a:pt x="724" y="1012"/>
                  </a:cubicBezTo>
                  <a:cubicBezTo>
                    <a:pt x="826" y="961"/>
                    <a:pt x="935" y="929"/>
                    <a:pt x="1044" y="910"/>
                  </a:cubicBezTo>
                  <a:cubicBezTo>
                    <a:pt x="1108" y="903"/>
                    <a:pt x="1172" y="897"/>
                    <a:pt x="1236" y="890"/>
                  </a:cubicBezTo>
                  <a:close/>
                  <a:moveTo>
                    <a:pt x="2484" y="1"/>
                  </a:moveTo>
                  <a:cubicBezTo>
                    <a:pt x="2311" y="97"/>
                    <a:pt x="2132" y="174"/>
                    <a:pt x="1946" y="231"/>
                  </a:cubicBezTo>
                  <a:cubicBezTo>
                    <a:pt x="1703" y="308"/>
                    <a:pt x="1453" y="359"/>
                    <a:pt x="1197" y="385"/>
                  </a:cubicBezTo>
                  <a:cubicBezTo>
                    <a:pt x="1073" y="397"/>
                    <a:pt x="952" y="404"/>
                    <a:pt x="830" y="404"/>
                  </a:cubicBezTo>
                  <a:cubicBezTo>
                    <a:pt x="763" y="404"/>
                    <a:pt x="696" y="402"/>
                    <a:pt x="628" y="398"/>
                  </a:cubicBezTo>
                  <a:cubicBezTo>
                    <a:pt x="564" y="398"/>
                    <a:pt x="500" y="391"/>
                    <a:pt x="436" y="385"/>
                  </a:cubicBezTo>
                  <a:cubicBezTo>
                    <a:pt x="288" y="366"/>
                    <a:pt x="141" y="340"/>
                    <a:pt x="0" y="302"/>
                  </a:cubicBezTo>
                  <a:cubicBezTo>
                    <a:pt x="0" y="308"/>
                    <a:pt x="0" y="321"/>
                    <a:pt x="0" y="327"/>
                  </a:cubicBezTo>
                  <a:cubicBezTo>
                    <a:pt x="7" y="391"/>
                    <a:pt x="13" y="462"/>
                    <a:pt x="32" y="532"/>
                  </a:cubicBezTo>
                  <a:cubicBezTo>
                    <a:pt x="39" y="590"/>
                    <a:pt x="58" y="641"/>
                    <a:pt x="77" y="698"/>
                  </a:cubicBezTo>
                  <a:cubicBezTo>
                    <a:pt x="96" y="750"/>
                    <a:pt x="116" y="801"/>
                    <a:pt x="141" y="846"/>
                  </a:cubicBezTo>
                  <a:cubicBezTo>
                    <a:pt x="160" y="897"/>
                    <a:pt x="186" y="942"/>
                    <a:pt x="218" y="986"/>
                  </a:cubicBezTo>
                  <a:cubicBezTo>
                    <a:pt x="263" y="1063"/>
                    <a:pt x="314" y="1127"/>
                    <a:pt x="365" y="1191"/>
                  </a:cubicBezTo>
                  <a:cubicBezTo>
                    <a:pt x="416" y="1249"/>
                    <a:pt x="468" y="1300"/>
                    <a:pt x="525" y="1351"/>
                  </a:cubicBezTo>
                  <a:cubicBezTo>
                    <a:pt x="589" y="1402"/>
                    <a:pt x="660" y="1454"/>
                    <a:pt x="736" y="1492"/>
                  </a:cubicBezTo>
                  <a:cubicBezTo>
                    <a:pt x="800" y="1530"/>
                    <a:pt x="864" y="1562"/>
                    <a:pt x="935" y="1588"/>
                  </a:cubicBezTo>
                  <a:cubicBezTo>
                    <a:pt x="999" y="1607"/>
                    <a:pt x="1069" y="1626"/>
                    <a:pt x="1133" y="1639"/>
                  </a:cubicBezTo>
                  <a:cubicBezTo>
                    <a:pt x="1172" y="1646"/>
                    <a:pt x="1216" y="1652"/>
                    <a:pt x="1255" y="1652"/>
                  </a:cubicBezTo>
                  <a:cubicBezTo>
                    <a:pt x="1280" y="1655"/>
                    <a:pt x="1304" y="1657"/>
                    <a:pt x="1328" y="1657"/>
                  </a:cubicBezTo>
                  <a:cubicBezTo>
                    <a:pt x="1352" y="1657"/>
                    <a:pt x="1376" y="1655"/>
                    <a:pt x="1402" y="1652"/>
                  </a:cubicBezTo>
                  <a:cubicBezTo>
                    <a:pt x="1485" y="1646"/>
                    <a:pt x="1568" y="1626"/>
                    <a:pt x="1652" y="1607"/>
                  </a:cubicBezTo>
                  <a:cubicBezTo>
                    <a:pt x="1799" y="1562"/>
                    <a:pt x="1940" y="1486"/>
                    <a:pt x="2055" y="1383"/>
                  </a:cubicBezTo>
                  <a:cubicBezTo>
                    <a:pt x="2106" y="1338"/>
                    <a:pt x="2151" y="1287"/>
                    <a:pt x="2189" y="1236"/>
                  </a:cubicBezTo>
                  <a:cubicBezTo>
                    <a:pt x="2279" y="1114"/>
                    <a:pt x="2349" y="986"/>
                    <a:pt x="2394" y="846"/>
                  </a:cubicBezTo>
                  <a:cubicBezTo>
                    <a:pt x="2484" y="570"/>
                    <a:pt x="2516" y="289"/>
                    <a:pt x="2497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7"/>
            <p:cNvSpPr/>
            <p:nvPr/>
          </p:nvSpPr>
          <p:spPr>
            <a:xfrm>
              <a:off x="1671503" y="2640872"/>
              <a:ext cx="146351" cy="45095"/>
            </a:xfrm>
            <a:custGeom>
              <a:avLst/>
              <a:gdLst/>
              <a:ahLst/>
              <a:cxnLst/>
              <a:rect l="l" t="t" r="r" b="b"/>
              <a:pathLst>
                <a:path w="1574" h="485" extrusionOk="0">
                  <a:moveTo>
                    <a:pt x="393" y="0"/>
                  </a:moveTo>
                  <a:cubicBezTo>
                    <a:pt x="283" y="0"/>
                    <a:pt x="176" y="14"/>
                    <a:pt x="69" y="40"/>
                  </a:cubicBezTo>
                  <a:cubicBezTo>
                    <a:pt x="50" y="47"/>
                    <a:pt x="37" y="66"/>
                    <a:pt x="25" y="85"/>
                  </a:cubicBezTo>
                  <a:cubicBezTo>
                    <a:pt x="0" y="134"/>
                    <a:pt x="40" y="201"/>
                    <a:pt x="100" y="201"/>
                  </a:cubicBezTo>
                  <a:cubicBezTo>
                    <a:pt x="102" y="201"/>
                    <a:pt x="105" y="201"/>
                    <a:pt x="108" y="200"/>
                  </a:cubicBezTo>
                  <a:lnTo>
                    <a:pt x="191" y="188"/>
                  </a:lnTo>
                  <a:lnTo>
                    <a:pt x="210" y="188"/>
                  </a:lnTo>
                  <a:cubicBezTo>
                    <a:pt x="261" y="181"/>
                    <a:pt x="313" y="175"/>
                    <a:pt x="370" y="175"/>
                  </a:cubicBezTo>
                  <a:lnTo>
                    <a:pt x="633" y="175"/>
                  </a:lnTo>
                  <a:cubicBezTo>
                    <a:pt x="716" y="181"/>
                    <a:pt x="799" y="188"/>
                    <a:pt x="882" y="207"/>
                  </a:cubicBezTo>
                  <a:cubicBezTo>
                    <a:pt x="959" y="220"/>
                    <a:pt x="1036" y="239"/>
                    <a:pt x="1106" y="258"/>
                  </a:cubicBezTo>
                  <a:cubicBezTo>
                    <a:pt x="1209" y="297"/>
                    <a:pt x="1305" y="341"/>
                    <a:pt x="1401" y="393"/>
                  </a:cubicBezTo>
                  <a:cubicBezTo>
                    <a:pt x="1433" y="418"/>
                    <a:pt x="1471" y="444"/>
                    <a:pt x="1503" y="476"/>
                  </a:cubicBezTo>
                  <a:cubicBezTo>
                    <a:pt x="1509" y="482"/>
                    <a:pt x="1522" y="482"/>
                    <a:pt x="1529" y="482"/>
                  </a:cubicBezTo>
                  <a:cubicBezTo>
                    <a:pt x="1532" y="484"/>
                    <a:pt x="1535" y="485"/>
                    <a:pt x="1539" y="485"/>
                  </a:cubicBezTo>
                  <a:cubicBezTo>
                    <a:pt x="1548" y="485"/>
                    <a:pt x="1556" y="479"/>
                    <a:pt x="1561" y="469"/>
                  </a:cubicBezTo>
                  <a:cubicBezTo>
                    <a:pt x="1573" y="457"/>
                    <a:pt x="1573" y="431"/>
                    <a:pt x="1554" y="418"/>
                  </a:cubicBezTo>
                  <a:cubicBezTo>
                    <a:pt x="1356" y="245"/>
                    <a:pt x="1119" y="124"/>
                    <a:pt x="869" y="66"/>
                  </a:cubicBezTo>
                  <a:cubicBezTo>
                    <a:pt x="812" y="47"/>
                    <a:pt x="748" y="34"/>
                    <a:pt x="690" y="28"/>
                  </a:cubicBezTo>
                  <a:lnTo>
                    <a:pt x="652" y="21"/>
                  </a:lnTo>
                  <a:cubicBezTo>
                    <a:pt x="601" y="15"/>
                    <a:pt x="549" y="8"/>
                    <a:pt x="498" y="8"/>
                  </a:cubicBezTo>
                  <a:lnTo>
                    <a:pt x="460" y="8"/>
                  </a:lnTo>
                  <a:lnTo>
                    <a:pt x="460" y="2"/>
                  </a:lnTo>
                  <a:cubicBezTo>
                    <a:pt x="437" y="1"/>
                    <a:pt x="415" y="0"/>
                    <a:pt x="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7"/>
            <p:cNvSpPr/>
            <p:nvPr/>
          </p:nvSpPr>
          <p:spPr>
            <a:xfrm>
              <a:off x="1121546" y="2781452"/>
              <a:ext cx="92887" cy="100697"/>
            </a:xfrm>
            <a:custGeom>
              <a:avLst/>
              <a:gdLst/>
              <a:ahLst/>
              <a:cxnLst/>
              <a:rect l="l" t="t" r="r" b="b"/>
              <a:pathLst>
                <a:path w="999" h="1083" extrusionOk="0">
                  <a:moveTo>
                    <a:pt x="915" y="1"/>
                  </a:moveTo>
                  <a:cubicBezTo>
                    <a:pt x="896" y="1"/>
                    <a:pt x="883" y="1"/>
                    <a:pt x="870" y="7"/>
                  </a:cubicBezTo>
                  <a:cubicBezTo>
                    <a:pt x="755" y="39"/>
                    <a:pt x="646" y="97"/>
                    <a:pt x="550" y="173"/>
                  </a:cubicBezTo>
                  <a:cubicBezTo>
                    <a:pt x="461" y="244"/>
                    <a:pt x="384" y="327"/>
                    <a:pt x="314" y="417"/>
                  </a:cubicBezTo>
                  <a:cubicBezTo>
                    <a:pt x="173" y="602"/>
                    <a:pt x="64" y="813"/>
                    <a:pt x="6" y="1037"/>
                  </a:cubicBezTo>
                  <a:cubicBezTo>
                    <a:pt x="0" y="1044"/>
                    <a:pt x="0" y="1057"/>
                    <a:pt x="6" y="1063"/>
                  </a:cubicBezTo>
                  <a:cubicBezTo>
                    <a:pt x="13" y="1076"/>
                    <a:pt x="26" y="1082"/>
                    <a:pt x="38" y="1082"/>
                  </a:cubicBezTo>
                  <a:cubicBezTo>
                    <a:pt x="58" y="1082"/>
                    <a:pt x="70" y="1069"/>
                    <a:pt x="83" y="1044"/>
                  </a:cubicBezTo>
                  <a:cubicBezTo>
                    <a:pt x="122" y="916"/>
                    <a:pt x="173" y="794"/>
                    <a:pt x="243" y="685"/>
                  </a:cubicBezTo>
                  <a:cubicBezTo>
                    <a:pt x="307" y="577"/>
                    <a:pt x="384" y="481"/>
                    <a:pt x="474" y="397"/>
                  </a:cubicBezTo>
                  <a:cubicBezTo>
                    <a:pt x="531" y="346"/>
                    <a:pt x="589" y="301"/>
                    <a:pt x="659" y="263"/>
                  </a:cubicBezTo>
                  <a:cubicBezTo>
                    <a:pt x="717" y="231"/>
                    <a:pt x="787" y="205"/>
                    <a:pt x="851" y="186"/>
                  </a:cubicBezTo>
                  <a:cubicBezTo>
                    <a:pt x="877" y="180"/>
                    <a:pt x="896" y="173"/>
                    <a:pt x="915" y="173"/>
                  </a:cubicBezTo>
                  <a:cubicBezTo>
                    <a:pt x="947" y="167"/>
                    <a:pt x="966" y="154"/>
                    <a:pt x="986" y="129"/>
                  </a:cubicBezTo>
                  <a:cubicBezTo>
                    <a:pt x="998" y="103"/>
                    <a:pt x="998" y="77"/>
                    <a:pt x="992" y="52"/>
                  </a:cubicBezTo>
                  <a:cubicBezTo>
                    <a:pt x="979" y="33"/>
                    <a:pt x="966" y="13"/>
                    <a:pt x="9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7"/>
            <p:cNvSpPr/>
            <p:nvPr/>
          </p:nvSpPr>
          <p:spPr>
            <a:xfrm>
              <a:off x="1548774" y="2929656"/>
              <a:ext cx="101255" cy="78010"/>
            </a:xfrm>
            <a:custGeom>
              <a:avLst/>
              <a:gdLst/>
              <a:ahLst/>
              <a:cxnLst/>
              <a:rect l="l" t="t" r="r" b="b"/>
              <a:pathLst>
                <a:path w="1089" h="839" extrusionOk="0">
                  <a:moveTo>
                    <a:pt x="64" y="0"/>
                  </a:moveTo>
                  <a:cubicBezTo>
                    <a:pt x="45" y="7"/>
                    <a:pt x="32" y="26"/>
                    <a:pt x="32" y="45"/>
                  </a:cubicBezTo>
                  <a:cubicBezTo>
                    <a:pt x="32" y="128"/>
                    <a:pt x="52" y="211"/>
                    <a:pt x="84" y="288"/>
                  </a:cubicBezTo>
                  <a:cubicBezTo>
                    <a:pt x="103" y="320"/>
                    <a:pt x="122" y="352"/>
                    <a:pt x="141" y="391"/>
                  </a:cubicBezTo>
                  <a:cubicBezTo>
                    <a:pt x="167" y="423"/>
                    <a:pt x="192" y="455"/>
                    <a:pt x="224" y="487"/>
                  </a:cubicBezTo>
                  <a:lnTo>
                    <a:pt x="212" y="499"/>
                  </a:lnTo>
                  <a:cubicBezTo>
                    <a:pt x="122" y="576"/>
                    <a:pt x="52" y="672"/>
                    <a:pt x="7" y="781"/>
                  </a:cubicBezTo>
                  <a:cubicBezTo>
                    <a:pt x="0" y="787"/>
                    <a:pt x="0" y="800"/>
                    <a:pt x="7" y="807"/>
                  </a:cubicBezTo>
                  <a:cubicBezTo>
                    <a:pt x="13" y="826"/>
                    <a:pt x="26" y="832"/>
                    <a:pt x="39" y="839"/>
                  </a:cubicBezTo>
                  <a:cubicBezTo>
                    <a:pt x="58" y="839"/>
                    <a:pt x="77" y="832"/>
                    <a:pt x="84" y="813"/>
                  </a:cubicBezTo>
                  <a:cubicBezTo>
                    <a:pt x="96" y="787"/>
                    <a:pt x="109" y="762"/>
                    <a:pt x="122" y="736"/>
                  </a:cubicBezTo>
                  <a:cubicBezTo>
                    <a:pt x="167" y="672"/>
                    <a:pt x="218" y="615"/>
                    <a:pt x="269" y="563"/>
                  </a:cubicBezTo>
                  <a:cubicBezTo>
                    <a:pt x="340" y="499"/>
                    <a:pt x="410" y="448"/>
                    <a:pt x="487" y="410"/>
                  </a:cubicBezTo>
                  <a:cubicBezTo>
                    <a:pt x="538" y="378"/>
                    <a:pt x="589" y="359"/>
                    <a:pt x="647" y="346"/>
                  </a:cubicBezTo>
                  <a:cubicBezTo>
                    <a:pt x="679" y="339"/>
                    <a:pt x="717" y="333"/>
                    <a:pt x="749" y="333"/>
                  </a:cubicBezTo>
                  <a:lnTo>
                    <a:pt x="788" y="333"/>
                  </a:lnTo>
                  <a:cubicBezTo>
                    <a:pt x="801" y="339"/>
                    <a:pt x="813" y="339"/>
                    <a:pt x="833" y="346"/>
                  </a:cubicBezTo>
                  <a:cubicBezTo>
                    <a:pt x="845" y="352"/>
                    <a:pt x="865" y="359"/>
                    <a:pt x="877" y="365"/>
                  </a:cubicBezTo>
                  <a:cubicBezTo>
                    <a:pt x="897" y="378"/>
                    <a:pt x="916" y="397"/>
                    <a:pt x="929" y="410"/>
                  </a:cubicBezTo>
                  <a:cubicBezTo>
                    <a:pt x="948" y="435"/>
                    <a:pt x="967" y="455"/>
                    <a:pt x="980" y="480"/>
                  </a:cubicBezTo>
                  <a:cubicBezTo>
                    <a:pt x="993" y="506"/>
                    <a:pt x="999" y="525"/>
                    <a:pt x="1005" y="544"/>
                  </a:cubicBezTo>
                  <a:cubicBezTo>
                    <a:pt x="1012" y="557"/>
                    <a:pt x="1025" y="570"/>
                    <a:pt x="1044" y="570"/>
                  </a:cubicBezTo>
                  <a:lnTo>
                    <a:pt x="1057" y="570"/>
                  </a:lnTo>
                  <a:cubicBezTo>
                    <a:pt x="1069" y="570"/>
                    <a:pt x="1076" y="557"/>
                    <a:pt x="1082" y="551"/>
                  </a:cubicBezTo>
                  <a:cubicBezTo>
                    <a:pt x="1089" y="538"/>
                    <a:pt x="1089" y="525"/>
                    <a:pt x="1082" y="519"/>
                  </a:cubicBezTo>
                  <a:cubicBezTo>
                    <a:pt x="1063" y="455"/>
                    <a:pt x="1025" y="397"/>
                    <a:pt x="980" y="346"/>
                  </a:cubicBezTo>
                  <a:cubicBezTo>
                    <a:pt x="961" y="327"/>
                    <a:pt x="941" y="307"/>
                    <a:pt x="916" y="295"/>
                  </a:cubicBezTo>
                  <a:cubicBezTo>
                    <a:pt x="897" y="282"/>
                    <a:pt x="871" y="269"/>
                    <a:pt x="845" y="263"/>
                  </a:cubicBezTo>
                  <a:lnTo>
                    <a:pt x="801" y="256"/>
                  </a:lnTo>
                  <a:cubicBezTo>
                    <a:pt x="794" y="253"/>
                    <a:pt x="789" y="251"/>
                    <a:pt x="785" y="251"/>
                  </a:cubicBezTo>
                  <a:cubicBezTo>
                    <a:pt x="780" y="251"/>
                    <a:pt x="775" y="253"/>
                    <a:pt x="769" y="256"/>
                  </a:cubicBezTo>
                  <a:cubicBezTo>
                    <a:pt x="756" y="253"/>
                    <a:pt x="743" y="251"/>
                    <a:pt x="729" y="251"/>
                  </a:cubicBezTo>
                  <a:cubicBezTo>
                    <a:pt x="716" y="251"/>
                    <a:pt x="701" y="253"/>
                    <a:pt x="685" y="256"/>
                  </a:cubicBezTo>
                  <a:cubicBezTo>
                    <a:pt x="628" y="263"/>
                    <a:pt x="576" y="275"/>
                    <a:pt x="519" y="295"/>
                  </a:cubicBezTo>
                  <a:cubicBezTo>
                    <a:pt x="436" y="333"/>
                    <a:pt x="359" y="378"/>
                    <a:pt x="288" y="442"/>
                  </a:cubicBezTo>
                  <a:cubicBezTo>
                    <a:pt x="263" y="416"/>
                    <a:pt x="237" y="391"/>
                    <a:pt x="218" y="359"/>
                  </a:cubicBezTo>
                  <a:cubicBezTo>
                    <a:pt x="205" y="339"/>
                    <a:pt x="180" y="314"/>
                    <a:pt x="173" y="288"/>
                  </a:cubicBezTo>
                  <a:cubicBezTo>
                    <a:pt x="160" y="269"/>
                    <a:pt x="148" y="237"/>
                    <a:pt x="141" y="218"/>
                  </a:cubicBezTo>
                  <a:cubicBezTo>
                    <a:pt x="135" y="205"/>
                    <a:pt x="128" y="186"/>
                    <a:pt x="122" y="154"/>
                  </a:cubicBezTo>
                  <a:cubicBezTo>
                    <a:pt x="122" y="135"/>
                    <a:pt x="116" y="122"/>
                    <a:pt x="116" y="109"/>
                  </a:cubicBezTo>
                  <a:cubicBezTo>
                    <a:pt x="109" y="83"/>
                    <a:pt x="109" y="64"/>
                    <a:pt x="109" y="45"/>
                  </a:cubicBezTo>
                  <a:cubicBezTo>
                    <a:pt x="109" y="26"/>
                    <a:pt x="90" y="13"/>
                    <a:pt x="77" y="7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1683869" y="2768342"/>
              <a:ext cx="169131" cy="56625"/>
            </a:xfrm>
            <a:custGeom>
              <a:avLst/>
              <a:gdLst/>
              <a:ahLst/>
              <a:cxnLst/>
              <a:rect l="l" t="t" r="r" b="b"/>
              <a:pathLst>
                <a:path w="1819" h="609" extrusionOk="0">
                  <a:moveTo>
                    <a:pt x="896" y="1"/>
                  </a:moveTo>
                  <a:cubicBezTo>
                    <a:pt x="544" y="20"/>
                    <a:pt x="212" y="199"/>
                    <a:pt x="0" y="481"/>
                  </a:cubicBezTo>
                  <a:cubicBezTo>
                    <a:pt x="39" y="436"/>
                    <a:pt x="84" y="391"/>
                    <a:pt x="135" y="353"/>
                  </a:cubicBezTo>
                  <a:cubicBezTo>
                    <a:pt x="205" y="295"/>
                    <a:pt x="276" y="250"/>
                    <a:pt x="359" y="212"/>
                  </a:cubicBezTo>
                  <a:cubicBezTo>
                    <a:pt x="404" y="186"/>
                    <a:pt x="448" y="167"/>
                    <a:pt x="500" y="154"/>
                  </a:cubicBezTo>
                  <a:cubicBezTo>
                    <a:pt x="544" y="142"/>
                    <a:pt x="589" y="135"/>
                    <a:pt x="634" y="122"/>
                  </a:cubicBezTo>
                  <a:cubicBezTo>
                    <a:pt x="698" y="115"/>
                    <a:pt x="759" y="112"/>
                    <a:pt x="820" y="112"/>
                  </a:cubicBezTo>
                  <a:cubicBezTo>
                    <a:pt x="863" y="112"/>
                    <a:pt x="905" y="113"/>
                    <a:pt x="948" y="116"/>
                  </a:cubicBezTo>
                  <a:cubicBezTo>
                    <a:pt x="1063" y="129"/>
                    <a:pt x="1172" y="154"/>
                    <a:pt x="1280" y="199"/>
                  </a:cubicBezTo>
                  <a:cubicBezTo>
                    <a:pt x="1325" y="212"/>
                    <a:pt x="1370" y="231"/>
                    <a:pt x="1408" y="257"/>
                  </a:cubicBezTo>
                  <a:cubicBezTo>
                    <a:pt x="1453" y="282"/>
                    <a:pt x="1492" y="308"/>
                    <a:pt x="1530" y="340"/>
                  </a:cubicBezTo>
                  <a:lnTo>
                    <a:pt x="1524" y="334"/>
                  </a:lnTo>
                  <a:lnTo>
                    <a:pt x="1524" y="334"/>
                  </a:lnTo>
                  <a:cubicBezTo>
                    <a:pt x="1620" y="398"/>
                    <a:pt x="1709" y="481"/>
                    <a:pt x="1786" y="570"/>
                  </a:cubicBezTo>
                  <a:cubicBezTo>
                    <a:pt x="1799" y="583"/>
                    <a:pt x="1812" y="596"/>
                    <a:pt x="1818" y="609"/>
                  </a:cubicBezTo>
                  <a:cubicBezTo>
                    <a:pt x="1773" y="513"/>
                    <a:pt x="1716" y="417"/>
                    <a:pt x="1645" y="340"/>
                  </a:cubicBezTo>
                  <a:cubicBezTo>
                    <a:pt x="1581" y="263"/>
                    <a:pt x="1504" y="199"/>
                    <a:pt x="1415" y="148"/>
                  </a:cubicBezTo>
                  <a:cubicBezTo>
                    <a:pt x="1332" y="97"/>
                    <a:pt x="1242" y="58"/>
                    <a:pt x="1152" y="33"/>
                  </a:cubicBezTo>
                  <a:lnTo>
                    <a:pt x="1133" y="26"/>
                  </a:lnTo>
                  <a:cubicBezTo>
                    <a:pt x="1056" y="7"/>
                    <a:pt x="973" y="1"/>
                    <a:pt x="896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1167291" y="2927982"/>
              <a:ext cx="157787" cy="82101"/>
            </a:xfrm>
            <a:custGeom>
              <a:avLst/>
              <a:gdLst/>
              <a:ahLst/>
              <a:cxnLst/>
              <a:rect l="l" t="t" r="r" b="b"/>
              <a:pathLst>
                <a:path w="1697" h="883" extrusionOk="0">
                  <a:moveTo>
                    <a:pt x="1680" y="161"/>
                  </a:moveTo>
                  <a:lnTo>
                    <a:pt x="1680" y="161"/>
                  </a:lnTo>
                  <a:cubicBezTo>
                    <a:pt x="1685" y="165"/>
                    <a:pt x="1691" y="168"/>
                    <a:pt x="1697" y="172"/>
                  </a:cubicBezTo>
                  <a:lnTo>
                    <a:pt x="1691" y="165"/>
                  </a:lnTo>
                  <a:cubicBezTo>
                    <a:pt x="1687" y="164"/>
                    <a:pt x="1683" y="163"/>
                    <a:pt x="1680" y="161"/>
                  </a:cubicBezTo>
                  <a:close/>
                  <a:moveTo>
                    <a:pt x="1043" y="1"/>
                  </a:moveTo>
                  <a:cubicBezTo>
                    <a:pt x="922" y="1"/>
                    <a:pt x="802" y="21"/>
                    <a:pt x="686" y="57"/>
                  </a:cubicBezTo>
                  <a:cubicBezTo>
                    <a:pt x="513" y="114"/>
                    <a:pt x="353" y="210"/>
                    <a:pt x="231" y="345"/>
                  </a:cubicBezTo>
                  <a:cubicBezTo>
                    <a:pt x="161" y="421"/>
                    <a:pt x="110" y="498"/>
                    <a:pt x="71" y="594"/>
                  </a:cubicBezTo>
                  <a:cubicBezTo>
                    <a:pt x="39" y="684"/>
                    <a:pt x="14" y="780"/>
                    <a:pt x="1" y="882"/>
                  </a:cubicBezTo>
                  <a:cubicBezTo>
                    <a:pt x="33" y="799"/>
                    <a:pt x="65" y="716"/>
                    <a:pt x="110" y="639"/>
                  </a:cubicBezTo>
                  <a:cubicBezTo>
                    <a:pt x="161" y="569"/>
                    <a:pt x="212" y="498"/>
                    <a:pt x="282" y="441"/>
                  </a:cubicBezTo>
                  <a:cubicBezTo>
                    <a:pt x="372" y="357"/>
                    <a:pt x="468" y="287"/>
                    <a:pt x="577" y="229"/>
                  </a:cubicBezTo>
                  <a:lnTo>
                    <a:pt x="577" y="229"/>
                  </a:lnTo>
                  <a:lnTo>
                    <a:pt x="558" y="236"/>
                  </a:lnTo>
                  <a:cubicBezTo>
                    <a:pt x="679" y="172"/>
                    <a:pt x="801" y="127"/>
                    <a:pt x="935" y="95"/>
                  </a:cubicBezTo>
                  <a:cubicBezTo>
                    <a:pt x="1042" y="70"/>
                    <a:pt x="1149" y="57"/>
                    <a:pt x="1256" y="57"/>
                  </a:cubicBezTo>
                  <a:lnTo>
                    <a:pt x="1256" y="57"/>
                  </a:lnTo>
                  <a:cubicBezTo>
                    <a:pt x="1351" y="63"/>
                    <a:pt x="1441" y="76"/>
                    <a:pt x="1531" y="101"/>
                  </a:cubicBezTo>
                  <a:cubicBezTo>
                    <a:pt x="1578" y="119"/>
                    <a:pt x="1631" y="143"/>
                    <a:pt x="1680" y="161"/>
                  </a:cubicBezTo>
                  <a:lnTo>
                    <a:pt x="1680" y="161"/>
                  </a:lnTo>
                  <a:cubicBezTo>
                    <a:pt x="1634" y="134"/>
                    <a:pt x="1589" y="112"/>
                    <a:pt x="1543" y="95"/>
                  </a:cubicBezTo>
                  <a:cubicBezTo>
                    <a:pt x="1435" y="50"/>
                    <a:pt x="1313" y="18"/>
                    <a:pt x="1198" y="12"/>
                  </a:cubicBezTo>
                  <a:cubicBezTo>
                    <a:pt x="1146" y="4"/>
                    <a:pt x="1095" y="1"/>
                    <a:pt x="1043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468;p27"/>
          <p:cNvGrpSpPr/>
          <p:nvPr/>
        </p:nvGrpSpPr>
        <p:grpSpPr>
          <a:xfrm>
            <a:off x="-856725" y="4500001"/>
            <a:ext cx="10743775" cy="912870"/>
            <a:chOff x="-856725" y="4500001"/>
            <a:chExt cx="10743775" cy="912870"/>
          </a:xfrm>
        </p:grpSpPr>
        <p:sp>
          <p:nvSpPr>
            <p:cNvPr id="469" name="Google Shape;469;p27"/>
            <p:cNvSpPr/>
            <p:nvPr/>
          </p:nvSpPr>
          <p:spPr>
            <a:xfrm>
              <a:off x="-122622" y="4534225"/>
              <a:ext cx="9357927" cy="878646"/>
            </a:xfrm>
            <a:custGeom>
              <a:avLst/>
              <a:gdLst/>
              <a:ahLst/>
              <a:cxnLst/>
              <a:rect l="l" t="t" r="r" b="b"/>
              <a:pathLst>
                <a:path w="62865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62864" y="7239"/>
                  </a:lnTo>
                  <a:lnTo>
                    <a:pt x="628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-856725" y="4646473"/>
              <a:ext cx="10743775" cy="540426"/>
            </a:xfrm>
            <a:custGeom>
              <a:avLst/>
              <a:gdLst/>
              <a:ahLst/>
              <a:cxnLst/>
              <a:rect l="l" t="t" r="r" b="b"/>
              <a:pathLst>
                <a:path w="75346" h="3790" extrusionOk="0">
                  <a:moveTo>
                    <a:pt x="51978" y="0"/>
                  </a:moveTo>
                  <a:lnTo>
                    <a:pt x="51978" y="13"/>
                  </a:lnTo>
                  <a:lnTo>
                    <a:pt x="97" y="13"/>
                  </a:lnTo>
                  <a:cubicBezTo>
                    <a:pt x="33" y="282"/>
                    <a:pt x="1" y="557"/>
                    <a:pt x="1" y="832"/>
                  </a:cubicBezTo>
                  <a:cubicBezTo>
                    <a:pt x="7" y="2464"/>
                    <a:pt x="1146" y="3789"/>
                    <a:pt x="2535" y="3789"/>
                  </a:cubicBezTo>
                  <a:lnTo>
                    <a:pt x="2548" y="3789"/>
                  </a:lnTo>
                  <a:cubicBezTo>
                    <a:pt x="3508" y="3789"/>
                    <a:pt x="4398" y="3130"/>
                    <a:pt x="4820" y="2112"/>
                  </a:cubicBezTo>
                  <a:cubicBezTo>
                    <a:pt x="5249" y="3117"/>
                    <a:pt x="6113" y="3744"/>
                    <a:pt x="7073" y="3744"/>
                  </a:cubicBezTo>
                  <a:lnTo>
                    <a:pt x="7086" y="3744"/>
                  </a:lnTo>
                  <a:cubicBezTo>
                    <a:pt x="8200" y="3744"/>
                    <a:pt x="9166" y="2900"/>
                    <a:pt x="9492" y="1651"/>
                  </a:cubicBezTo>
                  <a:cubicBezTo>
                    <a:pt x="9806" y="2900"/>
                    <a:pt x="10804" y="3770"/>
                    <a:pt x="11918" y="3770"/>
                  </a:cubicBezTo>
                  <a:lnTo>
                    <a:pt x="11925" y="3770"/>
                  </a:lnTo>
                  <a:cubicBezTo>
                    <a:pt x="12885" y="3770"/>
                    <a:pt x="13781" y="3111"/>
                    <a:pt x="14197" y="2093"/>
                  </a:cubicBezTo>
                  <a:cubicBezTo>
                    <a:pt x="14625" y="3098"/>
                    <a:pt x="15496" y="3719"/>
                    <a:pt x="16456" y="3719"/>
                  </a:cubicBezTo>
                  <a:lnTo>
                    <a:pt x="16462" y="3719"/>
                  </a:lnTo>
                  <a:cubicBezTo>
                    <a:pt x="17582" y="3719"/>
                    <a:pt x="18574" y="2836"/>
                    <a:pt x="18888" y="1581"/>
                  </a:cubicBezTo>
                  <a:cubicBezTo>
                    <a:pt x="19208" y="2816"/>
                    <a:pt x="20200" y="3680"/>
                    <a:pt x="21307" y="3680"/>
                  </a:cubicBezTo>
                  <a:lnTo>
                    <a:pt x="21314" y="3680"/>
                  </a:lnTo>
                  <a:cubicBezTo>
                    <a:pt x="22274" y="3680"/>
                    <a:pt x="23170" y="3021"/>
                    <a:pt x="23586" y="2003"/>
                  </a:cubicBezTo>
                  <a:cubicBezTo>
                    <a:pt x="24015" y="3008"/>
                    <a:pt x="24879" y="3629"/>
                    <a:pt x="25845" y="3629"/>
                  </a:cubicBezTo>
                  <a:lnTo>
                    <a:pt x="25852" y="3629"/>
                  </a:lnTo>
                  <a:cubicBezTo>
                    <a:pt x="26965" y="3629"/>
                    <a:pt x="27932" y="2784"/>
                    <a:pt x="28265" y="1543"/>
                  </a:cubicBezTo>
                  <a:cubicBezTo>
                    <a:pt x="28572" y="2791"/>
                    <a:pt x="29570" y="3661"/>
                    <a:pt x="30684" y="3661"/>
                  </a:cubicBezTo>
                  <a:lnTo>
                    <a:pt x="30697" y="3661"/>
                  </a:lnTo>
                  <a:cubicBezTo>
                    <a:pt x="31657" y="3661"/>
                    <a:pt x="32546" y="2996"/>
                    <a:pt x="32969" y="1978"/>
                  </a:cubicBezTo>
                  <a:cubicBezTo>
                    <a:pt x="33398" y="2983"/>
                    <a:pt x="34262" y="3610"/>
                    <a:pt x="35222" y="3610"/>
                  </a:cubicBezTo>
                  <a:lnTo>
                    <a:pt x="35235" y="3610"/>
                  </a:lnTo>
                  <a:cubicBezTo>
                    <a:pt x="36393" y="3604"/>
                    <a:pt x="37398" y="2682"/>
                    <a:pt x="37680" y="1363"/>
                  </a:cubicBezTo>
                  <a:cubicBezTo>
                    <a:pt x="38000" y="2605"/>
                    <a:pt x="38992" y="3469"/>
                    <a:pt x="40099" y="3469"/>
                  </a:cubicBezTo>
                  <a:lnTo>
                    <a:pt x="40105" y="3469"/>
                  </a:lnTo>
                  <a:cubicBezTo>
                    <a:pt x="41065" y="3469"/>
                    <a:pt x="41961" y="2804"/>
                    <a:pt x="42377" y="1786"/>
                  </a:cubicBezTo>
                  <a:cubicBezTo>
                    <a:pt x="42813" y="2797"/>
                    <a:pt x="43677" y="3418"/>
                    <a:pt x="44637" y="3418"/>
                  </a:cubicBezTo>
                  <a:lnTo>
                    <a:pt x="44643" y="3418"/>
                  </a:lnTo>
                  <a:cubicBezTo>
                    <a:pt x="45763" y="3418"/>
                    <a:pt x="46723" y="2573"/>
                    <a:pt x="47056" y="1325"/>
                  </a:cubicBezTo>
                  <a:cubicBezTo>
                    <a:pt x="47370" y="2573"/>
                    <a:pt x="48368" y="3450"/>
                    <a:pt x="49482" y="3450"/>
                  </a:cubicBezTo>
                  <a:lnTo>
                    <a:pt x="49488" y="3450"/>
                  </a:lnTo>
                  <a:cubicBezTo>
                    <a:pt x="50448" y="3450"/>
                    <a:pt x="51344" y="2784"/>
                    <a:pt x="51760" y="1767"/>
                  </a:cubicBezTo>
                  <a:cubicBezTo>
                    <a:pt x="52189" y="2772"/>
                    <a:pt x="53053" y="3399"/>
                    <a:pt x="54020" y="3399"/>
                  </a:cubicBezTo>
                  <a:lnTo>
                    <a:pt x="54026" y="3399"/>
                  </a:lnTo>
                  <a:cubicBezTo>
                    <a:pt x="55184" y="3392"/>
                    <a:pt x="56189" y="2471"/>
                    <a:pt x="56471" y="1159"/>
                  </a:cubicBezTo>
                  <a:cubicBezTo>
                    <a:pt x="56797" y="2407"/>
                    <a:pt x="57770" y="3245"/>
                    <a:pt x="58884" y="3245"/>
                  </a:cubicBezTo>
                  <a:lnTo>
                    <a:pt x="58897" y="3245"/>
                  </a:lnTo>
                  <a:cubicBezTo>
                    <a:pt x="59857" y="3245"/>
                    <a:pt x="60746" y="2586"/>
                    <a:pt x="61169" y="1568"/>
                  </a:cubicBezTo>
                  <a:cubicBezTo>
                    <a:pt x="61598" y="2573"/>
                    <a:pt x="62462" y="3200"/>
                    <a:pt x="63422" y="3200"/>
                  </a:cubicBezTo>
                  <a:lnTo>
                    <a:pt x="63435" y="3200"/>
                  </a:lnTo>
                  <a:cubicBezTo>
                    <a:pt x="64548" y="3194"/>
                    <a:pt x="65515" y="2355"/>
                    <a:pt x="65841" y="1107"/>
                  </a:cubicBezTo>
                  <a:cubicBezTo>
                    <a:pt x="66155" y="2355"/>
                    <a:pt x="67153" y="3226"/>
                    <a:pt x="68267" y="3226"/>
                  </a:cubicBezTo>
                  <a:lnTo>
                    <a:pt x="68273" y="3226"/>
                  </a:lnTo>
                  <a:cubicBezTo>
                    <a:pt x="69233" y="3226"/>
                    <a:pt x="70129" y="2567"/>
                    <a:pt x="70545" y="1549"/>
                  </a:cubicBezTo>
                  <a:cubicBezTo>
                    <a:pt x="70974" y="2554"/>
                    <a:pt x="71845" y="3175"/>
                    <a:pt x="72805" y="3175"/>
                  </a:cubicBezTo>
                  <a:lnTo>
                    <a:pt x="72811" y="3175"/>
                  </a:lnTo>
                  <a:cubicBezTo>
                    <a:pt x="73490" y="3175"/>
                    <a:pt x="74123" y="2861"/>
                    <a:pt x="74597" y="2298"/>
                  </a:cubicBezTo>
                  <a:cubicBezTo>
                    <a:pt x="75090" y="1709"/>
                    <a:pt x="75346" y="960"/>
                    <a:pt x="75333" y="199"/>
                  </a:cubicBezTo>
                  <a:cubicBezTo>
                    <a:pt x="75333" y="128"/>
                    <a:pt x="75333" y="64"/>
                    <a:pt x="7532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-213362" y="4539675"/>
              <a:ext cx="9448749" cy="534009"/>
            </a:xfrm>
            <a:custGeom>
              <a:avLst/>
              <a:gdLst/>
              <a:ahLst/>
              <a:cxnLst/>
              <a:rect l="l" t="t" r="r" b="b"/>
              <a:pathLst>
                <a:path w="66264" h="3745" extrusionOk="0">
                  <a:moveTo>
                    <a:pt x="84" y="0"/>
                  </a:moveTo>
                  <a:cubicBezTo>
                    <a:pt x="27" y="250"/>
                    <a:pt x="1" y="506"/>
                    <a:pt x="7" y="762"/>
                  </a:cubicBezTo>
                  <a:cubicBezTo>
                    <a:pt x="14" y="2397"/>
                    <a:pt x="1141" y="3719"/>
                    <a:pt x="2538" y="3719"/>
                  </a:cubicBezTo>
                  <a:cubicBezTo>
                    <a:pt x="2542" y="3719"/>
                    <a:pt x="2545" y="3719"/>
                    <a:pt x="2548" y="3719"/>
                  </a:cubicBezTo>
                  <a:cubicBezTo>
                    <a:pt x="3681" y="3713"/>
                    <a:pt x="4635" y="2836"/>
                    <a:pt x="4955" y="1626"/>
                  </a:cubicBezTo>
                  <a:cubicBezTo>
                    <a:pt x="5267" y="2851"/>
                    <a:pt x="6234" y="3745"/>
                    <a:pt x="7375" y="3745"/>
                  </a:cubicBezTo>
                  <a:cubicBezTo>
                    <a:pt x="7379" y="3745"/>
                    <a:pt x="7383" y="3745"/>
                    <a:pt x="7387" y="3745"/>
                  </a:cubicBezTo>
                  <a:cubicBezTo>
                    <a:pt x="8385" y="3745"/>
                    <a:pt x="9249" y="3060"/>
                    <a:pt x="9659" y="2068"/>
                  </a:cubicBezTo>
                  <a:cubicBezTo>
                    <a:pt x="10073" y="3029"/>
                    <a:pt x="10931" y="3693"/>
                    <a:pt x="11911" y="3693"/>
                  </a:cubicBezTo>
                  <a:cubicBezTo>
                    <a:pt x="11915" y="3693"/>
                    <a:pt x="11920" y="3693"/>
                    <a:pt x="11925" y="3693"/>
                  </a:cubicBezTo>
                  <a:cubicBezTo>
                    <a:pt x="13077" y="3693"/>
                    <a:pt x="14043" y="2784"/>
                    <a:pt x="14344" y="1556"/>
                  </a:cubicBezTo>
                  <a:cubicBezTo>
                    <a:pt x="14663" y="2767"/>
                    <a:pt x="15624" y="3655"/>
                    <a:pt x="16764" y="3655"/>
                  </a:cubicBezTo>
                  <a:cubicBezTo>
                    <a:pt x="16768" y="3655"/>
                    <a:pt x="16772" y="3655"/>
                    <a:pt x="16776" y="3655"/>
                  </a:cubicBezTo>
                  <a:cubicBezTo>
                    <a:pt x="17775" y="3649"/>
                    <a:pt x="18639" y="2964"/>
                    <a:pt x="19048" y="1972"/>
                  </a:cubicBezTo>
                  <a:cubicBezTo>
                    <a:pt x="19462" y="2940"/>
                    <a:pt x="20320" y="3604"/>
                    <a:pt x="21300" y="3604"/>
                  </a:cubicBezTo>
                  <a:cubicBezTo>
                    <a:pt x="21305" y="3604"/>
                    <a:pt x="21309" y="3604"/>
                    <a:pt x="21314" y="3604"/>
                  </a:cubicBezTo>
                  <a:cubicBezTo>
                    <a:pt x="22447" y="3604"/>
                    <a:pt x="23407" y="2720"/>
                    <a:pt x="23721" y="1511"/>
                  </a:cubicBezTo>
                  <a:cubicBezTo>
                    <a:pt x="24033" y="2735"/>
                    <a:pt x="25000" y="3629"/>
                    <a:pt x="26141" y="3629"/>
                  </a:cubicBezTo>
                  <a:cubicBezTo>
                    <a:pt x="26145" y="3629"/>
                    <a:pt x="26149" y="3629"/>
                    <a:pt x="26153" y="3629"/>
                  </a:cubicBezTo>
                  <a:cubicBezTo>
                    <a:pt x="27158" y="3629"/>
                    <a:pt x="28015" y="2944"/>
                    <a:pt x="28425" y="1952"/>
                  </a:cubicBezTo>
                  <a:cubicBezTo>
                    <a:pt x="28845" y="2914"/>
                    <a:pt x="29697" y="3578"/>
                    <a:pt x="30677" y="3578"/>
                  </a:cubicBezTo>
                  <a:cubicBezTo>
                    <a:pt x="30681" y="3578"/>
                    <a:pt x="30686" y="3578"/>
                    <a:pt x="30691" y="3578"/>
                  </a:cubicBezTo>
                  <a:cubicBezTo>
                    <a:pt x="31875" y="3578"/>
                    <a:pt x="32867" y="2618"/>
                    <a:pt x="33136" y="1332"/>
                  </a:cubicBezTo>
                  <a:cubicBezTo>
                    <a:pt x="33454" y="2550"/>
                    <a:pt x="34421" y="3437"/>
                    <a:pt x="35555" y="3437"/>
                  </a:cubicBezTo>
                  <a:cubicBezTo>
                    <a:pt x="35560" y="3437"/>
                    <a:pt x="35564" y="3437"/>
                    <a:pt x="35568" y="3437"/>
                  </a:cubicBezTo>
                  <a:cubicBezTo>
                    <a:pt x="36573" y="3437"/>
                    <a:pt x="37430" y="2752"/>
                    <a:pt x="37840" y="1760"/>
                  </a:cubicBezTo>
                  <a:cubicBezTo>
                    <a:pt x="38254" y="2722"/>
                    <a:pt x="39112" y="3386"/>
                    <a:pt x="40091" y="3386"/>
                  </a:cubicBezTo>
                  <a:cubicBezTo>
                    <a:pt x="40096" y="3386"/>
                    <a:pt x="40101" y="3386"/>
                    <a:pt x="40106" y="3386"/>
                  </a:cubicBezTo>
                  <a:cubicBezTo>
                    <a:pt x="41238" y="3386"/>
                    <a:pt x="42198" y="2509"/>
                    <a:pt x="42518" y="1293"/>
                  </a:cubicBezTo>
                  <a:cubicBezTo>
                    <a:pt x="42825" y="2518"/>
                    <a:pt x="43792" y="3412"/>
                    <a:pt x="44938" y="3412"/>
                  </a:cubicBezTo>
                  <a:cubicBezTo>
                    <a:pt x="44942" y="3412"/>
                    <a:pt x="44946" y="3412"/>
                    <a:pt x="44951" y="3412"/>
                  </a:cubicBezTo>
                  <a:cubicBezTo>
                    <a:pt x="45949" y="3412"/>
                    <a:pt x="46813" y="2727"/>
                    <a:pt x="47216" y="1735"/>
                  </a:cubicBezTo>
                  <a:cubicBezTo>
                    <a:pt x="47637" y="2697"/>
                    <a:pt x="48488" y="3361"/>
                    <a:pt x="49474" y="3361"/>
                  </a:cubicBezTo>
                  <a:cubicBezTo>
                    <a:pt x="49479" y="3361"/>
                    <a:pt x="49484" y="3361"/>
                    <a:pt x="49488" y="3360"/>
                  </a:cubicBezTo>
                  <a:cubicBezTo>
                    <a:pt x="50666" y="3360"/>
                    <a:pt x="51652" y="2407"/>
                    <a:pt x="51927" y="1133"/>
                  </a:cubicBezTo>
                  <a:cubicBezTo>
                    <a:pt x="52246" y="2338"/>
                    <a:pt x="53213" y="3213"/>
                    <a:pt x="54347" y="3213"/>
                  </a:cubicBezTo>
                  <a:cubicBezTo>
                    <a:pt x="54351" y="3213"/>
                    <a:pt x="54355" y="3213"/>
                    <a:pt x="54359" y="3213"/>
                  </a:cubicBezTo>
                  <a:cubicBezTo>
                    <a:pt x="55358" y="3213"/>
                    <a:pt x="56222" y="2522"/>
                    <a:pt x="56625" y="1530"/>
                  </a:cubicBezTo>
                  <a:cubicBezTo>
                    <a:pt x="57047" y="2496"/>
                    <a:pt x="57905" y="3162"/>
                    <a:pt x="58891" y="3162"/>
                  </a:cubicBezTo>
                  <a:cubicBezTo>
                    <a:pt x="60030" y="3162"/>
                    <a:pt x="60983" y="2279"/>
                    <a:pt x="61303" y="1069"/>
                  </a:cubicBezTo>
                  <a:cubicBezTo>
                    <a:pt x="61616" y="2294"/>
                    <a:pt x="62583" y="3188"/>
                    <a:pt x="63723" y="3188"/>
                  </a:cubicBezTo>
                  <a:cubicBezTo>
                    <a:pt x="63727" y="3188"/>
                    <a:pt x="63732" y="3188"/>
                    <a:pt x="63736" y="3188"/>
                  </a:cubicBezTo>
                  <a:cubicBezTo>
                    <a:pt x="65131" y="3181"/>
                    <a:pt x="66264" y="1850"/>
                    <a:pt x="66257" y="218"/>
                  </a:cubicBezTo>
                  <a:cubicBezTo>
                    <a:pt x="66251" y="160"/>
                    <a:pt x="66251" y="77"/>
                    <a:pt x="66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-265601" y="4500001"/>
              <a:ext cx="9526818" cy="115901"/>
            </a:xfrm>
            <a:custGeom>
              <a:avLst/>
              <a:gdLst/>
              <a:ahLst/>
              <a:cxnLst/>
              <a:rect l="l" t="t" r="r" b="b"/>
              <a:pathLst>
                <a:path w="65835" h="801" extrusionOk="0">
                  <a:moveTo>
                    <a:pt x="532" y="1"/>
                  </a:moveTo>
                  <a:cubicBezTo>
                    <a:pt x="0" y="1"/>
                    <a:pt x="0" y="801"/>
                    <a:pt x="532" y="801"/>
                  </a:cubicBezTo>
                  <a:lnTo>
                    <a:pt x="65438" y="801"/>
                  </a:lnTo>
                  <a:cubicBezTo>
                    <a:pt x="65655" y="801"/>
                    <a:pt x="65834" y="622"/>
                    <a:pt x="65834" y="404"/>
                  </a:cubicBezTo>
                  <a:cubicBezTo>
                    <a:pt x="65834" y="180"/>
                    <a:pt x="65655" y="1"/>
                    <a:pt x="654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3" name="Google Shape;2433;p43"/>
          <p:cNvSpPr txBox="1">
            <a:spLocks noGrp="1"/>
          </p:cNvSpPr>
          <p:nvPr>
            <p:ph type="title"/>
          </p:nvPr>
        </p:nvSpPr>
        <p:spPr>
          <a:xfrm>
            <a:off x="599053" y="646397"/>
            <a:ext cx="7444800" cy="452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a. Lựa chọn bài thơ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4" name="Google Shape;2434;p43"/>
          <p:cNvSpPr/>
          <p:nvPr/>
        </p:nvSpPr>
        <p:spPr>
          <a:xfrm>
            <a:off x="3593966" y="2365871"/>
            <a:ext cx="691816" cy="691816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5" name="Google Shape;2435;p43"/>
          <p:cNvSpPr/>
          <p:nvPr/>
        </p:nvSpPr>
        <p:spPr>
          <a:xfrm>
            <a:off x="4285528" y="2072560"/>
            <a:ext cx="1046481" cy="1046481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6" name="Google Shape;2436;p43"/>
          <p:cNvSpPr/>
          <p:nvPr/>
        </p:nvSpPr>
        <p:spPr>
          <a:xfrm>
            <a:off x="3410849" y="3066480"/>
            <a:ext cx="953436" cy="95343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7" name="Google Shape;2437;p43"/>
          <p:cNvSpPr/>
          <p:nvPr/>
        </p:nvSpPr>
        <p:spPr>
          <a:xfrm>
            <a:off x="4357851" y="3127469"/>
            <a:ext cx="784642" cy="784642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38" name="Google Shape;2438;p43"/>
          <p:cNvSpPr txBox="1">
            <a:spLocks noGrp="1"/>
          </p:cNvSpPr>
          <p:nvPr>
            <p:ph type="subTitle" idx="1"/>
          </p:nvPr>
        </p:nvSpPr>
        <p:spPr>
          <a:xfrm>
            <a:off x="758893" y="1397929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Bài thơ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2439" name="Google Shape;2439;p43"/>
          <p:cNvSpPr txBox="1">
            <a:spLocks noGrp="1"/>
          </p:cNvSpPr>
          <p:nvPr>
            <p:ph type="subTitle" idx="2"/>
          </p:nvPr>
        </p:nvSpPr>
        <p:spPr>
          <a:xfrm>
            <a:off x="321198" y="1766929"/>
            <a:ext cx="2769152" cy="1207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Bài thơ cần có yếu tố kể chuyện, các chi tiết miêu tả.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2440" name="Google Shape;2440;p43"/>
          <p:cNvSpPr txBox="1">
            <a:spLocks noGrp="1"/>
          </p:cNvSpPr>
          <p:nvPr>
            <p:ph type="subTitle" idx="3"/>
          </p:nvPr>
        </p:nvSpPr>
        <p:spPr>
          <a:xfrm>
            <a:off x="6034653" y="1672276"/>
            <a:ext cx="2463532" cy="630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Phương thức biểu đạt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2441" name="Google Shape;2441;p43"/>
          <p:cNvSpPr txBox="1">
            <a:spLocks noGrp="1"/>
          </p:cNvSpPr>
          <p:nvPr>
            <p:ph type="subTitle" idx="4"/>
          </p:nvPr>
        </p:nvSpPr>
        <p:spPr>
          <a:xfrm>
            <a:off x="6011387" y="2303198"/>
            <a:ext cx="2779541" cy="884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Biểu cảm kết hợp tự sự, miêu tả.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2442" name="Google Shape;2442;p43"/>
          <p:cNvSpPr txBox="1">
            <a:spLocks noGrp="1"/>
          </p:cNvSpPr>
          <p:nvPr>
            <p:ph type="subTitle" idx="5"/>
          </p:nvPr>
        </p:nvSpPr>
        <p:spPr>
          <a:xfrm>
            <a:off x="738969" y="3819737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Mục đích viết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2443" name="Google Shape;2443;p43"/>
          <p:cNvSpPr txBox="1">
            <a:spLocks noGrp="1"/>
          </p:cNvSpPr>
          <p:nvPr>
            <p:ph type="subTitle" idx="6"/>
          </p:nvPr>
        </p:nvSpPr>
        <p:spPr>
          <a:xfrm>
            <a:off x="408708" y="4171864"/>
            <a:ext cx="2532614" cy="113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Chia sẻ cảm xúc của bản thân về bài thơ.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2444" name="Google Shape;2444;p43"/>
          <p:cNvSpPr txBox="1">
            <a:spLocks noGrp="1"/>
          </p:cNvSpPr>
          <p:nvPr>
            <p:ph type="subTitle" idx="7"/>
          </p:nvPr>
        </p:nvSpPr>
        <p:spPr>
          <a:xfrm>
            <a:off x="6518317" y="3819737"/>
            <a:ext cx="1886700" cy="3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Người đọc</a:t>
            </a:r>
            <a:endParaRPr sz="2000" b="1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2445" name="Google Shape;2445;p43"/>
          <p:cNvSpPr txBox="1">
            <a:spLocks noGrp="1"/>
          </p:cNvSpPr>
          <p:nvPr>
            <p:ph type="subTitle" idx="8"/>
          </p:nvPr>
        </p:nvSpPr>
        <p:spPr>
          <a:xfrm>
            <a:off x="6295697" y="4173636"/>
            <a:ext cx="2871052" cy="103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Thầy cô, bạn bè, những ai quan tâm đến bài thơ.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grpSp>
        <p:nvGrpSpPr>
          <p:cNvPr id="2446" name="Google Shape;2446;p43"/>
          <p:cNvGrpSpPr/>
          <p:nvPr/>
        </p:nvGrpSpPr>
        <p:grpSpPr>
          <a:xfrm>
            <a:off x="3668631" y="3281540"/>
            <a:ext cx="411880" cy="413737"/>
            <a:chOff x="-15330171" y="4953618"/>
            <a:chExt cx="560366" cy="562837"/>
          </a:xfrm>
        </p:grpSpPr>
        <p:sp>
          <p:nvSpPr>
            <p:cNvPr id="2447" name="Google Shape;2447;p43"/>
            <p:cNvSpPr/>
            <p:nvPr/>
          </p:nvSpPr>
          <p:spPr>
            <a:xfrm>
              <a:off x="-15098251" y="4953618"/>
              <a:ext cx="97798" cy="99111"/>
            </a:xfrm>
            <a:custGeom>
              <a:avLst/>
              <a:gdLst/>
              <a:ahLst/>
              <a:cxnLst/>
              <a:rect l="l" t="t" r="r" b="b"/>
              <a:pathLst>
                <a:path w="2458" h="2491" extrusionOk="0">
                  <a:moveTo>
                    <a:pt x="1198" y="0"/>
                  </a:moveTo>
                  <a:cubicBezTo>
                    <a:pt x="536" y="0"/>
                    <a:pt x="0" y="599"/>
                    <a:pt x="0" y="1260"/>
                  </a:cubicBezTo>
                  <a:cubicBezTo>
                    <a:pt x="0" y="1922"/>
                    <a:pt x="536" y="2489"/>
                    <a:pt x="1198" y="2489"/>
                  </a:cubicBezTo>
                  <a:cubicBezTo>
                    <a:pt x="1216" y="2490"/>
                    <a:pt x="1235" y="2490"/>
                    <a:pt x="1253" y="2490"/>
                  </a:cubicBezTo>
                  <a:cubicBezTo>
                    <a:pt x="1892" y="2490"/>
                    <a:pt x="2458" y="1965"/>
                    <a:pt x="2458" y="1260"/>
                  </a:cubicBezTo>
                  <a:cubicBezTo>
                    <a:pt x="2458" y="599"/>
                    <a:pt x="1922" y="0"/>
                    <a:pt x="11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8" name="Google Shape;2448;p43"/>
            <p:cNvSpPr/>
            <p:nvPr/>
          </p:nvSpPr>
          <p:spPr>
            <a:xfrm>
              <a:off x="-15197281" y="5383565"/>
              <a:ext cx="297133" cy="132890"/>
            </a:xfrm>
            <a:custGeom>
              <a:avLst/>
              <a:gdLst/>
              <a:ahLst/>
              <a:cxnLst/>
              <a:rect l="l" t="t" r="r" b="b"/>
              <a:pathLst>
                <a:path w="7468" h="3340" extrusionOk="0">
                  <a:moveTo>
                    <a:pt x="1639" y="0"/>
                  </a:moveTo>
                  <a:cubicBezTo>
                    <a:pt x="1166" y="0"/>
                    <a:pt x="820" y="347"/>
                    <a:pt x="820" y="819"/>
                  </a:cubicBezTo>
                  <a:lnTo>
                    <a:pt x="820" y="1670"/>
                  </a:lnTo>
                  <a:cubicBezTo>
                    <a:pt x="347" y="1670"/>
                    <a:pt x="0" y="2048"/>
                    <a:pt x="0" y="2521"/>
                  </a:cubicBezTo>
                  <a:lnTo>
                    <a:pt x="0" y="2899"/>
                  </a:lnTo>
                  <a:cubicBezTo>
                    <a:pt x="0" y="3151"/>
                    <a:pt x="189" y="3340"/>
                    <a:pt x="410" y="3340"/>
                  </a:cubicBezTo>
                  <a:lnTo>
                    <a:pt x="7026" y="3340"/>
                  </a:lnTo>
                  <a:cubicBezTo>
                    <a:pt x="7278" y="3340"/>
                    <a:pt x="7467" y="3151"/>
                    <a:pt x="7467" y="2899"/>
                  </a:cubicBezTo>
                  <a:lnTo>
                    <a:pt x="7467" y="2521"/>
                  </a:lnTo>
                  <a:cubicBezTo>
                    <a:pt x="7467" y="2048"/>
                    <a:pt x="7121" y="1670"/>
                    <a:pt x="6648" y="1670"/>
                  </a:cubicBezTo>
                  <a:lnTo>
                    <a:pt x="6648" y="819"/>
                  </a:lnTo>
                  <a:cubicBezTo>
                    <a:pt x="6616" y="347"/>
                    <a:pt x="6207" y="0"/>
                    <a:pt x="5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9" name="Google Shape;2449;p43"/>
            <p:cNvSpPr/>
            <p:nvPr/>
          </p:nvSpPr>
          <p:spPr>
            <a:xfrm>
              <a:off x="-14934048" y="5119374"/>
              <a:ext cx="164243" cy="161418"/>
            </a:xfrm>
            <a:custGeom>
              <a:avLst/>
              <a:gdLst/>
              <a:ahLst/>
              <a:cxnLst/>
              <a:rect l="l" t="t" r="r" b="b"/>
              <a:pathLst>
                <a:path w="4128" h="4057" extrusionOk="0">
                  <a:moveTo>
                    <a:pt x="2060" y="1"/>
                  </a:moveTo>
                  <a:cubicBezTo>
                    <a:pt x="1914" y="1"/>
                    <a:pt x="1765" y="72"/>
                    <a:pt x="1670" y="213"/>
                  </a:cubicBezTo>
                  <a:lnTo>
                    <a:pt x="1198" y="1190"/>
                  </a:lnTo>
                  <a:lnTo>
                    <a:pt x="221" y="1663"/>
                  </a:lnTo>
                  <a:cubicBezTo>
                    <a:pt x="63" y="1757"/>
                    <a:pt x="0" y="1852"/>
                    <a:pt x="0" y="2009"/>
                  </a:cubicBezTo>
                  <a:cubicBezTo>
                    <a:pt x="0" y="2167"/>
                    <a:pt x="63" y="2324"/>
                    <a:pt x="221" y="2356"/>
                  </a:cubicBezTo>
                  <a:lnTo>
                    <a:pt x="1198" y="2828"/>
                  </a:lnTo>
                  <a:lnTo>
                    <a:pt x="1670" y="3836"/>
                  </a:lnTo>
                  <a:cubicBezTo>
                    <a:pt x="1765" y="3994"/>
                    <a:pt x="1891" y="4057"/>
                    <a:pt x="2048" y="4057"/>
                  </a:cubicBezTo>
                  <a:cubicBezTo>
                    <a:pt x="2206" y="4057"/>
                    <a:pt x="2363" y="3994"/>
                    <a:pt x="2395" y="3836"/>
                  </a:cubicBezTo>
                  <a:lnTo>
                    <a:pt x="2867" y="2828"/>
                  </a:lnTo>
                  <a:lnTo>
                    <a:pt x="3907" y="2356"/>
                  </a:lnTo>
                  <a:cubicBezTo>
                    <a:pt x="4065" y="2293"/>
                    <a:pt x="4128" y="2167"/>
                    <a:pt x="4128" y="2009"/>
                  </a:cubicBezTo>
                  <a:cubicBezTo>
                    <a:pt x="4128" y="1852"/>
                    <a:pt x="4033" y="1757"/>
                    <a:pt x="3939" y="1663"/>
                  </a:cubicBezTo>
                  <a:lnTo>
                    <a:pt x="2899" y="1190"/>
                  </a:lnTo>
                  <a:lnTo>
                    <a:pt x="2426" y="213"/>
                  </a:lnTo>
                  <a:cubicBezTo>
                    <a:pt x="2348" y="72"/>
                    <a:pt x="2206" y="1"/>
                    <a:pt x="20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0" name="Google Shape;2450;p43"/>
            <p:cNvSpPr/>
            <p:nvPr/>
          </p:nvSpPr>
          <p:spPr>
            <a:xfrm>
              <a:off x="-15330171" y="5119374"/>
              <a:ext cx="165516" cy="161418"/>
            </a:xfrm>
            <a:custGeom>
              <a:avLst/>
              <a:gdLst/>
              <a:ahLst/>
              <a:cxnLst/>
              <a:rect l="l" t="t" r="r" b="b"/>
              <a:pathLst>
                <a:path w="4160" h="4057" extrusionOk="0">
                  <a:moveTo>
                    <a:pt x="2092" y="1"/>
                  </a:moveTo>
                  <a:cubicBezTo>
                    <a:pt x="1946" y="1"/>
                    <a:pt x="1797" y="72"/>
                    <a:pt x="1702" y="213"/>
                  </a:cubicBezTo>
                  <a:lnTo>
                    <a:pt x="1230" y="1190"/>
                  </a:lnTo>
                  <a:lnTo>
                    <a:pt x="221" y="1663"/>
                  </a:lnTo>
                  <a:cubicBezTo>
                    <a:pt x="64" y="1757"/>
                    <a:pt x="1" y="1852"/>
                    <a:pt x="1" y="2009"/>
                  </a:cubicBezTo>
                  <a:cubicBezTo>
                    <a:pt x="1" y="2167"/>
                    <a:pt x="64" y="2324"/>
                    <a:pt x="221" y="2387"/>
                  </a:cubicBezTo>
                  <a:lnTo>
                    <a:pt x="1230" y="2860"/>
                  </a:lnTo>
                  <a:lnTo>
                    <a:pt x="1702" y="3836"/>
                  </a:lnTo>
                  <a:cubicBezTo>
                    <a:pt x="1797" y="3994"/>
                    <a:pt x="1923" y="4057"/>
                    <a:pt x="2080" y="4057"/>
                  </a:cubicBezTo>
                  <a:cubicBezTo>
                    <a:pt x="2238" y="4057"/>
                    <a:pt x="2395" y="3994"/>
                    <a:pt x="2427" y="3836"/>
                  </a:cubicBezTo>
                  <a:lnTo>
                    <a:pt x="2899" y="2860"/>
                  </a:lnTo>
                  <a:lnTo>
                    <a:pt x="3876" y="2387"/>
                  </a:lnTo>
                  <a:cubicBezTo>
                    <a:pt x="4034" y="2324"/>
                    <a:pt x="4160" y="2167"/>
                    <a:pt x="4160" y="2009"/>
                  </a:cubicBezTo>
                  <a:cubicBezTo>
                    <a:pt x="4160" y="1852"/>
                    <a:pt x="4065" y="1694"/>
                    <a:pt x="3939" y="1663"/>
                  </a:cubicBezTo>
                  <a:lnTo>
                    <a:pt x="2931" y="1190"/>
                  </a:lnTo>
                  <a:lnTo>
                    <a:pt x="2458" y="213"/>
                  </a:lnTo>
                  <a:cubicBezTo>
                    <a:pt x="2380" y="72"/>
                    <a:pt x="2238" y="1"/>
                    <a:pt x="20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1" name="Google Shape;2451;p43"/>
            <p:cNvSpPr/>
            <p:nvPr/>
          </p:nvSpPr>
          <p:spPr>
            <a:xfrm>
              <a:off x="-15153396" y="5052650"/>
              <a:ext cx="203075" cy="107824"/>
            </a:xfrm>
            <a:custGeom>
              <a:avLst/>
              <a:gdLst/>
              <a:ahLst/>
              <a:cxnLst/>
              <a:rect l="l" t="t" r="r" b="b"/>
              <a:pathLst>
                <a:path w="5104" h="2710" extrusionOk="0">
                  <a:moveTo>
                    <a:pt x="851" y="0"/>
                  </a:moveTo>
                  <a:cubicBezTo>
                    <a:pt x="819" y="32"/>
                    <a:pt x="662" y="63"/>
                    <a:pt x="599" y="189"/>
                  </a:cubicBezTo>
                  <a:cubicBezTo>
                    <a:pt x="63" y="945"/>
                    <a:pt x="0" y="1890"/>
                    <a:pt x="347" y="2710"/>
                  </a:cubicBezTo>
                  <a:lnTo>
                    <a:pt x="2394" y="1670"/>
                  </a:lnTo>
                  <a:cubicBezTo>
                    <a:pt x="2426" y="1638"/>
                    <a:pt x="2521" y="1638"/>
                    <a:pt x="2552" y="1638"/>
                  </a:cubicBezTo>
                  <a:cubicBezTo>
                    <a:pt x="2647" y="1638"/>
                    <a:pt x="2678" y="1638"/>
                    <a:pt x="2710" y="1670"/>
                  </a:cubicBezTo>
                  <a:lnTo>
                    <a:pt x="4757" y="2710"/>
                  </a:lnTo>
                  <a:cubicBezTo>
                    <a:pt x="5104" y="1890"/>
                    <a:pt x="5041" y="945"/>
                    <a:pt x="4537" y="189"/>
                  </a:cubicBezTo>
                  <a:cubicBezTo>
                    <a:pt x="4442" y="63"/>
                    <a:pt x="4316" y="0"/>
                    <a:pt x="4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2" name="Google Shape;2452;p43"/>
            <p:cNvSpPr/>
            <p:nvPr/>
          </p:nvSpPr>
          <p:spPr>
            <a:xfrm>
              <a:off x="-15128330" y="5161708"/>
              <a:ext cx="157956" cy="188036"/>
            </a:xfrm>
            <a:custGeom>
              <a:avLst/>
              <a:gdLst/>
              <a:ahLst/>
              <a:cxnLst/>
              <a:rect l="l" t="t" r="r" b="b"/>
              <a:pathLst>
                <a:path w="3970" h="4726" extrusionOk="0">
                  <a:moveTo>
                    <a:pt x="1575" y="0"/>
                  </a:moveTo>
                  <a:lnTo>
                    <a:pt x="0" y="788"/>
                  </a:lnTo>
                  <a:lnTo>
                    <a:pt x="662" y="4726"/>
                  </a:lnTo>
                  <a:lnTo>
                    <a:pt x="3308" y="4726"/>
                  </a:lnTo>
                  <a:lnTo>
                    <a:pt x="3970" y="788"/>
                  </a:lnTo>
                  <a:lnTo>
                    <a:pt x="2395" y="0"/>
                  </a:lnTo>
                  <a:lnTo>
                    <a:pt x="2395" y="1827"/>
                  </a:lnTo>
                  <a:cubicBezTo>
                    <a:pt x="2395" y="2048"/>
                    <a:pt x="2206" y="2268"/>
                    <a:pt x="1954" y="2268"/>
                  </a:cubicBezTo>
                  <a:cubicBezTo>
                    <a:pt x="1733" y="2268"/>
                    <a:pt x="1575" y="2048"/>
                    <a:pt x="1575" y="1827"/>
                  </a:cubicBez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53" name="Google Shape;2453;p43"/>
          <p:cNvGrpSpPr/>
          <p:nvPr/>
        </p:nvGrpSpPr>
        <p:grpSpPr>
          <a:xfrm>
            <a:off x="4537416" y="3298675"/>
            <a:ext cx="411878" cy="409884"/>
            <a:chOff x="4784729" y="3236487"/>
            <a:chExt cx="564400" cy="561667"/>
          </a:xfrm>
        </p:grpSpPr>
        <p:sp>
          <p:nvSpPr>
            <p:cNvPr id="2454" name="Google Shape;2454;p43"/>
            <p:cNvSpPr/>
            <p:nvPr/>
          </p:nvSpPr>
          <p:spPr>
            <a:xfrm>
              <a:off x="4789700" y="3236487"/>
              <a:ext cx="101998" cy="98893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5" name="Google Shape;2455;p43"/>
            <p:cNvSpPr/>
            <p:nvPr/>
          </p:nvSpPr>
          <p:spPr>
            <a:xfrm>
              <a:off x="4923974" y="3237434"/>
              <a:ext cx="33578" cy="9948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6" name="Google Shape;2456;p43"/>
            <p:cNvSpPr/>
            <p:nvPr/>
          </p:nvSpPr>
          <p:spPr>
            <a:xfrm>
              <a:off x="4790963" y="3370459"/>
              <a:ext cx="99472" cy="31096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7" name="Google Shape;2457;p43"/>
            <p:cNvSpPr/>
            <p:nvPr/>
          </p:nvSpPr>
          <p:spPr>
            <a:xfrm>
              <a:off x="4784729" y="3369196"/>
              <a:ext cx="400336" cy="428957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8" name="Google Shape;2458;p43"/>
            <p:cNvSpPr/>
            <p:nvPr/>
          </p:nvSpPr>
          <p:spPr>
            <a:xfrm>
              <a:off x="5053237" y="3269753"/>
              <a:ext cx="49795" cy="104457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9" name="Google Shape;2459;p43"/>
            <p:cNvSpPr/>
            <p:nvPr/>
          </p:nvSpPr>
          <p:spPr>
            <a:xfrm>
              <a:off x="5134046" y="3238657"/>
              <a:ext cx="215083" cy="423985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60" name="Google Shape;2460;p43"/>
          <p:cNvGrpSpPr/>
          <p:nvPr/>
        </p:nvGrpSpPr>
        <p:grpSpPr>
          <a:xfrm>
            <a:off x="4593364" y="2443517"/>
            <a:ext cx="411881" cy="410089"/>
            <a:chOff x="-13858493" y="3528799"/>
            <a:chExt cx="560368" cy="557876"/>
          </a:xfrm>
        </p:grpSpPr>
        <p:sp>
          <p:nvSpPr>
            <p:cNvPr id="2461" name="Google Shape;2461;p43"/>
            <p:cNvSpPr/>
            <p:nvPr/>
          </p:nvSpPr>
          <p:spPr>
            <a:xfrm>
              <a:off x="-13677551" y="3528799"/>
              <a:ext cx="197218" cy="197218"/>
            </a:xfrm>
            <a:custGeom>
              <a:avLst/>
              <a:gdLst/>
              <a:ahLst/>
              <a:cxnLst/>
              <a:rect l="l" t="t" r="r" b="b"/>
              <a:pathLst>
                <a:path w="4979" h="4979" extrusionOk="0">
                  <a:moveTo>
                    <a:pt x="2489" y="1671"/>
                  </a:moveTo>
                  <a:cubicBezTo>
                    <a:pt x="2962" y="1671"/>
                    <a:pt x="3309" y="2049"/>
                    <a:pt x="3309" y="2521"/>
                  </a:cubicBezTo>
                  <a:cubicBezTo>
                    <a:pt x="3309" y="2994"/>
                    <a:pt x="2962" y="3340"/>
                    <a:pt x="2489" y="3340"/>
                  </a:cubicBezTo>
                  <a:cubicBezTo>
                    <a:pt x="2017" y="3340"/>
                    <a:pt x="1670" y="2994"/>
                    <a:pt x="1670" y="2521"/>
                  </a:cubicBezTo>
                  <a:cubicBezTo>
                    <a:pt x="1639" y="2049"/>
                    <a:pt x="2017" y="1671"/>
                    <a:pt x="2489" y="1671"/>
                  </a:cubicBezTo>
                  <a:close/>
                  <a:moveTo>
                    <a:pt x="2489" y="1"/>
                  </a:moveTo>
                  <a:cubicBezTo>
                    <a:pt x="2048" y="1"/>
                    <a:pt x="1891" y="221"/>
                    <a:pt x="1702" y="537"/>
                  </a:cubicBezTo>
                  <a:cubicBezTo>
                    <a:pt x="1555" y="523"/>
                    <a:pt x="1414" y="498"/>
                    <a:pt x="1278" y="498"/>
                  </a:cubicBezTo>
                  <a:cubicBezTo>
                    <a:pt x="1094" y="498"/>
                    <a:pt x="920" y="544"/>
                    <a:pt x="757" y="726"/>
                  </a:cubicBezTo>
                  <a:cubicBezTo>
                    <a:pt x="442" y="1041"/>
                    <a:pt x="505" y="1324"/>
                    <a:pt x="568" y="1734"/>
                  </a:cubicBezTo>
                  <a:cubicBezTo>
                    <a:pt x="221" y="1923"/>
                    <a:pt x="1" y="2080"/>
                    <a:pt x="1" y="2521"/>
                  </a:cubicBezTo>
                  <a:cubicBezTo>
                    <a:pt x="1" y="2931"/>
                    <a:pt x="221" y="3088"/>
                    <a:pt x="568" y="3309"/>
                  </a:cubicBezTo>
                  <a:cubicBezTo>
                    <a:pt x="473" y="3687"/>
                    <a:pt x="442" y="3939"/>
                    <a:pt x="757" y="4254"/>
                  </a:cubicBezTo>
                  <a:cubicBezTo>
                    <a:pt x="938" y="4436"/>
                    <a:pt x="1109" y="4481"/>
                    <a:pt x="1288" y="4481"/>
                  </a:cubicBezTo>
                  <a:cubicBezTo>
                    <a:pt x="1419" y="4481"/>
                    <a:pt x="1555" y="4456"/>
                    <a:pt x="1702" y="4443"/>
                  </a:cubicBezTo>
                  <a:cubicBezTo>
                    <a:pt x="1922" y="4758"/>
                    <a:pt x="2080" y="4979"/>
                    <a:pt x="2489" y="4979"/>
                  </a:cubicBezTo>
                  <a:cubicBezTo>
                    <a:pt x="2931" y="4979"/>
                    <a:pt x="3088" y="4758"/>
                    <a:pt x="3277" y="4443"/>
                  </a:cubicBezTo>
                  <a:cubicBezTo>
                    <a:pt x="3431" y="4469"/>
                    <a:pt x="3565" y="4495"/>
                    <a:pt x="3690" y="4495"/>
                  </a:cubicBezTo>
                  <a:cubicBezTo>
                    <a:pt x="3871" y="4495"/>
                    <a:pt x="4036" y="4441"/>
                    <a:pt x="4222" y="4254"/>
                  </a:cubicBezTo>
                  <a:cubicBezTo>
                    <a:pt x="4537" y="3939"/>
                    <a:pt x="4443" y="3655"/>
                    <a:pt x="4411" y="3309"/>
                  </a:cubicBezTo>
                  <a:cubicBezTo>
                    <a:pt x="4726" y="3057"/>
                    <a:pt x="4978" y="2899"/>
                    <a:pt x="4978" y="2521"/>
                  </a:cubicBezTo>
                  <a:cubicBezTo>
                    <a:pt x="4978" y="2080"/>
                    <a:pt x="4726" y="1923"/>
                    <a:pt x="4411" y="1734"/>
                  </a:cubicBezTo>
                  <a:cubicBezTo>
                    <a:pt x="4506" y="1324"/>
                    <a:pt x="4537" y="1041"/>
                    <a:pt x="4222" y="726"/>
                  </a:cubicBezTo>
                  <a:cubicBezTo>
                    <a:pt x="4041" y="544"/>
                    <a:pt x="3870" y="498"/>
                    <a:pt x="3691" y="498"/>
                  </a:cubicBezTo>
                  <a:cubicBezTo>
                    <a:pt x="3560" y="498"/>
                    <a:pt x="3424" y="523"/>
                    <a:pt x="3277" y="537"/>
                  </a:cubicBezTo>
                  <a:cubicBezTo>
                    <a:pt x="3025" y="221"/>
                    <a:pt x="2868" y="1"/>
                    <a:pt x="24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2" name="Google Shape;2462;p43"/>
            <p:cNvSpPr/>
            <p:nvPr/>
          </p:nvSpPr>
          <p:spPr>
            <a:xfrm>
              <a:off x="-13858493" y="3594949"/>
              <a:ext cx="185969" cy="197218"/>
            </a:xfrm>
            <a:custGeom>
              <a:avLst/>
              <a:gdLst/>
              <a:ahLst/>
              <a:cxnLst/>
              <a:rect l="l" t="t" r="r" b="b"/>
              <a:pathLst>
                <a:path w="4695" h="4979" extrusionOk="0">
                  <a:moveTo>
                    <a:pt x="2521" y="1670"/>
                  </a:moveTo>
                  <a:cubicBezTo>
                    <a:pt x="2993" y="1670"/>
                    <a:pt x="3340" y="2017"/>
                    <a:pt x="3340" y="2490"/>
                  </a:cubicBezTo>
                  <a:cubicBezTo>
                    <a:pt x="3340" y="2962"/>
                    <a:pt x="2993" y="3309"/>
                    <a:pt x="2521" y="3309"/>
                  </a:cubicBezTo>
                  <a:cubicBezTo>
                    <a:pt x="2048" y="3309"/>
                    <a:pt x="1702" y="2962"/>
                    <a:pt x="1702" y="2490"/>
                  </a:cubicBezTo>
                  <a:cubicBezTo>
                    <a:pt x="1702" y="2017"/>
                    <a:pt x="2048" y="1670"/>
                    <a:pt x="2521" y="1670"/>
                  </a:cubicBezTo>
                  <a:close/>
                  <a:moveTo>
                    <a:pt x="2552" y="1"/>
                  </a:moveTo>
                  <a:cubicBezTo>
                    <a:pt x="2111" y="1"/>
                    <a:pt x="1954" y="253"/>
                    <a:pt x="1765" y="568"/>
                  </a:cubicBezTo>
                  <a:cubicBezTo>
                    <a:pt x="1618" y="554"/>
                    <a:pt x="1476" y="530"/>
                    <a:pt x="1339" y="530"/>
                  </a:cubicBezTo>
                  <a:cubicBezTo>
                    <a:pt x="1151" y="530"/>
                    <a:pt x="969" y="575"/>
                    <a:pt x="788" y="757"/>
                  </a:cubicBezTo>
                  <a:cubicBezTo>
                    <a:pt x="473" y="1072"/>
                    <a:pt x="536" y="1355"/>
                    <a:pt x="599" y="1702"/>
                  </a:cubicBezTo>
                  <a:cubicBezTo>
                    <a:pt x="252" y="1891"/>
                    <a:pt x="0" y="2048"/>
                    <a:pt x="0" y="2490"/>
                  </a:cubicBezTo>
                  <a:cubicBezTo>
                    <a:pt x="0" y="2931"/>
                    <a:pt x="221" y="3088"/>
                    <a:pt x="536" y="3277"/>
                  </a:cubicBezTo>
                  <a:cubicBezTo>
                    <a:pt x="473" y="3687"/>
                    <a:pt x="441" y="3907"/>
                    <a:pt x="756" y="4222"/>
                  </a:cubicBezTo>
                  <a:cubicBezTo>
                    <a:pt x="943" y="4409"/>
                    <a:pt x="1107" y="4463"/>
                    <a:pt x="1295" y="4463"/>
                  </a:cubicBezTo>
                  <a:cubicBezTo>
                    <a:pt x="1425" y="4463"/>
                    <a:pt x="1566" y="4437"/>
                    <a:pt x="1733" y="4411"/>
                  </a:cubicBezTo>
                  <a:cubicBezTo>
                    <a:pt x="1954" y="4726"/>
                    <a:pt x="2111" y="4978"/>
                    <a:pt x="2521" y="4978"/>
                  </a:cubicBezTo>
                  <a:cubicBezTo>
                    <a:pt x="2962" y="4978"/>
                    <a:pt x="3119" y="4726"/>
                    <a:pt x="3308" y="4411"/>
                  </a:cubicBezTo>
                  <a:cubicBezTo>
                    <a:pt x="3458" y="4449"/>
                    <a:pt x="3588" y="4476"/>
                    <a:pt x="3710" y="4476"/>
                  </a:cubicBezTo>
                  <a:cubicBezTo>
                    <a:pt x="3896" y="4476"/>
                    <a:pt x="4063" y="4412"/>
                    <a:pt x="4254" y="4222"/>
                  </a:cubicBezTo>
                  <a:cubicBezTo>
                    <a:pt x="4569" y="3907"/>
                    <a:pt x="4474" y="3624"/>
                    <a:pt x="4443" y="3277"/>
                  </a:cubicBezTo>
                  <a:cubicBezTo>
                    <a:pt x="4583" y="3183"/>
                    <a:pt x="4592" y="3175"/>
                    <a:pt x="4592" y="3175"/>
                  </a:cubicBezTo>
                  <a:lnTo>
                    <a:pt x="4592" y="3175"/>
                  </a:lnTo>
                  <a:cubicBezTo>
                    <a:pt x="4592" y="3175"/>
                    <a:pt x="4592" y="3175"/>
                    <a:pt x="4592" y="3175"/>
                  </a:cubicBezTo>
                  <a:cubicBezTo>
                    <a:pt x="4594" y="3175"/>
                    <a:pt x="4606" y="3170"/>
                    <a:pt x="4695" y="3120"/>
                  </a:cubicBezTo>
                  <a:cubicBezTo>
                    <a:pt x="4411" y="2805"/>
                    <a:pt x="4254" y="2427"/>
                    <a:pt x="4254" y="2017"/>
                  </a:cubicBezTo>
                  <a:cubicBezTo>
                    <a:pt x="3939" y="1702"/>
                    <a:pt x="3781" y="1324"/>
                    <a:pt x="3781" y="851"/>
                  </a:cubicBezTo>
                  <a:cubicBezTo>
                    <a:pt x="3781" y="725"/>
                    <a:pt x="3781" y="631"/>
                    <a:pt x="3812" y="536"/>
                  </a:cubicBezTo>
                  <a:cubicBezTo>
                    <a:pt x="3754" y="517"/>
                    <a:pt x="3710" y="509"/>
                    <a:pt x="3671" y="509"/>
                  </a:cubicBezTo>
                  <a:cubicBezTo>
                    <a:pt x="3583" y="509"/>
                    <a:pt x="3514" y="546"/>
                    <a:pt x="3340" y="568"/>
                  </a:cubicBezTo>
                  <a:cubicBezTo>
                    <a:pt x="3119" y="253"/>
                    <a:pt x="2962" y="1"/>
                    <a:pt x="2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3" name="Google Shape;2463;p43"/>
            <p:cNvSpPr/>
            <p:nvPr/>
          </p:nvSpPr>
          <p:spPr>
            <a:xfrm>
              <a:off x="-13484133" y="3593721"/>
              <a:ext cx="186009" cy="198446"/>
            </a:xfrm>
            <a:custGeom>
              <a:avLst/>
              <a:gdLst/>
              <a:ahLst/>
              <a:cxnLst/>
              <a:rect l="l" t="t" r="r" b="b"/>
              <a:pathLst>
                <a:path w="4696" h="5010" extrusionOk="0">
                  <a:moveTo>
                    <a:pt x="2175" y="1701"/>
                  </a:moveTo>
                  <a:cubicBezTo>
                    <a:pt x="2647" y="1701"/>
                    <a:pt x="2994" y="2048"/>
                    <a:pt x="2994" y="2521"/>
                  </a:cubicBezTo>
                  <a:cubicBezTo>
                    <a:pt x="2994" y="2962"/>
                    <a:pt x="2616" y="3340"/>
                    <a:pt x="2175" y="3340"/>
                  </a:cubicBezTo>
                  <a:cubicBezTo>
                    <a:pt x="1702" y="3340"/>
                    <a:pt x="1324" y="2993"/>
                    <a:pt x="1324" y="2521"/>
                  </a:cubicBezTo>
                  <a:cubicBezTo>
                    <a:pt x="1324" y="2048"/>
                    <a:pt x="1702" y="1701"/>
                    <a:pt x="2175" y="1701"/>
                  </a:cubicBezTo>
                  <a:close/>
                  <a:moveTo>
                    <a:pt x="2112" y="0"/>
                  </a:moveTo>
                  <a:cubicBezTo>
                    <a:pt x="1702" y="0"/>
                    <a:pt x="1545" y="221"/>
                    <a:pt x="1324" y="567"/>
                  </a:cubicBezTo>
                  <a:cubicBezTo>
                    <a:pt x="1022" y="511"/>
                    <a:pt x="957" y="499"/>
                    <a:pt x="927" y="499"/>
                  </a:cubicBezTo>
                  <a:cubicBezTo>
                    <a:pt x="907" y="499"/>
                    <a:pt x="902" y="504"/>
                    <a:pt x="852" y="504"/>
                  </a:cubicBezTo>
                  <a:cubicBezTo>
                    <a:pt x="915" y="630"/>
                    <a:pt x="915" y="725"/>
                    <a:pt x="915" y="819"/>
                  </a:cubicBezTo>
                  <a:cubicBezTo>
                    <a:pt x="915" y="1260"/>
                    <a:pt x="757" y="1701"/>
                    <a:pt x="442" y="2016"/>
                  </a:cubicBezTo>
                  <a:cubicBezTo>
                    <a:pt x="442" y="2458"/>
                    <a:pt x="284" y="2836"/>
                    <a:pt x="1" y="3119"/>
                  </a:cubicBezTo>
                  <a:lnTo>
                    <a:pt x="32" y="3151"/>
                  </a:lnTo>
                  <a:lnTo>
                    <a:pt x="221" y="3308"/>
                  </a:lnTo>
                  <a:cubicBezTo>
                    <a:pt x="158" y="3718"/>
                    <a:pt x="127" y="3938"/>
                    <a:pt x="442" y="4253"/>
                  </a:cubicBezTo>
                  <a:cubicBezTo>
                    <a:pt x="628" y="4440"/>
                    <a:pt x="793" y="4494"/>
                    <a:pt x="974" y="4494"/>
                  </a:cubicBezTo>
                  <a:cubicBezTo>
                    <a:pt x="1099" y="4494"/>
                    <a:pt x="1233" y="4468"/>
                    <a:pt x="1387" y="4442"/>
                  </a:cubicBezTo>
                  <a:cubicBezTo>
                    <a:pt x="1608" y="4757"/>
                    <a:pt x="1765" y="5009"/>
                    <a:pt x="2175" y="5009"/>
                  </a:cubicBezTo>
                  <a:cubicBezTo>
                    <a:pt x="2584" y="5009"/>
                    <a:pt x="2742" y="4757"/>
                    <a:pt x="2962" y="4442"/>
                  </a:cubicBezTo>
                  <a:cubicBezTo>
                    <a:pt x="3112" y="4480"/>
                    <a:pt x="3247" y="4507"/>
                    <a:pt x="3375" y="4507"/>
                  </a:cubicBezTo>
                  <a:cubicBezTo>
                    <a:pt x="3570" y="4507"/>
                    <a:pt x="3749" y="4443"/>
                    <a:pt x="3939" y="4253"/>
                  </a:cubicBezTo>
                  <a:cubicBezTo>
                    <a:pt x="4254" y="3938"/>
                    <a:pt x="4160" y="3655"/>
                    <a:pt x="4128" y="3308"/>
                  </a:cubicBezTo>
                  <a:cubicBezTo>
                    <a:pt x="4443" y="3088"/>
                    <a:pt x="4695" y="2930"/>
                    <a:pt x="4695" y="2521"/>
                  </a:cubicBezTo>
                  <a:cubicBezTo>
                    <a:pt x="4632" y="2079"/>
                    <a:pt x="4412" y="1922"/>
                    <a:pt x="4097" y="1701"/>
                  </a:cubicBezTo>
                  <a:cubicBezTo>
                    <a:pt x="4191" y="1292"/>
                    <a:pt x="4223" y="1071"/>
                    <a:pt x="3907" y="756"/>
                  </a:cubicBezTo>
                  <a:cubicBezTo>
                    <a:pt x="3721" y="570"/>
                    <a:pt x="3546" y="516"/>
                    <a:pt x="3349" y="516"/>
                  </a:cubicBezTo>
                  <a:cubicBezTo>
                    <a:pt x="3213" y="516"/>
                    <a:pt x="3067" y="542"/>
                    <a:pt x="2899" y="567"/>
                  </a:cubicBezTo>
                  <a:cubicBezTo>
                    <a:pt x="2679" y="221"/>
                    <a:pt x="2521" y="0"/>
                    <a:pt x="21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4" name="Google Shape;2464;p43"/>
            <p:cNvSpPr/>
            <p:nvPr/>
          </p:nvSpPr>
          <p:spPr>
            <a:xfrm>
              <a:off x="-13726233" y="3988045"/>
              <a:ext cx="298303" cy="98629"/>
            </a:xfrm>
            <a:custGeom>
              <a:avLst/>
              <a:gdLst/>
              <a:ahLst/>
              <a:cxnLst/>
              <a:rect l="l" t="t" r="r" b="b"/>
              <a:pathLst>
                <a:path w="7531" h="2490" extrusionOk="0">
                  <a:moveTo>
                    <a:pt x="1356" y="1"/>
                  </a:moveTo>
                  <a:lnTo>
                    <a:pt x="127" y="1859"/>
                  </a:lnTo>
                  <a:cubicBezTo>
                    <a:pt x="1" y="2017"/>
                    <a:pt x="32" y="2206"/>
                    <a:pt x="158" y="2364"/>
                  </a:cubicBezTo>
                  <a:cubicBezTo>
                    <a:pt x="179" y="2448"/>
                    <a:pt x="284" y="2490"/>
                    <a:pt x="408" y="2490"/>
                  </a:cubicBezTo>
                  <a:cubicBezTo>
                    <a:pt x="470" y="2490"/>
                    <a:pt x="536" y="2479"/>
                    <a:pt x="600" y="2458"/>
                  </a:cubicBezTo>
                  <a:lnTo>
                    <a:pt x="1419" y="2017"/>
                  </a:lnTo>
                  <a:cubicBezTo>
                    <a:pt x="1623" y="1922"/>
                    <a:pt x="1844" y="1875"/>
                    <a:pt x="2064" y="1875"/>
                  </a:cubicBezTo>
                  <a:cubicBezTo>
                    <a:pt x="2285" y="1875"/>
                    <a:pt x="2506" y="1922"/>
                    <a:pt x="2710" y="2017"/>
                  </a:cubicBezTo>
                  <a:cubicBezTo>
                    <a:pt x="3025" y="2175"/>
                    <a:pt x="3372" y="2253"/>
                    <a:pt x="3718" y="2253"/>
                  </a:cubicBezTo>
                  <a:cubicBezTo>
                    <a:pt x="4065" y="2253"/>
                    <a:pt x="4412" y="2175"/>
                    <a:pt x="4727" y="2017"/>
                  </a:cubicBezTo>
                  <a:cubicBezTo>
                    <a:pt x="4931" y="1922"/>
                    <a:pt x="5152" y="1875"/>
                    <a:pt x="5373" y="1875"/>
                  </a:cubicBezTo>
                  <a:cubicBezTo>
                    <a:pt x="5593" y="1875"/>
                    <a:pt x="5814" y="1922"/>
                    <a:pt x="6018" y="2017"/>
                  </a:cubicBezTo>
                  <a:lnTo>
                    <a:pt x="6869" y="2458"/>
                  </a:lnTo>
                  <a:cubicBezTo>
                    <a:pt x="6921" y="2479"/>
                    <a:pt x="6978" y="2490"/>
                    <a:pt x="7035" y="2490"/>
                  </a:cubicBezTo>
                  <a:cubicBezTo>
                    <a:pt x="7149" y="2490"/>
                    <a:pt x="7268" y="2448"/>
                    <a:pt x="7373" y="2364"/>
                  </a:cubicBezTo>
                  <a:cubicBezTo>
                    <a:pt x="7499" y="2206"/>
                    <a:pt x="7531" y="2017"/>
                    <a:pt x="7405" y="1859"/>
                  </a:cubicBezTo>
                  <a:lnTo>
                    <a:pt x="617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5" name="Google Shape;2465;p43"/>
            <p:cNvSpPr/>
            <p:nvPr/>
          </p:nvSpPr>
          <p:spPr>
            <a:xfrm>
              <a:off x="-13660083" y="3923163"/>
              <a:ext cx="163510" cy="3248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20"/>
                  </a:lnTo>
                  <a:lnTo>
                    <a:pt x="4128" y="820"/>
                  </a:lnTo>
                  <a:lnTo>
                    <a:pt x="4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6" name="Google Shape;2466;p43"/>
            <p:cNvSpPr/>
            <p:nvPr/>
          </p:nvSpPr>
          <p:spPr>
            <a:xfrm>
              <a:off x="-13732452" y="3735963"/>
              <a:ext cx="223400" cy="154796"/>
            </a:xfrm>
            <a:custGeom>
              <a:avLst/>
              <a:gdLst/>
              <a:ahLst/>
              <a:cxnLst/>
              <a:rect l="l" t="t" r="r" b="b"/>
              <a:pathLst>
                <a:path w="5640" h="3908" extrusionOk="0">
                  <a:moveTo>
                    <a:pt x="2206" y="1"/>
                  </a:moveTo>
                  <a:lnTo>
                    <a:pt x="2080" y="64"/>
                  </a:lnTo>
                  <a:cubicBezTo>
                    <a:pt x="2080" y="442"/>
                    <a:pt x="2017" y="851"/>
                    <a:pt x="1607" y="1261"/>
                  </a:cubicBezTo>
                  <a:cubicBezTo>
                    <a:pt x="1292" y="1576"/>
                    <a:pt x="946" y="1733"/>
                    <a:pt x="504" y="1733"/>
                  </a:cubicBezTo>
                  <a:lnTo>
                    <a:pt x="441" y="1733"/>
                  </a:lnTo>
                  <a:cubicBezTo>
                    <a:pt x="315" y="1860"/>
                    <a:pt x="158" y="1954"/>
                    <a:pt x="0" y="2080"/>
                  </a:cubicBezTo>
                  <a:lnTo>
                    <a:pt x="1355" y="3907"/>
                  </a:lnTo>
                  <a:lnTo>
                    <a:pt x="4411" y="3907"/>
                  </a:lnTo>
                  <a:lnTo>
                    <a:pt x="5608" y="536"/>
                  </a:lnTo>
                  <a:cubicBezTo>
                    <a:pt x="5640" y="379"/>
                    <a:pt x="5608" y="221"/>
                    <a:pt x="5608" y="127"/>
                  </a:cubicBezTo>
                  <a:lnTo>
                    <a:pt x="5482" y="32"/>
                  </a:lnTo>
                  <a:cubicBezTo>
                    <a:pt x="5356" y="64"/>
                    <a:pt x="5199" y="64"/>
                    <a:pt x="5073" y="64"/>
                  </a:cubicBezTo>
                  <a:lnTo>
                    <a:pt x="5010" y="64"/>
                  </a:lnTo>
                  <a:cubicBezTo>
                    <a:pt x="4758" y="347"/>
                    <a:pt x="4411" y="599"/>
                    <a:pt x="3875" y="599"/>
                  </a:cubicBezTo>
                  <a:cubicBezTo>
                    <a:pt x="3308" y="599"/>
                    <a:pt x="2962" y="347"/>
                    <a:pt x="2678" y="64"/>
                  </a:cubicBezTo>
                  <a:lnTo>
                    <a:pt x="2647" y="64"/>
                  </a:lnTo>
                  <a:cubicBezTo>
                    <a:pt x="2489" y="64"/>
                    <a:pt x="2363" y="32"/>
                    <a:pt x="2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7" name="Google Shape;2467;p43"/>
            <p:cNvSpPr/>
            <p:nvPr/>
          </p:nvSpPr>
          <p:spPr>
            <a:xfrm>
              <a:off x="-13522793" y="3790863"/>
              <a:ext cx="93638" cy="97401"/>
            </a:xfrm>
            <a:custGeom>
              <a:avLst/>
              <a:gdLst/>
              <a:ahLst/>
              <a:cxnLst/>
              <a:rect l="l" t="t" r="r" b="b"/>
              <a:pathLst>
                <a:path w="2364" h="2459" extrusionOk="0">
                  <a:moveTo>
                    <a:pt x="882" y="1"/>
                  </a:moveTo>
                  <a:lnTo>
                    <a:pt x="0" y="2458"/>
                  </a:lnTo>
                  <a:lnTo>
                    <a:pt x="1008" y="2458"/>
                  </a:lnTo>
                  <a:lnTo>
                    <a:pt x="2363" y="663"/>
                  </a:lnTo>
                  <a:cubicBezTo>
                    <a:pt x="2237" y="568"/>
                    <a:pt x="2080" y="474"/>
                    <a:pt x="1954" y="347"/>
                  </a:cubicBezTo>
                  <a:lnTo>
                    <a:pt x="1891" y="347"/>
                  </a:lnTo>
                  <a:cubicBezTo>
                    <a:pt x="1512" y="347"/>
                    <a:pt x="1197" y="221"/>
                    <a:pt x="8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468" name="Google Shape;2468;p43"/>
          <p:cNvSpPr/>
          <p:nvPr/>
        </p:nvSpPr>
        <p:spPr>
          <a:xfrm>
            <a:off x="3762432" y="2506737"/>
            <a:ext cx="314420" cy="410083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69" name="Google Shape;2469;p43"/>
          <p:cNvCxnSpPr>
            <a:stCxn id="2434" idx="0"/>
            <a:endCxn id="2438" idx="3"/>
          </p:cNvCxnSpPr>
          <p:nvPr/>
        </p:nvCxnSpPr>
        <p:spPr>
          <a:xfrm rot="16200000" flipV="1">
            <a:off x="2901013" y="1327009"/>
            <a:ext cx="783442" cy="1294281"/>
          </a:xfrm>
          <a:prstGeom prst="bentConnector2">
            <a:avLst/>
          </a:pr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70" name="Google Shape;2470;p43"/>
          <p:cNvCxnSpPr>
            <a:stCxn id="2436" idx="2"/>
            <a:endCxn id="2442" idx="3"/>
          </p:cNvCxnSpPr>
          <p:nvPr/>
        </p:nvCxnSpPr>
        <p:spPr>
          <a:xfrm rot="5400000" flipH="1">
            <a:off x="3248778" y="3381128"/>
            <a:ext cx="15679" cy="1261898"/>
          </a:xfrm>
          <a:prstGeom prst="bentConnector4">
            <a:avLst>
              <a:gd name="adj1" fmla="val -1458001"/>
              <a:gd name="adj2" fmla="val 68889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471" name="Google Shape;2471;p43"/>
          <p:cNvCxnSpPr>
            <a:stCxn id="2444" idx="1"/>
            <a:endCxn id="2437" idx="2"/>
          </p:cNvCxnSpPr>
          <p:nvPr/>
        </p:nvCxnSpPr>
        <p:spPr>
          <a:xfrm rot="10800000">
            <a:off x="4750173" y="3912111"/>
            <a:ext cx="1768145" cy="92126"/>
          </a:xfrm>
          <a:prstGeom prst="bentConnector2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472" name="Google Shape;2472;p43"/>
          <p:cNvCxnSpPr>
            <a:stCxn id="2440" idx="1"/>
            <a:endCxn id="2435" idx="0"/>
          </p:cNvCxnSpPr>
          <p:nvPr/>
        </p:nvCxnSpPr>
        <p:spPr>
          <a:xfrm rot="10800000" flipV="1">
            <a:off x="4808769" y="1987736"/>
            <a:ext cx="1225884" cy="84823"/>
          </a:xfrm>
          <a:prstGeom prst="bentConnector2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2473" name="Google Shape;2473;p43"/>
          <p:cNvGrpSpPr/>
          <p:nvPr/>
        </p:nvGrpSpPr>
        <p:grpSpPr>
          <a:xfrm>
            <a:off x="-508168" y="3164531"/>
            <a:ext cx="1477340" cy="1713462"/>
            <a:chOff x="-508168" y="2721694"/>
            <a:chExt cx="1477340" cy="1713462"/>
          </a:xfrm>
        </p:grpSpPr>
        <p:sp>
          <p:nvSpPr>
            <p:cNvPr id="2474" name="Google Shape;2474;p43"/>
            <p:cNvSpPr/>
            <p:nvPr/>
          </p:nvSpPr>
          <p:spPr>
            <a:xfrm rot="2221509">
              <a:off x="-201075" y="3290687"/>
              <a:ext cx="377564" cy="1146365"/>
            </a:xfrm>
            <a:custGeom>
              <a:avLst/>
              <a:gdLst/>
              <a:ahLst/>
              <a:cxnLst/>
              <a:rect l="l" t="t" r="r" b="b"/>
              <a:pathLst>
                <a:path w="4487" h="8098" extrusionOk="0">
                  <a:moveTo>
                    <a:pt x="0" y="1"/>
                  </a:moveTo>
                  <a:lnTo>
                    <a:pt x="0" y="7649"/>
                  </a:lnTo>
                  <a:cubicBezTo>
                    <a:pt x="0" y="7649"/>
                    <a:pt x="947" y="8097"/>
                    <a:pt x="2311" y="8097"/>
                  </a:cubicBezTo>
                  <a:cubicBezTo>
                    <a:pt x="3962" y="8097"/>
                    <a:pt x="4487" y="7649"/>
                    <a:pt x="4487" y="7649"/>
                  </a:cubicBezTo>
                  <a:lnTo>
                    <a:pt x="4480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5" name="Google Shape;2475;p43"/>
            <p:cNvSpPr/>
            <p:nvPr/>
          </p:nvSpPr>
          <p:spPr>
            <a:xfrm rot="2221570">
              <a:off x="22395" y="3227196"/>
              <a:ext cx="377556" cy="680799"/>
            </a:xfrm>
            <a:custGeom>
              <a:avLst/>
              <a:gdLst/>
              <a:ahLst/>
              <a:cxnLst/>
              <a:rect l="l" t="t" r="r" b="b"/>
              <a:pathLst>
                <a:path w="4487" h="8091" extrusionOk="0">
                  <a:moveTo>
                    <a:pt x="0" y="0"/>
                  </a:moveTo>
                  <a:lnTo>
                    <a:pt x="0" y="7649"/>
                  </a:lnTo>
                  <a:cubicBezTo>
                    <a:pt x="0" y="7649"/>
                    <a:pt x="947" y="8090"/>
                    <a:pt x="2311" y="8090"/>
                  </a:cubicBezTo>
                  <a:cubicBezTo>
                    <a:pt x="3962" y="8090"/>
                    <a:pt x="4487" y="7649"/>
                    <a:pt x="4487" y="7649"/>
                  </a:cubicBezTo>
                  <a:lnTo>
                    <a:pt x="4480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6" name="Google Shape;2476;p43"/>
            <p:cNvSpPr/>
            <p:nvPr/>
          </p:nvSpPr>
          <p:spPr>
            <a:xfrm rot="2221570">
              <a:off x="359873" y="3302933"/>
              <a:ext cx="396488" cy="402623"/>
            </a:xfrm>
            <a:custGeom>
              <a:avLst/>
              <a:gdLst/>
              <a:ahLst/>
              <a:cxnLst/>
              <a:rect l="l" t="t" r="r" b="b"/>
              <a:pathLst>
                <a:path w="4712" h="4785" extrusionOk="0">
                  <a:moveTo>
                    <a:pt x="4113" y="0"/>
                  </a:moveTo>
                  <a:cubicBezTo>
                    <a:pt x="4031" y="0"/>
                    <a:pt x="3936" y="17"/>
                    <a:pt x="3828" y="55"/>
                  </a:cubicBezTo>
                  <a:cubicBezTo>
                    <a:pt x="3489" y="177"/>
                    <a:pt x="3194" y="573"/>
                    <a:pt x="2951" y="842"/>
                  </a:cubicBezTo>
                  <a:cubicBezTo>
                    <a:pt x="2183" y="1694"/>
                    <a:pt x="1140" y="2250"/>
                    <a:pt x="1" y="2404"/>
                  </a:cubicBezTo>
                  <a:lnTo>
                    <a:pt x="116" y="4785"/>
                  </a:lnTo>
                  <a:cubicBezTo>
                    <a:pt x="813" y="4446"/>
                    <a:pt x="1492" y="4062"/>
                    <a:pt x="2151" y="3646"/>
                  </a:cubicBezTo>
                  <a:cubicBezTo>
                    <a:pt x="3015" y="3089"/>
                    <a:pt x="3860" y="2442"/>
                    <a:pt x="4385" y="1559"/>
                  </a:cubicBezTo>
                  <a:cubicBezTo>
                    <a:pt x="4532" y="1310"/>
                    <a:pt x="4711" y="951"/>
                    <a:pt x="4666" y="663"/>
                  </a:cubicBezTo>
                  <a:cubicBezTo>
                    <a:pt x="4634" y="423"/>
                    <a:pt x="4527" y="0"/>
                    <a:pt x="41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7" name="Google Shape;2477;p43"/>
            <p:cNvSpPr/>
            <p:nvPr/>
          </p:nvSpPr>
          <p:spPr>
            <a:xfrm rot="2221570">
              <a:off x="694938" y="3449898"/>
              <a:ext cx="70092" cy="60835"/>
            </a:xfrm>
            <a:custGeom>
              <a:avLst/>
              <a:gdLst/>
              <a:ahLst/>
              <a:cxnLst/>
              <a:rect l="l" t="t" r="r" b="b"/>
              <a:pathLst>
                <a:path w="833" h="723" extrusionOk="0">
                  <a:moveTo>
                    <a:pt x="354" y="0"/>
                  </a:moveTo>
                  <a:cubicBezTo>
                    <a:pt x="265" y="0"/>
                    <a:pt x="181" y="34"/>
                    <a:pt x="122" y="102"/>
                  </a:cubicBezTo>
                  <a:cubicBezTo>
                    <a:pt x="0" y="243"/>
                    <a:pt x="45" y="467"/>
                    <a:pt x="205" y="607"/>
                  </a:cubicBezTo>
                  <a:cubicBezTo>
                    <a:pt x="288" y="684"/>
                    <a:pt x="389" y="722"/>
                    <a:pt x="485" y="722"/>
                  </a:cubicBezTo>
                  <a:cubicBezTo>
                    <a:pt x="574" y="722"/>
                    <a:pt x="658" y="688"/>
                    <a:pt x="717" y="620"/>
                  </a:cubicBezTo>
                  <a:cubicBezTo>
                    <a:pt x="832" y="486"/>
                    <a:pt x="794" y="255"/>
                    <a:pt x="634" y="115"/>
                  </a:cubicBezTo>
                  <a:cubicBezTo>
                    <a:pt x="551" y="39"/>
                    <a:pt x="450" y="0"/>
                    <a:pt x="3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8" name="Google Shape;2478;p43"/>
            <p:cNvSpPr/>
            <p:nvPr/>
          </p:nvSpPr>
          <p:spPr>
            <a:xfrm rot="2221570">
              <a:off x="779451" y="3463662"/>
              <a:ext cx="17670" cy="15230"/>
            </a:xfrm>
            <a:custGeom>
              <a:avLst/>
              <a:gdLst/>
              <a:ahLst/>
              <a:cxnLst/>
              <a:rect l="l" t="t" r="r" b="b"/>
              <a:pathLst>
                <a:path w="210" h="181" extrusionOk="0">
                  <a:moveTo>
                    <a:pt x="97" y="1"/>
                  </a:moveTo>
                  <a:cubicBezTo>
                    <a:pt x="95" y="1"/>
                    <a:pt x="92" y="1"/>
                    <a:pt x="90" y="1"/>
                  </a:cubicBezTo>
                  <a:cubicBezTo>
                    <a:pt x="39" y="1"/>
                    <a:pt x="0" y="39"/>
                    <a:pt x="0" y="91"/>
                  </a:cubicBezTo>
                  <a:cubicBezTo>
                    <a:pt x="0" y="143"/>
                    <a:pt x="45" y="181"/>
                    <a:pt x="92" y="181"/>
                  </a:cubicBezTo>
                  <a:cubicBezTo>
                    <a:pt x="114" y="181"/>
                    <a:pt x="136" y="173"/>
                    <a:pt x="154" y="155"/>
                  </a:cubicBezTo>
                  <a:cubicBezTo>
                    <a:pt x="210" y="99"/>
                    <a:pt x="175" y="1"/>
                    <a:pt x="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9" name="Google Shape;2479;p43"/>
            <p:cNvSpPr/>
            <p:nvPr/>
          </p:nvSpPr>
          <p:spPr>
            <a:xfrm rot="2221570">
              <a:off x="772681" y="3496136"/>
              <a:ext cx="15146" cy="15735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1"/>
                  </a:moveTo>
                  <a:cubicBezTo>
                    <a:pt x="38" y="1"/>
                    <a:pt x="0" y="46"/>
                    <a:pt x="0" y="97"/>
                  </a:cubicBezTo>
                  <a:cubicBezTo>
                    <a:pt x="0" y="142"/>
                    <a:pt x="38" y="186"/>
                    <a:pt x="90" y="186"/>
                  </a:cubicBezTo>
                  <a:cubicBezTo>
                    <a:pt x="141" y="186"/>
                    <a:pt x="179" y="142"/>
                    <a:pt x="179" y="97"/>
                  </a:cubicBezTo>
                  <a:cubicBezTo>
                    <a:pt x="179" y="46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0" name="Google Shape;2480;p43"/>
            <p:cNvSpPr/>
            <p:nvPr/>
          </p:nvSpPr>
          <p:spPr>
            <a:xfrm rot="2221570">
              <a:off x="761932" y="3435957"/>
              <a:ext cx="18343" cy="15314"/>
            </a:xfrm>
            <a:custGeom>
              <a:avLst/>
              <a:gdLst/>
              <a:ahLst/>
              <a:cxnLst/>
              <a:rect l="l" t="t" r="r" b="b"/>
              <a:pathLst>
                <a:path w="218" h="182" extrusionOk="0">
                  <a:moveTo>
                    <a:pt x="90" y="0"/>
                  </a:moveTo>
                  <a:cubicBezTo>
                    <a:pt x="45" y="0"/>
                    <a:pt x="0" y="39"/>
                    <a:pt x="0" y="90"/>
                  </a:cubicBezTo>
                  <a:cubicBezTo>
                    <a:pt x="0" y="146"/>
                    <a:pt x="47" y="181"/>
                    <a:pt x="94" y="181"/>
                  </a:cubicBezTo>
                  <a:cubicBezTo>
                    <a:pt x="118" y="181"/>
                    <a:pt x="141" y="173"/>
                    <a:pt x="160" y="154"/>
                  </a:cubicBezTo>
                  <a:cubicBezTo>
                    <a:pt x="218" y="96"/>
                    <a:pt x="173" y="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1" name="Google Shape;2481;p43"/>
            <p:cNvSpPr/>
            <p:nvPr/>
          </p:nvSpPr>
          <p:spPr>
            <a:xfrm rot="2221570">
              <a:off x="541710" y="3456165"/>
              <a:ext cx="176198" cy="180486"/>
            </a:xfrm>
            <a:custGeom>
              <a:avLst/>
              <a:gdLst/>
              <a:ahLst/>
              <a:cxnLst/>
              <a:rect l="l" t="t" r="r" b="b"/>
              <a:pathLst>
                <a:path w="2094" h="2145" fill="none" extrusionOk="0">
                  <a:moveTo>
                    <a:pt x="1" y="2144"/>
                  </a:moveTo>
                  <a:cubicBezTo>
                    <a:pt x="859" y="1587"/>
                    <a:pt x="1563" y="928"/>
                    <a:pt x="2094" y="0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2" name="Google Shape;2482;p43"/>
            <p:cNvSpPr/>
            <p:nvPr/>
          </p:nvSpPr>
          <p:spPr>
            <a:xfrm rot="2221570">
              <a:off x="-48938" y="2997483"/>
              <a:ext cx="391608" cy="398416"/>
            </a:xfrm>
            <a:custGeom>
              <a:avLst/>
              <a:gdLst/>
              <a:ahLst/>
              <a:cxnLst/>
              <a:rect l="l" t="t" r="r" b="b"/>
              <a:pathLst>
                <a:path w="4654" h="4735" extrusionOk="0">
                  <a:moveTo>
                    <a:pt x="661" y="1"/>
                  </a:moveTo>
                  <a:cubicBezTo>
                    <a:pt x="222" y="1"/>
                    <a:pt x="74" y="431"/>
                    <a:pt x="39" y="690"/>
                  </a:cubicBezTo>
                  <a:cubicBezTo>
                    <a:pt x="1" y="978"/>
                    <a:pt x="129" y="1260"/>
                    <a:pt x="269" y="1509"/>
                  </a:cubicBezTo>
                  <a:cubicBezTo>
                    <a:pt x="794" y="2392"/>
                    <a:pt x="1639" y="3039"/>
                    <a:pt x="2510" y="3596"/>
                  </a:cubicBezTo>
                  <a:cubicBezTo>
                    <a:pt x="3162" y="4012"/>
                    <a:pt x="3841" y="4396"/>
                    <a:pt x="4539" y="4735"/>
                  </a:cubicBezTo>
                  <a:lnTo>
                    <a:pt x="4654" y="2354"/>
                  </a:lnTo>
                  <a:cubicBezTo>
                    <a:pt x="3514" y="2200"/>
                    <a:pt x="2471" y="1644"/>
                    <a:pt x="1697" y="792"/>
                  </a:cubicBezTo>
                  <a:cubicBezTo>
                    <a:pt x="1460" y="523"/>
                    <a:pt x="1166" y="88"/>
                    <a:pt x="820" y="18"/>
                  </a:cubicBezTo>
                  <a:cubicBezTo>
                    <a:pt x="763" y="6"/>
                    <a:pt x="711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3" name="Google Shape;2483;p43"/>
            <p:cNvSpPr/>
            <p:nvPr/>
          </p:nvSpPr>
          <p:spPr>
            <a:xfrm rot="2221570">
              <a:off x="83821" y="3002830"/>
              <a:ext cx="70092" cy="60499"/>
            </a:xfrm>
            <a:custGeom>
              <a:avLst/>
              <a:gdLst/>
              <a:ahLst/>
              <a:cxnLst/>
              <a:rect l="l" t="t" r="r" b="b"/>
              <a:pathLst>
                <a:path w="833" h="719" extrusionOk="0">
                  <a:moveTo>
                    <a:pt x="481" y="1"/>
                  </a:moveTo>
                  <a:cubicBezTo>
                    <a:pt x="385" y="1"/>
                    <a:pt x="281" y="38"/>
                    <a:pt x="199" y="111"/>
                  </a:cubicBezTo>
                  <a:cubicBezTo>
                    <a:pt x="39" y="251"/>
                    <a:pt x="0" y="482"/>
                    <a:pt x="122" y="616"/>
                  </a:cubicBezTo>
                  <a:cubicBezTo>
                    <a:pt x="178" y="685"/>
                    <a:pt x="264" y="719"/>
                    <a:pt x="355" y="719"/>
                  </a:cubicBezTo>
                  <a:cubicBezTo>
                    <a:pt x="450" y="719"/>
                    <a:pt x="552" y="682"/>
                    <a:pt x="634" y="610"/>
                  </a:cubicBezTo>
                  <a:cubicBezTo>
                    <a:pt x="794" y="463"/>
                    <a:pt x="832" y="239"/>
                    <a:pt x="711" y="98"/>
                  </a:cubicBezTo>
                  <a:cubicBezTo>
                    <a:pt x="655" y="33"/>
                    <a:pt x="571" y="1"/>
                    <a:pt x="4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4" name="Google Shape;2484;p43"/>
            <p:cNvSpPr/>
            <p:nvPr/>
          </p:nvSpPr>
          <p:spPr>
            <a:xfrm rot="2221570">
              <a:off x="102979" y="2967099"/>
              <a:ext cx="17839" cy="15314"/>
            </a:xfrm>
            <a:custGeom>
              <a:avLst/>
              <a:gdLst/>
              <a:ahLst/>
              <a:cxnLst/>
              <a:rect l="l" t="t" r="r" b="b"/>
              <a:pathLst>
                <a:path w="212" h="182" extrusionOk="0">
                  <a:moveTo>
                    <a:pt x="122" y="0"/>
                  </a:moveTo>
                  <a:cubicBezTo>
                    <a:pt x="39" y="0"/>
                    <a:pt x="0" y="96"/>
                    <a:pt x="58" y="154"/>
                  </a:cubicBezTo>
                  <a:cubicBezTo>
                    <a:pt x="77" y="173"/>
                    <a:pt x="100" y="181"/>
                    <a:pt x="123" y="181"/>
                  </a:cubicBezTo>
                  <a:cubicBezTo>
                    <a:pt x="168" y="181"/>
                    <a:pt x="212" y="146"/>
                    <a:pt x="212" y="90"/>
                  </a:cubicBezTo>
                  <a:cubicBezTo>
                    <a:pt x="212" y="38"/>
                    <a:pt x="173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5" name="Google Shape;2485;p43"/>
            <p:cNvSpPr/>
            <p:nvPr/>
          </p:nvSpPr>
          <p:spPr>
            <a:xfrm rot="2221570">
              <a:off x="74577" y="2983932"/>
              <a:ext cx="15651" cy="15146"/>
            </a:xfrm>
            <a:custGeom>
              <a:avLst/>
              <a:gdLst/>
              <a:ahLst/>
              <a:cxnLst/>
              <a:rect l="l" t="t" r="r" b="b"/>
              <a:pathLst>
                <a:path w="186" h="180" extrusionOk="0">
                  <a:moveTo>
                    <a:pt x="90" y="0"/>
                  </a:moveTo>
                  <a:cubicBezTo>
                    <a:pt x="45" y="0"/>
                    <a:pt x="0" y="39"/>
                    <a:pt x="0" y="90"/>
                  </a:cubicBezTo>
                  <a:cubicBezTo>
                    <a:pt x="0" y="141"/>
                    <a:pt x="45" y="179"/>
                    <a:pt x="90" y="179"/>
                  </a:cubicBezTo>
                  <a:cubicBezTo>
                    <a:pt x="141" y="179"/>
                    <a:pt x="186" y="141"/>
                    <a:pt x="186" y="90"/>
                  </a:cubicBezTo>
                  <a:cubicBezTo>
                    <a:pt x="186" y="39"/>
                    <a:pt x="141" y="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6" name="Google Shape;2486;p43"/>
            <p:cNvSpPr/>
            <p:nvPr/>
          </p:nvSpPr>
          <p:spPr>
            <a:xfrm rot="2221570">
              <a:off x="134164" y="2975792"/>
              <a:ext cx="17923" cy="15314"/>
            </a:xfrm>
            <a:custGeom>
              <a:avLst/>
              <a:gdLst/>
              <a:ahLst/>
              <a:cxnLst/>
              <a:rect l="l" t="t" r="r" b="b"/>
              <a:pathLst>
                <a:path w="213" h="182" extrusionOk="0">
                  <a:moveTo>
                    <a:pt x="122" y="0"/>
                  </a:moveTo>
                  <a:cubicBezTo>
                    <a:pt x="39" y="0"/>
                    <a:pt x="1" y="96"/>
                    <a:pt x="58" y="154"/>
                  </a:cubicBezTo>
                  <a:cubicBezTo>
                    <a:pt x="77" y="173"/>
                    <a:pt x="101" y="181"/>
                    <a:pt x="123" y="181"/>
                  </a:cubicBezTo>
                  <a:cubicBezTo>
                    <a:pt x="169" y="181"/>
                    <a:pt x="212" y="146"/>
                    <a:pt x="212" y="90"/>
                  </a:cubicBezTo>
                  <a:cubicBezTo>
                    <a:pt x="212" y="45"/>
                    <a:pt x="174" y="0"/>
                    <a:pt x="1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7" name="Google Shape;2487;p43"/>
            <p:cNvSpPr/>
            <p:nvPr/>
          </p:nvSpPr>
          <p:spPr>
            <a:xfrm rot="2221570">
              <a:off x="-10765" y="3067338"/>
              <a:ext cx="198833" cy="173418"/>
            </a:xfrm>
            <a:custGeom>
              <a:avLst/>
              <a:gdLst/>
              <a:ahLst/>
              <a:cxnLst/>
              <a:rect l="l" t="t" r="r" b="b"/>
              <a:pathLst>
                <a:path w="2363" h="2061" fill="none" extrusionOk="0">
                  <a:moveTo>
                    <a:pt x="2362" y="2061"/>
                  </a:moveTo>
                  <a:cubicBezTo>
                    <a:pt x="1409" y="1549"/>
                    <a:pt x="622" y="928"/>
                    <a:pt x="1" y="0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8" name="Google Shape;2488;p43"/>
            <p:cNvSpPr/>
            <p:nvPr/>
          </p:nvSpPr>
          <p:spPr>
            <a:xfrm rot="2221570">
              <a:off x="-34029" y="3106498"/>
              <a:ext cx="580680" cy="790774"/>
            </a:xfrm>
            <a:custGeom>
              <a:avLst/>
              <a:gdLst/>
              <a:ahLst/>
              <a:cxnLst/>
              <a:rect l="l" t="t" r="r" b="b"/>
              <a:pathLst>
                <a:path w="6901" h="9398" extrusionOk="0">
                  <a:moveTo>
                    <a:pt x="4865" y="0"/>
                  </a:moveTo>
                  <a:lnTo>
                    <a:pt x="2299" y="250"/>
                  </a:lnTo>
                  <a:cubicBezTo>
                    <a:pt x="1428" y="1344"/>
                    <a:pt x="1134" y="1882"/>
                    <a:pt x="628" y="3559"/>
                  </a:cubicBezTo>
                  <a:cubicBezTo>
                    <a:pt x="404" y="4301"/>
                    <a:pt x="289" y="5300"/>
                    <a:pt x="187" y="6228"/>
                  </a:cubicBezTo>
                  <a:cubicBezTo>
                    <a:pt x="91" y="7085"/>
                    <a:pt x="1" y="7898"/>
                    <a:pt x="1" y="8141"/>
                  </a:cubicBezTo>
                  <a:cubicBezTo>
                    <a:pt x="1" y="8141"/>
                    <a:pt x="826" y="9397"/>
                    <a:pt x="3472" y="9397"/>
                  </a:cubicBezTo>
                  <a:cubicBezTo>
                    <a:pt x="3524" y="9397"/>
                    <a:pt x="3577" y="9397"/>
                    <a:pt x="3630" y="9396"/>
                  </a:cubicBezTo>
                  <a:cubicBezTo>
                    <a:pt x="6299" y="9345"/>
                    <a:pt x="6811" y="8141"/>
                    <a:pt x="6811" y="8141"/>
                  </a:cubicBezTo>
                  <a:cubicBezTo>
                    <a:pt x="6901" y="7712"/>
                    <a:pt x="6747" y="6964"/>
                    <a:pt x="6638" y="6055"/>
                  </a:cubicBezTo>
                  <a:cubicBezTo>
                    <a:pt x="6536" y="5255"/>
                    <a:pt x="6497" y="4295"/>
                    <a:pt x="6363" y="3789"/>
                  </a:cubicBezTo>
                  <a:cubicBezTo>
                    <a:pt x="5902" y="2010"/>
                    <a:pt x="5684" y="1043"/>
                    <a:pt x="48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9" name="Google Shape;2489;p43"/>
            <p:cNvSpPr/>
            <p:nvPr/>
          </p:nvSpPr>
          <p:spPr>
            <a:xfrm rot="2221570">
              <a:off x="-136561" y="3556507"/>
              <a:ext cx="6058" cy="5974"/>
            </a:xfrm>
            <a:custGeom>
              <a:avLst/>
              <a:gdLst/>
              <a:ahLst/>
              <a:cxnLst/>
              <a:rect l="l" t="t" r="r" b="b"/>
              <a:pathLst>
                <a:path w="72" h="71" fill="none" extrusionOk="0">
                  <a:moveTo>
                    <a:pt x="1" y="0"/>
                  </a:moveTo>
                  <a:cubicBezTo>
                    <a:pt x="20" y="26"/>
                    <a:pt x="46" y="45"/>
                    <a:pt x="71" y="71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0" name="Google Shape;2490;p43"/>
            <p:cNvSpPr/>
            <p:nvPr/>
          </p:nvSpPr>
          <p:spPr>
            <a:xfrm rot="2221570">
              <a:off x="-204320" y="3725802"/>
              <a:ext cx="520853" cy="80356"/>
            </a:xfrm>
            <a:custGeom>
              <a:avLst/>
              <a:gdLst/>
              <a:ahLst/>
              <a:cxnLst/>
              <a:rect l="l" t="t" r="r" b="b"/>
              <a:pathLst>
                <a:path w="6190" h="955" fill="none" extrusionOk="0">
                  <a:moveTo>
                    <a:pt x="1" y="39"/>
                  </a:moveTo>
                  <a:cubicBezTo>
                    <a:pt x="481" y="423"/>
                    <a:pt x="1473" y="954"/>
                    <a:pt x="3258" y="922"/>
                  </a:cubicBezTo>
                  <a:cubicBezTo>
                    <a:pt x="5006" y="890"/>
                    <a:pt x="5831" y="359"/>
                    <a:pt x="6190" y="0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1" name="Google Shape;2491;p43"/>
            <p:cNvSpPr/>
            <p:nvPr/>
          </p:nvSpPr>
          <p:spPr>
            <a:xfrm rot="2221570">
              <a:off x="297686" y="3885831"/>
              <a:ext cx="5469" cy="6058"/>
            </a:xfrm>
            <a:custGeom>
              <a:avLst/>
              <a:gdLst/>
              <a:ahLst/>
              <a:cxnLst/>
              <a:rect l="l" t="t" r="r" b="b"/>
              <a:pathLst>
                <a:path w="65" h="72" fill="none" extrusionOk="0">
                  <a:moveTo>
                    <a:pt x="0" y="71"/>
                  </a:moveTo>
                  <a:cubicBezTo>
                    <a:pt x="26" y="45"/>
                    <a:pt x="45" y="20"/>
                    <a:pt x="64" y="1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2" name="Google Shape;2492;p43"/>
            <p:cNvSpPr/>
            <p:nvPr/>
          </p:nvSpPr>
          <p:spPr>
            <a:xfrm rot="2221570">
              <a:off x="60571" y="3375838"/>
              <a:ext cx="317308" cy="394293"/>
            </a:xfrm>
            <a:custGeom>
              <a:avLst/>
              <a:gdLst/>
              <a:ahLst/>
              <a:cxnLst/>
              <a:rect l="l" t="t" r="r" b="b"/>
              <a:pathLst>
                <a:path w="3771" h="4686" fill="none" extrusionOk="0">
                  <a:moveTo>
                    <a:pt x="1" y="1581"/>
                  </a:moveTo>
                  <a:cubicBezTo>
                    <a:pt x="84" y="1274"/>
                    <a:pt x="225" y="986"/>
                    <a:pt x="417" y="736"/>
                  </a:cubicBezTo>
                  <a:cubicBezTo>
                    <a:pt x="743" y="307"/>
                    <a:pt x="1230" y="32"/>
                    <a:pt x="1716" y="7"/>
                  </a:cubicBezTo>
                  <a:cubicBezTo>
                    <a:pt x="1806" y="0"/>
                    <a:pt x="1889" y="7"/>
                    <a:pt x="1978" y="13"/>
                  </a:cubicBezTo>
                  <a:cubicBezTo>
                    <a:pt x="2849" y="115"/>
                    <a:pt x="3470" y="896"/>
                    <a:pt x="3636" y="1613"/>
                  </a:cubicBezTo>
                  <a:cubicBezTo>
                    <a:pt x="3770" y="2208"/>
                    <a:pt x="3745" y="2823"/>
                    <a:pt x="3559" y="3399"/>
                  </a:cubicBezTo>
                  <a:cubicBezTo>
                    <a:pt x="3329" y="4071"/>
                    <a:pt x="2900" y="4512"/>
                    <a:pt x="2311" y="4685"/>
                  </a:cubicBezTo>
                </a:path>
              </a:pathLst>
            </a:custGeom>
            <a:noFill/>
            <a:ln w="1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3" name="Google Shape;2493;p43"/>
            <p:cNvSpPr/>
            <p:nvPr/>
          </p:nvSpPr>
          <p:spPr>
            <a:xfrm rot="2221570">
              <a:off x="9275" y="3498599"/>
              <a:ext cx="145486" cy="198745"/>
            </a:xfrm>
            <a:custGeom>
              <a:avLst/>
              <a:gdLst/>
              <a:ahLst/>
              <a:cxnLst/>
              <a:rect l="l" t="t" r="r" b="b"/>
              <a:pathLst>
                <a:path w="1729" h="2362" fill="none" extrusionOk="0">
                  <a:moveTo>
                    <a:pt x="1728" y="2362"/>
                  </a:moveTo>
                  <a:cubicBezTo>
                    <a:pt x="1498" y="2330"/>
                    <a:pt x="1280" y="2259"/>
                    <a:pt x="1082" y="2151"/>
                  </a:cubicBezTo>
                  <a:cubicBezTo>
                    <a:pt x="666" y="1907"/>
                    <a:pt x="352" y="1523"/>
                    <a:pt x="192" y="1069"/>
                  </a:cubicBezTo>
                  <a:cubicBezTo>
                    <a:pt x="103" y="832"/>
                    <a:pt x="45" y="576"/>
                    <a:pt x="19" y="327"/>
                  </a:cubicBezTo>
                  <a:cubicBezTo>
                    <a:pt x="7" y="218"/>
                    <a:pt x="0" y="109"/>
                    <a:pt x="0" y="0"/>
                  </a:cubicBezTo>
                </a:path>
              </a:pathLst>
            </a:custGeom>
            <a:noFill/>
            <a:ln w="1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4" name="Google Shape;2494;p43"/>
            <p:cNvSpPr/>
            <p:nvPr/>
          </p:nvSpPr>
          <p:spPr>
            <a:xfrm rot="2221570">
              <a:off x="62873" y="3393426"/>
              <a:ext cx="289288" cy="348940"/>
            </a:xfrm>
            <a:custGeom>
              <a:avLst/>
              <a:gdLst/>
              <a:ahLst/>
              <a:cxnLst/>
              <a:rect l="l" t="t" r="r" b="b"/>
              <a:pathLst>
                <a:path w="3438" h="4147" extrusionOk="0">
                  <a:moveTo>
                    <a:pt x="1773" y="0"/>
                  </a:moveTo>
                  <a:cubicBezTo>
                    <a:pt x="1632" y="0"/>
                    <a:pt x="1490" y="20"/>
                    <a:pt x="1351" y="60"/>
                  </a:cubicBezTo>
                  <a:cubicBezTo>
                    <a:pt x="257" y="386"/>
                    <a:pt x="1" y="1801"/>
                    <a:pt x="238" y="2767"/>
                  </a:cubicBezTo>
                  <a:cubicBezTo>
                    <a:pt x="411" y="3478"/>
                    <a:pt x="1042" y="4146"/>
                    <a:pt x="1805" y="4146"/>
                  </a:cubicBezTo>
                  <a:cubicBezTo>
                    <a:pt x="1833" y="4146"/>
                    <a:pt x="1861" y="4145"/>
                    <a:pt x="1889" y="4143"/>
                  </a:cubicBezTo>
                  <a:cubicBezTo>
                    <a:pt x="2324" y="4118"/>
                    <a:pt x="2721" y="3868"/>
                    <a:pt x="2983" y="3516"/>
                  </a:cubicBezTo>
                  <a:cubicBezTo>
                    <a:pt x="3284" y="3094"/>
                    <a:pt x="3438" y="2582"/>
                    <a:pt x="3425" y="2063"/>
                  </a:cubicBezTo>
                  <a:cubicBezTo>
                    <a:pt x="3425" y="1737"/>
                    <a:pt x="3361" y="1410"/>
                    <a:pt x="3246" y="1110"/>
                  </a:cubicBezTo>
                  <a:cubicBezTo>
                    <a:pt x="3105" y="719"/>
                    <a:pt x="2836" y="393"/>
                    <a:pt x="2478" y="182"/>
                  </a:cubicBezTo>
                  <a:cubicBezTo>
                    <a:pt x="2259" y="60"/>
                    <a:pt x="2017" y="0"/>
                    <a:pt x="17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5" name="Google Shape;2495;p43"/>
            <p:cNvSpPr/>
            <p:nvPr/>
          </p:nvSpPr>
          <p:spPr>
            <a:xfrm rot="2221570">
              <a:off x="196685" y="3524046"/>
              <a:ext cx="52338" cy="50654"/>
            </a:xfrm>
            <a:custGeom>
              <a:avLst/>
              <a:gdLst/>
              <a:ahLst/>
              <a:cxnLst/>
              <a:rect l="l" t="t" r="r" b="b"/>
              <a:pathLst>
                <a:path w="622" h="602" fill="none" extrusionOk="0">
                  <a:moveTo>
                    <a:pt x="1" y="0"/>
                  </a:moveTo>
                  <a:cubicBezTo>
                    <a:pt x="180" y="231"/>
                    <a:pt x="385" y="436"/>
                    <a:pt x="622" y="602"/>
                  </a:cubicBezTo>
                </a:path>
              </a:pathLst>
            </a:custGeom>
            <a:noFill/>
            <a:ln w="2550" cap="rnd" cmpd="sng">
              <a:solidFill>
                <a:srgbClr val="477E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6" name="Google Shape;2496;p43"/>
            <p:cNvSpPr/>
            <p:nvPr/>
          </p:nvSpPr>
          <p:spPr>
            <a:xfrm rot="2221570">
              <a:off x="231778" y="3549056"/>
              <a:ext cx="27515" cy="28104"/>
            </a:xfrm>
            <a:custGeom>
              <a:avLst/>
              <a:gdLst/>
              <a:ahLst/>
              <a:cxnLst/>
              <a:rect l="l" t="t" r="r" b="b"/>
              <a:pathLst>
                <a:path w="327" h="334" fill="none" extrusionOk="0">
                  <a:moveTo>
                    <a:pt x="1" y="1"/>
                  </a:moveTo>
                  <a:lnTo>
                    <a:pt x="327" y="334"/>
                  </a:lnTo>
                </a:path>
              </a:pathLst>
            </a:custGeom>
            <a:noFill/>
            <a:ln w="2550" cap="rnd" cmpd="sng">
              <a:solidFill>
                <a:srgbClr val="477E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7" name="Google Shape;2497;p43"/>
            <p:cNvSpPr/>
            <p:nvPr/>
          </p:nvSpPr>
          <p:spPr>
            <a:xfrm rot="2221570">
              <a:off x="-71173" y="3450985"/>
              <a:ext cx="13042" cy="94324"/>
            </a:xfrm>
            <a:custGeom>
              <a:avLst/>
              <a:gdLst/>
              <a:ahLst/>
              <a:cxnLst/>
              <a:rect l="l" t="t" r="r" b="b"/>
              <a:pathLst>
                <a:path w="155" h="1121" fill="none" extrusionOk="0">
                  <a:moveTo>
                    <a:pt x="1" y="1120"/>
                  </a:moveTo>
                  <a:lnTo>
                    <a:pt x="154" y="0"/>
                  </a:ln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8" name="Google Shape;2498;p43"/>
            <p:cNvSpPr/>
            <p:nvPr/>
          </p:nvSpPr>
          <p:spPr>
            <a:xfrm rot="2221570">
              <a:off x="248707" y="2778512"/>
              <a:ext cx="283398" cy="282804"/>
            </a:xfrm>
            <a:custGeom>
              <a:avLst/>
              <a:gdLst/>
              <a:ahLst/>
              <a:cxnLst/>
              <a:rect l="l" t="t" r="r" b="b"/>
              <a:pathLst>
                <a:path w="3368" h="3361" extrusionOk="0">
                  <a:moveTo>
                    <a:pt x="1684" y="0"/>
                  </a:moveTo>
                  <a:cubicBezTo>
                    <a:pt x="756" y="0"/>
                    <a:pt x="1" y="756"/>
                    <a:pt x="1" y="1684"/>
                  </a:cubicBezTo>
                  <a:cubicBezTo>
                    <a:pt x="1" y="2612"/>
                    <a:pt x="756" y="3361"/>
                    <a:pt x="1684" y="3361"/>
                  </a:cubicBezTo>
                  <a:cubicBezTo>
                    <a:pt x="2612" y="3361"/>
                    <a:pt x="3367" y="2612"/>
                    <a:pt x="3367" y="1684"/>
                  </a:cubicBezTo>
                  <a:cubicBezTo>
                    <a:pt x="3367" y="756"/>
                    <a:pt x="2612" y="0"/>
                    <a:pt x="1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9" name="Google Shape;2499;p43"/>
            <p:cNvSpPr/>
            <p:nvPr/>
          </p:nvSpPr>
          <p:spPr>
            <a:xfrm rot="2221570">
              <a:off x="301473" y="2831243"/>
              <a:ext cx="177797" cy="177289"/>
            </a:xfrm>
            <a:custGeom>
              <a:avLst/>
              <a:gdLst/>
              <a:ahLst/>
              <a:cxnLst/>
              <a:rect l="l" t="t" r="r" b="b"/>
              <a:pathLst>
                <a:path w="2113" h="2107" extrusionOk="0">
                  <a:moveTo>
                    <a:pt x="1057" y="1"/>
                  </a:moveTo>
                  <a:cubicBezTo>
                    <a:pt x="474" y="1"/>
                    <a:pt x="1" y="474"/>
                    <a:pt x="1" y="1057"/>
                  </a:cubicBezTo>
                  <a:cubicBezTo>
                    <a:pt x="1" y="1639"/>
                    <a:pt x="474" y="2106"/>
                    <a:pt x="1057" y="2106"/>
                  </a:cubicBezTo>
                  <a:cubicBezTo>
                    <a:pt x="1639" y="2106"/>
                    <a:pt x="2113" y="1639"/>
                    <a:pt x="2113" y="1057"/>
                  </a:cubicBezTo>
                  <a:cubicBezTo>
                    <a:pt x="2113" y="474"/>
                    <a:pt x="1639" y="1"/>
                    <a:pt x="10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0" name="Google Shape;2500;p43"/>
            <p:cNvSpPr/>
            <p:nvPr/>
          </p:nvSpPr>
          <p:spPr>
            <a:xfrm rot="2221570">
              <a:off x="629730" y="3065678"/>
              <a:ext cx="282809" cy="282804"/>
            </a:xfrm>
            <a:custGeom>
              <a:avLst/>
              <a:gdLst/>
              <a:ahLst/>
              <a:cxnLst/>
              <a:rect l="l" t="t" r="r" b="b"/>
              <a:pathLst>
                <a:path w="3361" h="3361" extrusionOk="0">
                  <a:moveTo>
                    <a:pt x="1684" y="0"/>
                  </a:moveTo>
                  <a:cubicBezTo>
                    <a:pt x="755" y="0"/>
                    <a:pt x="0" y="756"/>
                    <a:pt x="0" y="1684"/>
                  </a:cubicBezTo>
                  <a:cubicBezTo>
                    <a:pt x="0" y="2612"/>
                    <a:pt x="755" y="3361"/>
                    <a:pt x="1684" y="3361"/>
                  </a:cubicBezTo>
                  <a:cubicBezTo>
                    <a:pt x="2612" y="3361"/>
                    <a:pt x="3360" y="2612"/>
                    <a:pt x="3360" y="1684"/>
                  </a:cubicBezTo>
                  <a:cubicBezTo>
                    <a:pt x="3360" y="756"/>
                    <a:pt x="2612" y="0"/>
                    <a:pt x="16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1" name="Google Shape;2501;p43"/>
            <p:cNvSpPr/>
            <p:nvPr/>
          </p:nvSpPr>
          <p:spPr>
            <a:xfrm rot="2221570">
              <a:off x="682487" y="3118434"/>
              <a:ext cx="177292" cy="177289"/>
            </a:xfrm>
            <a:custGeom>
              <a:avLst/>
              <a:gdLst/>
              <a:ahLst/>
              <a:cxnLst/>
              <a:rect l="l" t="t" r="r" b="b"/>
              <a:pathLst>
                <a:path w="2107" h="2107" extrusionOk="0">
                  <a:moveTo>
                    <a:pt x="1057" y="1"/>
                  </a:moveTo>
                  <a:cubicBezTo>
                    <a:pt x="474" y="1"/>
                    <a:pt x="0" y="474"/>
                    <a:pt x="0" y="1057"/>
                  </a:cubicBezTo>
                  <a:cubicBezTo>
                    <a:pt x="0" y="1639"/>
                    <a:pt x="474" y="2106"/>
                    <a:pt x="1057" y="2106"/>
                  </a:cubicBezTo>
                  <a:cubicBezTo>
                    <a:pt x="1639" y="2106"/>
                    <a:pt x="2106" y="1639"/>
                    <a:pt x="2106" y="1057"/>
                  </a:cubicBezTo>
                  <a:cubicBezTo>
                    <a:pt x="2106" y="474"/>
                    <a:pt x="1639" y="1"/>
                    <a:pt x="10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2" name="Google Shape;2502;p43"/>
            <p:cNvSpPr/>
            <p:nvPr/>
          </p:nvSpPr>
          <p:spPr>
            <a:xfrm rot="2221570">
              <a:off x="213812" y="2959967"/>
              <a:ext cx="548284" cy="453530"/>
            </a:xfrm>
            <a:custGeom>
              <a:avLst/>
              <a:gdLst/>
              <a:ahLst/>
              <a:cxnLst/>
              <a:rect l="l" t="t" r="r" b="b"/>
              <a:pathLst>
                <a:path w="6516" h="5390" extrusionOk="0">
                  <a:moveTo>
                    <a:pt x="2906" y="1"/>
                  </a:moveTo>
                  <a:cubicBezTo>
                    <a:pt x="1357" y="1"/>
                    <a:pt x="45" y="1146"/>
                    <a:pt x="0" y="2618"/>
                  </a:cubicBezTo>
                  <a:cubicBezTo>
                    <a:pt x="0" y="2740"/>
                    <a:pt x="7" y="2862"/>
                    <a:pt x="20" y="2983"/>
                  </a:cubicBezTo>
                  <a:cubicBezTo>
                    <a:pt x="32" y="3073"/>
                    <a:pt x="52" y="3169"/>
                    <a:pt x="71" y="3258"/>
                  </a:cubicBezTo>
                  <a:cubicBezTo>
                    <a:pt x="378" y="4519"/>
                    <a:pt x="1600" y="5390"/>
                    <a:pt x="2964" y="5390"/>
                  </a:cubicBezTo>
                  <a:lnTo>
                    <a:pt x="3546" y="5390"/>
                  </a:lnTo>
                  <a:cubicBezTo>
                    <a:pt x="4909" y="5390"/>
                    <a:pt x="6138" y="4519"/>
                    <a:pt x="6446" y="3258"/>
                  </a:cubicBezTo>
                  <a:cubicBezTo>
                    <a:pt x="6465" y="3169"/>
                    <a:pt x="6484" y="3073"/>
                    <a:pt x="6497" y="2983"/>
                  </a:cubicBezTo>
                  <a:cubicBezTo>
                    <a:pt x="6510" y="2862"/>
                    <a:pt x="6516" y="2740"/>
                    <a:pt x="6510" y="2618"/>
                  </a:cubicBezTo>
                  <a:cubicBezTo>
                    <a:pt x="6465" y="1146"/>
                    <a:pt x="5153" y="1"/>
                    <a:pt x="3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3" name="Google Shape;2503;p43"/>
            <p:cNvSpPr/>
            <p:nvPr/>
          </p:nvSpPr>
          <p:spPr>
            <a:xfrm rot="2221570">
              <a:off x="504984" y="3060555"/>
              <a:ext cx="120747" cy="39968"/>
            </a:xfrm>
            <a:custGeom>
              <a:avLst/>
              <a:gdLst/>
              <a:ahLst/>
              <a:cxnLst/>
              <a:rect l="l" t="t" r="r" b="b"/>
              <a:pathLst>
                <a:path w="1435" h="475" fill="none" extrusionOk="0">
                  <a:moveTo>
                    <a:pt x="46" y="1"/>
                  </a:moveTo>
                  <a:cubicBezTo>
                    <a:pt x="1" y="186"/>
                    <a:pt x="122" y="366"/>
                    <a:pt x="308" y="391"/>
                  </a:cubicBezTo>
                  <a:cubicBezTo>
                    <a:pt x="494" y="410"/>
                    <a:pt x="660" y="270"/>
                    <a:pt x="666" y="84"/>
                  </a:cubicBezTo>
                  <a:cubicBezTo>
                    <a:pt x="801" y="372"/>
                    <a:pt x="1166" y="474"/>
                    <a:pt x="1434" y="302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4" name="Google Shape;2504;p43"/>
            <p:cNvSpPr/>
            <p:nvPr/>
          </p:nvSpPr>
          <p:spPr>
            <a:xfrm rot="2221570">
              <a:off x="553874" y="3197582"/>
              <a:ext cx="28609" cy="24065"/>
            </a:xfrm>
            <a:custGeom>
              <a:avLst/>
              <a:gdLst/>
              <a:ahLst/>
              <a:cxnLst/>
              <a:rect l="l" t="t" r="r" b="b"/>
              <a:pathLst>
                <a:path w="340" h="286" extrusionOk="0">
                  <a:moveTo>
                    <a:pt x="192" y="1"/>
                  </a:moveTo>
                  <a:cubicBezTo>
                    <a:pt x="64" y="1"/>
                    <a:pt x="0" y="155"/>
                    <a:pt x="96" y="244"/>
                  </a:cubicBezTo>
                  <a:cubicBezTo>
                    <a:pt x="125" y="273"/>
                    <a:pt x="161" y="286"/>
                    <a:pt x="196" y="286"/>
                  </a:cubicBezTo>
                  <a:cubicBezTo>
                    <a:pt x="269" y="286"/>
                    <a:pt x="340" y="229"/>
                    <a:pt x="340" y="142"/>
                  </a:cubicBezTo>
                  <a:cubicBezTo>
                    <a:pt x="340" y="65"/>
                    <a:pt x="276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5" name="Google Shape;2505;p43"/>
            <p:cNvSpPr/>
            <p:nvPr/>
          </p:nvSpPr>
          <p:spPr>
            <a:xfrm rot="2221570">
              <a:off x="428319" y="3102881"/>
              <a:ext cx="28609" cy="24065"/>
            </a:xfrm>
            <a:custGeom>
              <a:avLst/>
              <a:gdLst/>
              <a:ahLst/>
              <a:cxnLst/>
              <a:rect l="l" t="t" r="r" b="b"/>
              <a:pathLst>
                <a:path w="340" h="286" extrusionOk="0">
                  <a:moveTo>
                    <a:pt x="193" y="1"/>
                  </a:moveTo>
                  <a:cubicBezTo>
                    <a:pt x="64" y="1"/>
                    <a:pt x="0" y="155"/>
                    <a:pt x="96" y="244"/>
                  </a:cubicBezTo>
                  <a:cubicBezTo>
                    <a:pt x="125" y="273"/>
                    <a:pt x="161" y="286"/>
                    <a:pt x="196" y="286"/>
                  </a:cubicBezTo>
                  <a:cubicBezTo>
                    <a:pt x="269" y="286"/>
                    <a:pt x="340" y="229"/>
                    <a:pt x="340" y="142"/>
                  </a:cubicBezTo>
                  <a:cubicBezTo>
                    <a:pt x="340" y="65"/>
                    <a:pt x="276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6" name="Google Shape;2506;p43"/>
            <p:cNvSpPr/>
            <p:nvPr/>
          </p:nvSpPr>
          <p:spPr>
            <a:xfrm rot="2221570">
              <a:off x="382901" y="3205862"/>
              <a:ext cx="116456" cy="94829"/>
            </a:xfrm>
            <a:custGeom>
              <a:avLst/>
              <a:gdLst/>
              <a:ahLst/>
              <a:cxnLst/>
              <a:rect l="l" t="t" r="r" b="b"/>
              <a:pathLst>
                <a:path w="1384" h="1127" extrusionOk="0">
                  <a:moveTo>
                    <a:pt x="692" y="0"/>
                  </a:moveTo>
                  <a:cubicBezTo>
                    <a:pt x="308" y="0"/>
                    <a:pt x="1" y="250"/>
                    <a:pt x="1" y="564"/>
                  </a:cubicBezTo>
                  <a:cubicBezTo>
                    <a:pt x="1" y="871"/>
                    <a:pt x="308" y="1127"/>
                    <a:pt x="692" y="1127"/>
                  </a:cubicBezTo>
                  <a:cubicBezTo>
                    <a:pt x="1076" y="1127"/>
                    <a:pt x="1383" y="871"/>
                    <a:pt x="1383" y="564"/>
                  </a:cubicBezTo>
                  <a:cubicBezTo>
                    <a:pt x="1383" y="250"/>
                    <a:pt x="1076" y="0"/>
                    <a:pt x="6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7" name="Google Shape;2507;p43"/>
            <p:cNvSpPr/>
            <p:nvPr/>
          </p:nvSpPr>
          <p:spPr>
            <a:xfrm rot="2221570">
              <a:off x="440517" y="3138072"/>
              <a:ext cx="91633" cy="105094"/>
            </a:xfrm>
            <a:custGeom>
              <a:avLst/>
              <a:gdLst/>
              <a:ahLst/>
              <a:cxnLst/>
              <a:rect l="l" t="t" r="r" b="b"/>
              <a:pathLst>
                <a:path w="1089" h="1249" extrusionOk="0">
                  <a:moveTo>
                    <a:pt x="545" y="0"/>
                  </a:moveTo>
                  <a:cubicBezTo>
                    <a:pt x="244" y="0"/>
                    <a:pt x="1" y="275"/>
                    <a:pt x="1" y="621"/>
                  </a:cubicBezTo>
                  <a:cubicBezTo>
                    <a:pt x="1" y="967"/>
                    <a:pt x="244" y="1248"/>
                    <a:pt x="545" y="1248"/>
                  </a:cubicBezTo>
                  <a:cubicBezTo>
                    <a:pt x="846" y="1248"/>
                    <a:pt x="1089" y="967"/>
                    <a:pt x="1089" y="621"/>
                  </a:cubicBezTo>
                  <a:cubicBezTo>
                    <a:pt x="1089" y="275"/>
                    <a:pt x="846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8" name="Google Shape;2508;p43"/>
            <p:cNvSpPr/>
            <p:nvPr/>
          </p:nvSpPr>
          <p:spPr>
            <a:xfrm rot="2221570">
              <a:off x="394964" y="3251299"/>
              <a:ext cx="49056" cy="49728"/>
            </a:xfrm>
            <a:custGeom>
              <a:avLst/>
              <a:gdLst/>
              <a:ahLst/>
              <a:cxnLst/>
              <a:rect l="l" t="t" r="r" b="b"/>
              <a:pathLst>
                <a:path w="583" h="591" extrusionOk="0">
                  <a:moveTo>
                    <a:pt x="557" y="0"/>
                  </a:moveTo>
                  <a:cubicBezTo>
                    <a:pt x="500" y="0"/>
                    <a:pt x="442" y="13"/>
                    <a:pt x="384" y="32"/>
                  </a:cubicBezTo>
                  <a:cubicBezTo>
                    <a:pt x="351" y="47"/>
                    <a:pt x="314" y="54"/>
                    <a:pt x="278" y="54"/>
                  </a:cubicBezTo>
                  <a:cubicBezTo>
                    <a:pt x="266" y="54"/>
                    <a:pt x="255" y="53"/>
                    <a:pt x="244" y="52"/>
                  </a:cubicBezTo>
                  <a:cubicBezTo>
                    <a:pt x="192" y="45"/>
                    <a:pt x="148" y="39"/>
                    <a:pt x="103" y="26"/>
                  </a:cubicBezTo>
                  <a:cubicBezTo>
                    <a:pt x="77" y="20"/>
                    <a:pt x="58" y="13"/>
                    <a:pt x="32" y="7"/>
                  </a:cubicBezTo>
                  <a:lnTo>
                    <a:pt x="32" y="0"/>
                  </a:lnTo>
                  <a:lnTo>
                    <a:pt x="32" y="0"/>
                  </a:lnTo>
                  <a:cubicBezTo>
                    <a:pt x="13" y="160"/>
                    <a:pt x="0" y="397"/>
                    <a:pt x="135" y="519"/>
                  </a:cubicBezTo>
                  <a:cubicBezTo>
                    <a:pt x="190" y="567"/>
                    <a:pt x="258" y="591"/>
                    <a:pt x="324" y="591"/>
                  </a:cubicBezTo>
                  <a:cubicBezTo>
                    <a:pt x="425" y="591"/>
                    <a:pt x="520" y="533"/>
                    <a:pt x="551" y="417"/>
                  </a:cubicBezTo>
                  <a:cubicBezTo>
                    <a:pt x="576" y="276"/>
                    <a:pt x="583" y="135"/>
                    <a:pt x="5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9" name="Google Shape;2509;p43"/>
            <p:cNvSpPr/>
            <p:nvPr/>
          </p:nvSpPr>
          <p:spPr>
            <a:xfrm rot="2221570">
              <a:off x="408196" y="3254443"/>
              <a:ext cx="51749" cy="9256"/>
            </a:xfrm>
            <a:custGeom>
              <a:avLst/>
              <a:gdLst/>
              <a:ahLst/>
              <a:cxnLst/>
              <a:rect l="l" t="t" r="r" b="b"/>
              <a:pathLst>
                <a:path w="615" h="110" fill="none" extrusionOk="0">
                  <a:moveTo>
                    <a:pt x="0" y="20"/>
                  </a:moveTo>
                  <a:cubicBezTo>
                    <a:pt x="199" y="110"/>
                    <a:pt x="423" y="97"/>
                    <a:pt x="615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0" name="Google Shape;2510;p43"/>
            <p:cNvSpPr/>
            <p:nvPr/>
          </p:nvSpPr>
          <p:spPr>
            <a:xfrm rot="2221570">
              <a:off x="457106" y="3190229"/>
              <a:ext cx="84" cy="78169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928"/>
                  </a:moveTo>
                  <a:lnTo>
                    <a:pt x="1" y="0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1" name="Google Shape;2511;p43"/>
            <p:cNvSpPr/>
            <p:nvPr/>
          </p:nvSpPr>
          <p:spPr>
            <a:xfrm rot="2221570">
              <a:off x="330958" y="3075442"/>
              <a:ext cx="62014" cy="53178"/>
            </a:xfrm>
            <a:custGeom>
              <a:avLst/>
              <a:gdLst/>
              <a:ahLst/>
              <a:cxnLst/>
              <a:rect l="l" t="t" r="r" b="b"/>
              <a:pathLst>
                <a:path w="737" h="632" extrusionOk="0">
                  <a:moveTo>
                    <a:pt x="423" y="1"/>
                  </a:moveTo>
                  <a:cubicBezTo>
                    <a:pt x="141" y="1"/>
                    <a:pt x="0" y="340"/>
                    <a:pt x="199" y="538"/>
                  </a:cubicBezTo>
                  <a:cubicBezTo>
                    <a:pt x="263" y="602"/>
                    <a:pt x="342" y="631"/>
                    <a:pt x="419" y="631"/>
                  </a:cubicBezTo>
                  <a:cubicBezTo>
                    <a:pt x="581" y="631"/>
                    <a:pt x="736" y="505"/>
                    <a:pt x="736" y="314"/>
                  </a:cubicBezTo>
                  <a:cubicBezTo>
                    <a:pt x="736" y="141"/>
                    <a:pt x="596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2" name="Google Shape;2512;p43"/>
            <p:cNvSpPr/>
            <p:nvPr/>
          </p:nvSpPr>
          <p:spPr>
            <a:xfrm rot="2221570">
              <a:off x="554524" y="3244068"/>
              <a:ext cx="62014" cy="53178"/>
            </a:xfrm>
            <a:custGeom>
              <a:avLst/>
              <a:gdLst/>
              <a:ahLst/>
              <a:cxnLst/>
              <a:rect l="l" t="t" r="r" b="b"/>
              <a:pathLst>
                <a:path w="737" h="632" extrusionOk="0">
                  <a:moveTo>
                    <a:pt x="423" y="1"/>
                  </a:moveTo>
                  <a:cubicBezTo>
                    <a:pt x="141" y="1"/>
                    <a:pt x="1" y="340"/>
                    <a:pt x="199" y="538"/>
                  </a:cubicBezTo>
                  <a:cubicBezTo>
                    <a:pt x="263" y="602"/>
                    <a:pt x="342" y="631"/>
                    <a:pt x="419" y="631"/>
                  </a:cubicBezTo>
                  <a:cubicBezTo>
                    <a:pt x="581" y="631"/>
                    <a:pt x="737" y="505"/>
                    <a:pt x="737" y="314"/>
                  </a:cubicBezTo>
                  <a:cubicBezTo>
                    <a:pt x="737" y="141"/>
                    <a:pt x="596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3" name="Google Shape;2513;p43"/>
            <p:cNvSpPr/>
            <p:nvPr/>
          </p:nvSpPr>
          <p:spPr>
            <a:xfrm rot="2221570">
              <a:off x="686037" y="3272492"/>
              <a:ext cx="21625" cy="99120"/>
            </a:xfrm>
            <a:custGeom>
              <a:avLst/>
              <a:gdLst/>
              <a:ahLst/>
              <a:cxnLst/>
              <a:rect l="l" t="t" r="r" b="b"/>
              <a:pathLst>
                <a:path w="257" h="1178" fill="none" extrusionOk="0">
                  <a:moveTo>
                    <a:pt x="1" y="0"/>
                  </a:moveTo>
                  <a:cubicBezTo>
                    <a:pt x="135" y="378"/>
                    <a:pt x="218" y="775"/>
                    <a:pt x="257" y="1178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4" name="Google Shape;2514;p43"/>
            <p:cNvSpPr/>
            <p:nvPr/>
          </p:nvSpPr>
          <p:spPr>
            <a:xfrm rot="2221570">
              <a:off x="233036" y="3196576"/>
              <a:ext cx="84649" cy="54945"/>
            </a:xfrm>
            <a:custGeom>
              <a:avLst/>
              <a:gdLst/>
              <a:ahLst/>
              <a:cxnLst/>
              <a:rect l="l" t="t" r="r" b="b"/>
              <a:pathLst>
                <a:path w="1006" h="653" fill="none" extrusionOk="0">
                  <a:moveTo>
                    <a:pt x="0" y="0"/>
                  </a:moveTo>
                  <a:cubicBezTo>
                    <a:pt x="288" y="282"/>
                    <a:pt x="634" y="506"/>
                    <a:pt x="1005" y="653"/>
                  </a:cubicBezTo>
                </a:path>
              </a:pathLst>
            </a:custGeom>
            <a:noFill/>
            <a:ln w="25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15" name="Google Shape;2515;p43"/>
          <p:cNvGrpSpPr/>
          <p:nvPr/>
        </p:nvGrpSpPr>
        <p:grpSpPr>
          <a:xfrm>
            <a:off x="7914804" y="-126345"/>
            <a:ext cx="1564492" cy="2093533"/>
            <a:chOff x="7866818" y="244806"/>
            <a:chExt cx="1877800" cy="2216589"/>
          </a:xfrm>
        </p:grpSpPr>
        <p:sp>
          <p:nvSpPr>
            <p:cNvPr id="2516" name="Google Shape;2516;p43"/>
            <p:cNvSpPr/>
            <p:nvPr/>
          </p:nvSpPr>
          <p:spPr>
            <a:xfrm rot="-2073963" flipH="1">
              <a:off x="8805566" y="957898"/>
              <a:ext cx="572292" cy="1470977"/>
            </a:xfrm>
            <a:custGeom>
              <a:avLst/>
              <a:gdLst/>
              <a:ahLst/>
              <a:cxnLst/>
              <a:rect l="l" t="t" r="r" b="b"/>
              <a:pathLst>
                <a:path w="4481" h="8091" extrusionOk="0">
                  <a:moveTo>
                    <a:pt x="0" y="1"/>
                  </a:moveTo>
                  <a:lnTo>
                    <a:pt x="0" y="7643"/>
                  </a:lnTo>
                  <a:cubicBezTo>
                    <a:pt x="0" y="7643"/>
                    <a:pt x="947" y="8091"/>
                    <a:pt x="2304" y="8091"/>
                  </a:cubicBezTo>
                  <a:cubicBezTo>
                    <a:pt x="3962" y="8091"/>
                    <a:pt x="4480" y="7643"/>
                    <a:pt x="4480" y="7643"/>
                  </a:cubicBezTo>
                  <a:lnTo>
                    <a:pt x="4480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7" name="Google Shape;2517;p43"/>
            <p:cNvSpPr/>
            <p:nvPr/>
          </p:nvSpPr>
          <p:spPr>
            <a:xfrm rot="-2073963" flipH="1">
              <a:off x="8561813" y="822887"/>
              <a:ext cx="572292" cy="1033405"/>
            </a:xfrm>
            <a:custGeom>
              <a:avLst/>
              <a:gdLst/>
              <a:ahLst/>
              <a:cxnLst/>
              <a:rect l="l" t="t" r="r" b="b"/>
              <a:pathLst>
                <a:path w="4481" h="8091" extrusionOk="0">
                  <a:moveTo>
                    <a:pt x="0" y="0"/>
                  </a:moveTo>
                  <a:lnTo>
                    <a:pt x="0" y="7649"/>
                  </a:lnTo>
                  <a:cubicBezTo>
                    <a:pt x="0" y="7649"/>
                    <a:pt x="947" y="8090"/>
                    <a:pt x="2304" y="8090"/>
                  </a:cubicBezTo>
                  <a:cubicBezTo>
                    <a:pt x="3962" y="8090"/>
                    <a:pt x="4480" y="7649"/>
                    <a:pt x="4480" y="7649"/>
                  </a:cubicBezTo>
                  <a:lnTo>
                    <a:pt x="4480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8" name="Google Shape;2518;p43"/>
            <p:cNvSpPr/>
            <p:nvPr/>
          </p:nvSpPr>
          <p:spPr>
            <a:xfrm rot="-2073963" flipH="1">
              <a:off x="7970616" y="951340"/>
              <a:ext cx="582126" cy="547037"/>
            </a:xfrm>
            <a:custGeom>
              <a:avLst/>
              <a:gdLst/>
              <a:ahLst/>
              <a:cxnLst/>
              <a:rect l="l" t="t" r="r" b="b"/>
              <a:pathLst>
                <a:path w="4558" h="4283" extrusionOk="0">
                  <a:moveTo>
                    <a:pt x="3989" y="0"/>
                  </a:moveTo>
                  <a:cubicBezTo>
                    <a:pt x="3634" y="0"/>
                    <a:pt x="3183" y="300"/>
                    <a:pt x="2932" y="519"/>
                  </a:cubicBezTo>
                  <a:cubicBezTo>
                    <a:pt x="2106" y="1242"/>
                    <a:pt x="653" y="2381"/>
                    <a:pt x="0" y="3021"/>
                  </a:cubicBezTo>
                  <a:lnTo>
                    <a:pt x="672" y="4282"/>
                  </a:lnTo>
                  <a:lnTo>
                    <a:pt x="3034" y="2484"/>
                  </a:lnTo>
                  <a:cubicBezTo>
                    <a:pt x="3463" y="2157"/>
                    <a:pt x="3898" y="1824"/>
                    <a:pt x="4225" y="1396"/>
                  </a:cubicBezTo>
                  <a:cubicBezTo>
                    <a:pt x="4385" y="1191"/>
                    <a:pt x="4519" y="954"/>
                    <a:pt x="4538" y="692"/>
                  </a:cubicBezTo>
                  <a:cubicBezTo>
                    <a:pt x="4557" y="429"/>
                    <a:pt x="4429" y="141"/>
                    <a:pt x="4186" y="39"/>
                  </a:cubicBezTo>
                  <a:cubicBezTo>
                    <a:pt x="4126" y="12"/>
                    <a:pt x="4059" y="0"/>
                    <a:pt x="3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9" name="Google Shape;2519;p43"/>
            <p:cNvSpPr/>
            <p:nvPr/>
          </p:nvSpPr>
          <p:spPr>
            <a:xfrm rot="-2073963" flipH="1">
              <a:off x="7970355" y="1145757"/>
              <a:ext cx="107153" cy="91833"/>
            </a:xfrm>
            <a:custGeom>
              <a:avLst/>
              <a:gdLst/>
              <a:ahLst/>
              <a:cxnLst/>
              <a:rect l="l" t="t" r="r" b="b"/>
              <a:pathLst>
                <a:path w="839" h="719" extrusionOk="0">
                  <a:moveTo>
                    <a:pt x="360" y="0"/>
                  </a:moveTo>
                  <a:cubicBezTo>
                    <a:pt x="268" y="0"/>
                    <a:pt x="181" y="34"/>
                    <a:pt x="122" y="103"/>
                  </a:cubicBezTo>
                  <a:cubicBezTo>
                    <a:pt x="0" y="237"/>
                    <a:pt x="45" y="468"/>
                    <a:pt x="205" y="608"/>
                  </a:cubicBezTo>
                  <a:cubicBezTo>
                    <a:pt x="288" y="681"/>
                    <a:pt x="390" y="718"/>
                    <a:pt x="485" y="718"/>
                  </a:cubicBezTo>
                  <a:cubicBezTo>
                    <a:pt x="574" y="718"/>
                    <a:pt x="659" y="686"/>
                    <a:pt x="717" y="621"/>
                  </a:cubicBezTo>
                  <a:cubicBezTo>
                    <a:pt x="839" y="480"/>
                    <a:pt x="800" y="256"/>
                    <a:pt x="640" y="109"/>
                  </a:cubicBezTo>
                  <a:cubicBezTo>
                    <a:pt x="559" y="37"/>
                    <a:pt x="45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0" name="Google Shape;2520;p43"/>
            <p:cNvSpPr/>
            <p:nvPr/>
          </p:nvSpPr>
          <p:spPr>
            <a:xfrm rot="-2073963" flipH="1">
              <a:off x="7926504" y="1160920"/>
              <a:ext cx="22989" cy="23884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0"/>
                  </a:moveTo>
                  <a:cubicBezTo>
                    <a:pt x="39" y="0"/>
                    <a:pt x="0" y="45"/>
                    <a:pt x="0" y="96"/>
                  </a:cubicBezTo>
                  <a:cubicBezTo>
                    <a:pt x="0" y="141"/>
                    <a:pt x="39" y="186"/>
                    <a:pt x="90" y="186"/>
                  </a:cubicBezTo>
                  <a:cubicBezTo>
                    <a:pt x="141" y="186"/>
                    <a:pt x="180" y="141"/>
                    <a:pt x="180" y="96"/>
                  </a:cubicBezTo>
                  <a:cubicBezTo>
                    <a:pt x="180" y="45"/>
                    <a:pt x="141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1" name="Google Shape;2521;p43"/>
            <p:cNvSpPr/>
            <p:nvPr/>
          </p:nvSpPr>
          <p:spPr>
            <a:xfrm rot="-2073963" flipH="1">
              <a:off x="7935193" y="1212475"/>
              <a:ext cx="22989" cy="23884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1"/>
                  </a:moveTo>
                  <a:cubicBezTo>
                    <a:pt x="39" y="1"/>
                    <a:pt x="0" y="46"/>
                    <a:pt x="0" y="90"/>
                  </a:cubicBezTo>
                  <a:cubicBezTo>
                    <a:pt x="0" y="142"/>
                    <a:pt x="39" y="186"/>
                    <a:pt x="90" y="186"/>
                  </a:cubicBezTo>
                  <a:cubicBezTo>
                    <a:pt x="141" y="186"/>
                    <a:pt x="179" y="142"/>
                    <a:pt x="179" y="90"/>
                  </a:cubicBezTo>
                  <a:cubicBezTo>
                    <a:pt x="179" y="46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2" name="Google Shape;2522;p43"/>
            <p:cNvSpPr/>
            <p:nvPr/>
          </p:nvSpPr>
          <p:spPr>
            <a:xfrm rot="-2073963" flipH="1">
              <a:off x="7951203" y="1121617"/>
              <a:ext cx="27076" cy="22990"/>
            </a:xfrm>
            <a:custGeom>
              <a:avLst/>
              <a:gdLst/>
              <a:ahLst/>
              <a:cxnLst/>
              <a:rect l="l" t="t" r="r" b="b"/>
              <a:pathLst>
                <a:path w="212" h="180" extrusionOk="0">
                  <a:moveTo>
                    <a:pt x="90" y="0"/>
                  </a:moveTo>
                  <a:cubicBezTo>
                    <a:pt x="45" y="0"/>
                    <a:pt x="1" y="38"/>
                    <a:pt x="1" y="90"/>
                  </a:cubicBezTo>
                  <a:cubicBezTo>
                    <a:pt x="1" y="142"/>
                    <a:pt x="46" y="180"/>
                    <a:pt x="92" y="180"/>
                  </a:cubicBezTo>
                  <a:cubicBezTo>
                    <a:pt x="114" y="180"/>
                    <a:pt x="136" y="172"/>
                    <a:pt x="154" y="154"/>
                  </a:cubicBezTo>
                  <a:cubicBezTo>
                    <a:pt x="212" y="96"/>
                    <a:pt x="173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3" name="Google Shape;2523;p43"/>
            <p:cNvSpPr/>
            <p:nvPr/>
          </p:nvSpPr>
          <p:spPr>
            <a:xfrm rot="-2073963" flipH="1">
              <a:off x="8067602" y="1175533"/>
              <a:ext cx="286210" cy="227347"/>
            </a:xfrm>
            <a:custGeom>
              <a:avLst/>
              <a:gdLst/>
              <a:ahLst/>
              <a:cxnLst/>
              <a:rect l="l" t="t" r="r" b="b"/>
              <a:pathLst>
                <a:path w="2241" h="1780" fill="none" extrusionOk="0">
                  <a:moveTo>
                    <a:pt x="0" y="1780"/>
                  </a:moveTo>
                  <a:cubicBezTo>
                    <a:pt x="781" y="1223"/>
                    <a:pt x="1530" y="634"/>
                    <a:pt x="2240" y="0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4" name="Google Shape;2524;p43"/>
            <p:cNvSpPr/>
            <p:nvPr/>
          </p:nvSpPr>
          <p:spPr>
            <a:xfrm rot="-2073963" flipH="1">
              <a:off x="8138214" y="1110209"/>
              <a:ext cx="115455" cy="97453"/>
            </a:xfrm>
            <a:custGeom>
              <a:avLst/>
              <a:gdLst/>
              <a:ahLst/>
              <a:cxnLst/>
              <a:rect l="l" t="t" r="r" b="b"/>
              <a:pathLst>
                <a:path w="904" h="763" extrusionOk="0">
                  <a:moveTo>
                    <a:pt x="359" y="1"/>
                  </a:moveTo>
                  <a:lnTo>
                    <a:pt x="1" y="301"/>
                  </a:lnTo>
                  <a:cubicBezTo>
                    <a:pt x="302" y="442"/>
                    <a:pt x="609" y="621"/>
                    <a:pt x="903" y="762"/>
                  </a:cubicBezTo>
                  <a:cubicBezTo>
                    <a:pt x="750" y="493"/>
                    <a:pt x="564" y="237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5" name="Google Shape;2525;p43"/>
            <p:cNvSpPr/>
            <p:nvPr/>
          </p:nvSpPr>
          <p:spPr>
            <a:xfrm rot="-2073963" flipH="1">
              <a:off x="8297864" y="1113669"/>
              <a:ext cx="39336" cy="59008"/>
            </a:xfrm>
            <a:custGeom>
              <a:avLst/>
              <a:gdLst/>
              <a:ahLst/>
              <a:cxnLst/>
              <a:rect l="l" t="t" r="r" b="b"/>
              <a:pathLst>
                <a:path w="308" h="462" extrusionOk="0">
                  <a:moveTo>
                    <a:pt x="205" y="0"/>
                  </a:moveTo>
                  <a:lnTo>
                    <a:pt x="0" y="167"/>
                  </a:lnTo>
                  <a:lnTo>
                    <a:pt x="307" y="461"/>
                  </a:lnTo>
                  <a:cubicBezTo>
                    <a:pt x="307" y="448"/>
                    <a:pt x="205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6" name="Google Shape;2526;p43"/>
            <p:cNvSpPr/>
            <p:nvPr/>
          </p:nvSpPr>
          <p:spPr>
            <a:xfrm rot="-2073963" flipH="1">
              <a:off x="7949548" y="620192"/>
              <a:ext cx="208559" cy="252763"/>
            </a:xfrm>
            <a:custGeom>
              <a:avLst/>
              <a:gdLst/>
              <a:ahLst/>
              <a:cxnLst/>
              <a:rect l="l" t="t" r="r" b="b"/>
              <a:pathLst>
                <a:path w="1633" h="1979" extrusionOk="0">
                  <a:moveTo>
                    <a:pt x="825" y="0"/>
                  </a:moveTo>
                  <a:cubicBezTo>
                    <a:pt x="663" y="0"/>
                    <a:pt x="501" y="58"/>
                    <a:pt x="372" y="174"/>
                  </a:cubicBezTo>
                  <a:cubicBezTo>
                    <a:pt x="218" y="314"/>
                    <a:pt x="90" y="487"/>
                    <a:pt x="1" y="686"/>
                  </a:cubicBezTo>
                  <a:lnTo>
                    <a:pt x="948" y="1978"/>
                  </a:lnTo>
                  <a:cubicBezTo>
                    <a:pt x="1166" y="1761"/>
                    <a:pt x="1345" y="1518"/>
                    <a:pt x="1492" y="1249"/>
                  </a:cubicBezTo>
                  <a:cubicBezTo>
                    <a:pt x="1569" y="1121"/>
                    <a:pt x="1620" y="967"/>
                    <a:pt x="1633" y="820"/>
                  </a:cubicBezTo>
                  <a:cubicBezTo>
                    <a:pt x="1626" y="596"/>
                    <a:pt x="1530" y="385"/>
                    <a:pt x="1364" y="244"/>
                  </a:cubicBezTo>
                  <a:cubicBezTo>
                    <a:pt x="1319" y="206"/>
                    <a:pt x="1274" y="167"/>
                    <a:pt x="1230" y="135"/>
                  </a:cubicBezTo>
                  <a:cubicBezTo>
                    <a:pt x="1110" y="45"/>
                    <a:pt x="967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7" name="Google Shape;2527;p43"/>
            <p:cNvSpPr/>
            <p:nvPr/>
          </p:nvSpPr>
          <p:spPr>
            <a:xfrm rot="-2073963" flipH="1">
              <a:off x="7989707" y="669741"/>
              <a:ext cx="122734" cy="127212"/>
            </a:xfrm>
            <a:custGeom>
              <a:avLst/>
              <a:gdLst/>
              <a:ahLst/>
              <a:cxnLst/>
              <a:rect l="l" t="t" r="r" b="b"/>
              <a:pathLst>
                <a:path w="961" h="996" extrusionOk="0">
                  <a:moveTo>
                    <a:pt x="554" y="0"/>
                  </a:moveTo>
                  <a:cubicBezTo>
                    <a:pt x="472" y="0"/>
                    <a:pt x="391" y="29"/>
                    <a:pt x="327" y="87"/>
                  </a:cubicBezTo>
                  <a:cubicBezTo>
                    <a:pt x="199" y="221"/>
                    <a:pt x="90" y="375"/>
                    <a:pt x="0" y="541"/>
                  </a:cubicBezTo>
                  <a:lnTo>
                    <a:pt x="615" y="996"/>
                  </a:lnTo>
                  <a:cubicBezTo>
                    <a:pt x="723" y="887"/>
                    <a:pt x="819" y="765"/>
                    <a:pt x="890" y="631"/>
                  </a:cubicBezTo>
                  <a:cubicBezTo>
                    <a:pt x="928" y="560"/>
                    <a:pt x="954" y="490"/>
                    <a:pt x="960" y="413"/>
                  </a:cubicBezTo>
                  <a:cubicBezTo>
                    <a:pt x="960" y="298"/>
                    <a:pt x="909" y="196"/>
                    <a:pt x="826" y="119"/>
                  </a:cubicBezTo>
                  <a:cubicBezTo>
                    <a:pt x="807" y="100"/>
                    <a:pt x="781" y="80"/>
                    <a:pt x="762" y="68"/>
                  </a:cubicBezTo>
                  <a:cubicBezTo>
                    <a:pt x="699" y="23"/>
                    <a:pt x="626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8" name="Google Shape;2528;p43"/>
            <p:cNvSpPr/>
            <p:nvPr/>
          </p:nvSpPr>
          <p:spPr>
            <a:xfrm rot="-2073963" flipH="1">
              <a:off x="8440695" y="281729"/>
              <a:ext cx="208559" cy="251997"/>
            </a:xfrm>
            <a:custGeom>
              <a:avLst/>
              <a:gdLst/>
              <a:ahLst/>
              <a:cxnLst/>
              <a:rect l="l" t="t" r="r" b="b"/>
              <a:pathLst>
                <a:path w="1633" h="1973" extrusionOk="0">
                  <a:moveTo>
                    <a:pt x="809" y="0"/>
                  </a:moveTo>
                  <a:cubicBezTo>
                    <a:pt x="666" y="0"/>
                    <a:pt x="524" y="45"/>
                    <a:pt x="404" y="135"/>
                  </a:cubicBezTo>
                  <a:cubicBezTo>
                    <a:pt x="359" y="167"/>
                    <a:pt x="314" y="199"/>
                    <a:pt x="276" y="244"/>
                  </a:cubicBezTo>
                  <a:cubicBezTo>
                    <a:pt x="103" y="385"/>
                    <a:pt x="7" y="596"/>
                    <a:pt x="1" y="814"/>
                  </a:cubicBezTo>
                  <a:cubicBezTo>
                    <a:pt x="13" y="967"/>
                    <a:pt x="65" y="1114"/>
                    <a:pt x="148" y="1249"/>
                  </a:cubicBezTo>
                  <a:cubicBezTo>
                    <a:pt x="289" y="1518"/>
                    <a:pt x="474" y="1761"/>
                    <a:pt x="685" y="1972"/>
                  </a:cubicBezTo>
                  <a:lnTo>
                    <a:pt x="1633" y="686"/>
                  </a:lnTo>
                  <a:cubicBezTo>
                    <a:pt x="1543" y="487"/>
                    <a:pt x="1415" y="314"/>
                    <a:pt x="1261" y="174"/>
                  </a:cubicBezTo>
                  <a:cubicBezTo>
                    <a:pt x="1132" y="58"/>
                    <a:pt x="970" y="0"/>
                    <a:pt x="8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9" name="Google Shape;2529;p43"/>
            <p:cNvSpPr/>
            <p:nvPr/>
          </p:nvSpPr>
          <p:spPr>
            <a:xfrm rot="-2073963" flipH="1">
              <a:off x="8468884" y="328948"/>
              <a:ext cx="123628" cy="127595"/>
            </a:xfrm>
            <a:custGeom>
              <a:avLst/>
              <a:gdLst/>
              <a:ahLst/>
              <a:cxnLst/>
              <a:rect l="l" t="t" r="r" b="b"/>
              <a:pathLst>
                <a:path w="968" h="999" extrusionOk="0">
                  <a:moveTo>
                    <a:pt x="405" y="0"/>
                  </a:moveTo>
                  <a:cubicBezTo>
                    <a:pt x="335" y="0"/>
                    <a:pt x="265" y="23"/>
                    <a:pt x="206" y="71"/>
                  </a:cubicBezTo>
                  <a:cubicBezTo>
                    <a:pt x="180" y="83"/>
                    <a:pt x="161" y="103"/>
                    <a:pt x="135" y="122"/>
                  </a:cubicBezTo>
                  <a:cubicBezTo>
                    <a:pt x="52" y="199"/>
                    <a:pt x="7" y="301"/>
                    <a:pt x="1" y="410"/>
                  </a:cubicBezTo>
                  <a:cubicBezTo>
                    <a:pt x="7" y="487"/>
                    <a:pt x="33" y="563"/>
                    <a:pt x="71" y="634"/>
                  </a:cubicBezTo>
                  <a:cubicBezTo>
                    <a:pt x="148" y="762"/>
                    <a:pt x="238" y="890"/>
                    <a:pt x="347" y="999"/>
                  </a:cubicBezTo>
                  <a:lnTo>
                    <a:pt x="967" y="506"/>
                  </a:lnTo>
                  <a:cubicBezTo>
                    <a:pt x="871" y="352"/>
                    <a:pt x="763" y="211"/>
                    <a:pt x="635" y="90"/>
                  </a:cubicBezTo>
                  <a:cubicBezTo>
                    <a:pt x="569" y="31"/>
                    <a:pt x="48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0" name="Google Shape;2530;p43"/>
            <p:cNvSpPr/>
            <p:nvPr/>
          </p:nvSpPr>
          <p:spPr>
            <a:xfrm rot="-2073963" flipH="1">
              <a:off x="8030643" y="437063"/>
              <a:ext cx="832192" cy="689192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57" y="0"/>
                    <a:pt x="45" y="1152"/>
                    <a:pt x="7" y="2618"/>
                  </a:cubicBezTo>
                  <a:cubicBezTo>
                    <a:pt x="0" y="2739"/>
                    <a:pt x="7" y="2867"/>
                    <a:pt x="20" y="2989"/>
                  </a:cubicBezTo>
                  <a:cubicBezTo>
                    <a:pt x="32" y="3079"/>
                    <a:pt x="1600" y="5396"/>
                    <a:pt x="2970" y="5396"/>
                  </a:cubicBezTo>
                  <a:lnTo>
                    <a:pt x="3546" y="5396"/>
                  </a:lnTo>
                  <a:cubicBezTo>
                    <a:pt x="4916" y="5396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0" y="2618"/>
                  </a:cubicBezTo>
                  <a:cubicBezTo>
                    <a:pt x="6471" y="1152"/>
                    <a:pt x="5153" y="0"/>
                    <a:pt x="3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1" name="Google Shape;2531;p43"/>
            <p:cNvSpPr/>
            <p:nvPr/>
          </p:nvSpPr>
          <p:spPr>
            <a:xfrm rot="-2073963" flipH="1">
              <a:off x="8082137" y="667500"/>
              <a:ext cx="89273" cy="70503"/>
            </a:xfrm>
            <a:custGeom>
              <a:avLst/>
              <a:gdLst/>
              <a:ahLst/>
              <a:cxnLst/>
              <a:rect l="l" t="t" r="r" b="b"/>
              <a:pathLst>
                <a:path w="699" h="552" fill="none" extrusionOk="0">
                  <a:moveTo>
                    <a:pt x="0" y="1"/>
                  </a:moveTo>
                  <a:lnTo>
                    <a:pt x="698" y="551"/>
                  </a:ln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2" name="Google Shape;2532;p43"/>
            <p:cNvSpPr/>
            <p:nvPr/>
          </p:nvSpPr>
          <p:spPr>
            <a:xfrm rot="-2073963" flipH="1">
              <a:off x="8645947" y="450377"/>
              <a:ext cx="582126" cy="546909"/>
            </a:xfrm>
            <a:custGeom>
              <a:avLst/>
              <a:gdLst/>
              <a:ahLst/>
              <a:cxnLst/>
              <a:rect l="l" t="t" r="r" b="b"/>
              <a:pathLst>
                <a:path w="4558" h="4282" extrusionOk="0">
                  <a:moveTo>
                    <a:pt x="563" y="0"/>
                  </a:moveTo>
                  <a:cubicBezTo>
                    <a:pt x="493" y="0"/>
                    <a:pt x="426" y="12"/>
                    <a:pt x="366" y="38"/>
                  </a:cubicBezTo>
                  <a:cubicBezTo>
                    <a:pt x="129" y="141"/>
                    <a:pt x="1" y="429"/>
                    <a:pt x="20" y="691"/>
                  </a:cubicBezTo>
                  <a:cubicBezTo>
                    <a:pt x="39" y="947"/>
                    <a:pt x="174" y="1190"/>
                    <a:pt x="334" y="1395"/>
                  </a:cubicBezTo>
                  <a:cubicBezTo>
                    <a:pt x="660" y="1824"/>
                    <a:pt x="1095" y="2157"/>
                    <a:pt x="1518" y="2483"/>
                  </a:cubicBezTo>
                  <a:lnTo>
                    <a:pt x="3886" y="4282"/>
                  </a:lnTo>
                  <a:lnTo>
                    <a:pt x="4558" y="3021"/>
                  </a:lnTo>
                  <a:cubicBezTo>
                    <a:pt x="3899" y="2381"/>
                    <a:pt x="2446" y="1242"/>
                    <a:pt x="1627" y="518"/>
                  </a:cubicBezTo>
                  <a:cubicBezTo>
                    <a:pt x="1375" y="299"/>
                    <a:pt x="919" y="0"/>
                    <a:pt x="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3" name="Google Shape;2533;p43"/>
            <p:cNvSpPr/>
            <p:nvPr/>
          </p:nvSpPr>
          <p:spPr>
            <a:xfrm rot="-2073963" flipH="1">
              <a:off x="8938415" y="450641"/>
              <a:ext cx="106387" cy="91450"/>
            </a:xfrm>
            <a:custGeom>
              <a:avLst/>
              <a:gdLst/>
              <a:ahLst/>
              <a:cxnLst/>
              <a:rect l="l" t="t" r="r" b="b"/>
              <a:pathLst>
                <a:path w="833" h="716" extrusionOk="0">
                  <a:moveTo>
                    <a:pt x="475" y="0"/>
                  </a:moveTo>
                  <a:cubicBezTo>
                    <a:pt x="380" y="0"/>
                    <a:pt x="279" y="35"/>
                    <a:pt x="198" y="106"/>
                  </a:cubicBezTo>
                  <a:cubicBezTo>
                    <a:pt x="38" y="254"/>
                    <a:pt x="0" y="478"/>
                    <a:pt x="115" y="619"/>
                  </a:cubicBezTo>
                  <a:cubicBezTo>
                    <a:pt x="174" y="683"/>
                    <a:pt x="259" y="715"/>
                    <a:pt x="350" y="715"/>
                  </a:cubicBezTo>
                  <a:cubicBezTo>
                    <a:pt x="448" y="715"/>
                    <a:pt x="551" y="679"/>
                    <a:pt x="634" y="606"/>
                  </a:cubicBezTo>
                  <a:cubicBezTo>
                    <a:pt x="794" y="465"/>
                    <a:pt x="832" y="235"/>
                    <a:pt x="710" y="100"/>
                  </a:cubicBezTo>
                  <a:cubicBezTo>
                    <a:pt x="654" y="34"/>
                    <a:pt x="567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4" name="Google Shape;2534;p43"/>
            <p:cNvSpPr/>
            <p:nvPr/>
          </p:nvSpPr>
          <p:spPr>
            <a:xfrm rot="-2073963" flipH="1">
              <a:off x="8992690" y="397121"/>
              <a:ext cx="27076" cy="23246"/>
            </a:xfrm>
            <a:custGeom>
              <a:avLst/>
              <a:gdLst/>
              <a:ahLst/>
              <a:cxnLst/>
              <a:rect l="l" t="t" r="r" b="b"/>
              <a:pathLst>
                <a:path w="212" h="182" extrusionOk="0">
                  <a:moveTo>
                    <a:pt x="122" y="0"/>
                  </a:moveTo>
                  <a:cubicBezTo>
                    <a:pt x="39" y="0"/>
                    <a:pt x="0" y="96"/>
                    <a:pt x="58" y="154"/>
                  </a:cubicBezTo>
                  <a:cubicBezTo>
                    <a:pt x="77" y="173"/>
                    <a:pt x="100" y="181"/>
                    <a:pt x="122" y="181"/>
                  </a:cubicBezTo>
                  <a:cubicBezTo>
                    <a:pt x="168" y="181"/>
                    <a:pt x="211" y="146"/>
                    <a:pt x="211" y="90"/>
                  </a:cubicBezTo>
                  <a:cubicBezTo>
                    <a:pt x="211" y="39"/>
                    <a:pt x="17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5" name="Google Shape;2535;p43"/>
            <p:cNvSpPr/>
            <p:nvPr/>
          </p:nvSpPr>
          <p:spPr>
            <a:xfrm rot="-2073963" flipH="1">
              <a:off x="9037664" y="423399"/>
              <a:ext cx="27842" cy="23118"/>
            </a:xfrm>
            <a:custGeom>
              <a:avLst/>
              <a:gdLst/>
              <a:ahLst/>
              <a:cxnLst/>
              <a:rect l="l" t="t" r="r" b="b"/>
              <a:pathLst>
                <a:path w="218" h="181" extrusionOk="0">
                  <a:moveTo>
                    <a:pt x="122" y="1"/>
                  </a:moveTo>
                  <a:cubicBezTo>
                    <a:pt x="45" y="1"/>
                    <a:pt x="0" y="97"/>
                    <a:pt x="58" y="154"/>
                  </a:cubicBezTo>
                  <a:cubicBezTo>
                    <a:pt x="76" y="172"/>
                    <a:pt x="98" y="180"/>
                    <a:pt x="121" y="180"/>
                  </a:cubicBezTo>
                  <a:cubicBezTo>
                    <a:pt x="170" y="180"/>
                    <a:pt x="218" y="143"/>
                    <a:pt x="218" y="90"/>
                  </a:cubicBezTo>
                  <a:cubicBezTo>
                    <a:pt x="211" y="39"/>
                    <a:pt x="17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6" name="Google Shape;2536;p43"/>
            <p:cNvSpPr/>
            <p:nvPr/>
          </p:nvSpPr>
          <p:spPr>
            <a:xfrm rot="-2073963" flipH="1">
              <a:off x="8945109" y="409414"/>
              <a:ext cx="22989" cy="2299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39" y="0"/>
                    <a:pt x="1" y="39"/>
                    <a:pt x="1" y="90"/>
                  </a:cubicBezTo>
                  <a:cubicBezTo>
                    <a:pt x="1" y="141"/>
                    <a:pt x="39" y="180"/>
                    <a:pt x="90" y="180"/>
                  </a:cubicBezTo>
                  <a:cubicBezTo>
                    <a:pt x="141" y="180"/>
                    <a:pt x="180" y="141"/>
                    <a:pt x="180" y="90"/>
                  </a:cubicBezTo>
                  <a:cubicBezTo>
                    <a:pt x="180" y="39"/>
                    <a:pt x="141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7" name="Google Shape;2537;p43"/>
            <p:cNvSpPr/>
            <p:nvPr/>
          </p:nvSpPr>
          <p:spPr>
            <a:xfrm rot="-2073963" flipH="1">
              <a:off x="8861357" y="592853"/>
              <a:ext cx="286210" cy="227474"/>
            </a:xfrm>
            <a:custGeom>
              <a:avLst/>
              <a:gdLst/>
              <a:ahLst/>
              <a:cxnLst/>
              <a:rect l="l" t="t" r="r" b="b"/>
              <a:pathLst>
                <a:path w="2241" h="1781" fill="none" extrusionOk="0">
                  <a:moveTo>
                    <a:pt x="2240" y="1780"/>
                  </a:moveTo>
                  <a:cubicBezTo>
                    <a:pt x="1460" y="1223"/>
                    <a:pt x="711" y="635"/>
                    <a:pt x="0" y="1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8" name="Google Shape;2538;p43"/>
            <p:cNvSpPr/>
            <p:nvPr/>
          </p:nvSpPr>
          <p:spPr>
            <a:xfrm rot="-2073963" flipH="1">
              <a:off x="8837294" y="604729"/>
              <a:ext cx="115327" cy="97453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45" y="1"/>
                  </a:moveTo>
                  <a:cubicBezTo>
                    <a:pt x="340" y="231"/>
                    <a:pt x="154" y="487"/>
                    <a:pt x="1" y="763"/>
                  </a:cubicBezTo>
                  <a:cubicBezTo>
                    <a:pt x="301" y="622"/>
                    <a:pt x="609" y="436"/>
                    <a:pt x="903" y="302"/>
                  </a:cubicBezTo>
                  <a:lnTo>
                    <a:pt x="5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9" name="Google Shape;2539;p43"/>
            <p:cNvSpPr/>
            <p:nvPr/>
          </p:nvSpPr>
          <p:spPr>
            <a:xfrm rot="-2073963" flipH="1">
              <a:off x="8816759" y="731355"/>
              <a:ext cx="39336" cy="59008"/>
            </a:xfrm>
            <a:custGeom>
              <a:avLst/>
              <a:gdLst/>
              <a:ahLst/>
              <a:cxnLst/>
              <a:rect l="l" t="t" r="r" b="b"/>
              <a:pathLst>
                <a:path w="308" h="462" extrusionOk="0">
                  <a:moveTo>
                    <a:pt x="97" y="0"/>
                  </a:moveTo>
                  <a:cubicBezTo>
                    <a:pt x="97" y="0"/>
                    <a:pt x="1" y="455"/>
                    <a:pt x="1" y="461"/>
                  </a:cubicBezTo>
                  <a:lnTo>
                    <a:pt x="308" y="17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0" name="Google Shape;2540;p43"/>
            <p:cNvSpPr/>
            <p:nvPr/>
          </p:nvSpPr>
          <p:spPr>
            <a:xfrm rot="-2073963" flipH="1">
              <a:off x="8337414" y="627884"/>
              <a:ext cx="881363" cy="1200339"/>
            </a:xfrm>
            <a:custGeom>
              <a:avLst/>
              <a:gdLst/>
              <a:ahLst/>
              <a:cxnLst/>
              <a:rect l="l" t="t" r="r" b="b"/>
              <a:pathLst>
                <a:path w="6901" h="9398" extrusionOk="0">
                  <a:moveTo>
                    <a:pt x="4865" y="0"/>
                  </a:moveTo>
                  <a:lnTo>
                    <a:pt x="2298" y="250"/>
                  </a:lnTo>
                  <a:cubicBezTo>
                    <a:pt x="1428" y="1351"/>
                    <a:pt x="1140" y="1882"/>
                    <a:pt x="628" y="3565"/>
                  </a:cubicBezTo>
                  <a:cubicBezTo>
                    <a:pt x="404" y="4301"/>
                    <a:pt x="289" y="5300"/>
                    <a:pt x="180" y="6234"/>
                  </a:cubicBezTo>
                  <a:cubicBezTo>
                    <a:pt x="90" y="7092"/>
                    <a:pt x="1" y="7898"/>
                    <a:pt x="1" y="8141"/>
                  </a:cubicBezTo>
                  <a:cubicBezTo>
                    <a:pt x="1" y="8141"/>
                    <a:pt x="826" y="9397"/>
                    <a:pt x="3472" y="9397"/>
                  </a:cubicBezTo>
                  <a:cubicBezTo>
                    <a:pt x="3524" y="9397"/>
                    <a:pt x="3576" y="9397"/>
                    <a:pt x="3630" y="9396"/>
                  </a:cubicBezTo>
                  <a:cubicBezTo>
                    <a:pt x="6299" y="9345"/>
                    <a:pt x="6811" y="8141"/>
                    <a:pt x="6811" y="8141"/>
                  </a:cubicBezTo>
                  <a:cubicBezTo>
                    <a:pt x="6900" y="7712"/>
                    <a:pt x="6747" y="6970"/>
                    <a:pt x="6638" y="6061"/>
                  </a:cubicBezTo>
                  <a:cubicBezTo>
                    <a:pt x="6542" y="5261"/>
                    <a:pt x="6497" y="4301"/>
                    <a:pt x="6363" y="3795"/>
                  </a:cubicBezTo>
                  <a:cubicBezTo>
                    <a:pt x="5902" y="2016"/>
                    <a:pt x="5691" y="1043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1" name="Google Shape;2541;p43"/>
            <p:cNvSpPr/>
            <p:nvPr/>
          </p:nvSpPr>
          <p:spPr>
            <a:xfrm rot="-2073963" flipH="1">
              <a:off x="8642841" y="1559970"/>
              <a:ext cx="834747" cy="142283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0" y="0"/>
                  </a:moveTo>
                  <a:cubicBezTo>
                    <a:pt x="352" y="352"/>
                    <a:pt x="1351" y="1114"/>
                    <a:pt x="3476" y="1075"/>
                  </a:cubicBezTo>
                  <a:cubicBezTo>
                    <a:pt x="5473" y="1037"/>
                    <a:pt x="6266" y="352"/>
                    <a:pt x="6535" y="6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2" name="Google Shape;2542;p43"/>
            <p:cNvSpPr/>
            <p:nvPr/>
          </p:nvSpPr>
          <p:spPr>
            <a:xfrm rot="-2073963" flipH="1">
              <a:off x="8964655" y="1647848"/>
              <a:ext cx="156196" cy="16476"/>
            </a:xfrm>
            <a:custGeom>
              <a:avLst/>
              <a:gdLst/>
              <a:ahLst/>
              <a:cxnLst/>
              <a:rect l="l" t="t" r="r" b="b"/>
              <a:pathLst>
                <a:path w="1223" h="129" fill="none" extrusionOk="0">
                  <a:moveTo>
                    <a:pt x="0" y="32"/>
                  </a:moveTo>
                  <a:cubicBezTo>
                    <a:pt x="404" y="128"/>
                    <a:pt x="826" y="115"/>
                    <a:pt x="1223" y="0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3" name="Google Shape;2543;p43"/>
            <p:cNvSpPr/>
            <p:nvPr/>
          </p:nvSpPr>
          <p:spPr>
            <a:xfrm rot="-2073963" flipH="1">
              <a:off x="8598949" y="1634957"/>
              <a:ext cx="204472" cy="118655"/>
            </a:xfrm>
            <a:custGeom>
              <a:avLst/>
              <a:gdLst/>
              <a:ahLst/>
              <a:cxnLst/>
              <a:rect l="l" t="t" r="r" b="b"/>
              <a:pathLst>
                <a:path w="1601" h="929" extrusionOk="0">
                  <a:moveTo>
                    <a:pt x="1536" y="1"/>
                  </a:moveTo>
                  <a:cubicBezTo>
                    <a:pt x="979" y="308"/>
                    <a:pt x="0" y="929"/>
                    <a:pt x="0" y="929"/>
                  </a:cubicBezTo>
                  <a:cubicBezTo>
                    <a:pt x="0" y="929"/>
                    <a:pt x="1088" y="756"/>
                    <a:pt x="1600" y="564"/>
                  </a:cubicBezTo>
                  <a:lnTo>
                    <a:pt x="1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4" name="Google Shape;2544;p43"/>
            <p:cNvSpPr/>
            <p:nvPr/>
          </p:nvSpPr>
          <p:spPr>
            <a:xfrm rot="-2073963" flipH="1">
              <a:off x="8529820" y="1549062"/>
              <a:ext cx="98979" cy="53260"/>
            </a:xfrm>
            <a:custGeom>
              <a:avLst/>
              <a:gdLst/>
              <a:ahLst/>
              <a:cxnLst/>
              <a:rect l="l" t="t" r="r" b="b"/>
              <a:pathLst>
                <a:path w="775" h="417" extrusionOk="0">
                  <a:moveTo>
                    <a:pt x="723" y="1"/>
                  </a:moveTo>
                  <a:lnTo>
                    <a:pt x="0" y="295"/>
                  </a:lnTo>
                  <a:lnTo>
                    <a:pt x="774" y="417"/>
                  </a:lnTo>
                  <a:lnTo>
                    <a:pt x="774" y="417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5" name="Google Shape;2545;p43"/>
            <p:cNvSpPr/>
            <p:nvPr/>
          </p:nvSpPr>
          <p:spPr>
            <a:xfrm rot="-2073963" flipH="1">
              <a:off x="9144898" y="1258819"/>
              <a:ext cx="204472" cy="118655"/>
            </a:xfrm>
            <a:custGeom>
              <a:avLst/>
              <a:gdLst/>
              <a:ahLst/>
              <a:cxnLst/>
              <a:rect l="l" t="t" r="r" b="b"/>
              <a:pathLst>
                <a:path w="1601" h="929" extrusionOk="0">
                  <a:moveTo>
                    <a:pt x="71" y="1"/>
                  </a:moveTo>
                  <a:lnTo>
                    <a:pt x="0" y="564"/>
                  </a:lnTo>
                  <a:cubicBezTo>
                    <a:pt x="512" y="756"/>
                    <a:pt x="1600" y="929"/>
                    <a:pt x="1600" y="929"/>
                  </a:cubicBezTo>
                  <a:cubicBezTo>
                    <a:pt x="1600" y="929"/>
                    <a:pt x="628" y="308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6" name="Google Shape;2546;p43"/>
            <p:cNvSpPr/>
            <p:nvPr/>
          </p:nvSpPr>
          <p:spPr>
            <a:xfrm rot="-2073963" flipH="1">
              <a:off x="9130236" y="1135354"/>
              <a:ext cx="99107" cy="53260"/>
            </a:xfrm>
            <a:custGeom>
              <a:avLst/>
              <a:gdLst/>
              <a:ahLst/>
              <a:cxnLst/>
              <a:rect l="l" t="t" r="r" b="b"/>
              <a:pathLst>
                <a:path w="776" h="417" extrusionOk="0">
                  <a:moveTo>
                    <a:pt x="52" y="1"/>
                  </a:moveTo>
                  <a:lnTo>
                    <a:pt x="1" y="417"/>
                  </a:lnTo>
                  <a:lnTo>
                    <a:pt x="1" y="417"/>
                  </a:lnTo>
                  <a:lnTo>
                    <a:pt x="775" y="295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7" name="Google Shape;2547;p43"/>
            <p:cNvSpPr/>
            <p:nvPr/>
          </p:nvSpPr>
          <p:spPr>
            <a:xfrm rot="-2073963" flipH="1">
              <a:off x="8772268" y="1312272"/>
              <a:ext cx="379314" cy="247016"/>
            </a:xfrm>
            <a:custGeom>
              <a:avLst/>
              <a:gdLst/>
              <a:ahLst/>
              <a:cxnLst/>
              <a:rect l="l" t="t" r="r" b="b"/>
              <a:pathLst>
                <a:path w="2970" h="1934" fill="none" extrusionOk="0">
                  <a:moveTo>
                    <a:pt x="2970" y="1524"/>
                  </a:moveTo>
                  <a:cubicBezTo>
                    <a:pt x="2695" y="1760"/>
                    <a:pt x="2343" y="1901"/>
                    <a:pt x="1978" y="1933"/>
                  </a:cubicBezTo>
                  <a:cubicBezTo>
                    <a:pt x="1888" y="1933"/>
                    <a:pt x="1799" y="1933"/>
                    <a:pt x="1716" y="1920"/>
                  </a:cubicBezTo>
                  <a:cubicBezTo>
                    <a:pt x="1005" y="1844"/>
                    <a:pt x="455" y="1300"/>
                    <a:pt x="186" y="711"/>
                  </a:cubicBezTo>
                  <a:cubicBezTo>
                    <a:pt x="135" y="583"/>
                    <a:pt x="90" y="455"/>
                    <a:pt x="58" y="320"/>
                  </a:cubicBezTo>
                  <a:cubicBezTo>
                    <a:pt x="32" y="212"/>
                    <a:pt x="13" y="109"/>
                    <a:pt x="0" y="0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8" name="Google Shape;2548;p43"/>
            <p:cNvSpPr/>
            <p:nvPr/>
          </p:nvSpPr>
          <p:spPr>
            <a:xfrm rot="-2073963" flipH="1">
              <a:off x="8530892" y="1018266"/>
              <a:ext cx="489788" cy="475001"/>
            </a:xfrm>
            <a:custGeom>
              <a:avLst/>
              <a:gdLst/>
              <a:ahLst/>
              <a:cxnLst/>
              <a:rect l="l" t="t" r="r" b="b"/>
              <a:pathLst>
                <a:path w="3835" h="3719" fill="none" extrusionOk="0">
                  <a:moveTo>
                    <a:pt x="7" y="2554"/>
                  </a:moveTo>
                  <a:cubicBezTo>
                    <a:pt x="0" y="2285"/>
                    <a:pt x="19" y="2010"/>
                    <a:pt x="77" y="1741"/>
                  </a:cubicBezTo>
                  <a:cubicBezTo>
                    <a:pt x="103" y="1632"/>
                    <a:pt x="128" y="1524"/>
                    <a:pt x="167" y="1421"/>
                  </a:cubicBezTo>
                  <a:cubicBezTo>
                    <a:pt x="391" y="749"/>
                    <a:pt x="826" y="301"/>
                    <a:pt x="1415" y="135"/>
                  </a:cubicBezTo>
                  <a:cubicBezTo>
                    <a:pt x="1863" y="0"/>
                    <a:pt x="2343" y="58"/>
                    <a:pt x="2746" y="288"/>
                  </a:cubicBezTo>
                  <a:cubicBezTo>
                    <a:pt x="3162" y="531"/>
                    <a:pt x="3476" y="915"/>
                    <a:pt x="3636" y="1363"/>
                  </a:cubicBezTo>
                  <a:cubicBezTo>
                    <a:pt x="3700" y="1530"/>
                    <a:pt x="3744" y="1696"/>
                    <a:pt x="3776" y="1869"/>
                  </a:cubicBezTo>
                  <a:cubicBezTo>
                    <a:pt x="3808" y="2055"/>
                    <a:pt x="3828" y="2247"/>
                    <a:pt x="3828" y="2439"/>
                  </a:cubicBezTo>
                  <a:cubicBezTo>
                    <a:pt x="3834" y="2880"/>
                    <a:pt x="3732" y="3316"/>
                    <a:pt x="3540" y="3719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9" name="Google Shape;2549;p43"/>
            <p:cNvSpPr/>
            <p:nvPr/>
          </p:nvSpPr>
          <p:spPr>
            <a:xfrm rot="-2073963" flipH="1">
              <a:off x="8590748" y="1056567"/>
              <a:ext cx="439085" cy="530305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3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4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0" y="2736"/>
                    <a:pt x="192" y="3043"/>
                  </a:cubicBezTo>
                  <a:cubicBezTo>
                    <a:pt x="333" y="3434"/>
                    <a:pt x="602" y="3760"/>
                    <a:pt x="960" y="3971"/>
                  </a:cubicBezTo>
                  <a:cubicBezTo>
                    <a:pt x="1181" y="4090"/>
                    <a:pt x="1426" y="4151"/>
                    <a:pt x="1673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0" y="1379"/>
                  </a:cubicBezTo>
                  <a:cubicBezTo>
                    <a:pt x="3027" y="666"/>
                    <a:pt x="2390" y="1"/>
                    <a:pt x="1623" y="1"/>
                  </a:cubicBezTo>
                  <a:close/>
                </a:path>
              </a:pathLst>
            </a:custGeom>
            <a:solidFill>
              <a:srgbClr val="EFFBFF">
                <a:alpha val="5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0" name="Google Shape;2550;p43"/>
            <p:cNvSpPr/>
            <p:nvPr/>
          </p:nvSpPr>
          <p:spPr>
            <a:xfrm rot="-2073963" flipH="1">
              <a:off x="8804986" y="1284544"/>
              <a:ext cx="40230" cy="45086"/>
            </a:xfrm>
            <a:custGeom>
              <a:avLst/>
              <a:gdLst/>
              <a:ahLst/>
              <a:cxnLst/>
              <a:rect l="l" t="t" r="r" b="b"/>
              <a:pathLst>
                <a:path w="315" h="353" fill="none" extrusionOk="0">
                  <a:moveTo>
                    <a:pt x="1" y="1"/>
                  </a:moveTo>
                  <a:lnTo>
                    <a:pt x="314" y="353"/>
                  </a:lnTo>
                </a:path>
              </a:pathLst>
            </a:custGeom>
            <a:noFill/>
            <a:ln w="2550" cap="rnd" cmpd="sng">
              <a:solidFill>
                <a:srgbClr val="E173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1" name="Google Shape;2551;p43"/>
            <p:cNvSpPr/>
            <p:nvPr/>
          </p:nvSpPr>
          <p:spPr>
            <a:xfrm rot="-2073963" flipH="1">
              <a:off x="8757639" y="1293616"/>
              <a:ext cx="58110" cy="68076"/>
            </a:xfrm>
            <a:custGeom>
              <a:avLst/>
              <a:gdLst/>
              <a:ahLst/>
              <a:cxnLst/>
              <a:rect l="l" t="t" r="r" b="b"/>
              <a:pathLst>
                <a:path w="455" h="533" fill="none" extrusionOk="0">
                  <a:moveTo>
                    <a:pt x="1" y="1"/>
                  </a:moveTo>
                  <a:cubicBezTo>
                    <a:pt x="148" y="180"/>
                    <a:pt x="301" y="359"/>
                    <a:pt x="455" y="532"/>
                  </a:cubicBezTo>
                </a:path>
              </a:pathLst>
            </a:custGeom>
            <a:noFill/>
            <a:ln w="2550" cap="rnd" cmpd="sng">
              <a:solidFill>
                <a:srgbClr val="E173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2" name="Google Shape;2552;p43"/>
            <p:cNvSpPr/>
            <p:nvPr/>
          </p:nvSpPr>
          <p:spPr>
            <a:xfrm rot="-2073963" flipH="1">
              <a:off x="9038441" y="913015"/>
              <a:ext cx="20562" cy="163613"/>
            </a:xfrm>
            <a:custGeom>
              <a:avLst/>
              <a:gdLst/>
              <a:ahLst/>
              <a:cxnLst/>
              <a:rect l="l" t="t" r="r" b="b"/>
              <a:pathLst>
                <a:path w="161" h="1281" fill="none" extrusionOk="0">
                  <a:moveTo>
                    <a:pt x="1" y="1280"/>
                  </a:moveTo>
                  <a:lnTo>
                    <a:pt x="161" y="0"/>
                  </a:ln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3" name="Google Shape;2553;p43"/>
            <p:cNvSpPr/>
            <p:nvPr/>
          </p:nvSpPr>
          <p:spPr>
            <a:xfrm rot="-2073963" flipH="1">
              <a:off x="8140657" y="524276"/>
              <a:ext cx="605753" cy="501184"/>
            </a:xfrm>
            <a:custGeom>
              <a:avLst/>
              <a:gdLst/>
              <a:ahLst/>
              <a:cxnLst/>
              <a:rect l="l" t="t" r="r" b="b"/>
              <a:pathLst>
                <a:path w="4743" h="3924" extrusionOk="0">
                  <a:moveTo>
                    <a:pt x="2119" y="1"/>
                  </a:moveTo>
                  <a:cubicBezTo>
                    <a:pt x="992" y="1"/>
                    <a:pt x="39" y="839"/>
                    <a:pt x="7" y="1908"/>
                  </a:cubicBezTo>
                  <a:cubicBezTo>
                    <a:pt x="0" y="1997"/>
                    <a:pt x="7" y="2087"/>
                    <a:pt x="13" y="2177"/>
                  </a:cubicBezTo>
                  <a:cubicBezTo>
                    <a:pt x="26" y="2241"/>
                    <a:pt x="1165" y="3924"/>
                    <a:pt x="2164" y="3924"/>
                  </a:cubicBezTo>
                  <a:lnTo>
                    <a:pt x="2586" y="3924"/>
                  </a:lnTo>
                  <a:cubicBezTo>
                    <a:pt x="3578" y="3924"/>
                    <a:pt x="4717" y="2241"/>
                    <a:pt x="4730" y="2177"/>
                  </a:cubicBezTo>
                  <a:cubicBezTo>
                    <a:pt x="4736" y="2087"/>
                    <a:pt x="4743" y="1997"/>
                    <a:pt x="4743" y="1908"/>
                  </a:cubicBezTo>
                  <a:cubicBezTo>
                    <a:pt x="4711" y="839"/>
                    <a:pt x="3751" y="1"/>
                    <a:pt x="2624" y="1"/>
                  </a:cubicBezTo>
                  <a:close/>
                </a:path>
              </a:pathLst>
            </a:custGeom>
            <a:solidFill>
              <a:srgbClr val="EFFBFF">
                <a:alpha val="5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4" name="Google Shape;2554;p43"/>
            <p:cNvSpPr/>
            <p:nvPr/>
          </p:nvSpPr>
          <p:spPr>
            <a:xfrm rot="-2073963" flipH="1">
              <a:off x="8289683" y="780279"/>
              <a:ext cx="36910" cy="36912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71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5" name="Google Shape;2555;p43"/>
            <p:cNvSpPr/>
            <p:nvPr/>
          </p:nvSpPr>
          <p:spPr>
            <a:xfrm rot="-2073963" flipH="1">
              <a:off x="8486250" y="644852"/>
              <a:ext cx="36910" cy="36912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71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6" name="Google Shape;2556;p43"/>
            <p:cNvSpPr/>
            <p:nvPr/>
          </p:nvSpPr>
          <p:spPr>
            <a:xfrm rot="-2073963" flipH="1">
              <a:off x="8570532" y="620325"/>
              <a:ext cx="78673" cy="67310"/>
            </a:xfrm>
            <a:custGeom>
              <a:avLst/>
              <a:gdLst/>
              <a:ahLst/>
              <a:cxnLst/>
              <a:rect l="l" t="t" r="r" b="b"/>
              <a:pathLst>
                <a:path w="616" h="527" extrusionOk="0">
                  <a:moveTo>
                    <a:pt x="353" y="0"/>
                  </a:moveTo>
                  <a:cubicBezTo>
                    <a:pt x="116" y="0"/>
                    <a:pt x="1" y="282"/>
                    <a:pt x="167" y="448"/>
                  </a:cubicBezTo>
                  <a:cubicBezTo>
                    <a:pt x="221" y="502"/>
                    <a:pt x="288" y="527"/>
                    <a:pt x="352" y="527"/>
                  </a:cubicBezTo>
                  <a:cubicBezTo>
                    <a:pt x="487" y="527"/>
                    <a:pt x="615" y="422"/>
                    <a:pt x="615" y="263"/>
                  </a:cubicBezTo>
                  <a:cubicBezTo>
                    <a:pt x="615" y="115"/>
                    <a:pt x="500" y="0"/>
                    <a:pt x="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7" name="Google Shape;2557;p43"/>
            <p:cNvSpPr/>
            <p:nvPr/>
          </p:nvSpPr>
          <p:spPr>
            <a:xfrm rot="-2073963" flipH="1">
              <a:off x="8250809" y="840602"/>
              <a:ext cx="78673" cy="67310"/>
            </a:xfrm>
            <a:custGeom>
              <a:avLst/>
              <a:gdLst/>
              <a:ahLst/>
              <a:cxnLst/>
              <a:rect l="l" t="t" r="r" b="b"/>
              <a:pathLst>
                <a:path w="616" h="527" extrusionOk="0">
                  <a:moveTo>
                    <a:pt x="353" y="0"/>
                  </a:moveTo>
                  <a:cubicBezTo>
                    <a:pt x="116" y="0"/>
                    <a:pt x="1" y="282"/>
                    <a:pt x="167" y="448"/>
                  </a:cubicBezTo>
                  <a:cubicBezTo>
                    <a:pt x="221" y="502"/>
                    <a:pt x="288" y="527"/>
                    <a:pt x="353" y="527"/>
                  </a:cubicBezTo>
                  <a:cubicBezTo>
                    <a:pt x="487" y="527"/>
                    <a:pt x="615" y="422"/>
                    <a:pt x="615" y="263"/>
                  </a:cubicBezTo>
                  <a:cubicBezTo>
                    <a:pt x="615" y="115"/>
                    <a:pt x="500" y="0"/>
                    <a:pt x="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8" name="Google Shape;2558;p43"/>
            <p:cNvSpPr/>
            <p:nvPr/>
          </p:nvSpPr>
          <p:spPr>
            <a:xfrm rot="-2073963" flipH="1">
              <a:off x="8292583" y="526256"/>
              <a:ext cx="175864" cy="354814"/>
            </a:xfrm>
            <a:custGeom>
              <a:avLst/>
              <a:gdLst/>
              <a:ahLst/>
              <a:cxnLst/>
              <a:rect l="l" t="t" r="r" b="b"/>
              <a:pathLst>
                <a:path w="1377" h="2778" extrusionOk="0">
                  <a:moveTo>
                    <a:pt x="935" y="0"/>
                  </a:moveTo>
                  <a:lnTo>
                    <a:pt x="307" y="58"/>
                  </a:lnTo>
                  <a:lnTo>
                    <a:pt x="0" y="2451"/>
                  </a:lnTo>
                  <a:lnTo>
                    <a:pt x="640" y="2778"/>
                  </a:lnTo>
                  <a:lnTo>
                    <a:pt x="1376" y="2451"/>
                  </a:lnTo>
                  <a:lnTo>
                    <a:pt x="9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9" name="Google Shape;2559;p43"/>
            <p:cNvSpPr/>
            <p:nvPr/>
          </p:nvSpPr>
          <p:spPr>
            <a:xfrm rot="-2073963" flipH="1">
              <a:off x="8497031" y="879062"/>
              <a:ext cx="73692" cy="75484"/>
            </a:xfrm>
            <a:custGeom>
              <a:avLst/>
              <a:gdLst/>
              <a:ahLst/>
              <a:cxnLst/>
              <a:rect l="l" t="t" r="r" b="b"/>
              <a:pathLst>
                <a:path w="577" h="591" extrusionOk="0">
                  <a:moveTo>
                    <a:pt x="26" y="0"/>
                  </a:moveTo>
                  <a:cubicBezTo>
                    <a:pt x="7" y="167"/>
                    <a:pt x="1" y="397"/>
                    <a:pt x="135" y="519"/>
                  </a:cubicBezTo>
                  <a:cubicBezTo>
                    <a:pt x="188" y="566"/>
                    <a:pt x="255" y="590"/>
                    <a:pt x="321" y="590"/>
                  </a:cubicBezTo>
                  <a:cubicBezTo>
                    <a:pt x="422" y="590"/>
                    <a:pt x="517" y="533"/>
                    <a:pt x="545" y="416"/>
                  </a:cubicBezTo>
                  <a:cubicBezTo>
                    <a:pt x="577" y="282"/>
                    <a:pt x="577" y="135"/>
                    <a:pt x="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0" name="Google Shape;2560;p43"/>
            <p:cNvSpPr/>
            <p:nvPr/>
          </p:nvSpPr>
          <p:spPr>
            <a:xfrm rot="-2073963" flipH="1">
              <a:off x="8381385" y="811670"/>
              <a:ext cx="175864" cy="41765"/>
            </a:xfrm>
            <a:custGeom>
              <a:avLst/>
              <a:gdLst/>
              <a:ahLst/>
              <a:cxnLst/>
              <a:rect l="l" t="t" r="r" b="b"/>
              <a:pathLst>
                <a:path w="1377" h="327" extrusionOk="0">
                  <a:moveTo>
                    <a:pt x="0" y="0"/>
                  </a:moveTo>
                  <a:lnTo>
                    <a:pt x="640" y="327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1" name="Google Shape;2561;p43"/>
            <p:cNvSpPr/>
            <p:nvPr/>
          </p:nvSpPr>
          <p:spPr>
            <a:xfrm rot="-2073963" flipH="1">
              <a:off x="8492632" y="818836"/>
              <a:ext cx="128" cy="73696"/>
            </a:xfrm>
            <a:custGeom>
              <a:avLst/>
              <a:gdLst/>
              <a:ahLst/>
              <a:cxnLst/>
              <a:rect l="l" t="t" r="r" b="b"/>
              <a:pathLst>
                <a:path w="1" h="577" fill="none" extrusionOk="0">
                  <a:moveTo>
                    <a:pt x="0" y="1"/>
                  </a:moveTo>
                  <a:lnTo>
                    <a:pt x="0" y="577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2" name="Google Shape;2562;p43"/>
            <p:cNvSpPr/>
            <p:nvPr/>
          </p:nvSpPr>
          <p:spPr>
            <a:xfrm rot="-2073963" flipH="1">
              <a:off x="8460852" y="874743"/>
              <a:ext cx="103960" cy="21457"/>
            </a:xfrm>
            <a:custGeom>
              <a:avLst/>
              <a:gdLst/>
              <a:ahLst/>
              <a:cxnLst/>
              <a:rect l="l" t="t" r="r" b="b"/>
              <a:pathLst>
                <a:path w="814" h="168" fill="none" extrusionOk="0">
                  <a:moveTo>
                    <a:pt x="1" y="27"/>
                  </a:moveTo>
                  <a:cubicBezTo>
                    <a:pt x="257" y="167"/>
                    <a:pt x="571" y="161"/>
                    <a:pt x="814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3" name="Google Shape;2563;p43"/>
            <p:cNvSpPr/>
            <p:nvPr/>
          </p:nvSpPr>
          <p:spPr>
            <a:xfrm rot="-2073963" flipH="1">
              <a:off x="8297857" y="452963"/>
              <a:ext cx="81099" cy="151352"/>
            </a:xfrm>
            <a:custGeom>
              <a:avLst/>
              <a:gdLst/>
              <a:ahLst/>
              <a:cxnLst/>
              <a:rect l="l" t="t" r="r" b="b"/>
              <a:pathLst>
                <a:path w="635" h="1185" extrusionOk="0">
                  <a:moveTo>
                    <a:pt x="308" y="1"/>
                  </a:moveTo>
                  <a:cubicBezTo>
                    <a:pt x="161" y="7"/>
                    <a:pt x="1" y="33"/>
                    <a:pt x="1" y="33"/>
                  </a:cubicBezTo>
                  <a:lnTo>
                    <a:pt x="372" y="1185"/>
                  </a:lnTo>
                  <a:lnTo>
                    <a:pt x="634" y="7"/>
                  </a:lnTo>
                  <a:cubicBezTo>
                    <a:pt x="634" y="7"/>
                    <a:pt x="423" y="7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4" name="Google Shape;2564;p43"/>
            <p:cNvSpPr/>
            <p:nvPr/>
          </p:nvSpPr>
          <p:spPr>
            <a:xfrm rot="-2073963" flipH="1">
              <a:off x="8214182" y="513986"/>
              <a:ext cx="74458" cy="151352"/>
            </a:xfrm>
            <a:custGeom>
              <a:avLst/>
              <a:gdLst/>
              <a:ahLst/>
              <a:cxnLst/>
              <a:rect l="l" t="t" r="r" b="b"/>
              <a:pathLst>
                <a:path w="583" h="1185" extrusionOk="0">
                  <a:moveTo>
                    <a:pt x="263" y="0"/>
                  </a:moveTo>
                  <a:cubicBezTo>
                    <a:pt x="109" y="0"/>
                    <a:pt x="0" y="7"/>
                    <a:pt x="0" y="7"/>
                  </a:cubicBezTo>
                  <a:lnTo>
                    <a:pt x="320" y="1184"/>
                  </a:lnTo>
                  <a:lnTo>
                    <a:pt x="583" y="19"/>
                  </a:lnTo>
                  <a:cubicBezTo>
                    <a:pt x="583" y="19"/>
                    <a:pt x="372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5" name="Google Shape;2565;p43"/>
            <p:cNvSpPr/>
            <p:nvPr/>
          </p:nvSpPr>
          <p:spPr>
            <a:xfrm rot="-2073963" flipH="1">
              <a:off x="8095929" y="957098"/>
              <a:ext cx="147256" cy="54921"/>
            </a:xfrm>
            <a:custGeom>
              <a:avLst/>
              <a:gdLst/>
              <a:ahLst/>
              <a:cxnLst/>
              <a:rect l="l" t="t" r="r" b="b"/>
              <a:pathLst>
                <a:path w="1153" h="430" extrusionOk="0">
                  <a:moveTo>
                    <a:pt x="1140" y="0"/>
                  </a:moveTo>
                  <a:lnTo>
                    <a:pt x="0" y="211"/>
                  </a:lnTo>
                  <a:lnTo>
                    <a:pt x="1127" y="429"/>
                  </a:lnTo>
                  <a:cubicBezTo>
                    <a:pt x="1146" y="288"/>
                    <a:pt x="1152" y="141"/>
                    <a:pt x="1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6" name="Google Shape;2566;p43"/>
            <p:cNvSpPr/>
            <p:nvPr/>
          </p:nvSpPr>
          <p:spPr>
            <a:xfrm rot="-2073963" flipH="1">
              <a:off x="8259665" y="1037884"/>
              <a:ext cx="90039" cy="75356"/>
            </a:xfrm>
            <a:custGeom>
              <a:avLst/>
              <a:gdLst/>
              <a:ahLst/>
              <a:cxnLst/>
              <a:rect l="l" t="t" r="r" b="b"/>
              <a:pathLst>
                <a:path w="705" h="590" extrusionOk="0">
                  <a:moveTo>
                    <a:pt x="0" y="1"/>
                  </a:moveTo>
                  <a:lnTo>
                    <a:pt x="378" y="589"/>
                  </a:lnTo>
                  <a:lnTo>
                    <a:pt x="704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7" name="Google Shape;2567;p43"/>
            <p:cNvSpPr/>
            <p:nvPr/>
          </p:nvSpPr>
          <p:spPr>
            <a:xfrm rot="-2073963" flipH="1">
              <a:off x="8031323" y="831285"/>
              <a:ext cx="83526" cy="58242"/>
            </a:xfrm>
            <a:custGeom>
              <a:avLst/>
              <a:gdLst/>
              <a:ahLst/>
              <a:cxnLst/>
              <a:rect l="l" t="t" r="r" b="b"/>
              <a:pathLst>
                <a:path w="654" h="456" extrusionOk="0">
                  <a:moveTo>
                    <a:pt x="423" y="1"/>
                  </a:moveTo>
                  <a:lnTo>
                    <a:pt x="0" y="455"/>
                  </a:lnTo>
                  <a:lnTo>
                    <a:pt x="653" y="455"/>
                  </a:lnTo>
                  <a:cubicBezTo>
                    <a:pt x="653" y="455"/>
                    <a:pt x="576" y="282"/>
                    <a:pt x="551" y="231"/>
                  </a:cubicBezTo>
                  <a:cubicBezTo>
                    <a:pt x="525" y="180"/>
                    <a:pt x="42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8" name="Google Shape;2568;p43"/>
            <p:cNvSpPr/>
            <p:nvPr/>
          </p:nvSpPr>
          <p:spPr>
            <a:xfrm rot="-2073963" flipH="1">
              <a:off x="8661313" y="569182"/>
              <a:ext cx="148150" cy="54027"/>
            </a:xfrm>
            <a:custGeom>
              <a:avLst/>
              <a:gdLst/>
              <a:ahLst/>
              <a:cxnLst/>
              <a:rect l="l" t="t" r="r" b="b"/>
              <a:pathLst>
                <a:path w="1160" h="423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141"/>
                    <a:pt x="7" y="282"/>
                    <a:pt x="27" y="422"/>
                  </a:cubicBezTo>
                  <a:lnTo>
                    <a:pt x="1159" y="2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9" name="Google Shape;2569;p43"/>
            <p:cNvSpPr/>
            <p:nvPr/>
          </p:nvSpPr>
          <p:spPr>
            <a:xfrm rot="-2073963" flipH="1">
              <a:off x="8727635" y="716915"/>
              <a:ext cx="91700" cy="75356"/>
            </a:xfrm>
            <a:custGeom>
              <a:avLst/>
              <a:gdLst/>
              <a:ahLst/>
              <a:cxnLst/>
              <a:rect l="l" t="t" r="r" b="b"/>
              <a:pathLst>
                <a:path w="718" h="590" extrusionOk="0">
                  <a:moveTo>
                    <a:pt x="717" y="0"/>
                  </a:moveTo>
                  <a:lnTo>
                    <a:pt x="0" y="199"/>
                  </a:lnTo>
                  <a:lnTo>
                    <a:pt x="340" y="589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0" name="Google Shape;2570;p43"/>
            <p:cNvSpPr/>
            <p:nvPr/>
          </p:nvSpPr>
          <p:spPr>
            <a:xfrm rot="-2073963" flipH="1">
              <a:off x="8612648" y="433086"/>
              <a:ext cx="82632" cy="58114"/>
            </a:xfrm>
            <a:custGeom>
              <a:avLst/>
              <a:gdLst/>
              <a:ahLst/>
              <a:cxnLst/>
              <a:rect l="l" t="t" r="r" b="b"/>
              <a:pathLst>
                <a:path w="647" h="455" extrusionOk="0">
                  <a:moveTo>
                    <a:pt x="225" y="0"/>
                  </a:moveTo>
                  <a:cubicBezTo>
                    <a:pt x="225" y="0"/>
                    <a:pt x="122" y="173"/>
                    <a:pt x="97" y="224"/>
                  </a:cubicBezTo>
                  <a:cubicBezTo>
                    <a:pt x="71" y="282"/>
                    <a:pt x="1" y="448"/>
                    <a:pt x="1" y="448"/>
                  </a:cubicBezTo>
                  <a:lnTo>
                    <a:pt x="647" y="45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63" name="Google Shape;2433;p43"/>
          <p:cNvSpPr txBox="1">
            <a:spLocks/>
          </p:cNvSpPr>
          <p:nvPr/>
        </p:nvSpPr>
        <p:spPr>
          <a:xfrm>
            <a:off x="604486" y="128119"/>
            <a:ext cx="7444800" cy="4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3" grpId="0"/>
      <p:bldP spid="2434" grpId="0" animBg="1"/>
      <p:bldP spid="2435" grpId="0" animBg="1"/>
      <p:bldP spid="2436" grpId="0" animBg="1"/>
      <p:bldP spid="2437" grpId="0" animBg="1"/>
      <p:bldP spid="2438" grpId="0" build="p"/>
      <p:bldP spid="2439" grpId="0" build="p"/>
      <p:bldP spid="2440" grpId="0" build="p"/>
      <p:bldP spid="2441" grpId="0" build="p"/>
      <p:bldP spid="2442" grpId="0" build="p"/>
      <p:bldP spid="2443" grpId="0" build="p"/>
      <p:bldP spid="2444" grpId="0" build="p"/>
      <p:bldP spid="2445" grpId="0" build="p"/>
      <p:bldP spid="2468" grpId="0" animBg="1"/>
      <p:bldP spid="1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78176" y="1862320"/>
            <a:ext cx="2412471" cy="1842568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hoạt động cá nhân.</a:t>
            </a:r>
          </a:p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tập.</a:t>
            </a:r>
          </a:p>
          <a:p>
            <a:pPr marL="1397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gian: 7 phút</a:t>
            </a:r>
          </a:p>
        </p:txBody>
      </p:sp>
      <p:sp>
        <p:nvSpPr>
          <p:cNvPr id="97" name="Subtitle 7"/>
          <p:cNvSpPr>
            <a:spLocks noGrp="1"/>
          </p:cNvSpPr>
          <p:nvPr>
            <p:ph type="subTitle" idx="1"/>
          </p:nvPr>
        </p:nvSpPr>
        <p:spPr>
          <a:xfrm>
            <a:off x="3149002" y="1975774"/>
            <a:ext cx="2547818" cy="1842568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chia sẻ với 1 bạn bất kì.</a:t>
            </a:r>
          </a:p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Bổ sung, chỉnh sửa phiếu bài tập.</a:t>
            </a:r>
          </a:p>
          <a:p>
            <a:pPr marL="1397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gian: 3 phút</a:t>
            </a:r>
          </a:p>
        </p:txBody>
      </p:sp>
      <p:sp>
        <p:nvSpPr>
          <p:cNvPr id="98" name="Subtitle 7"/>
          <p:cNvSpPr>
            <a:spLocks noGrp="1"/>
          </p:cNvSpPr>
          <p:nvPr>
            <p:ph type="subTitle" idx="1"/>
          </p:nvPr>
        </p:nvSpPr>
        <p:spPr>
          <a:xfrm>
            <a:off x="6499066" y="1945499"/>
            <a:ext cx="2319113" cy="1842568"/>
          </a:xfrm>
        </p:spPr>
        <p:txBody>
          <a:bodyPr/>
          <a:lstStyle/>
          <a:p>
            <a:pPr marL="139700" indent="0"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HS chia sẻ trước lớp.</a:t>
            </a:r>
          </a:p>
          <a:p>
            <a:pPr marL="139700" indent="0" algn="just"/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Thời gian: 3 phút</a:t>
            </a:r>
          </a:p>
        </p:txBody>
      </p:sp>
      <p:grpSp>
        <p:nvGrpSpPr>
          <p:cNvPr id="99" name="Google Shape;3229;p50"/>
          <p:cNvGrpSpPr/>
          <p:nvPr/>
        </p:nvGrpSpPr>
        <p:grpSpPr>
          <a:xfrm>
            <a:off x="214189" y="4015111"/>
            <a:ext cx="792981" cy="1001435"/>
            <a:chOff x="4522460" y="1486087"/>
            <a:chExt cx="792981" cy="1001435"/>
          </a:xfrm>
        </p:grpSpPr>
        <p:sp>
          <p:nvSpPr>
            <p:cNvPr id="100" name="Google Shape;3230;p50"/>
            <p:cNvSpPr/>
            <p:nvPr/>
          </p:nvSpPr>
          <p:spPr>
            <a:xfrm>
              <a:off x="4723346" y="1486462"/>
              <a:ext cx="159687" cy="192268"/>
            </a:xfrm>
            <a:custGeom>
              <a:avLst/>
              <a:gdLst/>
              <a:ahLst/>
              <a:cxnLst/>
              <a:rect l="l" t="t" r="r" b="b"/>
              <a:pathLst>
                <a:path w="2132" h="2567" extrusionOk="0">
                  <a:moveTo>
                    <a:pt x="1069" y="0"/>
                  </a:moveTo>
                  <a:cubicBezTo>
                    <a:pt x="480" y="0"/>
                    <a:pt x="0" y="570"/>
                    <a:pt x="0" y="1280"/>
                  </a:cubicBezTo>
                  <a:cubicBezTo>
                    <a:pt x="0" y="1991"/>
                    <a:pt x="480" y="2567"/>
                    <a:pt x="1069" y="2567"/>
                  </a:cubicBezTo>
                  <a:cubicBezTo>
                    <a:pt x="1658" y="2567"/>
                    <a:pt x="2132" y="1991"/>
                    <a:pt x="2132" y="1280"/>
                  </a:cubicBezTo>
                  <a:cubicBezTo>
                    <a:pt x="2132" y="570"/>
                    <a:pt x="1658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Google Shape;3231;p50"/>
            <p:cNvSpPr/>
            <p:nvPr/>
          </p:nvSpPr>
          <p:spPr>
            <a:xfrm>
              <a:off x="4949100" y="1486087"/>
              <a:ext cx="177513" cy="191594"/>
            </a:xfrm>
            <a:custGeom>
              <a:avLst/>
              <a:gdLst/>
              <a:ahLst/>
              <a:cxnLst/>
              <a:rect l="l" t="t" r="r" b="b"/>
              <a:pathLst>
                <a:path w="2370" h="2558" extrusionOk="0">
                  <a:moveTo>
                    <a:pt x="1259" y="1"/>
                  </a:moveTo>
                  <a:cubicBezTo>
                    <a:pt x="744" y="1"/>
                    <a:pt x="262" y="441"/>
                    <a:pt x="142" y="1068"/>
                  </a:cubicBezTo>
                  <a:cubicBezTo>
                    <a:pt x="1" y="1765"/>
                    <a:pt x="353" y="2418"/>
                    <a:pt x="929" y="2540"/>
                  </a:cubicBezTo>
                  <a:cubicBezTo>
                    <a:pt x="987" y="2551"/>
                    <a:pt x="1045" y="2557"/>
                    <a:pt x="1103" y="2557"/>
                  </a:cubicBezTo>
                  <a:cubicBezTo>
                    <a:pt x="1618" y="2557"/>
                    <a:pt x="2102" y="2112"/>
                    <a:pt x="2228" y="1490"/>
                  </a:cubicBezTo>
                  <a:cubicBezTo>
                    <a:pt x="2369" y="793"/>
                    <a:pt x="2011" y="133"/>
                    <a:pt x="1435" y="18"/>
                  </a:cubicBezTo>
                  <a:cubicBezTo>
                    <a:pt x="1376" y="6"/>
                    <a:pt x="1317" y="1"/>
                    <a:pt x="12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2" name="Google Shape;3232;p50"/>
            <p:cNvSpPr/>
            <p:nvPr/>
          </p:nvSpPr>
          <p:spPr>
            <a:xfrm>
              <a:off x="4575191" y="1813408"/>
              <a:ext cx="261326" cy="318849"/>
            </a:xfrm>
            <a:custGeom>
              <a:avLst/>
              <a:gdLst/>
              <a:ahLst/>
              <a:cxnLst/>
              <a:rect l="l" t="t" r="r" b="b"/>
              <a:pathLst>
                <a:path w="3489" h="4257" extrusionOk="0">
                  <a:moveTo>
                    <a:pt x="1095" y="0"/>
                  </a:moveTo>
                  <a:lnTo>
                    <a:pt x="1" y="884"/>
                  </a:lnTo>
                  <a:cubicBezTo>
                    <a:pt x="654" y="2701"/>
                    <a:pt x="2362" y="4257"/>
                    <a:pt x="2362" y="4257"/>
                  </a:cubicBezTo>
                  <a:lnTo>
                    <a:pt x="3489" y="2349"/>
                  </a:lnTo>
                  <a:cubicBezTo>
                    <a:pt x="1927" y="1133"/>
                    <a:pt x="1095" y="0"/>
                    <a:pt x="10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3" name="Google Shape;3233;p50"/>
            <p:cNvSpPr/>
            <p:nvPr/>
          </p:nvSpPr>
          <p:spPr>
            <a:xfrm>
              <a:off x="4522460" y="1732964"/>
              <a:ext cx="147703" cy="149051"/>
            </a:xfrm>
            <a:custGeom>
              <a:avLst/>
              <a:gdLst/>
              <a:ahLst/>
              <a:cxnLst/>
              <a:rect l="l" t="t" r="r" b="b"/>
              <a:pathLst>
                <a:path w="1972" h="1990" extrusionOk="0">
                  <a:moveTo>
                    <a:pt x="1024" y="1"/>
                  </a:moveTo>
                  <a:cubicBezTo>
                    <a:pt x="1014" y="1"/>
                    <a:pt x="1003" y="2"/>
                    <a:pt x="993" y="5"/>
                  </a:cubicBezTo>
                  <a:cubicBezTo>
                    <a:pt x="769" y="69"/>
                    <a:pt x="961" y="812"/>
                    <a:pt x="961" y="812"/>
                  </a:cubicBezTo>
                  <a:cubicBezTo>
                    <a:pt x="961" y="812"/>
                    <a:pt x="638" y="268"/>
                    <a:pt x="455" y="268"/>
                  </a:cubicBezTo>
                  <a:cubicBezTo>
                    <a:pt x="444" y="268"/>
                    <a:pt x="433" y="270"/>
                    <a:pt x="423" y="274"/>
                  </a:cubicBezTo>
                  <a:cubicBezTo>
                    <a:pt x="250" y="357"/>
                    <a:pt x="602" y="1132"/>
                    <a:pt x="602" y="1132"/>
                  </a:cubicBezTo>
                  <a:cubicBezTo>
                    <a:pt x="602" y="1132"/>
                    <a:pt x="367" y="779"/>
                    <a:pt x="213" y="779"/>
                  </a:cubicBezTo>
                  <a:cubicBezTo>
                    <a:pt x="170" y="779"/>
                    <a:pt x="133" y="806"/>
                    <a:pt x="109" y="876"/>
                  </a:cubicBezTo>
                  <a:cubicBezTo>
                    <a:pt x="1" y="1190"/>
                    <a:pt x="730" y="1990"/>
                    <a:pt x="730" y="1990"/>
                  </a:cubicBezTo>
                  <a:lnTo>
                    <a:pt x="1761" y="1241"/>
                  </a:lnTo>
                  <a:cubicBezTo>
                    <a:pt x="1761" y="1241"/>
                    <a:pt x="1972" y="402"/>
                    <a:pt x="1780" y="255"/>
                  </a:cubicBezTo>
                  <a:cubicBezTo>
                    <a:pt x="1757" y="237"/>
                    <a:pt x="1734" y="230"/>
                    <a:pt x="1712" y="230"/>
                  </a:cubicBezTo>
                  <a:cubicBezTo>
                    <a:pt x="1550" y="230"/>
                    <a:pt x="1422" y="645"/>
                    <a:pt x="1422" y="645"/>
                  </a:cubicBezTo>
                  <a:cubicBezTo>
                    <a:pt x="1422" y="645"/>
                    <a:pt x="1236" y="1"/>
                    <a:pt x="10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4" name="Google Shape;3234;p50"/>
            <p:cNvSpPr/>
            <p:nvPr/>
          </p:nvSpPr>
          <p:spPr>
            <a:xfrm>
              <a:off x="5001381" y="1826816"/>
              <a:ext cx="261850" cy="318849"/>
            </a:xfrm>
            <a:custGeom>
              <a:avLst/>
              <a:gdLst/>
              <a:ahLst/>
              <a:cxnLst/>
              <a:rect l="l" t="t" r="r" b="b"/>
              <a:pathLst>
                <a:path w="3496" h="4257" extrusionOk="0">
                  <a:moveTo>
                    <a:pt x="2394" y="1"/>
                  </a:moveTo>
                  <a:cubicBezTo>
                    <a:pt x="2394" y="1"/>
                    <a:pt x="1569" y="1127"/>
                    <a:pt x="1" y="2349"/>
                  </a:cubicBezTo>
                  <a:lnTo>
                    <a:pt x="1127" y="4257"/>
                  </a:lnTo>
                  <a:cubicBezTo>
                    <a:pt x="1127" y="4257"/>
                    <a:pt x="2842" y="2695"/>
                    <a:pt x="3495" y="877"/>
                  </a:cubicBezTo>
                  <a:lnTo>
                    <a:pt x="2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Google Shape;3235;p50"/>
            <p:cNvSpPr/>
            <p:nvPr/>
          </p:nvSpPr>
          <p:spPr>
            <a:xfrm>
              <a:off x="5168187" y="1746371"/>
              <a:ext cx="147253" cy="149051"/>
            </a:xfrm>
            <a:custGeom>
              <a:avLst/>
              <a:gdLst/>
              <a:ahLst/>
              <a:cxnLst/>
              <a:rect l="l" t="t" r="r" b="b"/>
              <a:pathLst>
                <a:path w="1966" h="1990" extrusionOk="0">
                  <a:moveTo>
                    <a:pt x="949" y="1"/>
                  </a:moveTo>
                  <a:cubicBezTo>
                    <a:pt x="737" y="1"/>
                    <a:pt x="551" y="646"/>
                    <a:pt x="551" y="646"/>
                  </a:cubicBezTo>
                  <a:cubicBezTo>
                    <a:pt x="551" y="646"/>
                    <a:pt x="418" y="230"/>
                    <a:pt x="255" y="230"/>
                  </a:cubicBezTo>
                  <a:cubicBezTo>
                    <a:pt x="232" y="230"/>
                    <a:pt x="210" y="238"/>
                    <a:pt x="187" y="255"/>
                  </a:cubicBezTo>
                  <a:cubicBezTo>
                    <a:pt x="1" y="402"/>
                    <a:pt x="212" y="1241"/>
                    <a:pt x="212" y="1241"/>
                  </a:cubicBezTo>
                  <a:lnTo>
                    <a:pt x="1236" y="1990"/>
                  </a:lnTo>
                  <a:cubicBezTo>
                    <a:pt x="1236" y="1990"/>
                    <a:pt x="1966" y="1190"/>
                    <a:pt x="1857" y="876"/>
                  </a:cubicBezTo>
                  <a:cubicBezTo>
                    <a:pt x="1835" y="807"/>
                    <a:pt x="1799" y="779"/>
                    <a:pt x="1756" y="779"/>
                  </a:cubicBezTo>
                  <a:cubicBezTo>
                    <a:pt x="1603" y="779"/>
                    <a:pt x="1364" y="1132"/>
                    <a:pt x="1364" y="1132"/>
                  </a:cubicBezTo>
                  <a:cubicBezTo>
                    <a:pt x="1364" y="1132"/>
                    <a:pt x="1723" y="358"/>
                    <a:pt x="1543" y="274"/>
                  </a:cubicBezTo>
                  <a:cubicBezTo>
                    <a:pt x="1533" y="270"/>
                    <a:pt x="1522" y="268"/>
                    <a:pt x="1511" y="268"/>
                  </a:cubicBezTo>
                  <a:cubicBezTo>
                    <a:pt x="1329" y="268"/>
                    <a:pt x="1012" y="806"/>
                    <a:pt x="1012" y="806"/>
                  </a:cubicBezTo>
                  <a:cubicBezTo>
                    <a:pt x="1012" y="806"/>
                    <a:pt x="1204" y="70"/>
                    <a:pt x="980" y="6"/>
                  </a:cubicBezTo>
                  <a:cubicBezTo>
                    <a:pt x="970" y="2"/>
                    <a:pt x="959" y="1"/>
                    <a:pt x="9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Google Shape;3236;p50"/>
            <p:cNvSpPr/>
            <p:nvPr/>
          </p:nvSpPr>
          <p:spPr>
            <a:xfrm>
              <a:off x="4747764" y="2387231"/>
              <a:ext cx="372103" cy="100291"/>
            </a:xfrm>
            <a:custGeom>
              <a:avLst/>
              <a:gdLst/>
              <a:ahLst/>
              <a:cxnLst/>
              <a:rect l="l" t="t" r="r" b="b"/>
              <a:pathLst>
                <a:path w="4968" h="1339" extrusionOk="0">
                  <a:moveTo>
                    <a:pt x="4871" y="1"/>
                  </a:moveTo>
                  <a:cubicBezTo>
                    <a:pt x="3719" y="428"/>
                    <a:pt x="2554" y="619"/>
                    <a:pt x="1561" y="619"/>
                  </a:cubicBezTo>
                  <a:cubicBezTo>
                    <a:pt x="977" y="619"/>
                    <a:pt x="453" y="553"/>
                    <a:pt x="26" y="429"/>
                  </a:cubicBezTo>
                  <a:cubicBezTo>
                    <a:pt x="14" y="730"/>
                    <a:pt x="1" y="1037"/>
                    <a:pt x="7" y="1338"/>
                  </a:cubicBezTo>
                  <a:lnTo>
                    <a:pt x="4967" y="1338"/>
                  </a:lnTo>
                  <a:cubicBezTo>
                    <a:pt x="4967" y="1338"/>
                    <a:pt x="4910" y="557"/>
                    <a:pt x="4871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Google Shape;3237;p50"/>
            <p:cNvSpPr/>
            <p:nvPr/>
          </p:nvSpPr>
          <p:spPr>
            <a:xfrm>
              <a:off x="4749711" y="2132190"/>
              <a:ext cx="362965" cy="301398"/>
            </a:xfrm>
            <a:custGeom>
              <a:avLst/>
              <a:gdLst/>
              <a:ahLst/>
              <a:cxnLst/>
              <a:rect l="l" t="t" r="r" b="b"/>
              <a:pathLst>
                <a:path w="4846" h="4024" extrusionOk="0">
                  <a:moveTo>
                    <a:pt x="4391" y="1"/>
                  </a:moveTo>
                  <a:lnTo>
                    <a:pt x="487" y="26"/>
                  </a:lnTo>
                  <a:cubicBezTo>
                    <a:pt x="231" y="1281"/>
                    <a:pt x="64" y="2554"/>
                    <a:pt x="0" y="3834"/>
                  </a:cubicBezTo>
                  <a:cubicBezTo>
                    <a:pt x="427" y="3958"/>
                    <a:pt x="951" y="4024"/>
                    <a:pt x="1535" y="4024"/>
                  </a:cubicBezTo>
                  <a:cubicBezTo>
                    <a:pt x="2528" y="4024"/>
                    <a:pt x="3693" y="3833"/>
                    <a:pt x="4845" y="3406"/>
                  </a:cubicBezTo>
                  <a:cubicBezTo>
                    <a:pt x="4775" y="2401"/>
                    <a:pt x="4673" y="1197"/>
                    <a:pt x="4391" y="1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Google Shape;3238;p50"/>
            <p:cNvSpPr/>
            <p:nvPr/>
          </p:nvSpPr>
          <p:spPr>
            <a:xfrm>
              <a:off x="4666795" y="1857975"/>
              <a:ext cx="526921" cy="520780"/>
            </a:xfrm>
            <a:custGeom>
              <a:avLst/>
              <a:gdLst/>
              <a:ahLst/>
              <a:cxnLst/>
              <a:rect l="l" t="t" r="r" b="b"/>
              <a:pathLst>
                <a:path w="7035" h="6953" extrusionOk="0">
                  <a:moveTo>
                    <a:pt x="5600" y="1"/>
                  </a:moveTo>
                  <a:lnTo>
                    <a:pt x="1139" y="33"/>
                  </a:lnTo>
                  <a:cubicBezTo>
                    <a:pt x="1139" y="33"/>
                    <a:pt x="0" y="3591"/>
                    <a:pt x="26" y="6190"/>
                  </a:cubicBezTo>
                  <a:cubicBezTo>
                    <a:pt x="26" y="6190"/>
                    <a:pt x="1663" y="6953"/>
                    <a:pt x="3665" y="6953"/>
                  </a:cubicBezTo>
                  <a:cubicBezTo>
                    <a:pt x="4748" y="6953"/>
                    <a:pt x="5938" y="6730"/>
                    <a:pt x="7034" y="6042"/>
                  </a:cubicBezTo>
                  <a:cubicBezTo>
                    <a:pt x="7034" y="6042"/>
                    <a:pt x="6829" y="3566"/>
                    <a:pt x="56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Google Shape;3239;p50"/>
            <p:cNvSpPr/>
            <p:nvPr/>
          </p:nvSpPr>
          <p:spPr>
            <a:xfrm>
              <a:off x="4776077" y="1979765"/>
              <a:ext cx="297278" cy="350008"/>
            </a:xfrm>
            <a:custGeom>
              <a:avLst/>
              <a:gdLst/>
              <a:ahLst/>
              <a:cxnLst/>
              <a:rect l="l" t="t" r="r" b="b"/>
              <a:pathLst>
                <a:path w="3969" h="4673" extrusionOk="0">
                  <a:moveTo>
                    <a:pt x="1985" y="0"/>
                  </a:moveTo>
                  <a:cubicBezTo>
                    <a:pt x="884" y="0"/>
                    <a:pt x="0" y="1043"/>
                    <a:pt x="0" y="2336"/>
                  </a:cubicBezTo>
                  <a:cubicBezTo>
                    <a:pt x="0" y="3623"/>
                    <a:pt x="884" y="4672"/>
                    <a:pt x="1985" y="4672"/>
                  </a:cubicBezTo>
                  <a:cubicBezTo>
                    <a:pt x="3079" y="4672"/>
                    <a:pt x="3969" y="3623"/>
                    <a:pt x="3969" y="2336"/>
                  </a:cubicBezTo>
                  <a:cubicBezTo>
                    <a:pt x="3969" y="1043"/>
                    <a:pt x="3079" y="0"/>
                    <a:pt x="1985" y="0"/>
                  </a:cubicBezTo>
                  <a:close/>
                </a:path>
              </a:pathLst>
            </a:custGeom>
            <a:solidFill>
              <a:srgbClr val="EFFBFF">
                <a:alpha val="51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Google Shape;3240;p50"/>
            <p:cNvSpPr/>
            <p:nvPr/>
          </p:nvSpPr>
          <p:spPr>
            <a:xfrm>
              <a:off x="4796675" y="2004183"/>
              <a:ext cx="255634" cy="300649"/>
            </a:xfrm>
            <a:custGeom>
              <a:avLst/>
              <a:gdLst/>
              <a:ahLst/>
              <a:cxnLst/>
              <a:rect l="l" t="t" r="r" b="b"/>
              <a:pathLst>
                <a:path w="3413" h="4014" fill="none" extrusionOk="0">
                  <a:moveTo>
                    <a:pt x="3412" y="2010"/>
                  </a:moveTo>
                  <a:cubicBezTo>
                    <a:pt x="3412" y="3118"/>
                    <a:pt x="2650" y="4014"/>
                    <a:pt x="1710" y="4014"/>
                  </a:cubicBezTo>
                  <a:cubicBezTo>
                    <a:pt x="762" y="4014"/>
                    <a:pt x="1" y="3118"/>
                    <a:pt x="1" y="2010"/>
                  </a:cubicBezTo>
                  <a:cubicBezTo>
                    <a:pt x="1" y="903"/>
                    <a:pt x="762" y="1"/>
                    <a:pt x="1710" y="1"/>
                  </a:cubicBezTo>
                  <a:cubicBezTo>
                    <a:pt x="2650" y="1"/>
                    <a:pt x="3412" y="903"/>
                    <a:pt x="3412" y="2010"/>
                  </a:cubicBezTo>
                  <a:close/>
                </a:path>
              </a:pathLst>
            </a:custGeom>
            <a:noFill/>
            <a:ln w="2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Google Shape;3241;p50"/>
            <p:cNvSpPr/>
            <p:nvPr/>
          </p:nvSpPr>
          <p:spPr>
            <a:xfrm>
              <a:off x="4693610" y="1857975"/>
              <a:ext cx="434869" cy="234512"/>
            </a:xfrm>
            <a:custGeom>
              <a:avLst/>
              <a:gdLst/>
              <a:ahLst/>
              <a:cxnLst/>
              <a:rect l="l" t="t" r="r" b="b"/>
              <a:pathLst>
                <a:path w="5806" h="3131" extrusionOk="0">
                  <a:moveTo>
                    <a:pt x="5242" y="1"/>
                  </a:moveTo>
                  <a:lnTo>
                    <a:pt x="781" y="33"/>
                  </a:lnTo>
                  <a:cubicBezTo>
                    <a:pt x="468" y="1050"/>
                    <a:pt x="205" y="2081"/>
                    <a:pt x="1" y="3130"/>
                  </a:cubicBezTo>
                  <a:cubicBezTo>
                    <a:pt x="1837" y="2426"/>
                    <a:pt x="3822" y="1927"/>
                    <a:pt x="5806" y="1786"/>
                  </a:cubicBezTo>
                  <a:cubicBezTo>
                    <a:pt x="5646" y="1229"/>
                    <a:pt x="5460" y="634"/>
                    <a:pt x="524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2" name="Google Shape;3242;p50"/>
            <p:cNvSpPr/>
            <p:nvPr/>
          </p:nvSpPr>
          <p:spPr>
            <a:xfrm>
              <a:off x="4671065" y="1855578"/>
              <a:ext cx="514938" cy="385960"/>
            </a:xfrm>
            <a:custGeom>
              <a:avLst/>
              <a:gdLst/>
              <a:ahLst/>
              <a:cxnLst/>
              <a:rect l="l" t="t" r="r" b="b"/>
              <a:pathLst>
                <a:path w="6875" h="5153" extrusionOk="0">
                  <a:moveTo>
                    <a:pt x="5550" y="1"/>
                  </a:moveTo>
                  <a:lnTo>
                    <a:pt x="3316" y="20"/>
                  </a:lnTo>
                  <a:lnTo>
                    <a:pt x="1082" y="33"/>
                  </a:lnTo>
                  <a:lnTo>
                    <a:pt x="1057" y="33"/>
                  </a:lnTo>
                  <a:lnTo>
                    <a:pt x="1050" y="58"/>
                  </a:lnTo>
                  <a:cubicBezTo>
                    <a:pt x="922" y="468"/>
                    <a:pt x="807" y="884"/>
                    <a:pt x="698" y="1300"/>
                  </a:cubicBezTo>
                  <a:cubicBezTo>
                    <a:pt x="590" y="1722"/>
                    <a:pt x="494" y="2138"/>
                    <a:pt x="398" y="2561"/>
                  </a:cubicBezTo>
                  <a:cubicBezTo>
                    <a:pt x="302" y="2983"/>
                    <a:pt x="225" y="3412"/>
                    <a:pt x="161" y="3834"/>
                  </a:cubicBezTo>
                  <a:cubicBezTo>
                    <a:pt x="90" y="4257"/>
                    <a:pt x="39" y="4686"/>
                    <a:pt x="1" y="5114"/>
                  </a:cubicBezTo>
                  <a:lnTo>
                    <a:pt x="33" y="5114"/>
                  </a:lnTo>
                  <a:cubicBezTo>
                    <a:pt x="78" y="4679"/>
                    <a:pt x="135" y="4257"/>
                    <a:pt x="206" y="3834"/>
                  </a:cubicBezTo>
                  <a:cubicBezTo>
                    <a:pt x="282" y="3406"/>
                    <a:pt x="366" y="2983"/>
                    <a:pt x="455" y="2567"/>
                  </a:cubicBezTo>
                  <a:cubicBezTo>
                    <a:pt x="545" y="2145"/>
                    <a:pt x="647" y="1729"/>
                    <a:pt x="756" y="1313"/>
                  </a:cubicBezTo>
                  <a:cubicBezTo>
                    <a:pt x="863" y="905"/>
                    <a:pt x="975" y="498"/>
                    <a:pt x="1106" y="96"/>
                  </a:cubicBezTo>
                  <a:lnTo>
                    <a:pt x="1106" y="96"/>
                  </a:lnTo>
                  <a:lnTo>
                    <a:pt x="3316" y="84"/>
                  </a:lnTo>
                  <a:lnTo>
                    <a:pt x="5520" y="71"/>
                  </a:lnTo>
                  <a:lnTo>
                    <a:pt x="5520" y="71"/>
                  </a:lnTo>
                  <a:cubicBezTo>
                    <a:pt x="5805" y="895"/>
                    <a:pt x="6058" y="1725"/>
                    <a:pt x="6279" y="2567"/>
                  </a:cubicBezTo>
                  <a:cubicBezTo>
                    <a:pt x="6388" y="2996"/>
                    <a:pt x="6491" y="3425"/>
                    <a:pt x="6587" y="3854"/>
                  </a:cubicBezTo>
                  <a:cubicBezTo>
                    <a:pt x="6676" y="4282"/>
                    <a:pt x="6766" y="4718"/>
                    <a:pt x="6836" y="5146"/>
                  </a:cubicBezTo>
                  <a:lnTo>
                    <a:pt x="6875" y="5153"/>
                  </a:lnTo>
                  <a:cubicBezTo>
                    <a:pt x="6804" y="4718"/>
                    <a:pt x="6728" y="4282"/>
                    <a:pt x="6638" y="3854"/>
                  </a:cubicBezTo>
                  <a:cubicBezTo>
                    <a:pt x="6548" y="3418"/>
                    <a:pt x="6446" y="2989"/>
                    <a:pt x="6337" y="2561"/>
                  </a:cubicBezTo>
                  <a:cubicBezTo>
                    <a:pt x="6119" y="1709"/>
                    <a:pt x="5870" y="865"/>
                    <a:pt x="5582" y="26"/>
                  </a:cubicBezTo>
                  <a:lnTo>
                    <a:pt x="55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3" name="Google Shape;3243;p50"/>
            <p:cNvSpPr/>
            <p:nvPr/>
          </p:nvSpPr>
          <p:spPr>
            <a:xfrm>
              <a:off x="4617360" y="1624955"/>
              <a:ext cx="549017" cy="333230"/>
            </a:xfrm>
            <a:custGeom>
              <a:avLst/>
              <a:gdLst/>
              <a:ahLst/>
              <a:cxnLst/>
              <a:rect l="l" t="t" r="r" b="b"/>
              <a:pathLst>
                <a:path w="7330" h="4449" extrusionOk="0">
                  <a:moveTo>
                    <a:pt x="1659" y="1"/>
                  </a:moveTo>
                  <a:cubicBezTo>
                    <a:pt x="1307" y="366"/>
                    <a:pt x="1038" y="788"/>
                    <a:pt x="859" y="1249"/>
                  </a:cubicBezTo>
                  <a:cubicBezTo>
                    <a:pt x="1" y="3380"/>
                    <a:pt x="1588" y="4244"/>
                    <a:pt x="3515" y="4417"/>
                  </a:cubicBezTo>
                  <a:cubicBezTo>
                    <a:pt x="3760" y="4438"/>
                    <a:pt x="3997" y="4449"/>
                    <a:pt x="4226" y="4449"/>
                  </a:cubicBezTo>
                  <a:cubicBezTo>
                    <a:pt x="5460" y="4449"/>
                    <a:pt x="6437" y="4138"/>
                    <a:pt x="6977" y="3457"/>
                  </a:cubicBezTo>
                  <a:cubicBezTo>
                    <a:pt x="7124" y="3265"/>
                    <a:pt x="7240" y="3048"/>
                    <a:pt x="7317" y="2817"/>
                  </a:cubicBezTo>
                  <a:cubicBezTo>
                    <a:pt x="7323" y="2798"/>
                    <a:pt x="7323" y="2785"/>
                    <a:pt x="7329" y="2766"/>
                  </a:cubicBezTo>
                  <a:lnTo>
                    <a:pt x="7329" y="2766"/>
                  </a:lnTo>
                  <a:cubicBezTo>
                    <a:pt x="6766" y="3209"/>
                    <a:pt x="5931" y="3419"/>
                    <a:pt x="4927" y="3419"/>
                  </a:cubicBezTo>
                  <a:cubicBezTo>
                    <a:pt x="4699" y="3419"/>
                    <a:pt x="4463" y="3408"/>
                    <a:pt x="4219" y="3387"/>
                  </a:cubicBezTo>
                  <a:cubicBezTo>
                    <a:pt x="2292" y="3214"/>
                    <a:pt x="705" y="2350"/>
                    <a:pt x="1563" y="219"/>
                  </a:cubicBezTo>
                  <a:cubicBezTo>
                    <a:pt x="1588" y="148"/>
                    <a:pt x="1620" y="71"/>
                    <a:pt x="16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4" name="Google Shape;3244;p50"/>
            <p:cNvSpPr/>
            <p:nvPr/>
          </p:nvSpPr>
          <p:spPr>
            <a:xfrm>
              <a:off x="4659111" y="1554913"/>
              <a:ext cx="535502" cy="352826"/>
            </a:xfrm>
            <a:custGeom>
              <a:avLst/>
              <a:gdLst/>
              <a:ahLst/>
              <a:cxnLst/>
              <a:rect l="l" t="t" r="r" b="b"/>
              <a:pathLst>
                <a:path w="7003" h="4354" extrusionOk="0">
                  <a:moveTo>
                    <a:pt x="3211" y="0"/>
                  </a:moveTo>
                  <a:cubicBezTo>
                    <a:pt x="2642" y="0"/>
                    <a:pt x="2079" y="149"/>
                    <a:pt x="1582" y="443"/>
                  </a:cubicBezTo>
                  <a:cubicBezTo>
                    <a:pt x="1351" y="578"/>
                    <a:pt x="1140" y="744"/>
                    <a:pt x="955" y="936"/>
                  </a:cubicBezTo>
                  <a:cubicBezTo>
                    <a:pt x="916" y="1006"/>
                    <a:pt x="884" y="1083"/>
                    <a:pt x="859" y="1154"/>
                  </a:cubicBezTo>
                  <a:cubicBezTo>
                    <a:pt x="1" y="3285"/>
                    <a:pt x="1588" y="4149"/>
                    <a:pt x="3515" y="4322"/>
                  </a:cubicBezTo>
                  <a:cubicBezTo>
                    <a:pt x="3759" y="4343"/>
                    <a:pt x="3995" y="4354"/>
                    <a:pt x="4223" y="4354"/>
                  </a:cubicBezTo>
                  <a:cubicBezTo>
                    <a:pt x="5227" y="4354"/>
                    <a:pt x="6062" y="4144"/>
                    <a:pt x="6625" y="3701"/>
                  </a:cubicBezTo>
                  <a:cubicBezTo>
                    <a:pt x="7003" y="2395"/>
                    <a:pt x="5921" y="104"/>
                    <a:pt x="3438" y="8"/>
                  </a:cubicBezTo>
                  <a:cubicBezTo>
                    <a:pt x="3362" y="3"/>
                    <a:pt x="3287" y="0"/>
                    <a:pt x="3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5" name="Google Shape;3245;p50"/>
            <p:cNvSpPr/>
            <p:nvPr/>
          </p:nvSpPr>
          <p:spPr>
            <a:xfrm>
              <a:off x="4669192" y="1841646"/>
              <a:ext cx="472245" cy="119391"/>
            </a:xfrm>
            <a:custGeom>
              <a:avLst/>
              <a:gdLst/>
              <a:ahLst/>
              <a:cxnLst/>
              <a:rect l="l" t="t" r="r" b="b"/>
              <a:pathLst>
                <a:path w="6305" h="1594" extrusionOk="0">
                  <a:moveTo>
                    <a:pt x="32" y="1"/>
                  </a:moveTo>
                  <a:lnTo>
                    <a:pt x="0" y="7"/>
                  </a:lnTo>
                  <a:cubicBezTo>
                    <a:pt x="96" y="295"/>
                    <a:pt x="269" y="551"/>
                    <a:pt x="493" y="750"/>
                  </a:cubicBezTo>
                  <a:cubicBezTo>
                    <a:pt x="723" y="948"/>
                    <a:pt x="979" y="1102"/>
                    <a:pt x="1261" y="1217"/>
                  </a:cubicBezTo>
                  <a:cubicBezTo>
                    <a:pt x="1818" y="1428"/>
                    <a:pt x="2407" y="1550"/>
                    <a:pt x="3002" y="1575"/>
                  </a:cubicBezTo>
                  <a:cubicBezTo>
                    <a:pt x="3162" y="1587"/>
                    <a:pt x="3323" y="1594"/>
                    <a:pt x="3484" y="1594"/>
                  </a:cubicBezTo>
                  <a:cubicBezTo>
                    <a:pt x="3920" y="1594"/>
                    <a:pt x="4356" y="1549"/>
                    <a:pt x="4781" y="1460"/>
                  </a:cubicBezTo>
                  <a:cubicBezTo>
                    <a:pt x="5076" y="1396"/>
                    <a:pt x="5357" y="1287"/>
                    <a:pt x="5620" y="1147"/>
                  </a:cubicBezTo>
                  <a:cubicBezTo>
                    <a:pt x="5882" y="999"/>
                    <a:pt x="6112" y="807"/>
                    <a:pt x="6304" y="571"/>
                  </a:cubicBezTo>
                  <a:lnTo>
                    <a:pt x="6272" y="551"/>
                  </a:lnTo>
                  <a:cubicBezTo>
                    <a:pt x="6087" y="775"/>
                    <a:pt x="5856" y="961"/>
                    <a:pt x="5594" y="1095"/>
                  </a:cubicBezTo>
                  <a:cubicBezTo>
                    <a:pt x="5332" y="1236"/>
                    <a:pt x="5056" y="1332"/>
                    <a:pt x="4768" y="1396"/>
                  </a:cubicBezTo>
                  <a:cubicBezTo>
                    <a:pt x="4363" y="1481"/>
                    <a:pt x="3955" y="1522"/>
                    <a:pt x="3545" y="1522"/>
                  </a:cubicBezTo>
                  <a:cubicBezTo>
                    <a:pt x="3366" y="1522"/>
                    <a:pt x="3187" y="1514"/>
                    <a:pt x="3008" y="1499"/>
                  </a:cubicBezTo>
                  <a:cubicBezTo>
                    <a:pt x="2419" y="1467"/>
                    <a:pt x="1837" y="1351"/>
                    <a:pt x="1287" y="1147"/>
                  </a:cubicBezTo>
                  <a:cubicBezTo>
                    <a:pt x="1011" y="1044"/>
                    <a:pt x="755" y="897"/>
                    <a:pt x="531" y="705"/>
                  </a:cubicBezTo>
                  <a:cubicBezTo>
                    <a:pt x="307" y="519"/>
                    <a:pt x="135" y="270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6" name="Google Shape;3246;p50"/>
            <p:cNvSpPr/>
            <p:nvPr/>
          </p:nvSpPr>
          <p:spPr>
            <a:xfrm>
              <a:off x="4768886" y="1547806"/>
              <a:ext cx="50408" cy="43217"/>
            </a:xfrm>
            <a:custGeom>
              <a:avLst/>
              <a:gdLst/>
              <a:ahLst/>
              <a:cxnLst/>
              <a:rect l="l" t="t" r="r" b="b"/>
              <a:pathLst>
                <a:path w="673" h="577" extrusionOk="0">
                  <a:moveTo>
                    <a:pt x="391" y="1"/>
                  </a:moveTo>
                  <a:cubicBezTo>
                    <a:pt x="128" y="1"/>
                    <a:pt x="0" y="308"/>
                    <a:pt x="180" y="493"/>
                  </a:cubicBezTo>
                  <a:cubicBezTo>
                    <a:pt x="239" y="551"/>
                    <a:pt x="312" y="577"/>
                    <a:pt x="382" y="577"/>
                  </a:cubicBezTo>
                  <a:cubicBezTo>
                    <a:pt x="531" y="577"/>
                    <a:pt x="672" y="462"/>
                    <a:pt x="672" y="289"/>
                  </a:cubicBezTo>
                  <a:cubicBezTo>
                    <a:pt x="672" y="129"/>
                    <a:pt x="544" y="1"/>
                    <a:pt x="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" name="Google Shape;3247;p50"/>
            <p:cNvSpPr/>
            <p:nvPr/>
          </p:nvSpPr>
          <p:spPr>
            <a:xfrm>
              <a:off x="5012391" y="1538219"/>
              <a:ext cx="50408" cy="43217"/>
            </a:xfrm>
            <a:custGeom>
              <a:avLst/>
              <a:gdLst/>
              <a:ahLst/>
              <a:cxnLst/>
              <a:rect l="l" t="t" r="r" b="b"/>
              <a:pathLst>
                <a:path w="673" h="577" extrusionOk="0">
                  <a:moveTo>
                    <a:pt x="385" y="1"/>
                  </a:moveTo>
                  <a:cubicBezTo>
                    <a:pt x="129" y="1"/>
                    <a:pt x="1" y="308"/>
                    <a:pt x="180" y="493"/>
                  </a:cubicBezTo>
                  <a:cubicBezTo>
                    <a:pt x="238" y="551"/>
                    <a:pt x="309" y="577"/>
                    <a:pt x="380" y="577"/>
                  </a:cubicBezTo>
                  <a:cubicBezTo>
                    <a:pt x="529" y="577"/>
                    <a:pt x="673" y="462"/>
                    <a:pt x="673" y="289"/>
                  </a:cubicBezTo>
                  <a:cubicBezTo>
                    <a:pt x="673" y="129"/>
                    <a:pt x="545" y="1"/>
                    <a:pt x="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8" name="Google Shape;3248;p50"/>
            <p:cNvSpPr/>
            <p:nvPr/>
          </p:nvSpPr>
          <p:spPr>
            <a:xfrm>
              <a:off x="4881538" y="1574546"/>
              <a:ext cx="88757" cy="48760"/>
            </a:xfrm>
            <a:custGeom>
              <a:avLst/>
              <a:gdLst/>
              <a:ahLst/>
              <a:cxnLst/>
              <a:rect l="l" t="t" r="r" b="b"/>
              <a:pathLst>
                <a:path w="1185" h="651" extrusionOk="0">
                  <a:moveTo>
                    <a:pt x="44" y="1"/>
                  </a:moveTo>
                  <a:cubicBezTo>
                    <a:pt x="28" y="1"/>
                    <a:pt x="13" y="17"/>
                    <a:pt x="13" y="34"/>
                  </a:cubicBezTo>
                  <a:cubicBezTo>
                    <a:pt x="0" y="194"/>
                    <a:pt x="52" y="348"/>
                    <a:pt x="161" y="463"/>
                  </a:cubicBezTo>
                  <a:cubicBezTo>
                    <a:pt x="276" y="588"/>
                    <a:pt x="435" y="651"/>
                    <a:pt x="593" y="651"/>
                  </a:cubicBezTo>
                  <a:cubicBezTo>
                    <a:pt x="750" y="651"/>
                    <a:pt x="907" y="590"/>
                    <a:pt x="1025" y="469"/>
                  </a:cubicBezTo>
                  <a:cubicBezTo>
                    <a:pt x="1133" y="354"/>
                    <a:pt x="1185" y="194"/>
                    <a:pt x="1165" y="34"/>
                  </a:cubicBezTo>
                  <a:cubicBezTo>
                    <a:pt x="1165" y="15"/>
                    <a:pt x="1153" y="2"/>
                    <a:pt x="1133" y="2"/>
                  </a:cubicBezTo>
                  <a:cubicBezTo>
                    <a:pt x="1114" y="2"/>
                    <a:pt x="1095" y="15"/>
                    <a:pt x="1095" y="34"/>
                  </a:cubicBezTo>
                  <a:cubicBezTo>
                    <a:pt x="1076" y="162"/>
                    <a:pt x="1012" y="277"/>
                    <a:pt x="922" y="360"/>
                  </a:cubicBezTo>
                  <a:cubicBezTo>
                    <a:pt x="826" y="444"/>
                    <a:pt x="711" y="488"/>
                    <a:pt x="589" y="495"/>
                  </a:cubicBezTo>
                  <a:cubicBezTo>
                    <a:pt x="468" y="495"/>
                    <a:pt x="346" y="450"/>
                    <a:pt x="257" y="367"/>
                  </a:cubicBezTo>
                  <a:cubicBezTo>
                    <a:pt x="161" y="277"/>
                    <a:pt x="103" y="162"/>
                    <a:pt x="90" y="34"/>
                  </a:cubicBezTo>
                  <a:cubicBezTo>
                    <a:pt x="84" y="15"/>
                    <a:pt x="71" y="2"/>
                    <a:pt x="52" y="2"/>
                  </a:cubicBezTo>
                  <a:cubicBezTo>
                    <a:pt x="49" y="1"/>
                    <a:pt x="47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9" name="Google Shape;3250;p50"/>
          <p:cNvGrpSpPr/>
          <p:nvPr/>
        </p:nvGrpSpPr>
        <p:grpSpPr>
          <a:xfrm>
            <a:off x="3492249" y="3898753"/>
            <a:ext cx="790580" cy="1129736"/>
            <a:chOff x="4522445" y="3002118"/>
            <a:chExt cx="790580" cy="1129736"/>
          </a:xfrm>
        </p:grpSpPr>
        <p:sp>
          <p:nvSpPr>
            <p:cNvPr id="120" name="Google Shape;3251;p50"/>
            <p:cNvSpPr/>
            <p:nvPr/>
          </p:nvSpPr>
          <p:spPr>
            <a:xfrm>
              <a:off x="4522445" y="3532273"/>
              <a:ext cx="293982" cy="380043"/>
            </a:xfrm>
            <a:custGeom>
              <a:avLst/>
              <a:gdLst/>
              <a:ahLst/>
              <a:cxnLst/>
              <a:rect l="l" t="t" r="r" b="b"/>
              <a:pathLst>
                <a:path w="3925" h="5074" extrusionOk="0">
                  <a:moveTo>
                    <a:pt x="2804" y="0"/>
                  </a:moveTo>
                  <a:cubicBezTo>
                    <a:pt x="2804" y="0"/>
                    <a:pt x="1127" y="1517"/>
                    <a:pt x="449" y="3309"/>
                  </a:cubicBezTo>
                  <a:cubicBezTo>
                    <a:pt x="340" y="3463"/>
                    <a:pt x="244" y="3629"/>
                    <a:pt x="161" y="3802"/>
                  </a:cubicBezTo>
                  <a:cubicBezTo>
                    <a:pt x="20" y="4058"/>
                    <a:pt x="1" y="4353"/>
                    <a:pt x="90" y="4628"/>
                  </a:cubicBezTo>
                  <a:cubicBezTo>
                    <a:pt x="190" y="4910"/>
                    <a:pt x="454" y="5074"/>
                    <a:pt x="725" y="5074"/>
                  </a:cubicBezTo>
                  <a:cubicBezTo>
                    <a:pt x="872" y="5074"/>
                    <a:pt x="1021" y="5026"/>
                    <a:pt x="1147" y="4922"/>
                  </a:cubicBezTo>
                  <a:cubicBezTo>
                    <a:pt x="1230" y="4865"/>
                    <a:pt x="1300" y="4794"/>
                    <a:pt x="1371" y="4717"/>
                  </a:cubicBezTo>
                  <a:cubicBezTo>
                    <a:pt x="1433" y="4775"/>
                    <a:pt x="1514" y="4830"/>
                    <a:pt x="1592" y="4830"/>
                  </a:cubicBezTo>
                  <a:cubicBezTo>
                    <a:pt x="1626" y="4830"/>
                    <a:pt x="1659" y="4820"/>
                    <a:pt x="1691" y="4794"/>
                  </a:cubicBezTo>
                  <a:cubicBezTo>
                    <a:pt x="1787" y="4705"/>
                    <a:pt x="1691" y="4404"/>
                    <a:pt x="1627" y="4218"/>
                  </a:cubicBezTo>
                  <a:cubicBezTo>
                    <a:pt x="1799" y="3975"/>
                    <a:pt x="2555" y="2970"/>
                    <a:pt x="3924" y="1920"/>
                  </a:cubicBezTo>
                  <a:lnTo>
                    <a:pt x="28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1" name="Google Shape;3252;p50"/>
            <p:cNvSpPr/>
            <p:nvPr/>
          </p:nvSpPr>
          <p:spPr>
            <a:xfrm>
              <a:off x="5008108" y="3552871"/>
              <a:ext cx="304918" cy="368957"/>
            </a:xfrm>
            <a:custGeom>
              <a:avLst/>
              <a:gdLst/>
              <a:ahLst/>
              <a:cxnLst/>
              <a:rect l="l" t="t" r="r" b="b"/>
              <a:pathLst>
                <a:path w="4071" h="4926" extrusionOk="0">
                  <a:moveTo>
                    <a:pt x="992" y="1"/>
                  </a:moveTo>
                  <a:lnTo>
                    <a:pt x="0" y="1985"/>
                  </a:lnTo>
                  <a:cubicBezTo>
                    <a:pt x="1434" y="2945"/>
                    <a:pt x="2253" y="3905"/>
                    <a:pt x="2439" y="4129"/>
                  </a:cubicBezTo>
                  <a:cubicBezTo>
                    <a:pt x="2394" y="4314"/>
                    <a:pt x="2305" y="4622"/>
                    <a:pt x="2420" y="4705"/>
                  </a:cubicBezTo>
                  <a:cubicBezTo>
                    <a:pt x="2450" y="4728"/>
                    <a:pt x="2481" y="4738"/>
                    <a:pt x="2512" y="4738"/>
                  </a:cubicBezTo>
                  <a:cubicBezTo>
                    <a:pt x="2591" y="4738"/>
                    <a:pt x="2669" y="4673"/>
                    <a:pt x="2733" y="4609"/>
                  </a:cubicBezTo>
                  <a:cubicBezTo>
                    <a:pt x="2804" y="4679"/>
                    <a:pt x="2881" y="4743"/>
                    <a:pt x="2964" y="4801"/>
                  </a:cubicBezTo>
                  <a:cubicBezTo>
                    <a:pt x="3083" y="4886"/>
                    <a:pt x="3219" y="4926"/>
                    <a:pt x="3351" y="4926"/>
                  </a:cubicBezTo>
                  <a:cubicBezTo>
                    <a:pt x="3638" y="4926"/>
                    <a:pt x="3913" y="4742"/>
                    <a:pt x="4001" y="4436"/>
                  </a:cubicBezTo>
                  <a:cubicBezTo>
                    <a:pt x="4071" y="4161"/>
                    <a:pt x="4026" y="3860"/>
                    <a:pt x="3879" y="3617"/>
                  </a:cubicBezTo>
                  <a:cubicBezTo>
                    <a:pt x="3777" y="3450"/>
                    <a:pt x="3668" y="3290"/>
                    <a:pt x="3553" y="3143"/>
                  </a:cubicBezTo>
                  <a:cubicBezTo>
                    <a:pt x="2765" y="1402"/>
                    <a:pt x="992" y="1"/>
                    <a:pt x="9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2" name="Google Shape;3253;p50"/>
            <p:cNvSpPr/>
            <p:nvPr/>
          </p:nvSpPr>
          <p:spPr>
            <a:xfrm>
              <a:off x="4741533" y="3002118"/>
              <a:ext cx="115121" cy="162982"/>
            </a:xfrm>
            <a:custGeom>
              <a:avLst/>
              <a:gdLst/>
              <a:ahLst/>
              <a:cxnLst/>
              <a:rect l="l" t="t" r="r" b="b"/>
              <a:pathLst>
                <a:path w="1537" h="2176" extrusionOk="0">
                  <a:moveTo>
                    <a:pt x="1164" y="1"/>
                  </a:moveTo>
                  <a:cubicBezTo>
                    <a:pt x="918" y="1"/>
                    <a:pt x="762" y="588"/>
                    <a:pt x="762" y="588"/>
                  </a:cubicBezTo>
                  <a:cubicBezTo>
                    <a:pt x="762" y="588"/>
                    <a:pt x="416" y="374"/>
                    <a:pt x="206" y="374"/>
                  </a:cubicBezTo>
                  <a:cubicBezTo>
                    <a:pt x="127" y="374"/>
                    <a:pt x="68" y="404"/>
                    <a:pt x="52" y="486"/>
                  </a:cubicBezTo>
                  <a:cubicBezTo>
                    <a:pt x="1" y="787"/>
                    <a:pt x="654" y="1049"/>
                    <a:pt x="654" y="1049"/>
                  </a:cubicBezTo>
                  <a:lnTo>
                    <a:pt x="1057" y="2176"/>
                  </a:lnTo>
                  <a:lnTo>
                    <a:pt x="1537" y="2073"/>
                  </a:lnTo>
                  <a:lnTo>
                    <a:pt x="1166" y="857"/>
                  </a:lnTo>
                  <a:cubicBezTo>
                    <a:pt x="1166" y="857"/>
                    <a:pt x="1466" y="76"/>
                    <a:pt x="1204" y="6"/>
                  </a:cubicBezTo>
                  <a:cubicBezTo>
                    <a:pt x="1190" y="2"/>
                    <a:pt x="1177" y="1"/>
                    <a:pt x="1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3" name="Google Shape;3254;p50"/>
            <p:cNvSpPr/>
            <p:nvPr/>
          </p:nvSpPr>
          <p:spPr>
            <a:xfrm>
              <a:off x="4981742" y="3002118"/>
              <a:ext cx="115121" cy="162982"/>
            </a:xfrm>
            <a:custGeom>
              <a:avLst/>
              <a:gdLst/>
              <a:ahLst/>
              <a:cxnLst/>
              <a:rect l="l" t="t" r="r" b="b"/>
              <a:pathLst>
                <a:path w="1537" h="2176" extrusionOk="0">
                  <a:moveTo>
                    <a:pt x="373" y="1"/>
                  </a:moveTo>
                  <a:cubicBezTo>
                    <a:pt x="360" y="1"/>
                    <a:pt x="347" y="2"/>
                    <a:pt x="333" y="6"/>
                  </a:cubicBezTo>
                  <a:cubicBezTo>
                    <a:pt x="71" y="76"/>
                    <a:pt x="372" y="857"/>
                    <a:pt x="372" y="857"/>
                  </a:cubicBezTo>
                  <a:lnTo>
                    <a:pt x="0" y="2073"/>
                  </a:lnTo>
                  <a:lnTo>
                    <a:pt x="474" y="2176"/>
                  </a:lnTo>
                  <a:lnTo>
                    <a:pt x="884" y="1049"/>
                  </a:lnTo>
                  <a:cubicBezTo>
                    <a:pt x="884" y="1049"/>
                    <a:pt x="1536" y="787"/>
                    <a:pt x="1479" y="486"/>
                  </a:cubicBezTo>
                  <a:cubicBezTo>
                    <a:pt x="1465" y="404"/>
                    <a:pt x="1407" y="374"/>
                    <a:pt x="1329" y="374"/>
                  </a:cubicBezTo>
                  <a:cubicBezTo>
                    <a:pt x="1121" y="374"/>
                    <a:pt x="775" y="588"/>
                    <a:pt x="775" y="588"/>
                  </a:cubicBezTo>
                  <a:cubicBezTo>
                    <a:pt x="775" y="588"/>
                    <a:pt x="613" y="1"/>
                    <a:pt x="3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4" name="Google Shape;3255;p50"/>
            <p:cNvSpPr/>
            <p:nvPr/>
          </p:nvSpPr>
          <p:spPr>
            <a:xfrm>
              <a:off x="4579071" y="3055973"/>
              <a:ext cx="239755" cy="238107"/>
            </a:xfrm>
            <a:custGeom>
              <a:avLst/>
              <a:gdLst/>
              <a:ahLst/>
              <a:cxnLst/>
              <a:rect l="l" t="t" r="r" b="b"/>
              <a:pathLst>
                <a:path w="3201" h="3179" extrusionOk="0">
                  <a:moveTo>
                    <a:pt x="634" y="1"/>
                  </a:moveTo>
                  <a:cubicBezTo>
                    <a:pt x="340" y="1"/>
                    <a:pt x="147" y="55"/>
                    <a:pt x="147" y="55"/>
                  </a:cubicBezTo>
                  <a:cubicBezTo>
                    <a:pt x="0" y="2986"/>
                    <a:pt x="2202" y="3178"/>
                    <a:pt x="2202" y="3178"/>
                  </a:cubicBezTo>
                  <a:lnTo>
                    <a:pt x="3200" y="2301"/>
                  </a:lnTo>
                  <a:cubicBezTo>
                    <a:pt x="2572" y="300"/>
                    <a:pt x="1323" y="1"/>
                    <a:pt x="6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5" name="Google Shape;3256;p50"/>
            <p:cNvSpPr/>
            <p:nvPr/>
          </p:nvSpPr>
          <p:spPr>
            <a:xfrm>
              <a:off x="4623113" y="3099640"/>
              <a:ext cx="152571" cy="151747"/>
            </a:xfrm>
            <a:custGeom>
              <a:avLst/>
              <a:gdLst/>
              <a:ahLst/>
              <a:cxnLst/>
              <a:rect l="l" t="t" r="r" b="b"/>
              <a:pathLst>
                <a:path w="2037" h="2026" extrusionOk="0">
                  <a:moveTo>
                    <a:pt x="404" y="0"/>
                  </a:moveTo>
                  <a:cubicBezTo>
                    <a:pt x="215" y="0"/>
                    <a:pt x="91" y="35"/>
                    <a:pt x="91" y="35"/>
                  </a:cubicBezTo>
                  <a:cubicBezTo>
                    <a:pt x="1" y="1904"/>
                    <a:pt x="1403" y="2026"/>
                    <a:pt x="1403" y="2026"/>
                  </a:cubicBezTo>
                  <a:lnTo>
                    <a:pt x="2036" y="1469"/>
                  </a:lnTo>
                  <a:cubicBezTo>
                    <a:pt x="1642" y="192"/>
                    <a:pt x="846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6" name="Google Shape;3257;p50"/>
            <p:cNvSpPr/>
            <p:nvPr/>
          </p:nvSpPr>
          <p:spPr>
            <a:xfrm>
              <a:off x="5009081" y="3055973"/>
              <a:ext cx="239755" cy="238107"/>
            </a:xfrm>
            <a:custGeom>
              <a:avLst/>
              <a:gdLst/>
              <a:ahLst/>
              <a:cxnLst/>
              <a:rect l="l" t="t" r="r" b="b"/>
              <a:pathLst>
                <a:path w="3201" h="3179" extrusionOk="0">
                  <a:moveTo>
                    <a:pt x="2567" y="1"/>
                  </a:moveTo>
                  <a:cubicBezTo>
                    <a:pt x="1877" y="1"/>
                    <a:pt x="629" y="300"/>
                    <a:pt x="0" y="2301"/>
                  </a:cubicBezTo>
                  <a:lnTo>
                    <a:pt x="1005" y="3178"/>
                  </a:lnTo>
                  <a:cubicBezTo>
                    <a:pt x="1005" y="3178"/>
                    <a:pt x="3200" y="2986"/>
                    <a:pt x="3053" y="55"/>
                  </a:cubicBezTo>
                  <a:cubicBezTo>
                    <a:pt x="3053" y="55"/>
                    <a:pt x="2861" y="1"/>
                    <a:pt x="25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7" name="Google Shape;3258;p50"/>
            <p:cNvSpPr/>
            <p:nvPr/>
          </p:nvSpPr>
          <p:spPr>
            <a:xfrm>
              <a:off x="5052225" y="3099640"/>
              <a:ext cx="152946" cy="151747"/>
            </a:xfrm>
            <a:custGeom>
              <a:avLst/>
              <a:gdLst/>
              <a:ahLst/>
              <a:cxnLst/>
              <a:rect l="l" t="t" r="r" b="b"/>
              <a:pathLst>
                <a:path w="2042" h="2026" extrusionOk="0">
                  <a:moveTo>
                    <a:pt x="1634" y="0"/>
                  </a:moveTo>
                  <a:cubicBezTo>
                    <a:pt x="1193" y="0"/>
                    <a:pt x="399" y="192"/>
                    <a:pt x="0" y="1469"/>
                  </a:cubicBezTo>
                  <a:lnTo>
                    <a:pt x="640" y="2026"/>
                  </a:lnTo>
                  <a:cubicBezTo>
                    <a:pt x="640" y="2026"/>
                    <a:pt x="2042" y="1904"/>
                    <a:pt x="1946" y="35"/>
                  </a:cubicBezTo>
                  <a:cubicBezTo>
                    <a:pt x="1946" y="35"/>
                    <a:pt x="1822" y="0"/>
                    <a:pt x="16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8" name="Google Shape;3259;p50"/>
            <p:cNvSpPr/>
            <p:nvPr/>
          </p:nvSpPr>
          <p:spPr>
            <a:xfrm>
              <a:off x="4735765" y="3785891"/>
              <a:ext cx="363490" cy="345963"/>
            </a:xfrm>
            <a:custGeom>
              <a:avLst/>
              <a:gdLst/>
              <a:ahLst/>
              <a:cxnLst/>
              <a:rect l="l" t="t" r="r" b="b"/>
              <a:pathLst>
                <a:path w="4853" h="4619" extrusionOk="0">
                  <a:moveTo>
                    <a:pt x="4398" y="0"/>
                  </a:moveTo>
                  <a:lnTo>
                    <a:pt x="494" y="26"/>
                  </a:lnTo>
                  <a:cubicBezTo>
                    <a:pt x="494" y="26"/>
                    <a:pt x="91" y="2458"/>
                    <a:pt x="1" y="4429"/>
                  </a:cubicBezTo>
                  <a:cubicBezTo>
                    <a:pt x="429" y="4552"/>
                    <a:pt x="953" y="4618"/>
                    <a:pt x="1537" y="4618"/>
                  </a:cubicBezTo>
                  <a:cubicBezTo>
                    <a:pt x="2532" y="4618"/>
                    <a:pt x="3698" y="4426"/>
                    <a:pt x="4852" y="3994"/>
                  </a:cubicBezTo>
                  <a:cubicBezTo>
                    <a:pt x="4782" y="2989"/>
                    <a:pt x="4673" y="1203"/>
                    <a:pt x="4398" y="0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9" name="Google Shape;3260;p50"/>
            <p:cNvSpPr/>
            <p:nvPr/>
          </p:nvSpPr>
          <p:spPr>
            <a:xfrm>
              <a:off x="4652849" y="3512125"/>
              <a:ext cx="527446" cy="586167"/>
            </a:xfrm>
            <a:custGeom>
              <a:avLst/>
              <a:gdLst/>
              <a:ahLst/>
              <a:cxnLst/>
              <a:rect l="l" t="t" r="r" b="b"/>
              <a:pathLst>
                <a:path w="7042" h="7826" extrusionOk="0">
                  <a:moveTo>
                    <a:pt x="5607" y="0"/>
                  </a:moveTo>
                  <a:lnTo>
                    <a:pt x="1140" y="32"/>
                  </a:lnTo>
                  <a:cubicBezTo>
                    <a:pt x="1140" y="32"/>
                    <a:pt x="1" y="4289"/>
                    <a:pt x="33" y="7022"/>
                  </a:cubicBezTo>
                  <a:cubicBezTo>
                    <a:pt x="33" y="7022"/>
                    <a:pt x="1670" y="7826"/>
                    <a:pt x="3674" y="7826"/>
                  </a:cubicBezTo>
                  <a:cubicBezTo>
                    <a:pt x="4756" y="7826"/>
                    <a:pt x="5946" y="7591"/>
                    <a:pt x="7041" y="6868"/>
                  </a:cubicBezTo>
                  <a:cubicBezTo>
                    <a:pt x="7041" y="6868"/>
                    <a:pt x="6836" y="3751"/>
                    <a:pt x="5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0" name="Google Shape;3261;p50"/>
            <p:cNvSpPr/>
            <p:nvPr/>
          </p:nvSpPr>
          <p:spPr>
            <a:xfrm>
              <a:off x="4762206" y="3633915"/>
              <a:ext cx="297728" cy="349558"/>
            </a:xfrm>
            <a:custGeom>
              <a:avLst/>
              <a:gdLst/>
              <a:ahLst/>
              <a:cxnLst/>
              <a:rect l="l" t="t" r="r" b="b"/>
              <a:pathLst>
                <a:path w="3975" h="4667" extrusionOk="0">
                  <a:moveTo>
                    <a:pt x="1991" y="0"/>
                  </a:moveTo>
                  <a:cubicBezTo>
                    <a:pt x="890" y="0"/>
                    <a:pt x="0" y="1043"/>
                    <a:pt x="0" y="2330"/>
                  </a:cubicBezTo>
                  <a:cubicBezTo>
                    <a:pt x="0" y="3623"/>
                    <a:pt x="890" y="4666"/>
                    <a:pt x="1991" y="4666"/>
                  </a:cubicBezTo>
                  <a:cubicBezTo>
                    <a:pt x="3085" y="4666"/>
                    <a:pt x="3975" y="3623"/>
                    <a:pt x="3975" y="2330"/>
                  </a:cubicBezTo>
                  <a:cubicBezTo>
                    <a:pt x="3975" y="1043"/>
                    <a:pt x="3085" y="0"/>
                    <a:pt x="1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1" name="Google Shape;3262;p50"/>
            <p:cNvSpPr/>
            <p:nvPr/>
          </p:nvSpPr>
          <p:spPr>
            <a:xfrm>
              <a:off x="4780407" y="3655562"/>
              <a:ext cx="261775" cy="306341"/>
            </a:xfrm>
            <a:custGeom>
              <a:avLst/>
              <a:gdLst/>
              <a:ahLst/>
              <a:cxnLst/>
              <a:rect l="l" t="t" r="r" b="b"/>
              <a:pathLst>
                <a:path w="3495" h="4090" extrusionOk="0">
                  <a:moveTo>
                    <a:pt x="1748" y="1"/>
                  </a:moveTo>
                  <a:cubicBezTo>
                    <a:pt x="1704" y="1"/>
                    <a:pt x="1661" y="2"/>
                    <a:pt x="1620" y="6"/>
                  </a:cubicBezTo>
                  <a:cubicBezTo>
                    <a:pt x="1575" y="18"/>
                    <a:pt x="1575" y="70"/>
                    <a:pt x="1620" y="82"/>
                  </a:cubicBezTo>
                  <a:lnTo>
                    <a:pt x="1626" y="89"/>
                  </a:lnTo>
                  <a:cubicBezTo>
                    <a:pt x="1664" y="86"/>
                    <a:pt x="1704" y="84"/>
                    <a:pt x="1745" y="84"/>
                  </a:cubicBezTo>
                  <a:cubicBezTo>
                    <a:pt x="1786" y="84"/>
                    <a:pt x="1828" y="86"/>
                    <a:pt x="1869" y="89"/>
                  </a:cubicBezTo>
                  <a:cubicBezTo>
                    <a:pt x="1895" y="89"/>
                    <a:pt x="1914" y="70"/>
                    <a:pt x="1914" y="50"/>
                  </a:cubicBezTo>
                  <a:cubicBezTo>
                    <a:pt x="1914" y="25"/>
                    <a:pt x="1901" y="6"/>
                    <a:pt x="1876" y="6"/>
                  </a:cubicBezTo>
                  <a:cubicBezTo>
                    <a:pt x="1834" y="2"/>
                    <a:pt x="1791" y="1"/>
                    <a:pt x="1748" y="1"/>
                  </a:cubicBezTo>
                  <a:close/>
                  <a:moveTo>
                    <a:pt x="1364" y="44"/>
                  </a:moveTo>
                  <a:cubicBezTo>
                    <a:pt x="1361" y="44"/>
                    <a:pt x="1359" y="44"/>
                    <a:pt x="1357" y="44"/>
                  </a:cubicBezTo>
                  <a:cubicBezTo>
                    <a:pt x="1274" y="70"/>
                    <a:pt x="1191" y="102"/>
                    <a:pt x="1114" y="134"/>
                  </a:cubicBezTo>
                  <a:cubicBezTo>
                    <a:pt x="1088" y="146"/>
                    <a:pt x="1082" y="172"/>
                    <a:pt x="1088" y="191"/>
                  </a:cubicBezTo>
                  <a:cubicBezTo>
                    <a:pt x="1095" y="204"/>
                    <a:pt x="1114" y="217"/>
                    <a:pt x="1127" y="217"/>
                  </a:cubicBezTo>
                  <a:cubicBezTo>
                    <a:pt x="1133" y="217"/>
                    <a:pt x="1139" y="217"/>
                    <a:pt x="1146" y="210"/>
                  </a:cubicBezTo>
                  <a:cubicBezTo>
                    <a:pt x="1223" y="178"/>
                    <a:pt x="1299" y="146"/>
                    <a:pt x="1376" y="127"/>
                  </a:cubicBezTo>
                  <a:cubicBezTo>
                    <a:pt x="1425" y="109"/>
                    <a:pt x="1410" y="44"/>
                    <a:pt x="1364" y="44"/>
                  </a:cubicBezTo>
                  <a:close/>
                  <a:moveTo>
                    <a:pt x="2132" y="50"/>
                  </a:moveTo>
                  <a:cubicBezTo>
                    <a:pt x="2087" y="50"/>
                    <a:pt x="2068" y="108"/>
                    <a:pt x="2112" y="134"/>
                  </a:cubicBezTo>
                  <a:cubicBezTo>
                    <a:pt x="2189" y="153"/>
                    <a:pt x="2266" y="178"/>
                    <a:pt x="2343" y="210"/>
                  </a:cubicBezTo>
                  <a:lnTo>
                    <a:pt x="2362" y="210"/>
                  </a:lnTo>
                  <a:lnTo>
                    <a:pt x="2362" y="217"/>
                  </a:lnTo>
                  <a:cubicBezTo>
                    <a:pt x="2407" y="217"/>
                    <a:pt x="2420" y="153"/>
                    <a:pt x="2375" y="140"/>
                  </a:cubicBezTo>
                  <a:cubicBezTo>
                    <a:pt x="2298" y="102"/>
                    <a:pt x="2215" y="70"/>
                    <a:pt x="2132" y="50"/>
                  </a:cubicBezTo>
                  <a:close/>
                  <a:moveTo>
                    <a:pt x="2583" y="249"/>
                  </a:moveTo>
                  <a:cubicBezTo>
                    <a:pt x="2569" y="249"/>
                    <a:pt x="2556" y="256"/>
                    <a:pt x="2548" y="268"/>
                  </a:cubicBezTo>
                  <a:cubicBezTo>
                    <a:pt x="2535" y="287"/>
                    <a:pt x="2541" y="313"/>
                    <a:pt x="2560" y="326"/>
                  </a:cubicBezTo>
                  <a:cubicBezTo>
                    <a:pt x="2624" y="370"/>
                    <a:pt x="2695" y="422"/>
                    <a:pt x="2752" y="479"/>
                  </a:cubicBezTo>
                  <a:cubicBezTo>
                    <a:pt x="2759" y="486"/>
                    <a:pt x="2772" y="486"/>
                    <a:pt x="2784" y="486"/>
                  </a:cubicBezTo>
                  <a:lnTo>
                    <a:pt x="2784" y="492"/>
                  </a:lnTo>
                  <a:cubicBezTo>
                    <a:pt x="2823" y="492"/>
                    <a:pt x="2836" y="441"/>
                    <a:pt x="2810" y="415"/>
                  </a:cubicBezTo>
                  <a:cubicBezTo>
                    <a:pt x="2746" y="358"/>
                    <a:pt x="2676" y="306"/>
                    <a:pt x="2605" y="255"/>
                  </a:cubicBezTo>
                  <a:cubicBezTo>
                    <a:pt x="2598" y="251"/>
                    <a:pt x="2591" y="249"/>
                    <a:pt x="2583" y="249"/>
                  </a:cubicBezTo>
                  <a:close/>
                  <a:moveTo>
                    <a:pt x="907" y="253"/>
                  </a:moveTo>
                  <a:cubicBezTo>
                    <a:pt x="899" y="253"/>
                    <a:pt x="891" y="256"/>
                    <a:pt x="883" y="262"/>
                  </a:cubicBezTo>
                  <a:cubicBezTo>
                    <a:pt x="807" y="313"/>
                    <a:pt x="743" y="364"/>
                    <a:pt x="679" y="422"/>
                  </a:cubicBezTo>
                  <a:cubicBezTo>
                    <a:pt x="659" y="441"/>
                    <a:pt x="659" y="466"/>
                    <a:pt x="679" y="479"/>
                  </a:cubicBezTo>
                  <a:cubicBezTo>
                    <a:pt x="685" y="491"/>
                    <a:pt x="696" y="497"/>
                    <a:pt x="707" y="498"/>
                  </a:cubicBezTo>
                  <a:lnTo>
                    <a:pt x="707" y="498"/>
                  </a:lnTo>
                  <a:cubicBezTo>
                    <a:pt x="718" y="497"/>
                    <a:pt x="724" y="491"/>
                    <a:pt x="730" y="486"/>
                  </a:cubicBezTo>
                  <a:cubicBezTo>
                    <a:pt x="794" y="428"/>
                    <a:pt x="858" y="377"/>
                    <a:pt x="928" y="332"/>
                  </a:cubicBezTo>
                  <a:cubicBezTo>
                    <a:pt x="965" y="306"/>
                    <a:pt x="941" y="253"/>
                    <a:pt x="907" y="253"/>
                  </a:cubicBezTo>
                  <a:close/>
                  <a:moveTo>
                    <a:pt x="707" y="498"/>
                  </a:moveTo>
                  <a:lnTo>
                    <a:pt x="707" y="498"/>
                  </a:lnTo>
                  <a:cubicBezTo>
                    <a:pt x="706" y="498"/>
                    <a:pt x="705" y="498"/>
                    <a:pt x="704" y="498"/>
                  </a:cubicBezTo>
                  <a:lnTo>
                    <a:pt x="711" y="498"/>
                  </a:lnTo>
                  <a:cubicBezTo>
                    <a:pt x="710" y="498"/>
                    <a:pt x="709" y="498"/>
                    <a:pt x="707" y="498"/>
                  </a:cubicBezTo>
                  <a:close/>
                  <a:moveTo>
                    <a:pt x="2960" y="586"/>
                  </a:moveTo>
                  <a:cubicBezTo>
                    <a:pt x="2950" y="586"/>
                    <a:pt x="2940" y="589"/>
                    <a:pt x="2932" y="594"/>
                  </a:cubicBezTo>
                  <a:cubicBezTo>
                    <a:pt x="2912" y="614"/>
                    <a:pt x="2912" y="639"/>
                    <a:pt x="2925" y="658"/>
                  </a:cubicBezTo>
                  <a:cubicBezTo>
                    <a:pt x="2976" y="716"/>
                    <a:pt x="3028" y="786"/>
                    <a:pt x="3072" y="857"/>
                  </a:cubicBezTo>
                  <a:cubicBezTo>
                    <a:pt x="3078" y="869"/>
                    <a:pt x="3090" y="875"/>
                    <a:pt x="3107" y="876"/>
                  </a:cubicBezTo>
                  <a:lnTo>
                    <a:pt x="3107" y="876"/>
                  </a:lnTo>
                  <a:cubicBezTo>
                    <a:pt x="3118" y="875"/>
                    <a:pt x="3124" y="870"/>
                    <a:pt x="3130" y="870"/>
                  </a:cubicBezTo>
                  <a:cubicBezTo>
                    <a:pt x="3149" y="857"/>
                    <a:pt x="3156" y="831"/>
                    <a:pt x="3143" y="812"/>
                  </a:cubicBezTo>
                  <a:cubicBezTo>
                    <a:pt x="3098" y="735"/>
                    <a:pt x="3047" y="665"/>
                    <a:pt x="2989" y="601"/>
                  </a:cubicBezTo>
                  <a:cubicBezTo>
                    <a:pt x="2982" y="590"/>
                    <a:pt x="2971" y="586"/>
                    <a:pt x="2960" y="586"/>
                  </a:cubicBezTo>
                  <a:close/>
                  <a:moveTo>
                    <a:pt x="3107" y="876"/>
                  </a:moveTo>
                  <a:lnTo>
                    <a:pt x="3107" y="876"/>
                  </a:lnTo>
                  <a:cubicBezTo>
                    <a:pt x="3106" y="876"/>
                    <a:pt x="3105" y="876"/>
                    <a:pt x="3104" y="876"/>
                  </a:cubicBezTo>
                  <a:lnTo>
                    <a:pt x="3111" y="876"/>
                  </a:lnTo>
                  <a:cubicBezTo>
                    <a:pt x="3109" y="876"/>
                    <a:pt x="3108" y="876"/>
                    <a:pt x="3107" y="876"/>
                  </a:cubicBezTo>
                  <a:close/>
                  <a:moveTo>
                    <a:pt x="531" y="596"/>
                  </a:moveTo>
                  <a:cubicBezTo>
                    <a:pt x="519" y="596"/>
                    <a:pt x="507" y="602"/>
                    <a:pt x="499" y="614"/>
                  </a:cubicBezTo>
                  <a:cubicBezTo>
                    <a:pt x="442" y="678"/>
                    <a:pt x="391" y="748"/>
                    <a:pt x="346" y="818"/>
                  </a:cubicBezTo>
                  <a:cubicBezTo>
                    <a:pt x="327" y="850"/>
                    <a:pt x="345" y="881"/>
                    <a:pt x="381" y="882"/>
                  </a:cubicBezTo>
                  <a:lnTo>
                    <a:pt x="381" y="882"/>
                  </a:lnTo>
                  <a:cubicBezTo>
                    <a:pt x="399" y="882"/>
                    <a:pt x="410" y="875"/>
                    <a:pt x="416" y="863"/>
                  </a:cubicBezTo>
                  <a:cubicBezTo>
                    <a:pt x="461" y="793"/>
                    <a:pt x="512" y="729"/>
                    <a:pt x="563" y="665"/>
                  </a:cubicBezTo>
                  <a:cubicBezTo>
                    <a:pt x="576" y="646"/>
                    <a:pt x="576" y="620"/>
                    <a:pt x="557" y="607"/>
                  </a:cubicBezTo>
                  <a:cubicBezTo>
                    <a:pt x="549" y="599"/>
                    <a:pt x="540" y="596"/>
                    <a:pt x="531" y="596"/>
                  </a:cubicBezTo>
                  <a:close/>
                  <a:moveTo>
                    <a:pt x="381" y="882"/>
                  </a:moveTo>
                  <a:cubicBezTo>
                    <a:pt x="380" y="882"/>
                    <a:pt x="379" y="882"/>
                    <a:pt x="378" y="882"/>
                  </a:cubicBezTo>
                  <a:lnTo>
                    <a:pt x="384" y="882"/>
                  </a:lnTo>
                  <a:cubicBezTo>
                    <a:pt x="383" y="882"/>
                    <a:pt x="382" y="882"/>
                    <a:pt x="381" y="882"/>
                  </a:cubicBezTo>
                  <a:close/>
                  <a:moveTo>
                    <a:pt x="3230" y="1012"/>
                  </a:moveTo>
                  <a:cubicBezTo>
                    <a:pt x="3224" y="1012"/>
                    <a:pt x="3219" y="1013"/>
                    <a:pt x="3213" y="1017"/>
                  </a:cubicBezTo>
                  <a:cubicBezTo>
                    <a:pt x="3194" y="1023"/>
                    <a:pt x="3181" y="1049"/>
                    <a:pt x="3194" y="1074"/>
                  </a:cubicBezTo>
                  <a:cubicBezTo>
                    <a:pt x="3232" y="1145"/>
                    <a:pt x="3264" y="1222"/>
                    <a:pt x="3290" y="1305"/>
                  </a:cubicBezTo>
                  <a:cubicBezTo>
                    <a:pt x="3296" y="1318"/>
                    <a:pt x="3309" y="1330"/>
                    <a:pt x="3328" y="1330"/>
                  </a:cubicBezTo>
                  <a:lnTo>
                    <a:pt x="3341" y="1330"/>
                  </a:lnTo>
                  <a:cubicBezTo>
                    <a:pt x="3367" y="1324"/>
                    <a:pt x="3373" y="1298"/>
                    <a:pt x="3367" y="1273"/>
                  </a:cubicBezTo>
                  <a:cubicBezTo>
                    <a:pt x="3341" y="1196"/>
                    <a:pt x="3309" y="1113"/>
                    <a:pt x="3271" y="1036"/>
                  </a:cubicBezTo>
                  <a:cubicBezTo>
                    <a:pt x="3262" y="1022"/>
                    <a:pt x="3246" y="1012"/>
                    <a:pt x="3230" y="1012"/>
                  </a:cubicBezTo>
                  <a:close/>
                  <a:moveTo>
                    <a:pt x="256" y="1024"/>
                  </a:moveTo>
                  <a:cubicBezTo>
                    <a:pt x="241" y="1024"/>
                    <a:pt x="227" y="1031"/>
                    <a:pt x="218" y="1049"/>
                  </a:cubicBezTo>
                  <a:cubicBezTo>
                    <a:pt x="186" y="1126"/>
                    <a:pt x="147" y="1209"/>
                    <a:pt x="122" y="1286"/>
                  </a:cubicBezTo>
                  <a:cubicBezTo>
                    <a:pt x="115" y="1311"/>
                    <a:pt x="128" y="1330"/>
                    <a:pt x="147" y="1343"/>
                  </a:cubicBezTo>
                  <a:lnTo>
                    <a:pt x="160" y="1343"/>
                  </a:lnTo>
                  <a:cubicBezTo>
                    <a:pt x="179" y="1343"/>
                    <a:pt x="192" y="1330"/>
                    <a:pt x="205" y="1318"/>
                  </a:cubicBezTo>
                  <a:cubicBezTo>
                    <a:pt x="231" y="1234"/>
                    <a:pt x="263" y="1158"/>
                    <a:pt x="295" y="1081"/>
                  </a:cubicBezTo>
                  <a:cubicBezTo>
                    <a:pt x="312" y="1051"/>
                    <a:pt x="284" y="1024"/>
                    <a:pt x="256" y="1024"/>
                  </a:cubicBezTo>
                  <a:close/>
                  <a:moveTo>
                    <a:pt x="3396" y="1489"/>
                  </a:moveTo>
                  <a:cubicBezTo>
                    <a:pt x="3393" y="1489"/>
                    <a:pt x="3389" y="1490"/>
                    <a:pt x="3386" y="1490"/>
                  </a:cubicBezTo>
                  <a:cubicBezTo>
                    <a:pt x="3367" y="1497"/>
                    <a:pt x="3354" y="1516"/>
                    <a:pt x="3360" y="1542"/>
                  </a:cubicBezTo>
                  <a:cubicBezTo>
                    <a:pt x="3373" y="1625"/>
                    <a:pt x="3386" y="1708"/>
                    <a:pt x="3399" y="1785"/>
                  </a:cubicBezTo>
                  <a:cubicBezTo>
                    <a:pt x="3399" y="1810"/>
                    <a:pt x="3418" y="1823"/>
                    <a:pt x="3437" y="1823"/>
                  </a:cubicBezTo>
                  <a:lnTo>
                    <a:pt x="3444" y="1823"/>
                  </a:lnTo>
                  <a:cubicBezTo>
                    <a:pt x="3469" y="1823"/>
                    <a:pt x="3482" y="1804"/>
                    <a:pt x="3482" y="1778"/>
                  </a:cubicBezTo>
                  <a:cubicBezTo>
                    <a:pt x="3469" y="1695"/>
                    <a:pt x="3456" y="1606"/>
                    <a:pt x="3437" y="1522"/>
                  </a:cubicBezTo>
                  <a:cubicBezTo>
                    <a:pt x="3432" y="1506"/>
                    <a:pt x="3417" y="1489"/>
                    <a:pt x="3396" y="1489"/>
                  </a:cubicBezTo>
                  <a:close/>
                  <a:moveTo>
                    <a:pt x="92" y="1502"/>
                  </a:moveTo>
                  <a:cubicBezTo>
                    <a:pt x="75" y="1502"/>
                    <a:pt x="57" y="1514"/>
                    <a:pt x="51" y="1535"/>
                  </a:cubicBezTo>
                  <a:cubicBezTo>
                    <a:pt x="39" y="1618"/>
                    <a:pt x="19" y="1702"/>
                    <a:pt x="13" y="1791"/>
                  </a:cubicBezTo>
                  <a:cubicBezTo>
                    <a:pt x="13" y="1810"/>
                    <a:pt x="26" y="1836"/>
                    <a:pt x="51" y="1836"/>
                  </a:cubicBezTo>
                  <a:lnTo>
                    <a:pt x="58" y="1836"/>
                  </a:lnTo>
                  <a:cubicBezTo>
                    <a:pt x="77" y="1836"/>
                    <a:pt x="96" y="1817"/>
                    <a:pt x="96" y="1798"/>
                  </a:cubicBezTo>
                  <a:cubicBezTo>
                    <a:pt x="103" y="1714"/>
                    <a:pt x="115" y="1631"/>
                    <a:pt x="135" y="1554"/>
                  </a:cubicBezTo>
                  <a:cubicBezTo>
                    <a:pt x="141" y="1529"/>
                    <a:pt x="128" y="1510"/>
                    <a:pt x="103" y="1503"/>
                  </a:cubicBezTo>
                  <a:cubicBezTo>
                    <a:pt x="99" y="1502"/>
                    <a:pt x="96" y="1502"/>
                    <a:pt x="92" y="1502"/>
                  </a:cubicBezTo>
                  <a:close/>
                  <a:moveTo>
                    <a:pt x="3464" y="2001"/>
                  </a:moveTo>
                  <a:cubicBezTo>
                    <a:pt x="3461" y="2001"/>
                    <a:pt x="3459" y="2002"/>
                    <a:pt x="3456" y="2003"/>
                  </a:cubicBezTo>
                  <a:cubicBezTo>
                    <a:pt x="3431" y="2003"/>
                    <a:pt x="3412" y="2022"/>
                    <a:pt x="3412" y="2047"/>
                  </a:cubicBezTo>
                  <a:cubicBezTo>
                    <a:pt x="3412" y="2131"/>
                    <a:pt x="3405" y="2214"/>
                    <a:pt x="3399" y="2297"/>
                  </a:cubicBezTo>
                  <a:cubicBezTo>
                    <a:pt x="3399" y="2316"/>
                    <a:pt x="3412" y="2335"/>
                    <a:pt x="3437" y="2342"/>
                  </a:cubicBezTo>
                  <a:cubicBezTo>
                    <a:pt x="3463" y="2342"/>
                    <a:pt x="3476" y="2323"/>
                    <a:pt x="3482" y="2303"/>
                  </a:cubicBezTo>
                  <a:cubicBezTo>
                    <a:pt x="3488" y="2220"/>
                    <a:pt x="3495" y="2131"/>
                    <a:pt x="3495" y="2047"/>
                  </a:cubicBezTo>
                  <a:lnTo>
                    <a:pt x="3456" y="2041"/>
                  </a:lnTo>
                  <a:lnTo>
                    <a:pt x="3495" y="2041"/>
                  </a:lnTo>
                  <a:cubicBezTo>
                    <a:pt x="3495" y="2019"/>
                    <a:pt x="3480" y="2001"/>
                    <a:pt x="3464" y="2001"/>
                  </a:cubicBezTo>
                  <a:close/>
                  <a:moveTo>
                    <a:pt x="39" y="2009"/>
                  </a:moveTo>
                  <a:cubicBezTo>
                    <a:pt x="19" y="2009"/>
                    <a:pt x="0" y="2028"/>
                    <a:pt x="0" y="2047"/>
                  </a:cubicBezTo>
                  <a:cubicBezTo>
                    <a:pt x="0" y="2137"/>
                    <a:pt x="7" y="2220"/>
                    <a:pt x="13" y="2310"/>
                  </a:cubicBezTo>
                  <a:cubicBezTo>
                    <a:pt x="13" y="2329"/>
                    <a:pt x="32" y="2342"/>
                    <a:pt x="58" y="2348"/>
                  </a:cubicBezTo>
                  <a:lnTo>
                    <a:pt x="58" y="2342"/>
                  </a:lnTo>
                  <a:cubicBezTo>
                    <a:pt x="83" y="2342"/>
                    <a:pt x="96" y="2323"/>
                    <a:pt x="96" y="2297"/>
                  </a:cubicBezTo>
                  <a:cubicBezTo>
                    <a:pt x="90" y="2214"/>
                    <a:pt x="83" y="2131"/>
                    <a:pt x="83" y="2047"/>
                  </a:cubicBezTo>
                  <a:cubicBezTo>
                    <a:pt x="83" y="2028"/>
                    <a:pt x="64" y="2009"/>
                    <a:pt x="39" y="2009"/>
                  </a:cubicBezTo>
                  <a:close/>
                  <a:moveTo>
                    <a:pt x="100" y="2518"/>
                  </a:moveTo>
                  <a:cubicBezTo>
                    <a:pt x="74" y="2518"/>
                    <a:pt x="44" y="2538"/>
                    <a:pt x="51" y="2566"/>
                  </a:cubicBezTo>
                  <a:cubicBezTo>
                    <a:pt x="71" y="2649"/>
                    <a:pt x="96" y="2732"/>
                    <a:pt x="122" y="2815"/>
                  </a:cubicBezTo>
                  <a:cubicBezTo>
                    <a:pt x="128" y="2828"/>
                    <a:pt x="147" y="2841"/>
                    <a:pt x="167" y="2841"/>
                  </a:cubicBezTo>
                  <a:lnTo>
                    <a:pt x="173" y="2841"/>
                  </a:lnTo>
                  <a:cubicBezTo>
                    <a:pt x="199" y="2835"/>
                    <a:pt x="211" y="2809"/>
                    <a:pt x="199" y="2783"/>
                  </a:cubicBezTo>
                  <a:cubicBezTo>
                    <a:pt x="173" y="2707"/>
                    <a:pt x="154" y="2630"/>
                    <a:pt x="135" y="2547"/>
                  </a:cubicBezTo>
                  <a:cubicBezTo>
                    <a:pt x="132" y="2527"/>
                    <a:pt x="117" y="2518"/>
                    <a:pt x="100" y="2518"/>
                  </a:cubicBezTo>
                  <a:close/>
                  <a:moveTo>
                    <a:pt x="3397" y="2513"/>
                  </a:moveTo>
                  <a:cubicBezTo>
                    <a:pt x="3380" y="2513"/>
                    <a:pt x="3360" y="2530"/>
                    <a:pt x="3360" y="2547"/>
                  </a:cubicBezTo>
                  <a:cubicBezTo>
                    <a:pt x="3341" y="2630"/>
                    <a:pt x="3316" y="2707"/>
                    <a:pt x="3290" y="2790"/>
                  </a:cubicBezTo>
                  <a:cubicBezTo>
                    <a:pt x="3284" y="2809"/>
                    <a:pt x="3296" y="2835"/>
                    <a:pt x="3316" y="2841"/>
                  </a:cubicBezTo>
                  <a:lnTo>
                    <a:pt x="3328" y="2841"/>
                  </a:lnTo>
                  <a:lnTo>
                    <a:pt x="3328" y="2835"/>
                  </a:lnTo>
                  <a:cubicBezTo>
                    <a:pt x="3348" y="2835"/>
                    <a:pt x="3360" y="2828"/>
                    <a:pt x="3367" y="2815"/>
                  </a:cubicBezTo>
                  <a:cubicBezTo>
                    <a:pt x="3399" y="2732"/>
                    <a:pt x="3418" y="2649"/>
                    <a:pt x="3437" y="2566"/>
                  </a:cubicBezTo>
                  <a:cubicBezTo>
                    <a:pt x="3444" y="2547"/>
                    <a:pt x="3431" y="2521"/>
                    <a:pt x="3405" y="2515"/>
                  </a:cubicBezTo>
                  <a:cubicBezTo>
                    <a:pt x="3403" y="2514"/>
                    <a:pt x="3400" y="2513"/>
                    <a:pt x="3397" y="2513"/>
                  </a:cubicBezTo>
                  <a:close/>
                  <a:moveTo>
                    <a:pt x="3230" y="2992"/>
                  </a:moveTo>
                  <a:cubicBezTo>
                    <a:pt x="3217" y="2992"/>
                    <a:pt x="3203" y="2999"/>
                    <a:pt x="3194" y="3014"/>
                  </a:cubicBezTo>
                  <a:cubicBezTo>
                    <a:pt x="3162" y="3091"/>
                    <a:pt x="3117" y="3161"/>
                    <a:pt x="3072" y="3231"/>
                  </a:cubicBezTo>
                  <a:cubicBezTo>
                    <a:pt x="3066" y="3251"/>
                    <a:pt x="3066" y="3276"/>
                    <a:pt x="3085" y="3289"/>
                  </a:cubicBezTo>
                  <a:cubicBezTo>
                    <a:pt x="3092" y="3295"/>
                    <a:pt x="3104" y="3295"/>
                    <a:pt x="3111" y="3295"/>
                  </a:cubicBezTo>
                  <a:lnTo>
                    <a:pt x="3111" y="3289"/>
                  </a:lnTo>
                  <a:cubicBezTo>
                    <a:pt x="3124" y="3289"/>
                    <a:pt x="3136" y="3289"/>
                    <a:pt x="3149" y="3276"/>
                  </a:cubicBezTo>
                  <a:cubicBezTo>
                    <a:pt x="3194" y="3199"/>
                    <a:pt x="3232" y="3129"/>
                    <a:pt x="3271" y="3046"/>
                  </a:cubicBezTo>
                  <a:cubicBezTo>
                    <a:pt x="3283" y="3016"/>
                    <a:pt x="3257" y="2992"/>
                    <a:pt x="3230" y="2992"/>
                  </a:cubicBezTo>
                  <a:close/>
                  <a:moveTo>
                    <a:pt x="259" y="2994"/>
                  </a:moveTo>
                  <a:cubicBezTo>
                    <a:pt x="234" y="2994"/>
                    <a:pt x="208" y="3019"/>
                    <a:pt x="224" y="3052"/>
                  </a:cubicBezTo>
                  <a:cubicBezTo>
                    <a:pt x="256" y="3129"/>
                    <a:pt x="301" y="3206"/>
                    <a:pt x="346" y="3276"/>
                  </a:cubicBezTo>
                  <a:cubicBezTo>
                    <a:pt x="356" y="3287"/>
                    <a:pt x="367" y="3297"/>
                    <a:pt x="377" y="3297"/>
                  </a:cubicBezTo>
                  <a:cubicBezTo>
                    <a:pt x="380" y="3297"/>
                    <a:pt x="382" y="3297"/>
                    <a:pt x="384" y="3295"/>
                  </a:cubicBezTo>
                  <a:cubicBezTo>
                    <a:pt x="391" y="3295"/>
                    <a:pt x="397" y="3295"/>
                    <a:pt x="403" y="3289"/>
                  </a:cubicBezTo>
                  <a:cubicBezTo>
                    <a:pt x="423" y="3276"/>
                    <a:pt x="429" y="3251"/>
                    <a:pt x="416" y="3231"/>
                  </a:cubicBezTo>
                  <a:cubicBezTo>
                    <a:pt x="371" y="3161"/>
                    <a:pt x="333" y="3091"/>
                    <a:pt x="295" y="3020"/>
                  </a:cubicBezTo>
                  <a:cubicBezTo>
                    <a:pt x="288" y="3002"/>
                    <a:pt x="274" y="2994"/>
                    <a:pt x="259" y="2994"/>
                  </a:cubicBezTo>
                  <a:close/>
                  <a:moveTo>
                    <a:pt x="537" y="3415"/>
                  </a:moveTo>
                  <a:cubicBezTo>
                    <a:pt x="527" y="3415"/>
                    <a:pt x="515" y="3420"/>
                    <a:pt x="506" y="3430"/>
                  </a:cubicBezTo>
                  <a:cubicBezTo>
                    <a:pt x="487" y="3443"/>
                    <a:pt x="487" y="3468"/>
                    <a:pt x="499" y="3487"/>
                  </a:cubicBezTo>
                  <a:cubicBezTo>
                    <a:pt x="557" y="3551"/>
                    <a:pt x="615" y="3615"/>
                    <a:pt x="679" y="3673"/>
                  </a:cubicBezTo>
                  <a:cubicBezTo>
                    <a:pt x="691" y="3679"/>
                    <a:pt x="698" y="3686"/>
                    <a:pt x="711" y="3686"/>
                  </a:cubicBezTo>
                  <a:lnTo>
                    <a:pt x="711" y="3679"/>
                  </a:lnTo>
                  <a:cubicBezTo>
                    <a:pt x="717" y="3679"/>
                    <a:pt x="730" y="3679"/>
                    <a:pt x="736" y="3667"/>
                  </a:cubicBezTo>
                  <a:cubicBezTo>
                    <a:pt x="755" y="3654"/>
                    <a:pt x="755" y="3628"/>
                    <a:pt x="736" y="3609"/>
                  </a:cubicBezTo>
                  <a:cubicBezTo>
                    <a:pt x="679" y="3551"/>
                    <a:pt x="621" y="3494"/>
                    <a:pt x="563" y="3430"/>
                  </a:cubicBezTo>
                  <a:cubicBezTo>
                    <a:pt x="557" y="3420"/>
                    <a:pt x="547" y="3415"/>
                    <a:pt x="537" y="3415"/>
                  </a:cubicBezTo>
                  <a:close/>
                  <a:moveTo>
                    <a:pt x="2957" y="3414"/>
                  </a:moveTo>
                  <a:cubicBezTo>
                    <a:pt x="2946" y="3414"/>
                    <a:pt x="2935" y="3418"/>
                    <a:pt x="2925" y="3430"/>
                  </a:cubicBezTo>
                  <a:cubicBezTo>
                    <a:pt x="2874" y="3494"/>
                    <a:pt x="2816" y="3551"/>
                    <a:pt x="2752" y="3609"/>
                  </a:cubicBezTo>
                  <a:cubicBezTo>
                    <a:pt x="2733" y="3628"/>
                    <a:pt x="2733" y="3654"/>
                    <a:pt x="2752" y="3667"/>
                  </a:cubicBezTo>
                  <a:cubicBezTo>
                    <a:pt x="2759" y="3679"/>
                    <a:pt x="2772" y="3679"/>
                    <a:pt x="2784" y="3686"/>
                  </a:cubicBezTo>
                  <a:lnTo>
                    <a:pt x="2784" y="3679"/>
                  </a:lnTo>
                  <a:cubicBezTo>
                    <a:pt x="2791" y="3679"/>
                    <a:pt x="2804" y="3679"/>
                    <a:pt x="2810" y="3673"/>
                  </a:cubicBezTo>
                  <a:cubicBezTo>
                    <a:pt x="2874" y="3615"/>
                    <a:pt x="2932" y="3551"/>
                    <a:pt x="2989" y="3487"/>
                  </a:cubicBezTo>
                  <a:cubicBezTo>
                    <a:pt x="3018" y="3454"/>
                    <a:pt x="2990" y="3414"/>
                    <a:pt x="2957" y="3414"/>
                  </a:cubicBezTo>
                  <a:close/>
                  <a:moveTo>
                    <a:pt x="916" y="3752"/>
                  </a:moveTo>
                  <a:cubicBezTo>
                    <a:pt x="879" y="3752"/>
                    <a:pt x="851" y="3799"/>
                    <a:pt x="890" y="3827"/>
                  </a:cubicBezTo>
                  <a:cubicBezTo>
                    <a:pt x="960" y="3878"/>
                    <a:pt x="1037" y="3923"/>
                    <a:pt x="1114" y="3955"/>
                  </a:cubicBezTo>
                  <a:cubicBezTo>
                    <a:pt x="1120" y="3961"/>
                    <a:pt x="1127" y="3961"/>
                    <a:pt x="1133" y="3961"/>
                  </a:cubicBezTo>
                  <a:cubicBezTo>
                    <a:pt x="1146" y="3961"/>
                    <a:pt x="1165" y="3948"/>
                    <a:pt x="1171" y="3935"/>
                  </a:cubicBezTo>
                  <a:cubicBezTo>
                    <a:pt x="1178" y="3916"/>
                    <a:pt x="1171" y="3891"/>
                    <a:pt x="1152" y="3878"/>
                  </a:cubicBezTo>
                  <a:cubicBezTo>
                    <a:pt x="1075" y="3846"/>
                    <a:pt x="999" y="3807"/>
                    <a:pt x="935" y="3756"/>
                  </a:cubicBezTo>
                  <a:cubicBezTo>
                    <a:pt x="929" y="3754"/>
                    <a:pt x="922" y="3752"/>
                    <a:pt x="916" y="3752"/>
                  </a:cubicBezTo>
                  <a:close/>
                  <a:moveTo>
                    <a:pt x="2582" y="3750"/>
                  </a:moveTo>
                  <a:cubicBezTo>
                    <a:pt x="2575" y="3750"/>
                    <a:pt x="2567" y="3752"/>
                    <a:pt x="2560" y="3756"/>
                  </a:cubicBezTo>
                  <a:cubicBezTo>
                    <a:pt x="2490" y="3807"/>
                    <a:pt x="2420" y="3846"/>
                    <a:pt x="2343" y="3878"/>
                  </a:cubicBezTo>
                  <a:cubicBezTo>
                    <a:pt x="2304" y="3897"/>
                    <a:pt x="2317" y="3961"/>
                    <a:pt x="2362" y="3961"/>
                  </a:cubicBezTo>
                  <a:cubicBezTo>
                    <a:pt x="2368" y="3961"/>
                    <a:pt x="2375" y="3955"/>
                    <a:pt x="2381" y="3955"/>
                  </a:cubicBezTo>
                  <a:cubicBezTo>
                    <a:pt x="2458" y="3923"/>
                    <a:pt x="2535" y="3878"/>
                    <a:pt x="2605" y="3827"/>
                  </a:cubicBezTo>
                  <a:cubicBezTo>
                    <a:pt x="2624" y="3814"/>
                    <a:pt x="2631" y="3788"/>
                    <a:pt x="2618" y="3769"/>
                  </a:cubicBezTo>
                  <a:cubicBezTo>
                    <a:pt x="2610" y="3757"/>
                    <a:pt x="2596" y="3750"/>
                    <a:pt x="2582" y="3750"/>
                  </a:cubicBezTo>
                  <a:close/>
                  <a:moveTo>
                    <a:pt x="1383" y="3961"/>
                  </a:moveTo>
                  <a:cubicBezTo>
                    <a:pt x="1338" y="3961"/>
                    <a:pt x="1319" y="4025"/>
                    <a:pt x="1357" y="4044"/>
                  </a:cubicBezTo>
                  <a:cubicBezTo>
                    <a:pt x="1447" y="4063"/>
                    <a:pt x="1530" y="4083"/>
                    <a:pt x="1620" y="4089"/>
                  </a:cubicBezTo>
                  <a:cubicBezTo>
                    <a:pt x="1639" y="4089"/>
                    <a:pt x="1658" y="4070"/>
                    <a:pt x="1658" y="4051"/>
                  </a:cubicBezTo>
                  <a:cubicBezTo>
                    <a:pt x="1664" y="4031"/>
                    <a:pt x="1645" y="4006"/>
                    <a:pt x="1620" y="4006"/>
                  </a:cubicBezTo>
                  <a:cubicBezTo>
                    <a:pt x="1543" y="3999"/>
                    <a:pt x="1460" y="3987"/>
                    <a:pt x="1383" y="3961"/>
                  </a:cubicBezTo>
                  <a:close/>
                  <a:moveTo>
                    <a:pt x="2123" y="3959"/>
                  </a:moveTo>
                  <a:cubicBezTo>
                    <a:pt x="2119" y="3959"/>
                    <a:pt x="2116" y="3960"/>
                    <a:pt x="2112" y="3961"/>
                  </a:cubicBezTo>
                  <a:cubicBezTo>
                    <a:pt x="2029" y="3980"/>
                    <a:pt x="1952" y="3999"/>
                    <a:pt x="1869" y="4006"/>
                  </a:cubicBezTo>
                  <a:cubicBezTo>
                    <a:pt x="1850" y="4006"/>
                    <a:pt x="1831" y="4025"/>
                    <a:pt x="1831" y="4051"/>
                  </a:cubicBezTo>
                  <a:cubicBezTo>
                    <a:pt x="1831" y="4070"/>
                    <a:pt x="1850" y="4089"/>
                    <a:pt x="1876" y="4089"/>
                  </a:cubicBezTo>
                  <a:cubicBezTo>
                    <a:pt x="1959" y="4083"/>
                    <a:pt x="2048" y="4063"/>
                    <a:pt x="2132" y="4044"/>
                  </a:cubicBezTo>
                  <a:cubicBezTo>
                    <a:pt x="2151" y="4038"/>
                    <a:pt x="2170" y="4012"/>
                    <a:pt x="2164" y="3993"/>
                  </a:cubicBezTo>
                  <a:cubicBezTo>
                    <a:pt x="2158" y="3972"/>
                    <a:pt x="2140" y="3959"/>
                    <a:pt x="2123" y="39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2" name="Google Shape;3263;p50"/>
            <p:cNvSpPr/>
            <p:nvPr/>
          </p:nvSpPr>
          <p:spPr>
            <a:xfrm>
              <a:off x="4679938" y="3516625"/>
              <a:ext cx="434869" cy="234512"/>
            </a:xfrm>
            <a:custGeom>
              <a:avLst/>
              <a:gdLst/>
              <a:ahLst/>
              <a:cxnLst/>
              <a:rect l="l" t="t" r="r" b="b"/>
              <a:pathLst>
                <a:path w="5806" h="3131" extrusionOk="0">
                  <a:moveTo>
                    <a:pt x="5242" y="0"/>
                  </a:moveTo>
                  <a:lnTo>
                    <a:pt x="775" y="26"/>
                  </a:lnTo>
                  <a:cubicBezTo>
                    <a:pt x="461" y="1044"/>
                    <a:pt x="205" y="2081"/>
                    <a:pt x="1" y="3130"/>
                  </a:cubicBezTo>
                  <a:cubicBezTo>
                    <a:pt x="1837" y="2426"/>
                    <a:pt x="3822" y="1927"/>
                    <a:pt x="5806" y="1786"/>
                  </a:cubicBezTo>
                  <a:cubicBezTo>
                    <a:pt x="5646" y="1223"/>
                    <a:pt x="5460" y="634"/>
                    <a:pt x="524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3" name="Google Shape;3264;p50"/>
            <p:cNvSpPr/>
            <p:nvPr/>
          </p:nvSpPr>
          <p:spPr>
            <a:xfrm>
              <a:off x="4657643" y="3509279"/>
              <a:ext cx="514938" cy="406557"/>
            </a:xfrm>
            <a:custGeom>
              <a:avLst/>
              <a:gdLst/>
              <a:ahLst/>
              <a:cxnLst/>
              <a:rect l="l" t="t" r="r" b="b"/>
              <a:pathLst>
                <a:path w="6875" h="5428" extrusionOk="0">
                  <a:moveTo>
                    <a:pt x="5550" y="0"/>
                  </a:moveTo>
                  <a:lnTo>
                    <a:pt x="3316" y="19"/>
                  </a:lnTo>
                  <a:lnTo>
                    <a:pt x="1082" y="38"/>
                  </a:lnTo>
                  <a:lnTo>
                    <a:pt x="1057" y="38"/>
                  </a:lnTo>
                  <a:lnTo>
                    <a:pt x="1050" y="64"/>
                  </a:lnTo>
                  <a:cubicBezTo>
                    <a:pt x="922" y="493"/>
                    <a:pt x="807" y="935"/>
                    <a:pt x="698" y="1376"/>
                  </a:cubicBezTo>
                  <a:cubicBezTo>
                    <a:pt x="590" y="1811"/>
                    <a:pt x="494" y="2259"/>
                    <a:pt x="398" y="2701"/>
                  </a:cubicBezTo>
                  <a:cubicBezTo>
                    <a:pt x="302" y="3143"/>
                    <a:pt x="225" y="3591"/>
                    <a:pt x="161" y="4039"/>
                  </a:cubicBezTo>
                  <a:cubicBezTo>
                    <a:pt x="90" y="4487"/>
                    <a:pt x="39" y="4935"/>
                    <a:pt x="1" y="5389"/>
                  </a:cubicBezTo>
                  <a:lnTo>
                    <a:pt x="33" y="5389"/>
                  </a:lnTo>
                  <a:cubicBezTo>
                    <a:pt x="78" y="4941"/>
                    <a:pt x="135" y="4487"/>
                    <a:pt x="206" y="4045"/>
                  </a:cubicBezTo>
                  <a:cubicBezTo>
                    <a:pt x="282" y="3597"/>
                    <a:pt x="359" y="3155"/>
                    <a:pt x="455" y="2707"/>
                  </a:cubicBezTo>
                  <a:cubicBezTo>
                    <a:pt x="545" y="2266"/>
                    <a:pt x="647" y="1824"/>
                    <a:pt x="756" y="1389"/>
                  </a:cubicBezTo>
                  <a:cubicBezTo>
                    <a:pt x="863" y="956"/>
                    <a:pt x="976" y="529"/>
                    <a:pt x="1101" y="102"/>
                  </a:cubicBezTo>
                  <a:lnTo>
                    <a:pt x="1101" y="102"/>
                  </a:lnTo>
                  <a:lnTo>
                    <a:pt x="3310" y="90"/>
                  </a:lnTo>
                  <a:lnTo>
                    <a:pt x="5520" y="77"/>
                  </a:lnTo>
                  <a:lnTo>
                    <a:pt x="5520" y="77"/>
                  </a:lnTo>
                  <a:cubicBezTo>
                    <a:pt x="5798" y="946"/>
                    <a:pt x="6058" y="1827"/>
                    <a:pt x="6273" y="2714"/>
                  </a:cubicBezTo>
                  <a:cubicBezTo>
                    <a:pt x="6388" y="3162"/>
                    <a:pt x="6491" y="3616"/>
                    <a:pt x="6580" y="4064"/>
                  </a:cubicBezTo>
                  <a:cubicBezTo>
                    <a:pt x="6676" y="4519"/>
                    <a:pt x="6760" y="4973"/>
                    <a:pt x="6836" y="5428"/>
                  </a:cubicBezTo>
                  <a:lnTo>
                    <a:pt x="6875" y="5428"/>
                  </a:lnTo>
                  <a:cubicBezTo>
                    <a:pt x="6740" y="4512"/>
                    <a:pt x="6561" y="3603"/>
                    <a:pt x="6343" y="2701"/>
                  </a:cubicBezTo>
                  <a:cubicBezTo>
                    <a:pt x="6119" y="1799"/>
                    <a:pt x="5870" y="909"/>
                    <a:pt x="5582" y="26"/>
                  </a:cubicBezTo>
                  <a:lnTo>
                    <a:pt x="55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4" name="Google Shape;3265;p50"/>
            <p:cNvSpPr/>
            <p:nvPr/>
          </p:nvSpPr>
          <p:spPr>
            <a:xfrm>
              <a:off x="4603938" y="3124208"/>
              <a:ext cx="577254" cy="403486"/>
            </a:xfrm>
            <a:custGeom>
              <a:avLst/>
              <a:gdLst/>
              <a:ahLst/>
              <a:cxnLst/>
              <a:rect l="l" t="t" r="r" b="b"/>
              <a:pathLst>
                <a:path w="7707" h="5387" extrusionOk="0">
                  <a:moveTo>
                    <a:pt x="3920" y="0"/>
                  </a:moveTo>
                  <a:cubicBezTo>
                    <a:pt x="3343" y="0"/>
                    <a:pt x="2779" y="154"/>
                    <a:pt x="2286" y="443"/>
                  </a:cubicBezTo>
                  <a:cubicBezTo>
                    <a:pt x="2055" y="584"/>
                    <a:pt x="1844" y="750"/>
                    <a:pt x="1652" y="942"/>
                  </a:cubicBezTo>
                  <a:cubicBezTo>
                    <a:pt x="1307" y="1301"/>
                    <a:pt x="1038" y="1723"/>
                    <a:pt x="859" y="2191"/>
                  </a:cubicBezTo>
                  <a:cubicBezTo>
                    <a:pt x="1" y="4322"/>
                    <a:pt x="1588" y="5179"/>
                    <a:pt x="3515" y="5352"/>
                  </a:cubicBezTo>
                  <a:cubicBezTo>
                    <a:pt x="3765" y="5375"/>
                    <a:pt x="4007" y="5386"/>
                    <a:pt x="4240" y="5386"/>
                  </a:cubicBezTo>
                  <a:cubicBezTo>
                    <a:pt x="5467" y="5386"/>
                    <a:pt x="6439" y="5070"/>
                    <a:pt x="6977" y="4392"/>
                  </a:cubicBezTo>
                  <a:cubicBezTo>
                    <a:pt x="7124" y="4200"/>
                    <a:pt x="7240" y="3983"/>
                    <a:pt x="7316" y="3752"/>
                  </a:cubicBezTo>
                  <a:cubicBezTo>
                    <a:pt x="7323" y="3739"/>
                    <a:pt x="7323" y="3720"/>
                    <a:pt x="7329" y="3707"/>
                  </a:cubicBezTo>
                  <a:cubicBezTo>
                    <a:pt x="7707" y="2402"/>
                    <a:pt x="6625" y="110"/>
                    <a:pt x="4142" y="8"/>
                  </a:cubicBezTo>
                  <a:cubicBezTo>
                    <a:pt x="4068" y="3"/>
                    <a:pt x="3994" y="0"/>
                    <a:pt x="3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5" name="Google Shape;3266;p50"/>
            <p:cNvSpPr/>
            <p:nvPr/>
          </p:nvSpPr>
          <p:spPr>
            <a:xfrm>
              <a:off x="4763629" y="3321350"/>
              <a:ext cx="50408" cy="43217"/>
            </a:xfrm>
            <a:custGeom>
              <a:avLst/>
              <a:gdLst/>
              <a:ahLst/>
              <a:cxnLst/>
              <a:rect l="l" t="t" r="r" b="b"/>
              <a:pathLst>
                <a:path w="673" h="577" extrusionOk="0">
                  <a:moveTo>
                    <a:pt x="384" y="0"/>
                  </a:moveTo>
                  <a:cubicBezTo>
                    <a:pt x="128" y="0"/>
                    <a:pt x="0" y="307"/>
                    <a:pt x="179" y="493"/>
                  </a:cubicBezTo>
                  <a:cubicBezTo>
                    <a:pt x="239" y="551"/>
                    <a:pt x="312" y="577"/>
                    <a:pt x="382" y="577"/>
                  </a:cubicBezTo>
                  <a:cubicBezTo>
                    <a:pt x="531" y="577"/>
                    <a:pt x="672" y="462"/>
                    <a:pt x="672" y="288"/>
                  </a:cubicBezTo>
                  <a:cubicBezTo>
                    <a:pt x="672" y="128"/>
                    <a:pt x="544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6" name="Google Shape;3267;p50"/>
            <p:cNvSpPr/>
            <p:nvPr/>
          </p:nvSpPr>
          <p:spPr>
            <a:xfrm>
              <a:off x="4987510" y="3321350"/>
              <a:ext cx="50408" cy="43217"/>
            </a:xfrm>
            <a:custGeom>
              <a:avLst/>
              <a:gdLst/>
              <a:ahLst/>
              <a:cxnLst/>
              <a:rect l="l" t="t" r="r" b="b"/>
              <a:pathLst>
                <a:path w="673" h="577" extrusionOk="0">
                  <a:moveTo>
                    <a:pt x="384" y="0"/>
                  </a:moveTo>
                  <a:cubicBezTo>
                    <a:pt x="128" y="0"/>
                    <a:pt x="0" y="307"/>
                    <a:pt x="179" y="493"/>
                  </a:cubicBezTo>
                  <a:cubicBezTo>
                    <a:pt x="237" y="551"/>
                    <a:pt x="309" y="577"/>
                    <a:pt x="379" y="577"/>
                  </a:cubicBezTo>
                  <a:cubicBezTo>
                    <a:pt x="528" y="577"/>
                    <a:pt x="672" y="462"/>
                    <a:pt x="672" y="288"/>
                  </a:cubicBezTo>
                  <a:cubicBezTo>
                    <a:pt x="672" y="128"/>
                    <a:pt x="544" y="0"/>
                    <a:pt x="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7" name="Google Shape;3268;p50"/>
            <p:cNvSpPr/>
            <p:nvPr/>
          </p:nvSpPr>
          <p:spPr>
            <a:xfrm>
              <a:off x="4673971" y="3364493"/>
              <a:ext cx="459811" cy="235411"/>
            </a:xfrm>
            <a:custGeom>
              <a:avLst/>
              <a:gdLst/>
              <a:ahLst/>
              <a:cxnLst/>
              <a:rect l="l" t="t" r="r" b="b"/>
              <a:pathLst>
                <a:path w="6139" h="3143" extrusionOk="0">
                  <a:moveTo>
                    <a:pt x="3053" y="0"/>
                  </a:moveTo>
                  <a:cubicBezTo>
                    <a:pt x="941" y="0"/>
                    <a:pt x="0" y="704"/>
                    <a:pt x="0" y="1575"/>
                  </a:cubicBezTo>
                  <a:cubicBezTo>
                    <a:pt x="0" y="2439"/>
                    <a:pt x="941" y="3143"/>
                    <a:pt x="3053" y="3143"/>
                  </a:cubicBezTo>
                  <a:cubicBezTo>
                    <a:pt x="5159" y="3143"/>
                    <a:pt x="6138" y="2439"/>
                    <a:pt x="6138" y="1575"/>
                  </a:cubicBezTo>
                  <a:cubicBezTo>
                    <a:pt x="6138" y="704"/>
                    <a:pt x="5159" y="0"/>
                    <a:pt x="30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8" name="Google Shape;3269;p50"/>
            <p:cNvSpPr/>
            <p:nvPr/>
          </p:nvSpPr>
          <p:spPr>
            <a:xfrm>
              <a:off x="4685431" y="3373931"/>
              <a:ext cx="432023" cy="216910"/>
            </a:xfrm>
            <a:custGeom>
              <a:avLst/>
              <a:gdLst/>
              <a:ahLst/>
              <a:cxnLst/>
              <a:rect l="l" t="t" r="r" b="b"/>
              <a:pathLst>
                <a:path w="5768" h="2896" extrusionOk="0">
                  <a:moveTo>
                    <a:pt x="2735" y="1"/>
                  </a:moveTo>
                  <a:cubicBezTo>
                    <a:pt x="2733" y="1"/>
                    <a:pt x="2730" y="1"/>
                    <a:pt x="2728" y="2"/>
                  </a:cubicBezTo>
                  <a:cubicBezTo>
                    <a:pt x="2638" y="2"/>
                    <a:pt x="2555" y="2"/>
                    <a:pt x="2471" y="9"/>
                  </a:cubicBezTo>
                  <a:cubicBezTo>
                    <a:pt x="2427" y="15"/>
                    <a:pt x="2427" y="85"/>
                    <a:pt x="2471" y="92"/>
                  </a:cubicBezTo>
                  <a:lnTo>
                    <a:pt x="2478" y="92"/>
                  </a:lnTo>
                  <a:cubicBezTo>
                    <a:pt x="2561" y="85"/>
                    <a:pt x="2644" y="85"/>
                    <a:pt x="2728" y="85"/>
                  </a:cubicBezTo>
                  <a:cubicBezTo>
                    <a:pt x="2747" y="85"/>
                    <a:pt x="2766" y="66"/>
                    <a:pt x="2766" y="41"/>
                  </a:cubicBezTo>
                  <a:cubicBezTo>
                    <a:pt x="2771" y="18"/>
                    <a:pt x="2753" y="1"/>
                    <a:pt x="2735" y="1"/>
                  </a:cubicBezTo>
                  <a:close/>
                  <a:moveTo>
                    <a:pt x="2966" y="6"/>
                  </a:moveTo>
                  <a:cubicBezTo>
                    <a:pt x="2930" y="6"/>
                    <a:pt x="2930" y="88"/>
                    <a:pt x="2966" y="88"/>
                  </a:cubicBezTo>
                  <a:cubicBezTo>
                    <a:pt x="2969" y="88"/>
                    <a:pt x="2973" y="87"/>
                    <a:pt x="2977" y="85"/>
                  </a:cubicBezTo>
                  <a:cubicBezTo>
                    <a:pt x="3060" y="85"/>
                    <a:pt x="3150" y="92"/>
                    <a:pt x="3227" y="92"/>
                  </a:cubicBezTo>
                  <a:cubicBezTo>
                    <a:pt x="3246" y="92"/>
                    <a:pt x="3265" y="79"/>
                    <a:pt x="3272" y="60"/>
                  </a:cubicBezTo>
                  <a:cubicBezTo>
                    <a:pt x="3272" y="34"/>
                    <a:pt x="3252" y="15"/>
                    <a:pt x="3227" y="15"/>
                  </a:cubicBezTo>
                  <a:cubicBezTo>
                    <a:pt x="3150" y="9"/>
                    <a:pt x="3067" y="9"/>
                    <a:pt x="2977" y="9"/>
                  </a:cubicBezTo>
                  <a:cubicBezTo>
                    <a:pt x="2973" y="7"/>
                    <a:pt x="2969" y="6"/>
                    <a:pt x="2966" y="6"/>
                  </a:cubicBezTo>
                  <a:close/>
                  <a:moveTo>
                    <a:pt x="3483" y="21"/>
                  </a:moveTo>
                  <a:cubicBezTo>
                    <a:pt x="3457" y="21"/>
                    <a:pt x="3438" y="34"/>
                    <a:pt x="3438" y="60"/>
                  </a:cubicBezTo>
                  <a:cubicBezTo>
                    <a:pt x="3432" y="85"/>
                    <a:pt x="3451" y="105"/>
                    <a:pt x="3476" y="105"/>
                  </a:cubicBezTo>
                  <a:cubicBezTo>
                    <a:pt x="3566" y="111"/>
                    <a:pt x="3643" y="117"/>
                    <a:pt x="3726" y="130"/>
                  </a:cubicBezTo>
                  <a:lnTo>
                    <a:pt x="3726" y="124"/>
                  </a:lnTo>
                  <a:cubicBezTo>
                    <a:pt x="3764" y="117"/>
                    <a:pt x="3771" y="60"/>
                    <a:pt x="3732" y="47"/>
                  </a:cubicBezTo>
                  <a:cubicBezTo>
                    <a:pt x="3649" y="34"/>
                    <a:pt x="3566" y="28"/>
                    <a:pt x="3483" y="21"/>
                  </a:cubicBezTo>
                  <a:close/>
                  <a:moveTo>
                    <a:pt x="2232" y="26"/>
                  </a:moveTo>
                  <a:cubicBezTo>
                    <a:pt x="2229" y="26"/>
                    <a:pt x="2226" y="26"/>
                    <a:pt x="2222" y="28"/>
                  </a:cubicBezTo>
                  <a:cubicBezTo>
                    <a:pt x="2132" y="34"/>
                    <a:pt x="2049" y="41"/>
                    <a:pt x="1966" y="53"/>
                  </a:cubicBezTo>
                  <a:cubicBezTo>
                    <a:pt x="1927" y="66"/>
                    <a:pt x="1934" y="124"/>
                    <a:pt x="1972" y="137"/>
                  </a:cubicBezTo>
                  <a:lnTo>
                    <a:pt x="1979" y="137"/>
                  </a:lnTo>
                  <a:cubicBezTo>
                    <a:pt x="2055" y="124"/>
                    <a:pt x="2139" y="117"/>
                    <a:pt x="2228" y="111"/>
                  </a:cubicBezTo>
                  <a:cubicBezTo>
                    <a:pt x="2230" y="111"/>
                    <a:pt x="2231" y="111"/>
                    <a:pt x="2232" y="111"/>
                  </a:cubicBezTo>
                  <a:cubicBezTo>
                    <a:pt x="2269" y="111"/>
                    <a:pt x="2266" y="26"/>
                    <a:pt x="2232" y="26"/>
                  </a:cubicBezTo>
                  <a:close/>
                  <a:moveTo>
                    <a:pt x="3974" y="84"/>
                  </a:moveTo>
                  <a:cubicBezTo>
                    <a:pt x="3956" y="84"/>
                    <a:pt x="3937" y="101"/>
                    <a:pt x="3937" y="117"/>
                  </a:cubicBezTo>
                  <a:cubicBezTo>
                    <a:pt x="3931" y="143"/>
                    <a:pt x="3950" y="162"/>
                    <a:pt x="3969" y="169"/>
                  </a:cubicBezTo>
                  <a:cubicBezTo>
                    <a:pt x="4052" y="181"/>
                    <a:pt x="4136" y="194"/>
                    <a:pt x="4212" y="213"/>
                  </a:cubicBezTo>
                  <a:lnTo>
                    <a:pt x="4225" y="213"/>
                  </a:lnTo>
                  <a:cubicBezTo>
                    <a:pt x="4264" y="201"/>
                    <a:pt x="4270" y="149"/>
                    <a:pt x="4232" y="130"/>
                  </a:cubicBezTo>
                  <a:cubicBezTo>
                    <a:pt x="4155" y="117"/>
                    <a:pt x="4072" y="98"/>
                    <a:pt x="3982" y="85"/>
                  </a:cubicBezTo>
                  <a:cubicBezTo>
                    <a:pt x="3979" y="85"/>
                    <a:pt x="3977" y="84"/>
                    <a:pt x="3974" y="84"/>
                  </a:cubicBezTo>
                  <a:close/>
                  <a:moveTo>
                    <a:pt x="1727" y="89"/>
                  </a:moveTo>
                  <a:cubicBezTo>
                    <a:pt x="1724" y="89"/>
                    <a:pt x="1720" y="90"/>
                    <a:pt x="1716" y="92"/>
                  </a:cubicBezTo>
                  <a:cubicBezTo>
                    <a:pt x="1633" y="111"/>
                    <a:pt x="1550" y="124"/>
                    <a:pt x="1467" y="143"/>
                  </a:cubicBezTo>
                  <a:cubicBezTo>
                    <a:pt x="1428" y="162"/>
                    <a:pt x="1435" y="220"/>
                    <a:pt x="1479" y="226"/>
                  </a:cubicBezTo>
                  <a:lnTo>
                    <a:pt x="1492" y="226"/>
                  </a:lnTo>
                  <a:cubicBezTo>
                    <a:pt x="1569" y="207"/>
                    <a:pt x="1652" y="188"/>
                    <a:pt x="1729" y="175"/>
                  </a:cubicBezTo>
                  <a:cubicBezTo>
                    <a:pt x="1776" y="175"/>
                    <a:pt x="1764" y="89"/>
                    <a:pt x="1727" y="89"/>
                  </a:cubicBezTo>
                  <a:close/>
                  <a:moveTo>
                    <a:pt x="4468" y="186"/>
                  </a:moveTo>
                  <a:cubicBezTo>
                    <a:pt x="4448" y="186"/>
                    <a:pt x="4430" y="199"/>
                    <a:pt x="4430" y="220"/>
                  </a:cubicBezTo>
                  <a:cubicBezTo>
                    <a:pt x="4424" y="239"/>
                    <a:pt x="4436" y="265"/>
                    <a:pt x="4456" y="271"/>
                  </a:cubicBezTo>
                  <a:cubicBezTo>
                    <a:pt x="4539" y="297"/>
                    <a:pt x="4616" y="322"/>
                    <a:pt x="4692" y="354"/>
                  </a:cubicBezTo>
                  <a:lnTo>
                    <a:pt x="4705" y="354"/>
                  </a:lnTo>
                  <a:lnTo>
                    <a:pt x="4705" y="348"/>
                  </a:lnTo>
                  <a:cubicBezTo>
                    <a:pt x="4707" y="349"/>
                    <a:pt x="4710" y="349"/>
                    <a:pt x="4713" y="349"/>
                  </a:cubicBezTo>
                  <a:cubicBezTo>
                    <a:pt x="4724" y="349"/>
                    <a:pt x="4738" y="338"/>
                    <a:pt x="4744" y="322"/>
                  </a:cubicBezTo>
                  <a:cubicBezTo>
                    <a:pt x="4750" y="303"/>
                    <a:pt x="4744" y="277"/>
                    <a:pt x="4718" y="271"/>
                  </a:cubicBezTo>
                  <a:cubicBezTo>
                    <a:pt x="4641" y="239"/>
                    <a:pt x="4558" y="213"/>
                    <a:pt x="4481" y="188"/>
                  </a:cubicBezTo>
                  <a:cubicBezTo>
                    <a:pt x="4477" y="187"/>
                    <a:pt x="4472" y="186"/>
                    <a:pt x="4468" y="186"/>
                  </a:cubicBezTo>
                  <a:close/>
                  <a:moveTo>
                    <a:pt x="1238" y="211"/>
                  </a:moveTo>
                  <a:cubicBezTo>
                    <a:pt x="1234" y="211"/>
                    <a:pt x="1229" y="211"/>
                    <a:pt x="1223" y="213"/>
                  </a:cubicBezTo>
                  <a:cubicBezTo>
                    <a:pt x="1140" y="233"/>
                    <a:pt x="1063" y="258"/>
                    <a:pt x="980" y="290"/>
                  </a:cubicBezTo>
                  <a:cubicBezTo>
                    <a:pt x="942" y="309"/>
                    <a:pt x="955" y="367"/>
                    <a:pt x="999" y="373"/>
                  </a:cubicBezTo>
                  <a:lnTo>
                    <a:pt x="993" y="367"/>
                  </a:lnTo>
                  <a:lnTo>
                    <a:pt x="993" y="367"/>
                  </a:lnTo>
                  <a:cubicBezTo>
                    <a:pt x="999" y="373"/>
                    <a:pt x="1006" y="373"/>
                    <a:pt x="1012" y="373"/>
                  </a:cubicBezTo>
                  <a:cubicBezTo>
                    <a:pt x="1089" y="341"/>
                    <a:pt x="1166" y="316"/>
                    <a:pt x="1249" y="290"/>
                  </a:cubicBezTo>
                  <a:cubicBezTo>
                    <a:pt x="1295" y="279"/>
                    <a:pt x="1279" y="211"/>
                    <a:pt x="1238" y="211"/>
                  </a:cubicBezTo>
                  <a:close/>
                  <a:moveTo>
                    <a:pt x="4940" y="365"/>
                  </a:moveTo>
                  <a:cubicBezTo>
                    <a:pt x="4924" y="365"/>
                    <a:pt x="4908" y="372"/>
                    <a:pt x="4904" y="386"/>
                  </a:cubicBezTo>
                  <a:cubicBezTo>
                    <a:pt x="4891" y="412"/>
                    <a:pt x="4897" y="437"/>
                    <a:pt x="4923" y="444"/>
                  </a:cubicBezTo>
                  <a:cubicBezTo>
                    <a:pt x="4993" y="482"/>
                    <a:pt x="5064" y="521"/>
                    <a:pt x="5134" y="565"/>
                  </a:cubicBezTo>
                  <a:cubicBezTo>
                    <a:pt x="5140" y="565"/>
                    <a:pt x="5146" y="571"/>
                    <a:pt x="5157" y="572"/>
                  </a:cubicBezTo>
                  <a:lnTo>
                    <a:pt x="5157" y="572"/>
                  </a:lnTo>
                  <a:cubicBezTo>
                    <a:pt x="5174" y="571"/>
                    <a:pt x="5186" y="565"/>
                    <a:pt x="5192" y="553"/>
                  </a:cubicBezTo>
                  <a:cubicBezTo>
                    <a:pt x="5204" y="533"/>
                    <a:pt x="5198" y="508"/>
                    <a:pt x="5179" y="495"/>
                  </a:cubicBezTo>
                  <a:cubicBezTo>
                    <a:pt x="5108" y="450"/>
                    <a:pt x="5032" y="405"/>
                    <a:pt x="4955" y="367"/>
                  </a:cubicBezTo>
                  <a:cubicBezTo>
                    <a:pt x="4950" y="365"/>
                    <a:pt x="4945" y="365"/>
                    <a:pt x="4940" y="365"/>
                  </a:cubicBezTo>
                  <a:close/>
                  <a:moveTo>
                    <a:pt x="5157" y="572"/>
                  </a:moveTo>
                  <a:cubicBezTo>
                    <a:pt x="5156" y="572"/>
                    <a:pt x="5155" y="572"/>
                    <a:pt x="5153" y="572"/>
                  </a:cubicBezTo>
                  <a:lnTo>
                    <a:pt x="5160" y="572"/>
                  </a:lnTo>
                  <a:cubicBezTo>
                    <a:pt x="5159" y="572"/>
                    <a:pt x="5158" y="572"/>
                    <a:pt x="5157" y="572"/>
                  </a:cubicBezTo>
                  <a:close/>
                  <a:moveTo>
                    <a:pt x="765" y="390"/>
                  </a:moveTo>
                  <a:cubicBezTo>
                    <a:pt x="760" y="390"/>
                    <a:pt x="755" y="391"/>
                    <a:pt x="750" y="393"/>
                  </a:cubicBezTo>
                  <a:cubicBezTo>
                    <a:pt x="673" y="437"/>
                    <a:pt x="603" y="476"/>
                    <a:pt x="532" y="527"/>
                  </a:cubicBezTo>
                  <a:cubicBezTo>
                    <a:pt x="513" y="540"/>
                    <a:pt x="507" y="565"/>
                    <a:pt x="519" y="585"/>
                  </a:cubicBezTo>
                  <a:cubicBezTo>
                    <a:pt x="526" y="597"/>
                    <a:pt x="539" y="604"/>
                    <a:pt x="551" y="604"/>
                  </a:cubicBezTo>
                  <a:cubicBezTo>
                    <a:pt x="558" y="604"/>
                    <a:pt x="571" y="604"/>
                    <a:pt x="577" y="597"/>
                  </a:cubicBezTo>
                  <a:cubicBezTo>
                    <a:pt x="647" y="553"/>
                    <a:pt x="718" y="508"/>
                    <a:pt x="788" y="469"/>
                  </a:cubicBezTo>
                  <a:cubicBezTo>
                    <a:pt x="807" y="457"/>
                    <a:pt x="820" y="431"/>
                    <a:pt x="807" y="412"/>
                  </a:cubicBezTo>
                  <a:cubicBezTo>
                    <a:pt x="798" y="397"/>
                    <a:pt x="781" y="390"/>
                    <a:pt x="765" y="390"/>
                  </a:cubicBezTo>
                  <a:close/>
                  <a:moveTo>
                    <a:pt x="5359" y="634"/>
                  </a:moveTo>
                  <a:cubicBezTo>
                    <a:pt x="5348" y="634"/>
                    <a:pt x="5339" y="639"/>
                    <a:pt x="5332" y="649"/>
                  </a:cubicBezTo>
                  <a:cubicBezTo>
                    <a:pt x="5313" y="668"/>
                    <a:pt x="5313" y="693"/>
                    <a:pt x="5332" y="713"/>
                  </a:cubicBezTo>
                  <a:cubicBezTo>
                    <a:pt x="5390" y="764"/>
                    <a:pt x="5448" y="821"/>
                    <a:pt x="5499" y="885"/>
                  </a:cubicBezTo>
                  <a:cubicBezTo>
                    <a:pt x="5505" y="898"/>
                    <a:pt x="5518" y="905"/>
                    <a:pt x="5531" y="905"/>
                  </a:cubicBezTo>
                  <a:cubicBezTo>
                    <a:pt x="5569" y="905"/>
                    <a:pt x="5588" y="860"/>
                    <a:pt x="5569" y="834"/>
                  </a:cubicBezTo>
                  <a:cubicBezTo>
                    <a:pt x="5512" y="764"/>
                    <a:pt x="5454" y="706"/>
                    <a:pt x="5390" y="649"/>
                  </a:cubicBezTo>
                  <a:cubicBezTo>
                    <a:pt x="5380" y="639"/>
                    <a:pt x="5369" y="634"/>
                    <a:pt x="5359" y="634"/>
                  </a:cubicBezTo>
                  <a:close/>
                  <a:moveTo>
                    <a:pt x="354" y="683"/>
                  </a:moveTo>
                  <a:cubicBezTo>
                    <a:pt x="345" y="683"/>
                    <a:pt x="336" y="686"/>
                    <a:pt x="327" y="693"/>
                  </a:cubicBezTo>
                  <a:cubicBezTo>
                    <a:pt x="270" y="751"/>
                    <a:pt x="212" y="821"/>
                    <a:pt x="167" y="892"/>
                  </a:cubicBezTo>
                  <a:cubicBezTo>
                    <a:pt x="155" y="911"/>
                    <a:pt x="161" y="937"/>
                    <a:pt x="180" y="949"/>
                  </a:cubicBezTo>
                  <a:cubicBezTo>
                    <a:pt x="187" y="956"/>
                    <a:pt x="193" y="956"/>
                    <a:pt x="206" y="956"/>
                  </a:cubicBezTo>
                  <a:cubicBezTo>
                    <a:pt x="212" y="956"/>
                    <a:pt x="225" y="949"/>
                    <a:pt x="231" y="937"/>
                  </a:cubicBezTo>
                  <a:cubicBezTo>
                    <a:pt x="276" y="873"/>
                    <a:pt x="327" y="809"/>
                    <a:pt x="385" y="751"/>
                  </a:cubicBezTo>
                  <a:cubicBezTo>
                    <a:pt x="410" y="721"/>
                    <a:pt x="384" y="683"/>
                    <a:pt x="354" y="683"/>
                  </a:cubicBezTo>
                  <a:close/>
                  <a:moveTo>
                    <a:pt x="5657" y="1034"/>
                  </a:moveTo>
                  <a:cubicBezTo>
                    <a:pt x="5651" y="1034"/>
                    <a:pt x="5645" y="1035"/>
                    <a:pt x="5640" y="1039"/>
                  </a:cubicBezTo>
                  <a:cubicBezTo>
                    <a:pt x="5620" y="1045"/>
                    <a:pt x="5608" y="1071"/>
                    <a:pt x="5620" y="1090"/>
                  </a:cubicBezTo>
                  <a:cubicBezTo>
                    <a:pt x="5652" y="1167"/>
                    <a:pt x="5672" y="1244"/>
                    <a:pt x="5684" y="1321"/>
                  </a:cubicBezTo>
                  <a:cubicBezTo>
                    <a:pt x="5684" y="1340"/>
                    <a:pt x="5704" y="1359"/>
                    <a:pt x="5723" y="1359"/>
                  </a:cubicBezTo>
                  <a:lnTo>
                    <a:pt x="5729" y="1359"/>
                  </a:lnTo>
                  <a:cubicBezTo>
                    <a:pt x="5748" y="1353"/>
                    <a:pt x="5768" y="1333"/>
                    <a:pt x="5768" y="1308"/>
                  </a:cubicBezTo>
                  <a:cubicBezTo>
                    <a:pt x="5755" y="1225"/>
                    <a:pt x="5729" y="1141"/>
                    <a:pt x="5697" y="1058"/>
                  </a:cubicBezTo>
                  <a:cubicBezTo>
                    <a:pt x="5688" y="1044"/>
                    <a:pt x="5672" y="1034"/>
                    <a:pt x="5657" y="1034"/>
                  </a:cubicBezTo>
                  <a:close/>
                  <a:moveTo>
                    <a:pt x="89" y="1101"/>
                  </a:moveTo>
                  <a:cubicBezTo>
                    <a:pt x="74" y="1101"/>
                    <a:pt x="59" y="1109"/>
                    <a:pt x="52" y="1129"/>
                  </a:cubicBezTo>
                  <a:cubicBezTo>
                    <a:pt x="27" y="1212"/>
                    <a:pt x="7" y="1295"/>
                    <a:pt x="1" y="1385"/>
                  </a:cubicBezTo>
                  <a:cubicBezTo>
                    <a:pt x="1" y="1404"/>
                    <a:pt x="20" y="1423"/>
                    <a:pt x="46" y="1429"/>
                  </a:cubicBezTo>
                  <a:cubicBezTo>
                    <a:pt x="65" y="1429"/>
                    <a:pt x="84" y="1410"/>
                    <a:pt x="84" y="1391"/>
                  </a:cubicBezTo>
                  <a:cubicBezTo>
                    <a:pt x="91" y="1308"/>
                    <a:pt x="103" y="1231"/>
                    <a:pt x="135" y="1154"/>
                  </a:cubicBezTo>
                  <a:cubicBezTo>
                    <a:pt x="139" y="1123"/>
                    <a:pt x="114" y="1101"/>
                    <a:pt x="89" y="1101"/>
                  </a:cubicBezTo>
                  <a:close/>
                  <a:moveTo>
                    <a:pt x="5727" y="1415"/>
                  </a:moveTo>
                  <a:cubicBezTo>
                    <a:pt x="5710" y="1415"/>
                    <a:pt x="5694" y="1426"/>
                    <a:pt x="5691" y="1449"/>
                  </a:cubicBezTo>
                  <a:cubicBezTo>
                    <a:pt x="5691" y="1525"/>
                    <a:pt x="5678" y="1609"/>
                    <a:pt x="5659" y="1685"/>
                  </a:cubicBezTo>
                  <a:cubicBezTo>
                    <a:pt x="5652" y="1711"/>
                    <a:pt x="5665" y="1730"/>
                    <a:pt x="5684" y="1737"/>
                  </a:cubicBezTo>
                  <a:lnTo>
                    <a:pt x="5697" y="1737"/>
                  </a:lnTo>
                  <a:cubicBezTo>
                    <a:pt x="5716" y="1737"/>
                    <a:pt x="5729" y="1724"/>
                    <a:pt x="5736" y="1705"/>
                  </a:cubicBezTo>
                  <a:cubicBezTo>
                    <a:pt x="5755" y="1621"/>
                    <a:pt x="5768" y="1532"/>
                    <a:pt x="5768" y="1449"/>
                  </a:cubicBezTo>
                  <a:cubicBezTo>
                    <a:pt x="5761" y="1426"/>
                    <a:pt x="5744" y="1415"/>
                    <a:pt x="5727" y="1415"/>
                  </a:cubicBezTo>
                  <a:close/>
                  <a:moveTo>
                    <a:pt x="67" y="1595"/>
                  </a:moveTo>
                  <a:cubicBezTo>
                    <a:pt x="64" y="1595"/>
                    <a:pt x="61" y="1595"/>
                    <a:pt x="59" y="1596"/>
                  </a:cubicBezTo>
                  <a:cubicBezTo>
                    <a:pt x="33" y="1602"/>
                    <a:pt x="20" y="1621"/>
                    <a:pt x="20" y="1647"/>
                  </a:cubicBezTo>
                  <a:cubicBezTo>
                    <a:pt x="39" y="1730"/>
                    <a:pt x="65" y="1813"/>
                    <a:pt x="103" y="1890"/>
                  </a:cubicBezTo>
                  <a:cubicBezTo>
                    <a:pt x="110" y="1909"/>
                    <a:pt x="123" y="1916"/>
                    <a:pt x="142" y="1916"/>
                  </a:cubicBezTo>
                  <a:cubicBezTo>
                    <a:pt x="148" y="1916"/>
                    <a:pt x="161" y="1916"/>
                    <a:pt x="167" y="1909"/>
                  </a:cubicBezTo>
                  <a:cubicBezTo>
                    <a:pt x="187" y="1903"/>
                    <a:pt x="193" y="1877"/>
                    <a:pt x="187" y="1858"/>
                  </a:cubicBezTo>
                  <a:cubicBezTo>
                    <a:pt x="148" y="1781"/>
                    <a:pt x="123" y="1711"/>
                    <a:pt x="103" y="1628"/>
                  </a:cubicBezTo>
                  <a:cubicBezTo>
                    <a:pt x="103" y="1611"/>
                    <a:pt x="84" y="1595"/>
                    <a:pt x="67" y="1595"/>
                  </a:cubicBezTo>
                  <a:close/>
                  <a:moveTo>
                    <a:pt x="5599" y="1884"/>
                  </a:moveTo>
                  <a:cubicBezTo>
                    <a:pt x="5586" y="1884"/>
                    <a:pt x="5573" y="1891"/>
                    <a:pt x="5569" y="1903"/>
                  </a:cubicBezTo>
                  <a:cubicBezTo>
                    <a:pt x="5524" y="1974"/>
                    <a:pt x="5480" y="2038"/>
                    <a:pt x="5422" y="2095"/>
                  </a:cubicBezTo>
                  <a:cubicBezTo>
                    <a:pt x="5403" y="2114"/>
                    <a:pt x="5403" y="2140"/>
                    <a:pt x="5422" y="2159"/>
                  </a:cubicBezTo>
                  <a:cubicBezTo>
                    <a:pt x="5427" y="2164"/>
                    <a:pt x="5434" y="2168"/>
                    <a:pt x="5441" y="2168"/>
                  </a:cubicBezTo>
                  <a:cubicBezTo>
                    <a:pt x="5443" y="2168"/>
                    <a:pt x="5446" y="2167"/>
                    <a:pt x="5448" y="2166"/>
                  </a:cubicBezTo>
                  <a:cubicBezTo>
                    <a:pt x="5460" y="2166"/>
                    <a:pt x="5473" y="2166"/>
                    <a:pt x="5480" y="2159"/>
                  </a:cubicBezTo>
                  <a:cubicBezTo>
                    <a:pt x="5537" y="2095"/>
                    <a:pt x="5595" y="2025"/>
                    <a:pt x="5640" y="1948"/>
                  </a:cubicBezTo>
                  <a:cubicBezTo>
                    <a:pt x="5652" y="1929"/>
                    <a:pt x="5640" y="1903"/>
                    <a:pt x="5620" y="1890"/>
                  </a:cubicBezTo>
                  <a:cubicBezTo>
                    <a:pt x="5614" y="1886"/>
                    <a:pt x="5606" y="1884"/>
                    <a:pt x="5599" y="1884"/>
                  </a:cubicBezTo>
                  <a:close/>
                  <a:moveTo>
                    <a:pt x="280" y="2041"/>
                  </a:moveTo>
                  <a:cubicBezTo>
                    <a:pt x="250" y="2041"/>
                    <a:pt x="220" y="2081"/>
                    <a:pt x="244" y="2114"/>
                  </a:cubicBezTo>
                  <a:cubicBezTo>
                    <a:pt x="302" y="2178"/>
                    <a:pt x="359" y="2236"/>
                    <a:pt x="430" y="2294"/>
                  </a:cubicBezTo>
                  <a:cubicBezTo>
                    <a:pt x="436" y="2300"/>
                    <a:pt x="443" y="2300"/>
                    <a:pt x="455" y="2300"/>
                  </a:cubicBezTo>
                  <a:cubicBezTo>
                    <a:pt x="468" y="2300"/>
                    <a:pt x="481" y="2294"/>
                    <a:pt x="487" y="2287"/>
                  </a:cubicBezTo>
                  <a:cubicBezTo>
                    <a:pt x="500" y="2268"/>
                    <a:pt x="500" y="2242"/>
                    <a:pt x="481" y="2230"/>
                  </a:cubicBezTo>
                  <a:cubicBezTo>
                    <a:pt x="417" y="2178"/>
                    <a:pt x="359" y="2121"/>
                    <a:pt x="308" y="2057"/>
                  </a:cubicBezTo>
                  <a:cubicBezTo>
                    <a:pt x="300" y="2045"/>
                    <a:pt x="290" y="2041"/>
                    <a:pt x="280" y="2041"/>
                  </a:cubicBezTo>
                  <a:close/>
                  <a:moveTo>
                    <a:pt x="5256" y="2252"/>
                  </a:moveTo>
                  <a:cubicBezTo>
                    <a:pt x="5249" y="2252"/>
                    <a:pt x="5242" y="2254"/>
                    <a:pt x="5236" y="2262"/>
                  </a:cubicBezTo>
                  <a:cubicBezTo>
                    <a:pt x="5172" y="2306"/>
                    <a:pt x="5102" y="2351"/>
                    <a:pt x="5032" y="2390"/>
                  </a:cubicBezTo>
                  <a:cubicBezTo>
                    <a:pt x="5012" y="2402"/>
                    <a:pt x="5006" y="2428"/>
                    <a:pt x="5012" y="2447"/>
                  </a:cubicBezTo>
                  <a:cubicBezTo>
                    <a:pt x="5019" y="2460"/>
                    <a:pt x="5038" y="2473"/>
                    <a:pt x="5051" y="2473"/>
                  </a:cubicBezTo>
                  <a:lnTo>
                    <a:pt x="5051" y="2466"/>
                  </a:lnTo>
                  <a:lnTo>
                    <a:pt x="5070" y="2466"/>
                  </a:lnTo>
                  <a:cubicBezTo>
                    <a:pt x="5147" y="2422"/>
                    <a:pt x="5217" y="2377"/>
                    <a:pt x="5288" y="2326"/>
                  </a:cubicBezTo>
                  <a:cubicBezTo>
                    <a:pt x="5324" y="2310"/>
                    <a:pt x="5288" y="2252"/>
                    <a:pt x="5256" y="2252"/>
                  </a:cubicBezTo>
                  <a:close/>
                  <a:moveTo>
                    <a:pt x="660" y="2362"/>
                  </a:moveTo>
                  <a:cubicBezTo>
                    <a:pt x="622" y="2362"/>
                    <a:pt x="599" y="2414"/>
                    <a:pt x="641" y="2441"/>
                  </a:cubicBezTo>
                  <a:cubicBezTo>
                    <a:pt x="711" y="2486"/>
                    <a:pt x="788" y="2524"/>
                    <a:pt x="865" y="2556"/>
                  </a:cubicBezTo>
                  <a:cubicBezTo>
                    <a:pt x="871" y="2562"/>
                    <a:pt x="878" y="2562"/>
                    <a:pt x="884" y="2562"/>
                  </a:cubicBezTo>
                  <a:cubicBezTo>
                    <a:pt x="929" y="2562"/>
                    <a:pt x="942" y="2498"/>
                    <a:pt x="903" y="2479"/>
                  </a:cubicBezTo>
                  <a:cubicBezTo>
                    <a:pt x="827" y="2447"/>
                    <a:pt x="756" y="2409"/>
                    <a:pt x="686" y="2370"/>
                  </a:cubicBezTo>
                  <a:cubicBezTo>
                    <a:pt x="677" y="2365"/>
                    <a:pt x="668" y="2362"/>
                    <a:pt x="660" y="2362"/>
                  </a:cubicBezTo>
                  <a:close/>
                  <a:moveTo>
                    <a:pt x="4825" y="2496"/>
                  </a:moveTo>
                  <a:cubicBezTo>
                    <a:pt x="4819" y="2496"/>
                    <a:pt x="4814" y="2497"/>
                    <a:pt x="4808" y="2498"/>
                  </a:cubicBezTo>
                  <a:cubicBezTo>
                    <a:pt x="4737" y="2530"/>
                    <a:pt x="4654" y="2556"/>
                    <a:pt x="4577" y="2582"/>
                  </a:cubicBezTo>
                  <a:cubicBezTo>
                    <a:pt x="4552" y="2594"/>
                    <a:pt x="4545" y="2614"/>
                    <a:pt x="4552" y="2639"/>
                  </a:cubicBezTo>
                  <a:cubicBezTo>
                    <a:pt x="4558" y="2652"/>
                    <a:pt x="4571" y="2665"/>
                    <a:pt x="4590" y="2665"/>
                  </a:cubicBezTo>
                  <a:lnTo>
                    <a:pt x="4603" y="2665"/>
                  </a:lnTo>
                  <a:cubicBezTo>
                    <a:pt x="4686" y="2639"/>
                    <a:pt x="4763" y="2607"/>
                    <a:pt x="4840" y="2575"/>
                  </a:cubicBezTo>
                  <a:cubicBezTo>
                    <a:pt x="4865" y="2569"/>
                    <a:pt x="4872" y="2543"/>
                    <a:pt x="4865" y="2524"/>
                  </a:cubicBezTo>
                  <a:cubicBezTo>
                    <a:pt x="4855" y="2504"/>
                    <a:pt x="4842" y="2496"/>
                    <a:pt x="4825" y="2496"/>
                  </a:cubicBezTo>
                  <a:close/>
                  <a:moveTo>
                    <a:pt x="1119" y="2573"/>
                  </a:moveTo>
                  <a:cubicBezTo>
                    <a:pt x="1104" y="2573"/>
                    <a:pt x="1088" y="2581"/>
                    <a:pt x="1083" y="2601"/>
                  </a:cubicBezTo>
                  <a:cubicBezTo>
                    <a:pt x="1076" y="2620"/>
                    <a:pt x="1083" y="2646"/>
                    <a:pt x="1108" y="2652"/>
                  </a:cubicBezTo>
                  <a:cubicBezTo>
                    <a:pt x="1179" y="2678"/>
                    <a:pt x="1268" y="2703"/>
                    <a:pt x="1345" y="2729"/>
                  </a:cubicBezTo>
                  <a:lnTo>
                    <a:pt x="1358" y="2729"/>
                  </a:lnTo>
                  <a:lnTo>
                    <a:pt x="1358" y="2722"/>
                  </a:lnTo>
                  <a:cubicBezTo>
                    <a:pt x="1361" y="2723"/>
                    <a:pt x="1365" y="2724"/>
                    <a:pt x="1368" y="2724"/>
                  </a:cubicBezTo>
                  <a:cubicBezTo>
                    <a:pt x="1383" y="2724"/>
                    <a:pt x="1397" y="2713"/>
                    <a:pt x="1403" y="2697"/>
                  </a:cubicBezTo>
                  <a:cubicBezTo>
                    <a:pt x="1409" y="2671"/>
                    <a:pt x="1396" y="2652"/>
                    <a:pt x="1377" y="2646"/>
                  </a:cubicBezTo>
                  <a:cubicBezTo>
                    <a:pt x="1287" y="2620"/>
                    <a:pt x="1211" y="2601"/>
                    <a:pt x="1134" y="2575"/>
                  </a:cubicBezTo>
                  <a:cubicBezTo>
                    <a:pt x="1129" y="2574"/>
                    <a:pt x="1124" y="2573"/>
                    <a:pt x="1119" y="2573"/>
                  </a:cubicBezTo>
                  <a:close/>
                  <a:moveTo>
                    <a:pt x="4347" y="2657"/>
                  </a:moveTo>
                  <a:cubicBezTo>
                    <a:pt x="4343" y="2657"/>
                    <a:pt x="4339" y="2657"/>
                    <a:pt x="4334" y="2658"/>
                  </a:cubicBezTo>
                  <a:cubicBezTo>
                    <a:pt x="4264" y="2678"/>
                    <a:pt x="4174" y="2690"/>
                    <a:pt x="4097" y="2710"/>
                  </a:cubicBezTo>
                  <a:cubicBezTo>
                    <a:pt x="4052" y="2722"/>
                    <a:pt x="4059" y="2780"/>
                    <a:pt x="4104" y="2786"/>
                  </a:cubicBezTo>
                  <a:lnTo>
                    <a:pt x="4110" y="2793"/>
                  </a:lnTo>
                  <a:cubicBezTo>
                    <a:pt x="4193" y="2774"/>
                    <a:pt x="4276" y="2754"/>
                    <a:pt x="4353" y="2735"/>
                  </a:cubicBezTo>
                  <a:cubicBezTo>
                    <a:pt x="4379" y="2729"/>
                    <a:pt x="4392" y="2710"/>
                    <a:pt x="4385" y="2684"/>
                  </a:cubicBezTo>
                  <a:cubicBezTo>
                    <a:pt x="4380" y="2668"/>
                    <a:pt x="4366" y="2657"/>
                    <a:pt x="4347" y="2657"/>
                  </a:cubicBezTo>
                  <a:close/>
                  <a:moveTo>
                    <a:pt x="1602" y="2701"/>
                  </a:moveTo>
                  <a:cubicBezTo>
                    <a:pt x="1565" y="2701"/>
                    <a:pt x="1548" y="2780"/>
                    <a:pt x="1595" y="2780"/>
                  </a:cubicBezTo>
                  <a:cubicBezTo>
                    <a:pt x="1678" y="2799"/>
                    <a:pt x="1761" y="2812"/>
                    <a:pt x="1844" y="2825"/>
                  </a:cubicBezTo>
                  <a:lnTo>
                    <a:pt x="1851" y="2825"/>
                  </a:lnTo>
                  <a:cubicBezTo>
                    <a:pt x="1902" y="2825"/>
                    <a:pt x="1908" y="2754"/>
                    <a:pt x="1857" y="2742"/>
                  </a:cubicBezTo>
                  <a:cubicBezTo>
                    <a:pt x="1774" y="2729"/>
                    <a:pt x="1691" y="2716"/>
                    <a:pt x="1614" y="2703"/>
                  </a:cubicBezTo>
                  <a:cubicBezTo>
                    <a:pt x="1610" y="2701"/>
                    <a:pt x="1606" y="2701"/>
                    <a:pt x="1602" y="2701"/>
                  </a:cubicBezTo>
                  <a:close/>
                  <a:moveTo>
                    <a:pt x="3848" y="2748"/>
                  </a:moveTo>
                  <a:cubicBezTo>
                    <a:pt x="3771" y="2761"/>
                    <a:pt x="3688" y="2774"/>
                    <a:pt x="3598" y="2780"/>
                  </a:cubicBezTo>
                  <a:cubicBezTo>
                    <a:pt x="3560" y="2793"/>
                    <a:pt x="3566" y="2850"/>
                    <a:pt x="3604" y="2857"/>
                  </a:cubicBezTo>
                  <a:lnTo>
                    <a:pt x="3611" y="2863"/>
                  </a:lnTo>
                  <a:cubicBezTo>
                    <a:pt x="3694" y="2857"/>
                    <a:pt x="3784" y="2844"/>
                    <a:pt x="3860" y="2831"/>
                  </a:cubicBezTo>
                  <a:cubicBezTo>
                    <a:pt x="3886" y="2831"/>
                    <a:pt x="3899" y="2806"/>
                    <a:pt x="3899" y="2786"/>
                  </a:cubicBezTo>
                  <a:cubicBezTo>
                    <a:pt x="3892" y="2761"/>
                    <a:pt x="3873" y="2748"/>
                    <a:pt x="3848" y="2748"/>
                  </a:cubicBezTo>
                  <a:close/>
                  <a:moveTo>
                    <a:pt x="2099" y="2772"/>
                  </a:moveTo>
                  <a:cubicBezTo>
                    <a:pt x="2062" y="2772"/>
                    <a:pt x="2053" y="2857"/>
                    <a:pt x="2096" y="2857"/>
                  </a:cubicBezTo>
                  <a:cubicBezTo>
                    <a:pt x="2097" y="2857"/>
                    <a:pt x="2099" y="2857"/>
                    <a:pt x="2100" y="2857"/>
                  </a:cubicBezTo>
                  <a:cubicBezTo>
                    <a:pt x="2177" y="2863"/>
                    <a:pt x="2267" y="2870"/>
                    <a:pt x="2350" y="2876"/>
                  </a:cubicBezTo>
                  <a:cubicBezTo>
                    <a:pt x="2369" y="2876"/>
                    <a:pt x="2388" y="2863"/>
                    <a:pt x="2395" y="2844"/>
                  </a:cubicBezTo>
                  <a:cubicBezTo>
                    <a:pt x="2395" y="2818"/>
                    <a:pt x="2375" y="2799"/>
                    <a:pt x="2356" y="2799"/>
                  </a:cubicBezTo>
                  <a:cubicBezTo>
                    <a:pt x="2267" y="2793"/>
                    <a:pt x="2190" y="2786"/>
                    <a:pt x="2107" y="2774"/>
                  </a:cubicBezTo>
                  <a:cubicBezTo>
                    <a:pt x="2104" y="2773"/>
                    <a:pt x="2102" y="2772"/>
                    <a:pt x="2099" y="2772"/>
                  </a:cubicBezTo>
                  <a:close/>
                  <a:moveTo>
                    <a:pt x="2606" y="2799"/>
                  </a:moveTo>
                  <a:cubicBezTo>
                    <a:pt x="2580" y="2799"/>
                    <a:pt x="2561" y="2818"/>
                    <a:pt x="2561" y="2844"/>
                  </a:cubicBezTo>
                  <a:cubicBezTo>
                    <a:pt x="2561" y="2863"/>
                    <a:pt x="2574" y="2882"/>
                    <a:pt x="2599" y="2889"/>
                  </a:cubicBezTo>
                  <a:lnTo>
                    <a:pt x="2856" y="2889"/>
                  </a:lnTo>
                  <a:cubicBezTo>
                    <a:pt x="2875" y="2889"/>
                    <a:pt x="2894" y="2870"/>
                    <a:pt x="2894" y="2850"/>
                  </a:cubicBezTo>
                  <a:cubicBezTo>
                    <a:pt x="2894" y="2825"/>
                    <a:pt x="2875" y="2806"/>
                    <a:pt x="2856" y="2806"/>
                  </a:cubicBezTo>
                  <a:cubicBezTo>
                    <a:pt x="2766" y="2806"/>
                    <a:pt x="2683" y="2799"/>
                    <a:pt x="2606" y="2799"/>
                  </a:cubicBezTo>
                  <a:close/>
                  <a:moveTo>
                    <a:pt x="3355" y="2799"/>
                  </a:moveTo>
                  <a:cubicBezTo>
                    <a:pt x="3272" y="2806"/>
                    <a:pt x="3188" y="2812"/>
                    <a:pt x="3105" y="2812"/>
                  </a:cubicBezTo>
                  <a:cubicBezTo>
                    <a:pt x="3067" y="2825"/>
                    <a:pt x="3067" y="2876"/>
                    <a:pt x="3105" y="2889"/>
                  </a:cubicBezTo>
                  <a:lnTo>
                    <a:pt x="3105" y="2895"/>
                  </a:lnTo>
                  <a:cubicBezTo>
                    <a:pt x="3195" y="2889"/>
                    <a:pt x="3278" y="2889"/>
                    <a:pt x="3361" y="2882"/>
                  </a:cubicBezTo>
                  <a:cubicBezTo>
                    <a:pt x="3380" y="2882"/>
                    <a:pt x="3400" y="2863"/>
                    <a:pt x="3400" y="2838"/>
                  </a:cubicBezTo>
                  <a:cubicBezTo>
                    <a:pt x="3393" y="2818"/>
                    <a:pt x="3374" y="2799"/>
                    <a:pt x="3355" y="27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9" name="Google Shape;3270;p50"/>
            <p:cNvSpPr/>
            <p:nvPr/>
          </p:nvSpPr>
          <p:spPr>
            <a:xfrm>
              <a:off x="4892759" y="3435875"/>
              <a:ext cx="68459" cy="45989"/>
            </a:xfrm>
            <a:custGeom>
              <a:avLst/>
              <a:gdLst/>
              <a:ahLst/>
              <a:cxnLst/>
              <a:rect l="l" t="t" r="r" b="b"/>
              <a:pathLst>
                <a:path w="914" h="614" extrusionOk="0">
                  <a:moveTo>
                    <a:pt x="824" y="1"/>
                  </a:moveTo>
                  <a:cubicBezTo>
                    <a:pt x="804" y="1"/>
                    <a:pt x="785" y="14"/>
                    <a:pt x="792" y="39"/>
                  </a:cubicBezTo>
                  <a:cubicBezTo>
                    <a:pt x="792" y="129"/>
                    <a:pt x="772" y="218"/>
                    <a:pt x="721" y="295"/>
                  </a:cubicBezTo>
                  <a:cubicBezTo>
                    <a:pt x="670" y="366"/>
                    <a:pt x="600" y="423"/>
                    <a:pt x="516" y="442"/>
                  </a:cubicBezTo>
                  <a:cubicBezTo>
                    <a:pt x="483" y="453"/>
                    <a:pt x="449" y="458"/>
                    <a:pt x="414" y="458"/>
                  </a:cubicBezTo>
                  <a:cubicBezTo>
                    <a:pt x="362" y="458"/>
                    <a:pt x="310" y="446"/>
                    <a:pt x="260" y="423"/>
                  </a:cubicBezTo>
                  <a:cubicBezTo>
                    <a:pt x="177" y="378"/>
                    <a:pt x="113" y="308"/>
                    <a:pt x="75" y="225"/>
                  </a:cubicBezTo>
                  <a:cubicBezTo>
                    <a:pt x="70" y="207"/>
                    <a:pt x="56" y="199"/>
                    <a:pt x="43" y="199"/>
                  </a:cubicBezTo>
                  <a:cubicBezTo>
                    <a:pt x="22" y="199"/>
                    <a:pt x="0" y="217"/>
                    <a:pt x="4" y="244"/>
                  </a:cubicBezTo>
                  <a:cubicBezTo>
                    <a:pt x="24" y="366"/>
                    <a:pt x="94" y="468"/>
                    <a:pt x="196" y="538"/>
                  </a:cubicBezTo>
                  <a:cubicBezTo>
                    <a:pt x="274" y="589"/>
                    <a:pt x="360" y="613"/>
                    <a:pt x="446" y="613"/>
                  </a:cubicBezTo>
                  <a:cubicBezTo>
                    <a:pt x="608" y="613"/>
                    <a:pt x="765" y="527"/>
                    <a:pt x="849" y="372"/>
                  </a:cubicBezTo>
                  <a:cubicBezTo>
                    <a:pt x="907" y="263"/>
                    <a:pt x="913" y="135"/>
                    <a:pt x="862" y="20"/>
                  </a:cubicBezTo>
                  <a:cubicBezTo>
                    <a:pt x="856" y="7"/>
                    <a:pt x="843" y="1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0" name="Google Shape;3271;p50"/>
            <p:cNvSpPr/>
            <p:nvPr/>
          </p:nvSpPr>
          <p:spPr>
            <a:xfrm>
              <a:off x="4835010" y="3395203"/>
              <a:ext cx="27413" cy="31608"/>
            </a:xfrm>
            <a:custGeom>
              <a:avLst/>
              <a:gdLst/>
              <a:ahLst/>
              <a:cxnLst/>
              <a:rect l="l" t="t" r="r" b="b"/>
              <a:pathLst>
                <a:path w="366" h="422" extrusionOk="0">
                  <a:moveTo>
                    <a:pt x="149" y="1"/>
                  </a:moveTo>
                  <a:cubicBezTo>
                    <a:pt x="138" y="1"/>
                    <a:pt x="127" y="3"/>
                    <a:pt x="116" y="6"/>
                  </a:cubicBezTo>
                  <a:cubicBezTo>
                    <a:pt x="33" y="32"/>
                    <a:pt x="1" y="141"/>
                    <a:pt x="33" y="256"/>
                  </a:cubicBezTo>
                  <a:cubicBezTo>
                    <a:pt x="66" y="355"/>
                    <a:pt x="142" y="421"/>
                    <a:pt x="215" y="421"/>
                  </a:cubicBezTo>
                  <a:cubicBezTo>
                    <a:pt x="227" y="421"/>
                    <a:pt x="239" y="419"/>
                    <a:pt x="250" y="416"/>
                  </a:cubicBezTo>
                  <a:cubicBezTo>
                    <a:pt x="327" y="390"/>
                    <a:pt x="366" y="275"/>
                    <a:pt x="327" y="166"/>
                  </a:cubicBezTo>
                  <a:cubicBezTo>
                    <a:pt x="294" y="67"/>
                    <a:pt x="218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1" name="Google Shape;3272;p50"/>
            <p:cNvSpPr/>
            <p:nvPr/>
          </p:nvSpPr>
          <p:spPr>
            <a:xfrm>
              <a:off x="4945790" y="3395203"/>
              <a:ext cx="27413" cy="31608"/>
            </a:xfrm>
            <a:custGeom>
              <a:avLst/>
              <a:gdLst/>
              <a:ahLst/>
              <a:cxnLst/>
              <a:rect l="l" t="t" r="r" b="b"/>
              <a:pathLst>
                <a:path w="366" h="422" extrusionOk="0">
                  <a:moveTo>
                    <a:pt x="215" y="1"/>
                  </a:moveTo>
                  <a:cubicBezTo>
                    <a:pt x="141" y="1"/>
                    <a:pt x="66" y="67"/>
                    <a:pt x="39" y="166"/>
                  </a:cubicBezTo>
                  <a:cubicBezTo>
                    <a:pt x="0" y="275"/>
                    <a:pt x="39" y="390"/>
                    <a:pt x="116" y="416"/>
                  </a:cubicBezTo>
                  <a:cubicBezTo>
                    <a:pt x="127" y="419"/>
                    <a:pt x="139" y="421"/>
                    <a:pt x="151" y="421"/>
                  </a:cubicBezTo>
                  <a:cubicBezTo>
                    <a:pt x="224" y="421"/>
                    <a:pt x="300" y="355"/>
                    <a:pt x="333" y="256"/>
                  </a:cubicBezTo>
                  <a:cubicBezTo>
                    <a:pt x="365" y="147"/>
                    <a:pt x="333" y="32"/>
                    <a:pt x="250" y="6"/>
                  </a:cubicBezTo>
                  <a:cubicBezTo>
                    <a:pt x="238" y="3"/>
                    <a:pt x="227" y="1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2" name="Google Shape;3400;p50"/>
          <p:cNvGrpSpPr/>
          <p:nvPr/>
        </p:nvGrpSpPr>
        <p:grpSpPr>
          <a:xfrm>
            <a:off x="6763085" y="3888492"/>
            <a:ext cx="1003874" cy="1118057"/>
            <a:chOff x="6240629" y="1369465"/>
            <a:chExt cx="1003874" cy="1118057"/>
          </a:xfrm>
        </p:grpSpPr>
        <p:sp>
          <p:nvSpPr>
            <p:cNvPr id="143" name="Google Shape;3401;p50"/>
            <p:cNvSpPr/>
            <p:nvPr/>
          </p:nvSpPr>
          <p:spPr>
            <a:xfrm>
              <a:off x="6896917" y="1815805"/>
              <a:ext cx="281474" cy="283347"/>
            </a:xfrm>
            <a:custGeom>
              <a:avLst/>
              <a:gdLst/>
              <a:ahLst/>
              <a:cxnLst/>
              <a:rect l="l" t="t" r="r" b="b"/>
              <a:pathLst>
                <a:path w="3758" h="3783" extrusionOk="0">
                  <a:moveTo>
                    <a:pt x="2881" y="0"/>
                  </a:moveTo>
                  <a:cubicBezTo>
                    <a:pt x="2881" y="0"/>
                    <a:pt x="1837" y="896"/>
                    <a:pt x="1" y="1639"/>
                  </a:cubicBezTo>
                  <a:lnTo>
                    <a:pt x="564" y="3783"/>
                  </a:lnTo>
                  <a:cubicBezTo>
                    <a:pt x="564" y="3783"/>
                    <a:pt x="2631" y="2752"/>
                    <a:pt x="3758" y="1184"/>
                  </a:cubicBezTo>
                  <a:lnTo>
                    <a:pt x="28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Google Shape;3402;p50"/>
            <p:cNvSpPr/>
            <p:nvPr/>
          </p:nvSpPr>
          <p:spPr>
            <a:xfrm>
              <a:off x="6539786" y="1817688"/>
              <a:ext cx="40975" cy="44975"/>
            </a:xfrm>
            <a:custGeom>
              <a:avLst/>
              <a:gdLst/>
              <a:ahLst/>
              <a:cxnLst/>
              <a:rect l="l" t="t" r="r" b="b"/>
              <a:pathLst>
                <a:path w="1639" h="1799" extrusionOk="0">
                  <a:moveTo>
                    <a:pt x="956" y="1"/>
                  </a:moveTo>
                  <a:cubicBezTo>
                    <a:pt x="867" y="1"/>
                    <a:pt x="775" y="19"/>
                    <a:pt x="685" y="58"/>
                  </a:cubicBezTo>
                  <a:cubicBezTo>
                    <a:pt x="589" y="90"/>
                    <a:pt x="500" y="141"/>
                    <a:pt x="417" y="192"/>
                  </a:cubicBezTo>
                  <a:cubicBezTo>
                    <a:pt x="364" y="108"/>
                    <a:pt x="285" y="19"/>
                    <a:pt x="194" y="19"/>
                  </a:cubicBezTo>
                  <a:cubicBezTo>
                    <a:pt x="175" y="19"/>
                    <a:pt x="155" y="23"/>
                    <a:pt x="135" y="32"/>
                  </a:cubicBezTo>
                  <a:cubicBezTo>
                    <a:pt x="1" y="96"/>
                    <a:pt x="26" y="416"/>
                    <a:pt x="33" y="608"/>
                  </a:cubicBezTo>
                  <a:lnTo>
                    <a:pt x="922" y="1799"/>
                  </a:lnTo>
                  <a:cubicBezTo>
                    <a:pt x="1069" y="1677"/>
                    <a:pt x="1204" y="1549"/>
                    <a:pt x="1338" y="1408"/>
                  </a:cubicBezTo>
                  <a:cubicBezTo>
                    <a:pt x="1537" y="1197"/>
                    <a:pt x="1639" y="915"/>
                    <a:pt x="1626" y="627"/>
                  </a:cubicBezTo>
                  <a:cubicBezTo>
                    <a:pt x="1596" y="258"/>
                    <a:pt x="1294" y="1"/>
                    <a:pt x="956" y="1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Google Shape;3403;p50"/>
            <p:cNvSpPr/>
            <p:nvPr/>
          </p:nvSpPr>
          <p:spPr>
            <a:xfrm>
              <a:off x="6291412" y="1815805"/>
              <a:ext cx="281999" cy="283347"/>
            </a:xfrm>
            <a:custGeom>
              <a:avLst/>
              <a:gdLst/>
              <a:ahLst/>
              <a:cxnLst/>
              <a:rect l="l" t="t" r="r" b="b"/>
              <a:pathLst>
                <a:path w="3765" h="3783" extrusionOk="0">
                  <a:moveTo>
                    <a:pt x="878" y="0"/>
                  </a:moveTo>
                  <a:lnTo>
                    <a:pt x="1" y="1184"/>
                  </a:lnTo>
                  <a:cubicBezTo>
                    <a:pt x="1127" y="2752"/>
                    <a:pt x="3201" y="3783"/>
                    <a:pt x="3201" y="3783"/>
                  </a:cubicBezTo>
                  <a:lnTo>
                    <a:pt x="3764" y="1639"/>
                  </a:lnTo>
                  <a:cubicBezTo>
                    <a:pt x="1921" y="896"/>
                    <a:pt x="878" y="0"/>
                    <a:pt x="8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" name="Google Shape;3404;p50"/>
            <p:cNvSpPr/>
            <p:nvPr/>
          </p:nvSpPr>
          <p:spPr>
            <a:xfrm>
              <a:off x="6240629" y="1773635"/>
              <a:ext cx="122761" cy="134745"/>
            </a:xfrm>
            <a:custGeom>
              <a:avLst/>
              <a:gdLst/>
              <a:ahLst/>
              <a:cxnLst/>
              <a:rect l="l" t="t" r="r" b="b"/>
              <a:pathLst>
                <a:path w="1639" h="1799" extrusionOk="0">
                  <a:moveTo>
                    <a:pt x="686" y="1"/>
                  </a:moveTo>
                  <a:cubicBezTo>
                    <a:pt x="350" y="1"/>
                    <a:pt x="44" y="258"/>
                    <a:pt x="13" y="627"/>
                  </a:cubicBezTo>
                  <a:cubicBezTo>
                    <a:pt x="0" y="915"/>
                    <a:pt x="109" y="1197"/>
                    <a:pt x="308" y="1408"/>
                  </a:cubicBezTo>
                  <a:cubicBezTo>
                    <a:pt x="436" y="1549"/>
                    <a:pt x="570" y="1677"/>
                    <a:pt x="724" y="1799"/>
                  </a:cubicBezTo>
                  <a:lnTo>
                    <a:pt x="1607" y="608"/>
                  </a:lnTo>
                  <a:cubicBezTo>
                    <a:pt x="1613" y="416"/>
                    <a:pt x="1639" y="96"/>
                    <a:pt x="1511" y="32"/>
                  </a:cubicBezTo>
                  <a:cubicBezTo>
                    <a:pt x="1491" y="23"/>
                    <a:pt x="1471" y="19"/>
                    <a:pt x="1451" y="19"/>
                  </a:cubicBezTo>
                  <a:cubicBezTo>
                    <a:pt x="1361" y="19"/>
                    <a:pt x="1281" y="108"/>
                    <a:pt x="1223" y="192"/>
                  </a:cubicBezTo>
                  <a:cubicBezTo>
                    <a:pt x="1140" y="141"/>
                    <a:pt x="1050" y="90"/>
                    <a:pt x="954" y="58"/>
                  </a:cubicBezTo>
                  <a:cubicBezTo>
                    <a:pt x="866" y="19"/>
                    <a:pt x="775" y="1"/>
                    <a:pt x="6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" name="Google Shape;3405;p50"/>
            <p:cNvSpPr/>
            <p:nvPr/>
          </p:nvSpPr>
          <p:spPr>
            <a:xfrm>
              <a:off x="6561807" y="2387231"/>
              <a:ext cx="372103" cy="100291"/>
            </a:xfrm>
            <a:custGeom>
              <a:avLst/>
              <a:gdLst/>
              <a:ahLst/>
              <a:cxnLst/>
              <a:rect l="l" t="t" r="r" b="b"/>
              <a:pathLst>
                <a:path w="4968" h="1339" extrusionOk="0">
                  <a:moveTo>
                    <a:pt x="4871" y="1"/>
                  </a:moveTo>
                  <a:cubicBezTo>
                    <a:pt x="3719" y="428"/>
                    <a:pt x="2554" y="619"/>
                    <a:pt x="1561" y="619"/>
                  </a:cubicBezTo>
                  <a:cubicBezTo>
                    <a:pt x="977" y="619"/>
                    <a:pt x="453" y="553"/>
                    <a:pt x="26" y="429"/>
                  </a:cubicBezTo>
                  <a:cubicBezTo>
                    <a:pt x="14" y="730"/>
                    <a:pt x="1" y="1037"/>
                    <a:pt x="7" y="1338"/>
                  </a:cubicBezTo>
                  <a:lnTo>
                    <a:pt x="4967" y="1338"/>
                  </a:lnTo>
                  <a:cubicBezTo>
                    <a:pt x="4967" y="1338"/>
                    <a:pt x="4910" y="557"/>
                    <a:pt x="4871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Google Shape;3406;p50"/>
            <p:cNvSpPr/>
            <p:nvPr/>
          </p:nvSpPr>
          <p:spPr>
            <a:xfrm>
              <a:off x="6563754" y="2132190"/>
              <a:ext cx="362965" cy="301398"/>
            </a:xfrm>
            <a:custGeom>
              <a:avLst/>
              <a:gdLst/>
              <a:ahLst/>
              <a:cxnLst/>
              <a:rect l="l" t="t" r="r" b="b"/>
              <a:pathLst>
                <a:path w="4846" h="4024" extrusionOk="0">
                  <a:moveTo>
                    <a:pt x="4391" y="1"/>
                  </a:moveTo>
                  <a:lnTo>
                    <a:pt x="487" y="26"/>
                  </a:lnTo>
                  <a:cubicBezTo>
                    <a:pt x="231" y="1281"/>
                    <a:pt x="64" y="2554"/>
                    <a:pt x="0" y="3834"/>
                  </a:cubicBezTo>
                  <a:cubicBezTo>
                    <a:pt x="427" y="3958"/>
                    <a:pt x="951" y="4024"/>
                    <a:pt x="1535" y="4024"/>
                  </a:cubicBezTo>
                  <a:cubicBezTo>
                    <a:pt x="2528" y="4024"/>
                    <a:pt x="3693" y="3833"/>
                    <a:pt x="4845" y="3406"/>
                  </a:cubicBezTo>
                  <a:cubicBezTo>
                    <a:pt x="4775" y="2401"/>
                    <a:pt x="4673" y="1197"/>
                    <a:pt x="4391" y="1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" name="Google Shape;3407;p50"/>
            <p:cNvSpPr/>
            <p:nvPr/>
          </p:nvSpPr>
          <p:spPr>
            <a:xfrm>
              <a:off x="6480314" y="1857975"/>
              <a:ext cx="526921" cy="520780"/>
            </a:xfrm>
            <a:custGeom>
              <a:avLst/>
              <a:gdLst/>
              <a:ahLst/>
              <a:cxnLst/>
              <a:rect l="l" t="t" r="r" b="b"/>
              <a:pathLst>
                <a:path w="7035" h="6953" extrusionOk="0">
                  <a:moveTo>
                    <a:pt x="5607" y="1"/>
                  </a:moveTo>
                  <a:lnTo>
                    <a:pt x="1140" y="33"/>
                  </a:lnTo>
                  <a:cubicBezTo>
                    <a:pt x="1140" y="33"/>
                    <a:pt x="1" y="3591"/>
                    <a:pt x="33" y="6190"/>
                  </a:cubicBezTo>
                  <a:cubicBezTo>
                    <a:pt x="33" y="6190"/>
                    <a:pt x="1667" y="6953"/>
                    <a:pt x="3668" y="6953"/>
                  </a:cubicBezTo>
                  <a:cubicBezTo>
                    <a:pt x="4750" y="6953"/>
                    <a:pt x="5939" y="6730"/>
                    <a:pt x="7035" y="6042"/>
                  </a:cubicBezTo>
                  <a:cubicBezTo>
                    <a:pt x="7035" y="6042"/>
                    <a:pt x="6830" y="3566"/>
                    <a:pt x="5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" name="Google Shape;3408;p50"/>
            <p:cNvSpPr/>
            <p:nvPr/>
          </p:nvSpPr>
          <p:spPr>
            <a:xfrm>
              <a:off x="6590120" y="1979765"/>
              <a:ext cx="297278" cy="350008"/>
            </a:xfrm>
            <a:custGeom>
              <a:avLst/>
              <a:gdLst/>
              <a:ahLst/>
              <a:cxnLst/>
              <a:rect l="l" t="t" r="r" b="b"/>
              <a:pathLst>
                <a:path w="3969" h="4673" extrusionOk="0">
                  <a:moveTo>
                    <a:pt x="1984" y="0"/>
                  </a:moveTo>
                  <a:cubicBezTo>
                    <a:pt x="884" y="0"/>
                    <a:pt x="0" y="1043"/>
                    <a:pt x="0" y="2336"/>
                  </a:cubicBezTo>
                  <a:cubicBezTo>
                    <a:pt x="0" y="3623"/>
                    <a:pt x="884" y="4672"/>
                    <a:pt x="1984" y="4672"/>
                  </a:cubicBezTo>
                  <a:cubicBezTo>
                    <a:pt x="3079" y="4672"/>
                    <a:pt x="3969" y="3623"/>
                    <a:pt x="3969" y="2336"/>
                  </a:cubicBezTo>
                  <a:cubicBezTo>
                    <a:pt x="3969" y="1043"/>
                    <a:pt x="3079" y="0"/>
                    <a:pt x="19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" name="Google Shape;3409;p50"/>
            <p:cNvSpPr/>
            <p:nvPr/>
          </p:nvSpPr>
          <p:spPr>
            <a:xfrm>
              <a:off x="6607872" y="2001412"/>
              <a:ext cx="261776" cy="306341"/>
            </a:xfrm>
            <a:custGeom>
              <a:avLst/>
              <a:gdLst/>
              <a:ahLst/>
              <a:cxnLst/>
              <a:rect l="l" t="t" r="r" b="b"/>
              <a:pathLst>
                <a:path w="3495" h="4090" extrusionOk="0">
                  <a:moveTo>
                    <a:pt x="1738" y="1"/>
                  </a:moveTo>
                  <a:cubicBezTo>
                    <a:pt x="1695" y="1"/>
                    <a:pt x="1651" y="2"/>
                    <a:pt x="1607" y="6"/>
                  </a:cubicBezTo>
                  <a:cubicBezTo>
                    <a:pt x="1581" y="6"/>
                    <a:pt x="1568" y="31"/>
                    <a:pt x="1568" y="50"/>
                  </a:cubicBezTo>
                  <a:cubicBezTo>
                    <a:pt x="1568" y="76"/>
                    <a:pt x="1587" y="89"/>
                    <a:pt x="1613" y="89"/>
                  </a:cubicBezTo>
                  <a:cubicBezTo>
                    <a:pt x="1655" y="86"/>
                    <a:pt x="1696" y="84"/>
                    <a:pt x="1738" y="84"/>
                  </a:cubicBezTo>
                  <a:cubicBezTo>
                    <a:pt x="1779" y="84"/>
                    <a:pt x="1821" y="86"/>
                    <a:pt x="1863" y="89"/>
                  </a:cubicBezTo>
                  <a:cubicBezTo>
                    <a:pt x="1882" y="89"/>
                    <a:pt x="1901" y="76"/>
                    <a:pt x="1907" y="50"/>
                  </a:cubicBezTo>
                  <a:cubicBezTo>
                    <a:pt x="1907" y="31"/>
                    <a:pt x="1888" y="6"/>
                    <a:pt x="1869" y="6"/>
                  </a:cubicBezTo>
                  <a:cubicBezTo>
                    <a:pt x="1824" y="2"/>
                    <a:pt x="1781" y="1"/>
                    <a:pt x="1738" y="1"/>
                  </a:cubicBezTo>
                  <a:close/>
                  <a:moveTo>
                    <a:pt x="1366" y="48"/>
                  </a:moveTo>
                  <a:cubicBezTo>
                    <a:pt x="1361" y="48"/>
                    <a:pt x="1356" y="49"/>
                    <a:pt x="1351" y="50"/>
                  </a:cubicBezTo>
                  <a:cubicBezTo>
                    <a:pt x="1267" y="76"/>
                    <a:pt x="1184" y="102"/>
                    <a:pt x="1107" y="140"/>
                  </a:cubicBezTo>
                  <a:cubicBezTo>
                    <a:pt x="1069" y="159"/>
                    <a:pt x="1082" y="217"/>
                    <a:pt x="1120" y="223"/>
                  </a:cubicBezTo>
                  <a:lnTo>
                    <a:pt x="1127" y="217"/>
                  </a:lnTo>
                  <a:cubicBezTo>
                    <a:pt x="1133" y="217"/>
                    <a:pt x="1133" y="217"/>
                    <a:pt x="1139" y="210"/>
                  </a:cubicBezTo>
                  <a:cubicBezTo>
                    <a:pt x="1216" y="178"/>
                    <a:pt x="1293" y="153"/>
                    <a:pt x="1370" y="134"/>
                  </a:cubicBezTo>
                  <a:cubicBezTo>
                    <a:pt x="1428" y="122"/>
                    <a:pt x="1412" y="48"/>
                    <a:pt x="1366" y="48"/>
                  </a:cubicBezTo>
                  <a:close/>
                  <a:moveTo>
                    <a:pt x="2114" y="55"/>
                  </a:moveTo>
                  <a:cubicBezTo>
                    <a:pt x="2097" y="55"/>
                    <a:pt x="2079" y="67"/>
                    <a:pt x="2074" y="82"/>
                  </a:cubicBezTo>
                  <a:cubicBezTo>
                    <a:pt x="2067" y="108"/>
                    <a:pt x="2080" y="127"/>
                    <a:pt x="2106" y="134"/>
                  </a:cubicBezTo>
                  <a:cubicBezTo>
                    <a:pt x="2183" y="159"/>
                    <a:pt x="2259" y="185"/>
                    <a:pt x="2336" y="217"/>
                  </a:cubicBezTo>
                  <a:lnTo>
                    <a:pt x="2355" y="217"/>
                  </a:lnTo>
                  <a:lnTo>
                    <a:pt x="2355" y="223"/>
                  </a:lnTo>
                  <a:cubicBezTo>
                    <a:pt x="2400" y="223"/>
                    <a:pt x="2413" y="159"/>
                    <a:pt x="2368" y="140"/>
                  </a:cubicBezTo>
                  <a:cubicBezTo>
                    <a:pt x="2291" y="108"/>
                    <a:pt x="2208" y="76"/>
                    <a:pt x="2125" y="57"/>
                  </a:cubicBezTo>
                  <a:cubicBezTo>
                    <a:pt x="2122" y="56"/>
                    <a:pt x="2118" y="55"/>
                    <a:pt x="2114" y="55"/>
                  </a:cubicBezTo>
                  <a:close/>
                  <a:moveTo>
                    <a:pt x="2575" y="254"/>
                  </a:moveTo>
                  <a:cubicBezTo>
                    <a:pt x="2541" y="254"/>
                    <a:pt x="2517" y="306"/>
                    <a:pt x="2554" y="332"/>
                  </a:cubicBezTo>
                  <a:cubicBezTo>
                    <a:pt x="2624" y="377"/>
                    <a:pt x="2688" y="428"/>
                    <a:pt x="2746" y="486"/>
                  </a:cubicBezTo>
                  <a:cubicBezTo>
                    <a:pt x="2759" y="492"/>
                    <a:pt x="2765" y="492"/>
                    <a:pt x="2778" y="492"/>
                  </a:cubicBezTo>
                  <a:cubicBezTo>
                    <a:pt x="2791" y="492"/>
                    <a:pt x="2797" y="486"/>
                    <a:pt x="2804" y="479"/>
                  </a:cubicBezTo>
                  <a:cubicBezTo>
                    <a:pt x="2823" y="466"/>
                    <a:pt x="2823" y="441"/>
                    <a:pt x="2804" y="422"/>
                  </a:cubicBezTo>
                  <a:cubicBezTo>
                    <a:pt x="2740" y="364"/>
                    <a:pt x="2669" y="313"/>
                    <a:pt x="2599" y="262"/>
                  </a:cubicBezTo>
                  <a:cubicBezTo>
                    <a:pt x="2591" y="256"/>
                    <a:pt x="2583" y="254"/>
                    <a:pt x="2575" y="254"/>
                  </a:cubicBezTo>
                  <a:close/>
                  <a:moveTo>
                    <a:pt x="899" y="261"/>
                  </a:moveTo>
                  <a:cubicBezTo>
                    <a:pt x="891" y="261"/>
                    <a:pt x="884" y="264"/>
                    <a:pt x="877" y="268"/>
                  </a:cubicBezTo>
                  <a:cubicBezTo>
                    <a:pt x="800" y="319"/>
                    <a:pt x="736" y="370"/>
                    <a:pt x="672" y="428"/>
                  </a:cubicBezTo>
                  <a:cubicBezTo>
                    <a:pt x="653" y="447"/>
                    <a:pt x="653" y="473"/>
                    <a:pt x="672" y="486"/>
                  </a:cubicBezTo>
                  <a:cubicBezTo>
                    <a:pt x="679" y="498"/>
                    <a:pt x="691" y="498"/>
                    <a:pt x="704" y="498"/>
                  </a:cubicBezTo>
                  <a:cubicBezTo>
                    <a:pt x="711" y="498"/>
                    <a:pt x="717" y="492"/>
                    <a:pt x="730" y="492"/>
                  </a:cubicBezTo>
                  <a:cubicBezTo>
                    <a:pt x="787" y="434"/>
                    <a:pt x="851" y="383"/>
                    <a:pt x="922" y="338"/>
                  </a:cubicBezTo>
                  <a:cubicBezTo>
                    <a:pt x="941" y="326"/>
                    <a:pt x="947" y="300"/>
                    <a:pt x="935" y="281"/>
                  </a:cubicBezTo>
                  <a:cubicBezTo>
                    <a:pt x="926" y="268"/>
                    <a:pt x="913" y="261"/>
                    <a:pt x="899" y="261"/>
                  </a:cubicBezTo>
                  <a:close/>
                  <a:moveTo>
                    <a:pt x="2950" y="591"/>
                  </a:moveTo>
                  <a:cubicBezTo>
                    <a:pt x="2918" y="591"/>
                    <a:pt x="2890" y="630"/>
                    <a:pt x="2919" y="658"/>
                  </a:cubicBezTo>
                  <a:cubicBezTo>
                    <a:pt x="2970" y="722"/>
                    <a:pt x="3021" y="793"/>
                    <a:pt x="3066" y="863"/>
                  </a:cubicBezTo>
                  <a:cubicBezTo>
                    <a:pt x="3072" y="870"/>
                    <a:pt x="3085" y="882"/>
                    <a:pt x="3104" y="882"/>
                  </a:cubicBezTo>
                  <a:lnTo>
                    <a:pt x="3104" y="876"/>
                  </a:lnTo>
                  <a:lnTo>
                    <a:pt x="3124" y="876"/>
                  </a:lnTo>
                  <a:cubicBezTo>
                    <a:pt x="3143" y="863"/>
                    <a:pt x="3149" y="838"/>
                    <a:pt x="3136" y="818"/>
                  </a:cubicBezTo>
                  <a:cubicBezTo>
                    <a:pt x="3092" y="742"/>
                    <a:pt x="3040" y="671"/>
                    <a:pt x="2983" y="607"/>
                  </a:cubicBezTo>
                  <a:cubicBezTo>
                    <a:pt x="2973" y="596"/>
                    <a:pt x="2961" y="591"/>
                    <a:pt x="2950" y="591"/>
                  </a:cubicBezTo>
                  <a:close/>
                  <a:moveTo>
                    <a:pt x="524" y="600"/>
                  </a:moveTo>
                  <a:cubicBezTo>
                    <a:pt x="514" y="600"/>
                    <a:pt x="502" y="604"/>
                    <a:pt x="493" y="614"/>
                  </a:cubicBezTo>
                  <a:cubicBezTo>
                    <a:pt x="435" y="684"/>
                    <a:pt x="384" y="754"/>
                    <a:pt x="339" y="825"/>
                  </a:cubicBezTo>
                  <a:cubicBezTo>
                    <a:pt x="327" y="844"/>
                    <a:pt x="333" y="870"/>
                    <a:pt x="352" y="882"/>
                  </a:cubicBezTo>
                  <a:cubicBezTo>
                    <a:pt x="359" y="889"/>
                    <a:pt x="365" y="889"/>
                    <a:pt x="378" y="889"/>
                  </a:cubicBezTo>
                  <a:lnTo>
                    <a:pt x="378" y="882"/>
                  </a:lnTo>
                  <a:cubicBezTo>
                    <a:pt x="391" y="882"/>
                    <a:pt x="403" y="876"/>
                    <a:pt x="410" y="870"/>
                  </a:cubicBezTo>
                  <a:cubicBezTo>
                    <a:pt x="455" y="799"/>
                    <a:pt x="506" y="735"/>
                    <a:pt x="557" y="671"/>
                  </a:cubicBezTo>
                  <a:cubicBezTo>
                    <a:pt x="586" y="638"/>
                    <a:pt x="557" y="600"/>
                    <a:pt x="524" y="600"/>
                  </a:cubicBezTo>
                  <a:close/>
                  <a:moveTo>
                    <a:pt x="3227" y="1018"/>
                  </a:moveTo>
                  <a:cubicBezTo>
                    <a:pt x="3199" y="1018"/>
                    <a:pt x="3170" y="1047"/>
                    <a:pt x="3188" y="1081"/>
                  </a:cubicBezTo>
                  <a:cubicBezTo>
                    <a:pt x="3226" y="1151"/>
                    <a:pt x="3258" y="1228"/>
                    <a:pt x="3284" y="1305"/>
                  </a:cubicBezTo>
                  <a:cubicBezTo>
                    <a:pt x="3290" y="1324"/>
                    <a:pt x="3303" y="1337"/>
                    <a:pt x="3322" y="1337"/>
                  </a:cubicBezTo>
                  <a:lnTo>
                    <a:pt x="3328" y="1331"/>
                  </a:lnTo>
                  <a:cubicBezTo>
                    <a:pt x="3328" y="1331"/>
                    <a:pt x="3335" y="1337"/>
                    <a:pt x="3335" y="1337"/>
                  </a:cubicBezTo>
                  <a:cubicBezTo>
                    <a:pt x="3360" y="1324"/>
                    <a:pt x="3367" y="1305"/>
                    <a:pt x="3360" y="1279"/>
                  </a:cubicBezTo>
                  <a:cubicBezTo>
                    <a:pt x="3335" y="1196"/>
                    <a:pt x="3303" y="1119"/>
                    <a:pt x="3264" y="1042"/>
                  </a:cubicBezTo>
                  <a:cubicBezTo>
                    <a:pt x="3256" y="1025"/>
                    <a:pt x="3242" y="1018"/>
                    <a:pt x="3227" y="1018"/>
                  </a:cubicBezTo>
                  <a:close/>
                  <a:moveTo>
                    <a:pt x="252" y="1031"/>
                  </a:moveTo>
                  <a:cubicBezTo>
                    <a:pt x="237" y="1031"/>
                    <a:pt x="222" y="1041"/>
                    <a:pt x="218" y="1055"/>
                  </a:cubicBezTo>
                  <a:cubicBezTo>
                    <a:pt x="179" y="1132"/>
                    <a:pt x="147" y="1209"/>
                    <a:pt x="115" y="1292"/>
                  </a:cubicBezTo>
                  <a:cubicBezTo>
                    <a:pt x="109" y="1318"/>
                    <a:pt x="122" y="1337"/>
                    <a:pt x="141" y="1350"/>
                  </a:cubicBezTo>
                  <a:lnTo>
                    <a:pt x="154" y="1350"/>
                  </a:lnTo>
                  <a:lnTo>
                    <a:pt x="160" y="1343"/>
                  </a:lnTo>
                  <a:cubicBezTo>
                    <a:pt x="173" y="1343"/>
                    <a:pt x="192" y="1337"/>
                    <a:pt x="199" y="1324"/>
                  </a:cubicBezTo>
                  <a:cubicBezTo>
                    <a:pt x="224" y="1241"/>
                    <a:pt x="256" y="1164"/>
                    <a:pt x="288" y="1094"/>
                  </a:cubicBezTo>
                  <a:cubicBezTo>
                    <a:pt x="301" y="1068"/>
                    <a:pt x="288" y="1042"/>
                    <a:pt x="269" y="1036"/>
                  </a:cubicBezTo>
                  <a:cubicBezTo>
                    <a:pt x="264" y="1033"/>
                    <a:pt x="258" y="1031"/>
                    <a:pt x="252" y="1031"/>
                  </a:cubicBezTo>
                  <a:close/>
                  <a:moveTo>
                    <a:pt x="3403" y="1495"/>
                  </a:moveTo>
                  <a:cubicBezTo>
                    <a:pt x="3399" y="1495"/>
                    <a:pt x="3396" y="1496"/>
                    <a:pt x="3392" y="1497"/>
                  </a:cubicBezTo>
                  <a:cubicBezTo>
                    <a:pt x="3367" y="1497"/>
                    <a:pt x="3354" y="1523"/>
                    <a:pt x="3360" y="1548"/>
                  </a:cubicBezTo>
                  <a:cubicBezTo>
                    <a:pt x="3373" y="1625"/>
                    <a:pt x="3386" y="1708"/>
                    <a:pt x="3392" y="1791"/>
                  </a:cubicBezTo>
                  <a:cubicBezTo>
                    <a:pt x="3399" y="1817"/>
                    <a:pt x="3418" y="1830"/>
                    <a:pt x="3437" y="1830"/>
                  </a:cubicBezTo>
                  <a:lnTo>
                    <a:pt x="3444" y="1830"/>
                  </a:lnTo>
                  <a:cubicBezTo>
                    <a:pt x="3469" y="1823"/>
                    <a:pt x="3482" y="1804"/>
                    <a:pt x="3482" y="1785"/>
                  </a:cubicBezTo>
                  <a:cubicBezTo>
                    <a:pt x="3469" y="1695"/>
                    <a:pt x="3456" y="1612"/>
                    <a:pt x="3437" y="1529"/>
                  </a:cubicBezTo>
                  <a:cubicBezTo>
                    <a:pt x="3437" y="1508"/>
                    <a:pt x="3420" y="1495"/>
                    <a:pt x="3403" y="1495"/>
                  </a:cubicBezTo>
                  <a:close/>
                  <a:moveTo>
                    <a:pt x="94" y="1519"/>
                  </a:moveTo>
                  <a:cubicBezTo>
                    <a:pt x="80" y="1519"/>
                    <a:pt x="66" y="1526"/>
                    <a:pt x="58" y="1542"/>
                  </a:cubicBezTo>
                  <a:cubicBezTo>
                    <a:pt x="39" y="1625"/>
                    <a:pt x="26" y="1708"/>
                    <a:pt x="13" y="1798"/>
                  </a:cubicBezTo>
                  <a:cubicBezTo>
                    <a:pt x="13" y="1817"/>
                    <a:pt x="26" y="1836"/>
                    <a:pt x="51" y="1843"/>
                  </a:cubicBezTo>
                  <a:lnTo>
                    <a:pt x="51" y="1836"/>
                  </a:lnTo>
                  <a:cubicBezTo>
                    <a:pt x="71" y="1836"/>
                    <a:pt x="90" y="1823"/>
                    <a:pt x="96" y="1804"/>
                  </a:cubicBezTo>
                  <a:cubicBezTo>
                    <a:pt x="103" y="1721"/>
                    <a:pt x="115" y="1638"/>
                    <a:pt x="135" y="1561"/>
                  </a:cubicBezTo>
                  <a:cubicBezTo>
                    <a:pt x="135" y="1534"/>
                    <a:pt x="114" y="1519"/>
                    <a:pt x="94" y="1519"/>
                  </a:cubicBezTo>
                  <a:close/>
                  <a:moveTo>
                    <a:pt x="39" y="2009"/>
                  </a:moveTo>
                  <a:cubicBezTo>
                    <a:pt x="19" y="2009"/>
                    <a:pt x="0" y="2028"/>
                    <a:pt x="0" y="2047"/>
                  </a:cubicBezTo>
                  <a:cubicBezTo>
                    <a:pt x="0" y="2137"/>
                    <a:pt x="7" y="2220"/>
                    <a:pt x="13" y="2310"/>
                  </a:cubicBezTo>
                  <a:cubicBezTo>
                    <a:pt x="13" y="2329"/>
                    <a:pt x="32" y="2342"/>
                    <a:pt x="51" y="2348"/>
                  </a:cubicBezTo>
                  <a:lnTo>
                    <a:pt x="58" y="2342"/>
                  </a:lnTo>
                  <a:cubicBezTo>
                    <a:pt x="83" y="2342"/>
                    <a:pt x="96" y="2323"/>
                    <a:pt x="96" y="2297"/>
                  </a:cubicBezTo>
                  <a:cubicBezTo>
                    <a:pt x="83" y="2214"/>
                    <a:pt x="83" y="2131"/>
                    <a:pt x="83" y="2047"/>
                  </a:cubicBezTo>
                  <a:cubicBezTo>
                    <a:pt x="83" y="2028"/>
                    <a:pt x="64" y="2009"/>
                    <a:pt x="39" y="2009"/>
                  </a:cubicBezTo>
                  <a:close/>
                  <a:moveTo>
                    <a:pt x="3456" y="2003"/>
                  </a:moveTo>
                  <a:cubicBezTo>
                    <a:pt x="3431" y="2009"/>
                    <a:pt x="3412" y="2028"/>
                    <a:pt x="3412" y="2047"/>
                  </a:cubicBezTo>
                  <a:cubicBezTo>
                    <a:pt x="3412" y="2131"/>
                    <a:pt x="3412" y="2214"/>
                    <a:pt x="3399" y="2297"/>
                  </a:cubicBezTo>
                  <a:cubicBezTo>
                    <a:pt x="3399" y="2323"/>
                    <a:pt x="3412" y="2342"/>
                    <a:pt x="3437" y="2348"/>
                  </a:cubicBezTo>
                  <a:cubicBezTo>
                    <a:pt x="3463" y="2348"/>
                    <a:pt x="3482" y="2329"/>
                    <a:pt x="3482" y="2310"/>
                  </a:cubicBezTo>
                  <a:cubicBezTo>
                    <a:pt x="3495" y="2220"/>
                    <a:pt x="3495" y="2137"/>
                    <a:pt x="3495" y="2047"/>
                  </a:cubicBezTo>
                  <a:lnTo>
                    <a:pt x="3456" y="2041"/>
                  </a:lnTo>
                  <a:lnTo>
                    <a:pt x="3495" y="2041"/>
                  </a:lnTo>
                  <a:cubicBezTo>
                    <a:pt x="3495" y="2022"/>
                    <a:pt x="3476" y="2003"/>
                    <a:pt x="3456" y="2003"/>
                  </a:cubicBezTo>
                  <a:close/>
                  <a:moveTo>
                    <a:pt x="3391" y="2518"/>
                  </a:moveTo>
                  <a:cubicBezTo>
                    <a:pt x="3373" y="2518"/>
                    <a:pt x="3358" y="2527"/>
                    <a:pt x="3360" y="2547"/>
                  </a:cubicBezTo>
                  <a:cubicBezTo>
                    <a:pt x="3341" y="2630"/>
                    <a:pt x="3316" y="2713"/>
                    <a:pt x="3290" y="2790"/>
                  </a:cubicBezTo>
                  <a:cubicBezTo>
                    <a:pt x="3284" y="2809"/>
                    <a:pt x="3296" y="2835"/>
                    <a:pt x="3316" y="2841"/>
                  </a:cubicBezTo>
                  <a:lnTo>
                    <a:pt x="3328" y="2841"/>
                  </a:lnTo>
                  <a:lnTo>
                    <a:pt x="3328" y="2835"/>
                  </a:lnTo>
                  <a:cubicBezTo>
                    <a:pt x="3348" y="2835"/>
                    <a:pt x="3360" y="2828"/>
                    <a:pt x="3367" y="2815"/>
                  </a:cubicBezTo>
                  <a:cubicBezTo>
                    <a:pt x="3392" y="2739"/>
                    <a:pt x="3418" y="2649"/>
                    <a:pt x="3437" y="2566"/>
                  </a:cubicBezTo>
                  <a:cubicBezTo>
                    <a:pt x="3453" y="2538"/>
                    <a:pt x="3418" y="2518"/>
                    <a:pt x="3391" y="2518"/>
                  </a:cubicBezTo>
                  <a:close/>
                  <a:moveTo>
                    <a:pt x="100" y="2519"/>
                  </a:moveTo>
                  <a:cubicBezTo>
                    <a:pt x="97" y="2519"/>
                    <a:pt x="93" y="2520"/>
                    <a:pt x="90" y="2521"/>
                  </a:cubicBezTo>
                  <a:cubicBezTo>
                    <a:pt x="64" y="2527"/>
                    <a:pt x="51" y="2547"/>
                    <a:pt x="58" y="2572"/>
                  </a:cubicBezTo>
                  <a:cubicBezTo>
                    <a:pt x="71" y="2655"/>
                    <a:pt x="96" y="2739"/>
                    <a:pt x="128" y="2822"/>
                  </a:cubicBezTo>
                  <a:cubicBezTo>
                    <a:pt x="128" y="2835"/>
                    <a:pt x="147" y="2847"/>
                    <a:pt x="167" y="2847"/>
                  </a:cubicBezTo>
                  <a:lnTo>
                    <a:pt x="167" y="2841"/>
                  </a:lnTo>
                  <a:cubicBezTo>
                    <a:pt x="167" y="2841"/>
                    <a:pt x="173" y="2841"/>
                    <a:pt x="179" y="2847"/>
                  </a:cubicBezTo>
                  <a:cubicBezTo>
                    <a:pt x="199" y="2835"/>
                    <a:pt x="211" y="2815"/>
                    <a:pt x="205" y="2790"/>
                  </a:cubicBezTo>
                  <a:cubicBezTo>
                    <a:pt x="179" y="2713"/>
                    <a:pt x="154" y="2630"/>
                    <a:pt x="135" y="2553"/>
                  </a:cubicBezTo>
                  <a:cubicBezTo>
                    <a:pt x="135" y="2532"/>
                    <a:pt x="117" y="2519"/>
                    <a:pt x="100" y="2519"/>
                  </a:cubicBezTo>
                  <a:close/>
                  <a:moveTo>
                    <a:pt x="263" y="2996"/>
                  </a:moveTo>
                  <a:cubicBezTo>
                    <a:pt x="235" y="2996"/>
                    <a:pt x="207" y="3023"/>
                    <a:pt x="224" y="3052"/>
                  </a:cubicBezTo>
                  <a:cubicBezTo>
                    <a:pt x="263" y="3135"/>
                    <a:pt x="301" y="3206"/>
                    <a:pt x="352" y="3283"/>
                  </a:cubicBezTo>
                  <a:cubicBezTo>
                    <a:pt x="359" y="3295"/>
                    <a:pt x="371" y="3302"/>
                    <a:pt x="384" y="3302"/>
                  </a:cubicBezTo>
                  <a:lnTo>
                    <a:pt x="384" y="3295"/>
                  </a:lnTo>
                  <a:lnTo>
                    <a:pt x="410" y="3295"/>
                  </a:lnTo>
                  <a:cubicBezTo>
                    <a:pt x="429" y="3283"/>
                    <a:pt x="429" y="3257"/>
                    <a:pt x="423" y="3238"/>
                  </a:cubicBezTo>
                  <a:cubicBezTo>
                    <a:pt x="378" y="3167"/>
                    <a:pt x="333" y="3091"/>
                    <a:pt x="301" y="3020"/>
                  </a:cubicBezTo>
                  <a:cubicBezTo>
                    <a:pt x="292" y="3003"/>
                    <a:pt x="278" y="2996"/>
                    <a:pt x="263" y="2996"/>
                  </a:cubicBezTo>
                  <a:close/>
                  <a:moveTo>
                    <a:pt x="3233" y="2996"/>
                  </a:moveTo>
                  <a:cubicBezTo>
                    <a:pt x="3220" y="2996"/>
                    <a:pt x="3207" y="3003"/>
                    <a:pt x="3200" y="3020"/>
                  </a:cubicBezTo>
                  <a:cubicBezTo>
                    <a:pt x="3162" y="3091"/>
                    <a:pt x="3124" y="3167"/>
                    <a:pt x="3079" y="3238"/>
                  </a:cubicBezTo>
                  <a:cubicBezTo>
                    <a:pt x="3066" y="3257"/>
                    <a:pt x="3072" y="3283"/>
                    <a:pt x="3092" y="3295"/>
                  </a:cubicBezTo>
                  <a:cubicBezTo>
                    <a:pt x="3098" y="3295"/>
                    <a:pt x="3104" y="3302"/>
                    <a:pt x="3111" y="3302"/>
                  </a:cubicBezTo>
                  <a:lnTo>
                    <a:pt x="3111" y="3295"/>
                  </a:lnTo>
                  <a:cubicBezTo>
                    <a:pt x="3124" y="3295"/>
                    <a:pt x="3136" y="3289"/>
                    <a:pt x="3149" y="3283"/>
                  </a:cubicBezTo>
                  <a:cubicBezTo>
                    <a:pt x="3194" y="3206"/>
                    <a:pt x="3232" y="3135"/>
                    <a:pt x="3271" y="3052"/>
                  </a:cubicBezTo>
                  <a:cubicBezTo>
                    <a:pt x="3288" y="3023"/>
                    <a:pt x="3260" y="2996"/>
                    <a:pt x="3233" y="2996"/>
                  </a:cubicBezTo>
                  <a:close/>
                  <a:moveTo>
                    <a:pt x="541" y="3421"/>
                  </a:moveTo>
                  <a:cubicBezTo>
                    <a:pt x="509" y="3421"/>
                    <a:pt x="475" y="3463"/>
                    <a:pt x="499" y="3487"/>
                  </a:cubicBezTo>
                  <a:cubicBezTo>
                    <a:pt x="557" y="3551"/>
                    <a:pt x="621" y="3615"/>
                    <a:pt x="685" y="3673"/>
                  </a:cubicBezTo>
                  <a:cubicBezTo>
                    <a:pt x="691" y="3679"/>
                    <a:pt x="698" y="3686"/>
                    <a:pt x="711" y="3686"/>
                  </a:cubicBezTo>
                  <a:cubicBezTo>
                    <a:pt x="723" y="3679"/>
                    <a:pt x="730" y="3679"/>
                    <a:pt x="736" y="3673"/>
                  </a:cubicBezTo>
                  <a:cubicBezTo>
                    <a:pt x="755" y="3654"/>
                    <a:pt x="755" y="3628"/>
                    <a:pt x="736" y="3609"/>
                  </a:cubicBezTo>
                  <a:cubicBezTo>
                    <a:pt x="679" y="3558"/>
                    <a:pt x="621" y="3494"/>
                    <a:pt x="570" y="3436"/>
                  </a:cubicBezTo>
                  <a:cubicBezTo>
                    <a:pt x="562" y="3425"/>
                    <a:pt x="552" y="3421"/>
                    <a:pt x="541" y="3421"/>
                  </a:cubicBezTo>
                  <a:close/>
                  <a:moveTo>
                    <a:pt x="2957" y="3418"/>
                  </a:moveTo>
                  <a:cubicBezTo>
                    <a:pt x="2945" y="3418"/>
                    <a:pt x="2932" y="3423"/>
                    <a:pt x="2925" y="3430"/>
                  </a:cubicBezTo>
                  <a:cubicBezTo>
                    <a:pt x="2874" y="3494"/>
                    <a:pt x="2816" y="3558"/>
                    <a:pt x="2752" y="3609"/>
                  </a:cubicBezTo>
                  <a:cubicBezTo>
                    <a:pt x="2740" y="3628"/>
                    <a:pt x="2740" y="3654"/>
                    <a:pt x="2752" y="3673"/>
                  </a:cubicBezTo>
                  <a:cubicBezTo>
                    <a:pt x="2759" y="3679"/>
                    <a:pt x="2772" y="3686"/>
                    <a:pt x="2784" y="3686"/>
                  </a:cubicBezTo>
                  <a:lnTo>
                    <a:pt x="2784" y="3679"/>
                  </a:lnTo>
                  <a:cubicBezTo>
                    <a:pt x="2797" y="3679"/>
                    <a:pt x="2804" y="3679"/>
                    <a:pt x="2810" y="3673"/>
                  </a:cubicBezTo>
                  <a:cubicBezTo>
                    <a:pt x="2874" y="3615"/>
                    <a:pt x="2932" y="3551"/>
                    <a:pt x="2989" y="3487"/>
                  </a:cubicBezTo>
                  <a:cubicBezTo>
                    <a:pt x="3002" y="3468"/>
                    <a:pt x="3002" y="3443"/>
                    <a:pt x="2983" y="3430"/>
                  </a:cubicBezTo>
                  <a:cubicBezTo>
                    <a:pt x="2977" y="3421"/>
                    <a:pt x="2967" y="3418"/>
                    <a:pt x="2957" y="3418"/>
                  </a:cubicBezTo>
                  <a:close/>
                  <a:moveTo>
                    <a:pt x="914" y="3757"/>
                  </a:moveTo>
                  <a:cubicBezTo>
                    <a:pt x="877" y="3757"/>
                    <a:pt x="846" y="3811"/>
                    <a:pt x="890" y="3833"/>
                  </a:cubicBezTo>
                  <a:cubicBezTo>
                    <a:pt x="960" y="3884"/>
                    <a:pt x="1037" y="3923"/>
                    <a:pt x="1114" y="3961"/>
                  </a:cubicBezTo>
                  <a:lnTo>
                    <a:pt x="1133" y="3961"/>
                  </a:lnTo>
                  <a:cubicBezTo>
                    <a:pt x="1146" y="3961"/>
                    <a:pt x="1165" y="3955"/>
                    <a:pt x="1171" y="3942"/>
                  </a:cubicBezTo>
                  <a:cubicBezTo>
                    <a:pt x="1178" y="3916"/>
                    <a:pt x="1171" y="3897"/>
                    <a:pt x="1152" y="3884"/>
                  </a:cubicBezTo>
                  <a:cubicBezTo>
                    <a:pt x="1075" y="3852"/>
                    <a:pt x="1005" y="3814"/>
                    <a:pt x="935" y="3763"/>
                  </a:cubicBezTo>
                  <a:cubicBezTo>
                    <a:pt x="928" y="3759"/>
                    <a:pt x="921" y="3757"/>
                    <a:pt x="914" y="3757"/>
                  </a:cubicBezTo>
                  <a:close/>
                  <a:moveTo>
                    <a:pt x="2584" y="3754"/>
                  </a:moveTo>
                  <a:cubicBezTo>
                    <a:pt x="2576" y="3754"/>
                    <a:pt x="2568" y="3757"/>
                    <a:pt x="2560" y="3763"/>
                  </a:cubicBezTo>
                  <a:cubicBezTo>
                    <a:pt x="2490" y="3807"/>
                    <a:pt x="2419" y="3846"/>
                    <a:pt x="2349" y="3884"/>
                  </a:cubicBezTo>
                  <a:cubicBezTo>
                    <a:pt x="2323" y="3891"/>
                    <a:pt x="2317" y="3916"/>
                    <a:pt x="2323" y="3935"/>
                  </a:cubicBezTo>
                  <a:cubicBezTo>
                    <a:pt x="2330" y="3955"/>
                    <a:pt x="2349" y="3961"/>
                    <a:pt x="2362" y="3961"/>
                  </a:cubicBezTo>
                  <a:cubicBezTo>
                    <a:pt x="2368" y="3961"/>
                    <a:pt x="2375" y="3961"/>
                    <a:pt x="2381" y="3955"/>
                  </a:cubicBezTo>
                  <a:cubicBezTo>
                    <a:pt x="2458" y="3923"/>
                    <a:pt x="2535" y="3878"/>
                    <a:pt x="2605" y="3833"/>
                  </a:cubicBezTo>
                  <a:cubicBezTo>
                    <a:pt x="2647" y="3807"/>
                    <a:pt x="2620" y="3754"/>
                    <a:pt x="2584" y="3754"/>
                  </a:cubicBezTo>
                  <a:close/>
                  <a:moveTo>
                    <a:pt x="1376" y="3967"/>
                  </a:moveTo>
                  <a:cubicBezTo>
                    <a:pt x="1337" y="3967"/>
                    <a:pt x="1327" y="4026"/>
                    <a:pt x="1363" y="4044"/>
                  </a:cubicBezTo>
                  <a:cubicBezTo>
                    <a:pt x="1447" y="4070"/>
                    <a:pt x="1536" y="4083"/>
                    <a:pt x="1619" y="4089"/>
                  </a:cubicBezTo>
                  <a:lnTo>
                    <a:pt x="1626" y="4089"/>
                  </a:lnTo>
                  <a:cubicBezTo>
                    <a:pt x="1664" y="4076"/>
                    <a:pt x="1664" y="4019"/>
                    <a:pt x="1626" y="4006"/>
                  </a:cubicBezTo>
                  <a:cubicBezTo>
                    <a:pt x="1543" y="3999"/>
                    <a:pt x="1466" y="3987"/>
                    <a:pt x="1383" y="3967"/>
                  </a:cubicBezTo>
                  <a:cubicBezTo>
                    <a:pt x="1381" y="3967"/>
                    <a:pt x="1378" y="3967"/>
                    <a:pt x="1376" y="3967"/>
                  </a:cubicBezTo>
                  <a:close/>
                  <a:moveTo>
                    <a:pt x="2125" y="3959"/>
                  </a:moveTo>
                  <a:cubicBezTo>
                    <a:pt x="2121" y="3959"/>
                    <a:pt x="2117" y="3960"/>
                    <a:pt x="2112" y="3961"/>
                  </a:cubicBezTo>
                  <a:cubicBezTo>
                    <a:pt x="2035" y="3987"/>
                    <a:pt x="1959" y="3999"/>
                    <a:pt x="1875" y="4006"/>
                  </a:cubicBezTo>
                  <a:cubicBezTo>
                    <a:pt x="1824" y="4012"/>
                    <a:pt x="1824" y="4083"/>
                    <a:pt x="1875" y="4089"/>
                  </a:cubicBezTo>
                  <a:lnTo>
                    <a:pt x="1882" y="4089"/>
                  </a:lnTo>
                  <a:cubicBezTo>
                    <a:pt x="1965" y="4083"/>
                    <a:pt x="2055" y="4063"/>
                    <a:pt x="2138" y="4044"/>
                  </a:cubicBezTo>
                  <a:cubicBezTo>
                    <a:pt x="2157" y="4038"/>
                    <a:pt x="2170" y="4012"/>
                    <a:pt x="2163" y="3993"/>
                  </a:cubicBezTo>
                  <a:cubicBezTo>
                    <a:pt x="2158" y="3972"/>
                    <a:pt x="2144" y="3959"/>
                    <a:pt x="2125" y="39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" name="Google Shape;3410;p50"/>
            <p:cNvSpPr/>
            <p:nvPr/>
          </p:nvSpPr>
          <p:spPr>
            <a:xfrm>
              <a:off x="6497092" y="1857975"/>
              <a:ext cx="459811" cy="277654"/>
            </a:xfrm>
            <a:custGeom>
              <a:avLst/>
              <a:gdLst/>
              <a:ahLst/>
              <a:cxnLst/>
              <a:rect l="l" t="t" r="r" b="b"/>
              <a:pathLst>
                <a:path w="6139" h="3707" extrusionOk="0">
                  <a:moveTo>
                    <a:pt x="5383" y="1"/>
                  </a:moveTo>
                  <a:lnTo>
                    <a:pt x="916" y="33"/>
                  </a:lnTo>
                  <a:cubicBezTo>
                    <a:pt x="916" y="33"/>
                    <a:pt x="327" y="2010"/>
                    <a:pt x="1" y="3706"/>
                  </a:cubicBezTo>
                  <a:cubicBezTo>
                    <a:pt x="2542" y="3073"/>
                    <a:pt x="4155" y="2644"/>
                    <a:pt x="6139" y="2503"/>
                  </a:cubicBezTo>
                  <a:cubicBezTo>
                    <a:pt x="5998" y="1658"/>
                    <a:pt x="5601" y="634"/>
                    <a:pt x="538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Google Shape;3411;p50"/>
            <p:cNvSpPr/>
            <p:nvPr/>
          </p:nvSpPr>
          <p:spPr>
            <a:xfrm>
              <a:off x="6485108" y="1855578"/>
              <a:ext cx="514937" cy="385960"/>
            </a:xfrm>
            <a:custGeom>
              <a:avLst/>
              <a:gdLst/>
              <a:ahLst/>
              <a:cxnLst/>
              <a:rect l="l" t="t" r="r" b="b"/>
              <a:pathLst>
                <a:path w="6875" h="5153" extrusionOk="0">
                  <a:moveTo>
                    <a:pt x="5550" y="1"/>
                  </a:moveTo>
                  <a:lnTo>
                    <a:pt x="3316" y="20"/>
                  </a:lnTo>
                  <a:lnTo>
                    <a:pt x="1082" y="33"/>
                  </a:lnTo>
                  <a:lnTo>
                    <a:pt x="1057" y="33"/>
                  </a:lnTo>
                  <a:lnTo>
                    <a:pt x="1050" y="58"/>
                  </a:lnTo>
                  <a:cubicBezTo>
                    <a:pt x="922" y="468"/>
                    <a:pt x="807" y="884"/>
                    <a:pt x="698" y="1300"/>
                  </a:cubicBezTo>
                  <a:cubicBezTo>
                    <a:pt x="590" y="1722"/>
                    <a:pt x="493" y="2138"/>
                    <a:pt x="397" y="2561"/>
                  </a:cubicBezTo>
                  <a:cubicBezTo>
                    <a:pt x="301" y="2983"/>
                    <a:pt x="231" y="3412"/>
                    <a:pt x="161" y="3834"/>
                  </a:cubicBezTo>
                  <a:cubicBezTo>
                    <a:pt x="90" y="4257"/>
                    <a:pt x="39" y="4686"/>
                    <a:pt x="1" y="5114"/>
                  </a:cubicBezTo>
                  <a:lnTo>
                    <a:pt x="39" y="5114"/>
                  </a:lnTo>
                  <a:cubicBezTo>
                    <a:pt x="77" y="4679"/>
                    <a:pt x="135" y="4257"/>
                    <a:pt x="205" y="3834"/>
                  </a:cubicBezTo>
                  <a:cubicBezTo>
                    <a:pt x="282" y="3406"/>
                    <a:pt x="365" y="2983"/>
                    <a:pt x="455" y="2567"/>
                  </a:cubicBezTo>
                  <a:cubicBezTo>
                    <a:pt x="551" y="2145"/>
                    <a:pt x="647" y="1729"/>
                    <a:pt x="756" y="1313"/>
                  </a:cubicBezTo>
                  <a:cubicBezTo>
                    <a:pt x="862" y="905"/>
                    <a:pt x="981" y="498"/>
                    <a:pt x="1106" y="96"/>
                  </a:cubicBezTo>
                  <a:lnTo>
                    <a:pt x="1106" y="96"/>
                  </a:lnTo>
                  <a:lnTo>
                    <a:pt x="3316" y="84"/>
                  </a:lnTo>
                  <a:lnTo>
                    <a:pt x="5520" y="71"/>
                  </a:lnTo>
                  <a:lnTo>
                    <a:pt x="5520" y="71"/>
                  </a:lnTo>
                  <a:cubicBezTo>
                    <a:pt x="5805" y="895"/>
                    <a:pt x="6058" y="1725"/>
                    <a:pt x="6279" y="2567"/>
                  </a:cubicBezTo>
                  <a:cubicBezTo>
                    <a:pt x="6388" y="2996"/>
                    <a:pt x="6491" y="3425"/>
                    <a:pt x="6587" y="3854"/>
                  </a:cubicBezTo>
                  <a:cubicBezTo>
                    <a:pt x="6683" y="4282"/>
                    <a:pt x="6766" y="4718"/>
                    <a:pt x="6836" y="5146"/>
                  </a:cubicBezTo>
                  <a:lnTo>
                    <a:pt x="6875" y="5153"/>
                  </a:lnTo>
                  <a:cubicBezTo>
                    <a:pt x="6811" y="4718"/>
                    <a:pt x="6727" y="4282"/>
                    <a:pt x="6644" y="3854"/>
                  </a:cubicBezTo>
                  <a:cubicBezTo>
                    <a:pt x="6555" y="3418"/>
                    <a:pt x="6452" y="2989"/>
                    <a:pt x="6343" y="2561"/>
                  </a:cubicBezTo>
                  <a:cubicBezTo>
                    <a:pt x="6126" y="1709"/>
                    <a:pt x="5870" y="865"/>
                    <a:pt x="5582" y="26"/>
                  </a:cubicBezTo>
                  <a:lnTo>
                    <a:pt x="55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Google Shape;3412;p50"/>
            <p:cNvSpPr/>
            <p:nvPr/>
          </p:nvSpPr>
          <p:spPr>
            <a:xfrm>
              <a:off x="6361445" y="1369465"/>
              <a:ext cx="748850" cy="678894"/>
            </a:xfrm>
            <a:custGeom>
              <a:avLst/>
              <a:gdLst/>
              <a:ahLst/>
              <a:cxnLst/>
              <a:rect l="l" t="t" r="r" b="b"/>
              <a:pathLst>
                <a:path w="9998" h="9064" extrusionOk="0">
                  <a:moveTo>
                    <a:pt x="4999" y="1"/>
                  </a:moveTo>
                  <a:cubicBezTo>
                    <a:pt x="2234" y="1"/>
                    <a:pt x="0" y="2030"/>
                    <a:pt x="0" y="4532"/>
                  </a:cubicBezTo>
                  <a:cubicBezTo>
                    <a:pt x="0" y="7035"/>
                    <a:pt x="2234" y="9063"/>
                    <a:pt x="4999" y="9063"/>
                  </a:cubicBezTo>
                  <a:cubicBezTo>
                    <a:pt x="7758" y="9063"/>
                    <a:pt x="9998" y="7035"/>
                    <a:pt x="9998" y="4532"/>
                  </a:cubicBezTo>
                  <a:cubicBezTo>
                    <a:pt x="9998" y="2030"/>
                    <a:pt x="7758" y="1"/>
                    <a:pt x="49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" name="Google Shape;3413;p50"/>
            <p:cNvSpPr/>
            <p:nvPr/>
          </p:nvSpPr>
          <p:spPr>
            <a:xfrm>
              <a:off x="6733594" y="1373638"/>
              <a:ext cx="57" cy="678896"/>
            </a:xfrm>
            <a:custGeom>
              <a:avLst/>
              <a:gdLst/>
              <a:ahLst/>
              <a:cxnLst/>
              <a:rect l="l" t="t" r="r" b="b"/>
              <a:pathLst>
                <a:path w="1" h="12482" fill="none" extrusionOk="0">
                  <a:moveTo>
                    <a:pt x="1" y="1"/>
                  </a:moveTo>
                  <a:lnTo>
                    <a:pt x="1" y="12481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" name="Google Shape;3414;p50"/>
            <p:cNvSpPr/>
            <p:nvPr/>
          </p:nvSpPr>
          <p:spPr>
            <a:xfrm>
              <a:off x="6363386" y="1721013"/>
              <a:ext cx="737510" cy="16375"/>
            </a:xfrm>
            <a:custGeom>
              <a:avLst/>
              <a:gdLst/>
              <a:ahLst/>
              <a:cxnLst/>
              <a:rect l="l" t="t" r="r" b="b"/>
              <a:pathLst>
                <a:path w="12488" h="1" fill="none" extrusionOk="0">
                  <a:moveTo>
                    <a:pt x="12488" y="1"/>
                  </a:moveTo>
                  <a:lnTo>
                    <a:pt x="1" y="1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Google Shape;3415;p50"/>
            <p:cNvSpPr/>
            <p:nvPr/>
          </p:nvSpPr>
          <p:spPr>
            <a:xfrm>
              <a:off x="6482352" y="1472848"/>
              <a:ext cx="502985" cy="480481"/>
            </a:xfrm>
            <a:custGeom>
              <a:avLst/>
              <a:gdLst/>
              <a:ahLst/>
              <a:cxnLst/>
              <a:rect l="l" t="t" r="r" b="b"/>
              <a:pathLst>
                <a:path w="8827" h="8834" fill="none" extrusionOk="0">
                  <a:moveTo>
                    <a:pt x="8826" y="1"/>
                  </a:moveTo>
                  <a:lnTo>
                    <a:pt x="0" y="8833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Google Shape;3416;p50"/>
            <p:cNvSpPr/>
            <p:nvPr/>
          </p:nvSpPr>
          <p:spPr>
            <a:xfrm>
              <a:off x="6482352" y="1472848"/>
              <a:ext cx="502985" cy="480481"/>
            </a:xfrm>
            <a:custGeom>
              <a:avLst/>
              <a:gdLst/>
              <a:ahLst/>
              <a:cxnLst/>
              <a:rect l="l" t="t" r="r" b="b"/>
              <a:pathLst>
                <a:path w="8827" h="8834" fill="none" extrusionOk="0">
                  <a:moveTo>
                    <a:pt x="8826" y="8833"/>
                  </a:moveTo>
                  <a:lnTo>
                    <a:pt x="0" y="1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" name="Google Shape;3417;p50"/>
            <p:cNvSpPr/>
            <p:nvPr/>
          </p:nvSpPr>
          <p:spPr>
            <a:xfrm>
              <a:off x="6591363" y="1401812"/>
              <a:ext cx="284913" cy="622494"/>
            </a:xfrm>
            <a:custGeom>
              <a:avLst/>
              <a:gdLst/>
              <a:ahLst/>
              <a:cxnLst/>
              <a:rect l="l" t="t" r="r" b="b"/>
              <a:pathLst>
                <a:path w="5000" h="11445" fill="none" extrusionOk="0">
                  <a:moveTo>
                    <a:pt x="4999" y="1"/>
                  </a:moveTo>
                  <a:lnTo>
                    <a:pt x="1" y="11445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Google Shape;3418;p50"/>
            <p:cNvSpPr/>
            <p:nvPr/>
          </p:nvSpPr>
          <p:spPr>
            <a:xfrm>
              <a:off x="6407932" y="1576953"/>
              <a:ext cx="651766" cy="272276"/>
            </a:xfrm>
            <a:custGeom>
              <a:avLst/>
              <a:gdLst/>
              <a:ahLst/>
              <a:cxnLst/>
              <a:rect l="l" t="t" r="r" b="b"/>
              <a:pathLst>
                <a:path w="11438" h="5006" fill="none" extrusionOk="0">
                  <a:moveTo>
                    <a:pt x="11438" y="5005"/>
                  </a:moveTo>
                  <a:lnTo>
                    <a:pt x="0" y="0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" name="Google Shape;3419;p50"/>
            <p:cNvSpPr/>
            <p:nvPr/>
          </p:nvSpPr>
          <p:spPr>
            <a:xfrm>
              <a:off x="6402461" y="1589136"/>
              <a:ext cx="662706" cy="247910"/>
            </a:xfrm>
            <a:custGeom>
              <a:avLst/>
              <a:gdLst/>
              <a:ahLst/>
              <a:cxnLst/>
              <a:rect l="l" t="t" r="r" b="b"/>
              <a:pathLst>
                <a:path w="11630" h="4558" fill="none" extrusionOk="0">
                  <a:moveTo>
                    <a:pt x="11630" y="0"/>
                  </a:moveTo>
                  <a:lnTo>
                    <a:pt x="0" y="4557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" name="Google Shape;3420;p50"/>
            <p:cNvSpPr/>
            <p:nvPr/>
          </p:nvSpPr>
          <p:spPr>
            <a:xfrm>
              <a:off x="6604127" y="1396972"/>
              <a:ext cx="259384" cy="632229"/>
            </a:xfrm>
            <a:custGeom>
              <a:avLst/>
              <a:gdLst/>
              <a:ahLst/>
              <a:cxnLst/>
              <a:rect l="l" t="t" r="r" b="b"/>
              <a:pathLst>
                <a:path w="4552" h="11624" fill="none" extrusionOk="0">
                  <a:moveTo>
                    <a:pt x="4551" y="11623"/>
                  </a:moveTo>
                  <a:lnTo>
                    <a:pt x="1" y="0"/>
                  </a:lnTo>
                </a:path>
              </a:pathLst>
            </a:custGeom>
            <a:noFill/>
            <a:ln w="4000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" name="Google Shape;3421;p50"/>
            <p:cNvSpPr/>
            <p:nvPr/>
          </p:nvSpPr>
          <p:spPr>
            <a:xfrm>
              <a:off x="6493272" y="1498596"/>
              <a:ext cx="188973" cy="171521"/>
            </a:xfrm>
            <a:custGeom>
              <a:avLst/>
              <a:gdLst/>
              <a:ahLst/>
              <a:cxnLst/>
              <a:rect l="l" t="t" r="r" b="b"/>
              <a:pathLst>
                <a:path w="2523" h="2290" extrusionOk="0">
                  <a:moveTo>
                    <a:pt x="1265" y="1"/>
                  </a:moveTo>
                  <a:cubicBezTo>
                    <a:pt x="745" y="1"/>
                    <a:pt x="274" y="354"/>
                    <a:pt x="148" y="882"/>
                  </a:cubicBezTo>
                  <a:cubicBezTo>
                    <a:pt x="0" y="1496"/>
                    <a:pt x="378" y="2117"/>
                    <a:pt x="993" y="2258"/>
                  </a:cubicBezTo>
                  <a:cubicBezTo>
                    <a:pt x="1083" y="2279"/>
                    <a:pt x="1174" y="2289"/>
                    <a:pt x="1263" y="2289"/>
                  </a:cubicBezTo>
                  <a:cubicBezTo>
                    <a:pt x="1783" y="2289"/>
                    <a:pt x="2249" y="1937"/>
                    <a:pt x="2375" y="1413"/>
                  </a:cubicBezTo>
                  <a:cubicBezTo>
                    <a:pt x="2522" y="798"/>
                    <a:pt x="2138" y="177"/>
                    <a:pt x="1524" y="30"/>
                  </a:cubicBezTo>
                  <a:cubicBezTo>
                    <a:pt x="1437" y="10"/>
                    <a:pt x="1350" y="1"/>
                    <a:pt x="1265" y="1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" name="Google Shape;3422;p50"/>
            <p:cNvSpPr/>
            <p:nvPr/>
          </p:nvSpPr>
          <p:spPr>
            <a:xfrm>
              <a:off x="6804413" y="1498221"/>
              <a:ext cx="184629" cy="171596"/>
            </a:xfrm>
            <a:custGeom>
              <a:avLst/>
              <a:gdLst/>
              <a:ahLst/>
              <a:cxnLst/>
              <a:rect l="l" t="t" r="r" b="b"/>
              <a:pathLst>
                <a:path w="2465" h="2291" extrusionOk="0">
                  <a:moveTo>
                    <a:pt x="1229" y="1"/>
                  </a:moveTo>
                  <a:cubicBezTo>
                    <a:pt x="680" y="1"/>
                    <a:pt x="195" y="399"/>
                    <a:pt x="103" y="963"/>
                  </a:cubicBezTo>
                  <a:cubicBezTo>
                    <a:pt x="0" y="1584"/>
                    <a:pt x="423" y="2173"/>
                    <a:pt x="1050" y="2275"/>
                  </a:cubicBezTo>
                  <a:cubicBezTo>
                    <a:pt x="1112" y="2286"/>
                    <a:pt x="1175" y="2291"/>
                    <a:pt x="1236" y="2291"/>
                  </a:cubicBezTo>
                  <a:cubicBezTo>
                    <a:pt x="1784" y="2291"/>
                    <a:pt x="2270" y="1893"/>
                    <a:pt x="2362" y="1335"/>
                  </a:cubicBezTo>
                  <a:cubicBezTo>
                    <a:pt x="2464" y="707"/>
                    <a:pt x="2042" y="118"/>
                    <a:pt x="1415" y="16"/>
                  </a:cubicBezTo>
                  <a:cubicBezTo>
                    <a:pt x="1352" y="6"/>
                    <a:pt x="1290" y="1"/>
                    <a:pt x="1229" y="1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" name="Google Shape;3423;p50"/>
            <p:cNvSpPr/>
            <p:nvPr/>
          </p:nvSpPr>
          <p:spPr>
            <a:xfrm>
              <a:off x="6452525" y="1608701"/>
              <a:ext cx="517784" cy="314056"/>
            </a:xfrm>
            <a:custGeom>
              <a:avLst/>
              <a:gdLst/>
              <a:ahLst/>
              <a:cxnLst/>
              <a:rect l="l" t="t" r="r" b="b"/>
              <a:pathLst>
                <a:path w="6913" h="4193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29" y="340"/>
                    <a:pt x="973" y="736"/>
                    <a:pt x="807" y="1178"/>
                  </a:cubicBezTo>
                  <a:cubicBezTo>
                    <a:pt x="0" y="3188"/>
                    <a:pt x="1492" y="4001"/>
                    <a:pt x="3316" y="4161"/>
                  </a:cubicBezTo>
                  <a:cubicBezTo>
                    <a:pt x="3552" y="4182"/>
                    <a:pt x="3780" y="4193"/>
                    <a:pt x="4000" y="4193"/>
                  </a:cubicBezTo>
                  <a:cubicBezTo>
                    <a:pt x="5157" y="4193"/>
                    <a:pt x="6074" y="3892"/>
                    <a:pt x="6580" y="3252"/>
                  </a:cubicBezTo>
                  <a:cubicBezTo>
                    <a:pt x="6721" y="3073"/>
                    <a:pt x="6830" y="2868"/>
                    <a:pt x="6900" y="2650"/>
                  </a:cubicBezTo>
                  <a:cubicBezTo>
                    <a:pt x="6906" y="2631"/>
                    <a:pt x="6906" y="2618"/>
                    <a:pt x="6913" y="2605"/>
                  </a:cubicBezTo>
                  <a:lnTo>
                    <a:pt x="6913" y="2605"/>
                  </a:lnTo>
                  <a:cubicBezTo>
                    <a:pt x="6376" y="3022"/>
                    <a:pt x="5594" y="3218"/>
                    <a:pt x="4649" y="3218"/>
                  </a:cubicBezTo>
                  <a:cubicBezTo>
                    <a:pt x="4432" y="3218"/>
                    <a:pt x="4207" y="3208"/>
                    <a:pt x="3975" y="3188"/>
                  </a:cubicBezTo>
                  <a:cubicBezTo>
                    <a:pt x="2157" y="3028"/>
                    <a:pt x="660" y="2215"/>
                    <a:pt x="1466" y="205"/>
                  </a:cubicBezTo>
                  <a:cubicBezTo>
                    <a:pt x="1498" y="135"/>
                    <a:pt x="1524" y="64"/>
                    <a:pt x="1556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" name="Google Shape;3424;p50"/>
            <p:cNvSpPr/>
            <p:nvPr/>
          </p:nvSpPr>
          <p:spPr>
            <a:xfrm>
              <a:off x="6452525" y="1608701"/>
              <a:ext cx="517784" cy="314056"/>
            </a:xfrm>
            <a:custGeom>
              <a:avLst/>
              <a:gdLst/>
              <a:ahLst/>
              <a:cxnLst/>
              <a:rect l="l" t="t" r="r" b="b"/>
              <a:pathLst>
                <a:path w="6913" h="4193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29" y="340"/>
                    <a:pt x="973" y="736"/>
                    <a:pt x="807" y="1178"/>
                  </a:cubicBezTo>
                  <a:cubicBezTo>
                    <a:pt x="0" y="3188"/>
                    <a:pt x="1492" y="4001"/>
                    <a:pt x="3316" y="4161"/>
                  </a:cubicBezTo>
                  <a:cubicBezTo>
                    <a:pt x="3552" y="4182"/>
                    <a:pt x="3780" y="4193"/>
                    <a:pt x="4000" y="4193"/>
                  </a:cubicBezTo>
                  <a:cubicBezTo>
                    <a:pt x="5157" y="4193"/>
                    <a:pt x="6074" y="3892"/>
                    <a:pt x="6580" y="3252"/>
                  </a:cubicBezTo>
                  <a:cubicBezTo>
                    <a:pt x="6721" y="3073"/>
                    <a:pt x="6830" y="2868"/>
                    <a:pt x="6900" y="2650"/>
                  </a:cubicBezTo>
                  <a:cubicBezTo>
                    <a:pt x="6906" y="2631"/>
                    <a:pt x="6906" y="2618"/>
                    <a:pt x="6913" y="2605"/>
                  </a:cubicBezTo>
                  <a:lnTo>
                    <a:pt x="6913" y="2605"/>
                  </a:lnTo>
                  <a:cubicBezTo>
                    <a:pt x="6376" y="3022"/>
                    <a:pt x="5594" y="3218"/>
                    <a:pt x="4649" y="3218"/>
                  </a:cubicBezTo>
                  <a:cubicBezTo>
                    <a:pt x="4432" y="3218"/>
                    <a:pt x="4207" y="3208"/>
                    <a:pt x="3975" y="3188"/>
                  </a:cubicBezTo>
                  <a:cubicBezTo>
                    <a:pt x="2157" y="3028"/>
                    <a:pt x="660" y="2215"/>
                    <a:pt x="1466" y="205"/>
                  </a:cubicBezTo>
                  <a:cubicBezTo>
                    <a:pt x="1498" y="135"/>
                    <a:pt x="1524" y="64"/>
                    <a:pt x="1556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" name="Google Shape;3425;p50"/>
            <p:cNvSpPr/>
            <p:nvPr/>
          </p:nvSpPr>
          <p:spPr>
            <a:xfrm>
              <a:off x="6482286" y="1541887"/>
              <a:ext cx="514921" cy="314052"/>
            </a:xfrm>
            <a:custGeom>
              <a:avLst/>
              <a:gdLst/>
              <a:ahLst/>
              <a:cxnLst/>
              <a:rect l="l" t="t" r="r" b="b"/>
              <a:pathLst>
                <a:path w="6613" h="4107" extrusionOk="0">
                  <a:moveTo>
                    <a:pt x="3023" y="1"/>
                  </a:moveTo>
                  <a:cubicBezTo>
                    <a:pt x="2485" y="1"/>
                    <a:pt x="1959" y="143"/>
                    <a:pt x="1492" y="419"/>
                  </a:cubicBezTo>
                  <a:cubicBezTo>
                    <a:pt x="1274" y="547"/>
                    <a:pt x="1076" y="707"/>
                    <a:pt x="897" y="886"/>
                  </a:cubicBezTo>
                  <a:cubicBezTo>
                    <a:pt x="865" y="956"/>
                    <a:pt x="839" y="1020"/>
                    <a:pt x="807" y="1091"/>
                  </a:cubicBezTo>
                  <a:cubicBezTo>
                    <a:pt x="1" y="3100"/>
                    <a:pt x="1498" y="3913"/>
                    <a:pt x="3316" y="4073"/>
                  </a:cubicBezTo>
                  <a:cubicBezTo>
                    <a:pt x="3557" y="4096"/>
                    <a:pt x="3789" y="4107"/>
                    <a:pt x="4013" y="4107"/>
                  </a:cubicBezTo>
                  <a:cubicBezTo>
                    <a:pt x="4948" y="4107"/>
                    <a:pt x="5722" y="3909"/>
                    <a:pt x="6254" y="3491"/>
                  </a:cubicBezTo>
                  <a:cubicBezTo>
                    <a:pt x="6612" y="2262"/>
                    <a:pt x="5588" y="99"/>
                    <a:pt x="3246" y="9"/>
                  </a:cubicBezTo>
                  <a:cubicBezTo>
                    <a:pt x="3171" y="4"/>
                    <a:pt x="3097" y="1"/>
                    <a:pt x="3023" y="1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" name="Google Shape;3426;p50"/>
            <p:cNvSpPr/>
            <p:nvPr/>
          </p:nvSpPr>
          <p:spPr>
            <a:xfrm>
              <a:off x="6712809" y="1613420"/>
              <a:ext cx="59546" cy="131000"/>
            </a:xfrm>
            <a:custGeom>
              <a:avLst/>
              <a:gdLst/>
              <a:ahLst/>
              <a:cxnLst/>
              <a:rect l="l" t="t" r="r" b="b"/>
              <a:pathLst>
                <a:path w="795" h="1749" extrusionOk="0">
                  <a:moveTo>
                    <a:pt x="345" y="1"/>
                  </a:moveTo>
                  <a:cubicBezTo>
                    <a:pt x="341" y="1"/>
                    <a:pt x="338" y="1"/>
                    <a:pt x="334" y="1"/>
                  </a:cubicBezTo>
                  <a:cubicBezTo>
                    <a:pt x="52" y="27"/>
                    <a:pt x="1" y="1697"/>
                    <a:pt x="1" y="1697"/>
                  </a:cubicBezTo>
                  <a:lnTo>
                    <a:pt x="794" y="1749"/>
                  </a:lnTo>
                  <a:cubicBezTo>
                    <a:pt x="794" y="1749"/>
                    <a:pt x="776" y="1"/>
                    <a:pt x="3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Google Shape;3427;p50"/>
            <p:cNvSpPr/>
            <p:nvPr/>
          </p:nvSpPr>
          <p:spPr>
            <a:xfrm>
              <a:off x="6684571" y="1728544"/>
              <a:ext cx="115121" cy="110328"/>
            </a:xfrm>
            <a:custGeom>
              <a:avLst/>
              <a:gdLst/>
              <a:ahLst/>
              <a:cxnLst/>
              <a:rect l="l" t="t" r="r" b="b"/>
              <a:pathLst>
                <a:path w="1537" h="1473" extrusionOk="0">
                  <a:moveTo>
                    <a:pt x="768" y="0"/>
                  </a:moveTo>
                  <a:cubicBezTo>
                    <a:pt x="346" y="0"/>
                    <a:pt x="0" y="384"/>
                    <a:pt x="0" y="858"/>
                  </a:cubicBezTo>
                  <a:cubicBezTo>
                    <a:pt x="0" y="1338"/>
                    <a:pt x="346" y="1473"/>
                    <a:pt x="768" y="1473"/>
                  </a:cubicBezTo>
                  <a:cubicBezTo>
                    <a:pt x="1191" y="1473"/>
                    <a:pt x="1536" y="1332"/>
                    <a:pt x="1536" y="858"/>
                  </a:cubicBezTo>
                  <a:cubicBezTo>
                    <a:pt x="1536" y="384"/>
                    <a:pt x="1191" y="0"/>
                    <a:pt x="76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Google Shape;3428;p50"/>
            <p:cNvSpPr/>
            <p:nvPr/>
          </p:nvSpPr>
          <p:spPr>
            <a:xfrm>
              <a:off x="6706592" y="1720380"/>
              <a:ext cx="71005" cy="36851"/>
            </a:xfrm>
            <a:custGeom>
              <a:avLst/>
              <a:gdLst/>
              <a:ahLst/>
              <a:cxnLst/>
              <a:rect l="l" t="t" r="r" b="b"/>
              <a:pathLst>
                <a:path w="948" h="492" extrusionOk="0">
                  <a:moveTo>
                    <a:pt x="472" y="1"/>
                  </a:moveTo>
                  <a:cubicBezTo>
                    <a:pt x="370" y="1"/>
                    <a:pt x="269" y="26"/>
                    <a:pt x="180" y="77"/>
                  </a:cubicBezTo>
                  <a:cubicBezTo>
                    <a:pt x="1" y="167"/>
                    <a:pt x="39" y="429"/>
                    <a:pt x="231" y="468"/>
                  </a:cubicBezTo>
                  <a:cubicBezTo>
                    <a:pt x="311" y="484"/>
                    <a:pt x="393" y="492"/>
                    <a:pt x="473" y="492"/>
                  </a:cubicBezTo>
                  <a:cubicBezTo>
                    <a:pt x="554" y="492"/>
                    <a:pt x="634" y="484"/>
                    <a:pt x="711" y="468"/>
                  </a:cubicBezTo>
                  <a:lnTo>
                    <a:pt x="717" y="468"/>
                  </a:lnTo>
                  <a:cubicBezTo>
                    <a:pt x="909" y="429"/>
                    <a:pt x="948" y="167"/>
                    <a:pt x="769" y="77"/>
                  </a:cubicBezTo>
                  <a:cubicBezTo>
                    <a:pt x="676" y="26"/>
                    <a:pt x="573" y="1"/>
                    <a:pt x="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" name="Google Shape;3429;p50"/>
            <p:cNvSpPr/>
            <p:nvPr/>
          </p:nvSpPr>
          <p:spPr>
            <a:xfrm>
              <a:off x="6625548" y="1709819"/>
              <a:ext cx="42768" cy="43217"/>
            </a:xfrm>
            <a:custGeom>
              <a:avLst/>
              <a:gdLst/>
              <a:ahLst/>
              <a:cxnLst/>
              <a:rect l="l" t="t" r="r" b="b"/>
              <a:pathLst>
                <a:path w="571" h="577" extrusionOk="0">
                  <a:moveTo>
                    <a:pt x="283" y="1"/>
                  </a:moveTo>
                  <a:cubicBezTo>
                    <a:pt x="129" y="1"/>
                    <a:pt x="1" y="129"/>
                    <a:pt x="1" y="289"/>
                  </a:cubicBezTo>
                  <a:cubicBezTo>
                    <a:pt x="1" y="449"/>
                    <a:pt x="129" y="577"/>
                    <a:pt x="283" y="577"/>
                  </a:cubicBezTo>
                  <a:cubicBezTo>
                    <a:pt x="443" y="577"/>
                    <a:pt x="571" y="449"/>
                    <a:pt x="571" y="289"/>
                  </a:cubicBezTo>
                  <a:cubicBezTo>
                    <a:pt x="571" y="129"/>
                    <a:pt x="443" y="1"/>
                    <a:pt x="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" name="Google Shape;3430;p50"/>
            <p:cNvSpPr/>
            <p:nvPr/>
          </p:nvSpPr>
          <p:spPr>
            <a:xfrm>
              <a:off x="6810181" y="1709819"/>
              <a:ext cx="50408" cy="43142"/>
            </a:xfrm>
            <a:custGeom>
              <a:avLst/>
              <a:gdLst/>
              <a:ahLst/>
              <a:cxnLst/>
              <a:rect l="l" t="t" r="r" b="b"/>
              <a:pathLst>
                <a:path w="673" h="576" extrusionOk="0">
                  <a:moveTo>
                    <a:pt x="384" y="1"/>
                  </a:moveTo>
                  <a:cubicBezTo>
                    <a:pt x="128" y="1"/>
                    <a:pt x="0" y="308"/>
                    <a:pt x="186" y="487"/>
                  </a:cubicBezTo>
                  <a:cubicBezTo>
                    <a:pt x="244" y="548"/>
                    <a:pt x="317" y="575"/>
                    <a:pt x="388" y="575"/>
                  </a:cubicBezTo>
                  <a:cubicBezTo>
                    <a:pt x="533" y="575"/>
                    <a:pt x="672" y="461"/>
                    <a:pt x="672" y="289"/>
                  </a:cubicBezTo>
                  <a:cubicBezTo>
                    <a:pt x="672" y="129"/>
                    <a:pt x="54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" name="Google Shape;3431;p50"/>
            <p:cNvSpPr/>
            <p:nvPr/>
          </p:nvSpPr>
          <p:spPr>
            <a:xfrm>
              <a:off x="6708015" y="1757756"/>
              <a:ext cx="69133" cy="38948"/>
            </a:xfrm>
            <a:custGeom>
              <a:avLst/>
              <a:gdLst/>
              <a:ahLst/>
              <a:cxnLst/>
              <a:rect l="l" t="t" r="r" b="b"/>
              <a:pathLst>
                <a:path w="923" h="520" extrusionOk="0">
                  <a:moveTo>
                    <a:pt x="58" y="1"/>
                  </a:moveTo>
                  <a:cubicBezTo>
                    <a:pt x="39" y="1"/>
                    <a:pt x="20" y="14"/>
                    <a:pt x="14" y="33"/>
                  </a:cubicBezTo>
                  <a:cubicBezTo>
                    <a:pt x="1" y="154"/>
                    <a:pt x="39" y="276"/>
                    <a:pt x="122" y="366"/>
                  </a:cubicBezTo>
                  <a:cubicBezTo>
                    <a:pt x="212" y="462"/>
                    <a:pt x="334" y="513"/>
                    <a:pt x="455" y="519"/>
                  </a:cubicBezTo>
                  <a:cubicBezTo>
                    <a:pt x="583" y="519"/>
                    <a:pt x="711" y="468"/>
                    <a:pt x="794" y="372"/>
                  </a:cubicBezTo>
                  <a:cubicBezTo>
                    <a:pt x="884" y="282"/>
                    <a:pt x="922" y="154"/>
                    <a:pt x="903" y="33"/>
                  </a:cubicBezTo>
                  <a:cubicBezTo>
                    <a:pt x="897" y="14"/>
                    <a:pt x="879" y="4"/>
                    <a:pt x="862" y="4"/>
                  </a:cubicBezTo>
                  <a:cubicBezTo>
                    <a:pt x="846" y="4"/>
                    <a:pt x="830" y="14"/>
                    <a:pt x="826" y="33"/>
                  </a:cubicBezTo>
                  <a:cubicBezTo>
                    <a:pt x="807" y="122"/>
                    <a:pt x="762" y="206"/>
                    <a:pt x="692" y="270"/>
                  </a:cubicBezTo>
                  <a:cubicBezTo>
                    <a:pt x="628" y="327"/>
                    <a:pt x="545" y="359"/>
                    <a:pt x="462" y="359"/>
                  </a:cubicBezTo>
                  <a:cubicBezTo>
                    <a:pt x="372" y="359"/>
                    <a:pt x="282" y="327"/>
                    <a:pt x="218" y="270"/>
                  </a:cubicBezTo>
                  <a:cubicBezTo>
                    <a:pt x="148" y="212"/>
                    <a:pt x="103" y="122"/>
                    <a:pt x="90" y="33"/>
                  </a:cubicBezTo>
                  <a:cubicBezTo>
                    <a:pt x="84" y="14"/>
                    <a:pt x="71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" name="Google Shape;3432;p50"/>
            <p:cNvSpPr/>
            <p:nvPr/>
          </p:nvSpPr>
          <p:spPr>
            <a:xfrm>
              <a:off x="6742095" y="1740079"/>
              <a:ext cx="75" cy="50408"/>
            </a:xfrm>
            <a:custGeom>
              <a:avLst/>
              <a:gdLst/>
              <a:ahLst/>
              <a:cxnLst/>
              <a:rect l="l" t="t" r="r" b="b"/>
              <a:pathLst>
                <a:path w="1" h="673" fill="none" extrusionOk="0">
                  <a:moveTo>
                    <a:pt x="0" y="672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2075" cap="rnd" cmpd="sng">
              <a:solidFill>
                <a:srgbClr val="222221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" name="Google Shape;3433;p50"/>
            <p:cNvSpPr/>
            <p:nvPr/>
          </p:nvSpPr>
          <p:spPr>
            <a:xfrm>
              <a:off x="6533045" y="1535597"/>
              <a:ext cx="106508" cy="96846"/>
            </a:xfrm>
            <a:custGeom>
              <a:avLst/>
              <a:gdLst/>
              <a:ahLst/>
              <a:cxnLst/>
              <a:rect l="l" t="t" r="r" b="b"/>
              <a:pathLst>
                <a:path w="1422" h="1293" extrusionOk="0">
                  <a:moveTo>
                    <a:pt x="712" y="1"/>
                  </a:moveTo>
                  <a:cubicBezTo>
                    <a:pt x="418" y="1"/>
                    <a:pt x="150" y="204"/>
                    <a:pt x="84" y="503"/>
                  </a:cubicBezTo>
                  <a:cubicBezTo>
                    <a:pt x="1" y="855"/>
                    <a:pt x="218" y="1200"/>
                    <a:pt x="570" y="1277"/>
                  </a:cubicBezTo>
                  <a:cubicBezTo>
                    <a:pt x="617" y="1288"/>
                    <a:pt x="664" y="1293"/>
                    <a:pt x="710" y="1293"/>
                  </a:cubicBezTo>
                  <a:cubicBezTo>
                    <a:pt x="1005" y="1293"/>
                    <a:pt x="1273" y="1089"/>
                    <a:pt x="1345" y="791"/>
                  </a:cubicBezTo>
                  <a:cubicBezTo>
                    <a:pt x="1422" y="445"/>
                    <a:pt x="1204" y="93"/>
                    <a:pt x="852" y="16"/>
                  </a:cubicBezTo>
                  <a:cubicBezTo>
                    <a:pt x="805" y="6"/>
                    <a:pt x="758" y="1"/>
                    <a:pt x="7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" name="Google Shape;3434;p50"/>
            <p:cNvSpPr/>
            <p:nvPr/>
          </p:nvSpPr>
          <p:spPr>
            <a:xfrm>
              <a:off x="6845622" y="1529943"/>
              <a:ext cx="104111" cy="97220"/>
            </a:xfrm>
            <a:custGeom>
              <a:avLst/>
              <a:gdLst/>
              <a:ahLst/>
              <a:cxnLst/>
              <a:rect l="l" t="t" r="r" b="b"/>
              <a:pathLst>
                <a:path w="1390" h="1298" extrusionOk="0">
                  <a:moveTo>
                    <a:pt x="693" y="0"/>
                  </a:moveTo>
                  <a:cubicBezTo>
                    <a:pt x="378" y="0"/>
                    <a:pt x="104" y="223"/>
                    <a:pt x="52" y="540"/>
                  </a:cubicBezTo>
                  <a:cubicBezTo>
                    <a:pt x="1" y="898"/>
                    <a:pt x="238" y="1231"/>
                    <a:pt x="590" y="1289"/>
                  </a:cubicBezTo>
                  <a:cubicBezTo>
                    <a:pt x="625" y="1294"/>
                    <a:pt x="660" y="1297"/>
                    <a:pt x="695" y="1297"/>
                  </a:cubicBezTo>
                  <a:cubicBezTo>
                    <a:pt x="1011" y="1297"/>
                    <a:pt x="1286" y="1068"/>
                    <a:pt x="1332" y="751"/>
                  </a:cubicBezTo>
                  <a:cubicBezTo>
                    <a:pt x="1390" y="399"/>
                    <a:pt x="1153" y="66"/>
                    <a:pt x="801" y="9"/>
                  </a:cubicBezTo>
                  <a:cubicBezTo>
                    <a:pt x="765" y="3"/>
                    <a:pt x="729" y="0"/>
                    <a:pt x="6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" name="Google Shape;3435;p50"/>
            <p:cNvSpPr/>
            <p:nvPr/>
          </p:nvSpPr>
          <p:spPr>
            <a:xfrm rot="-9782922" flipH="1">
              <a:off x="7096002" y="1772841"/>
              <a:ext cx="131897" cy="133545"/>
            </a:xfrm>
            <a:custGeom>
              <a:avLst/>
              <a:gdLst/>
              <a:ahLst/>
              <a:cxnLst/>
              <a:rect l="l" t="t" r="r" b="b"/>
              <a:pathLst>
                <a:path w="1761" h="1783" extrusionOk="0">
                  <a:moveTo>
                    <a:pt x="1242" y="0"/>
                  </a:moveTo>
                  <a:lnTo>
                    <a:pt x="128" y="979"/>
                  </a:lnTo>
                  <a:cubicBezTo>
                    <a:pt x="84" y="1171"/>
                    <a:pt x="0" y="1485"/>
                    <a:pt x="103" y="1562"/>
                  </a:cubicBezTo>
                  <a:cubicBezTo>
                    <a:pt x="131" y="1583"/>
                    <a:pt x="161" y="1592"/>
                    <a:pt x="192" y="1592"/>
                  </a:cubicBezTo>
                  <a:cubicBezTo>
                    <a:pt x="273" y="1592"/>
                    <a:pt x="356" y="1531"/>
                    <a:pt x="416" y="1466"/>
                  </a:cubicBezTo>
                  <a:cubicBezTo>
                    <a:pt x="487" y="1536"/>
                    <a:pt x="570" y="1600"/>
                    <a:pt x="653" y="1658"/>
                  </a:cubicBezTo>
                  <a:cubicBezTo>
                    <a:pt x="773" y="1743"/>
                    <a:pt x="908" y="1783"/>
                    <a:pt x="1041" y="1783"/>
                  </a:cubicBezTo>
                  <a:cubicBezTo>
                    <a:pt x="1327" y="1783"/>
                    <a:pt x="1603" y="1599"/>
                    <a:pt x="1690" y="1293"/>
                  </a:cubicBezTo>
                  <a:cubicBezTo>
                    <a:pt x="1760" y="1018"/>
                    <a:pt x="1716" y="717"/>
                    <a:pt x="1568" y="474"/>
                  </a:cubicBezTo>
                  <a:cubicBezTo>
                    <a:pt x="1472" y="307"/>
                    <a:pt x="1364" y="147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Rainbow Timer 7 Minute 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011" y="3813024"/>
            <a:ext cx="1361186" cy="765667"/>
          </a:xfrm>
          <a:prstGeom prst="rect">
            <a:avLst/>
          </a:prstGeom>
        </p:spPr>
      </p:pic>
      <p:pic>
        <p:nvPicPr>
          <p:cNvPr id="179" name="3 Minute Timer with Music for Kids! Countdown Videos HD!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1654" y="4006226"/>
            <a:ext cx="1536821" cy="864462"/>
          </a:xfrm>
          <a:prstGeom prst="rect">
            <a:avLst/>
          </a:prstGeom>
        </p:spPr>
      </p:pic>
      <p:sp>
        <p:nvSpPr>
          <p:cNvPr id="181" name="Google Shape;2433;p43"/>
          <p:cNvSpPr txBox="1">
            <a:spLocks noGrp="1"/>
          </p:cNvSpPr>
          <p:nvPr>
            <p:ph type="title"/>
          </p:nvPr>
        </p:nvSpPr>
        <p:spPr>
          <a:xfrm>
            <a:off x="641755" y="562126"/>
            <a:ext cx="7444800" cy="452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b. Tìm ý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2" name="Google Shape;2433;p43"/>
          <p:cNvSpPr txBox="1">
            <a:spLocks/>
          </p:cNvSpPr>
          <p:nvPr/>
        </p:nvSpPr>
        <p:spPr>
          <a:xfrm>
            <a:off x="647188" y="43848"/>
            <a:ext cx="7444800" cy="4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85339" y="1199945"/>
            <a:ext cx="2423727" cy="6935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6" name="Title 3"/>
          <p:cNvSpPr>
            <a:spLocks noGrp="1"/>
          </p:cNvSpPr>
          <p:nvPr>
            <p:ph type="title" idx="2"/>
          </p:nvPr>
        </p:nvSpPr>
        <p:spPr>
          <a:xfrm>
            <a:off x="439493" y="1267773"/>
            <a:ext cx="2287024" cy="5862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THINK 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3211047" y="1162120"/>
            <a:ext cx="2423727" cy="6935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8" name="Rounded Rectangle 187"/>
          <p:cNvSpPr/>
          <p:nvPr/>
        </p:nvSpPr>
        <p:spPr>
          <a:xfrm>
            <a:off x="6499066" y="1155612"/>
            <a:ext cx="2423727" cy="6935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1" name="Title 3"/>
          <p:cNvSpPr>
            <a:spLocks noGrp="1"/>
          </p:cNvSpPr>
          <p:nvPr>
            <p:ph type="title" idx="2"/>
          </p:nvPr>
        </p:nvSpPr>
        <p:spPr>
          <a:xfrm>
            <a:off x="3241026" y="1262924"/>
            <a:ext cx="2287024" cy="5862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PAIR </a:t>
            </a:r>
          </a:p>
        </p:txBody>
      </p:sp>
      <p:sp>
        <p:nvSpPr>
          <p:cNvPr id="192" name="Title 3"/>
          <p:cNvSpPr>
            <a:spLocks noGrp="1"/>
          </p:cNvSpPr>
          <p:nvPr>
            <p:ph type="title" idx="2"/>
          </p:nvPr>
        </p:nvSpPr>
        <p:spPr>
          <a:xfrm>
            <a:off x="6499066" y="1233653"/>
            <a:ext cx="2287024" cy="586200"/>
          </a:xfrm>
        </p:spPr>
        <p:txBody>
          <a:bodyPr/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SHARE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15" fill="hold" display="0">
                  <p:stCondLst>
                    <p:cond delay="indefinite"/>
                  </p:stCondLst>
                </p:cTn>
                <p:tgtEl>
                  <p:spTgt spid="179"/>
                </p:tgtEl>
              </p:cMediaNode>
            </p:video>
          </p:childTnLst>
        </p:cTn>
      </p:par>
    </p:tnLst>
    <p:bldLst>
      <p:bldP spid="8" grpId="0" build="p"/>
      <p:bldP spid="97" grpId="0" build="p"/>
      <p:bldP spid="98" grpId="0" build="p"/>
      <p:bldP spid="181" grpId="0"/>
      <p:bldP spid="182" grpId="0"/>
      <p:bldP spid="11" grpId="0" animBg="1"/>
      <p:bldP spid="186" grpId="0"/>
      <p:bldP spid="187" grpId="0" animBg="1"/>
      <p:bldP spid="188" grpId="0" animBg="1"/>
      <p:bldP spid="1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2433;p43"/>
          <p:cNvSpPr txBox="1">
            <a:spLocks/>
          </p:cNvSpPr>
          <p:nvPr/>
        </p:nvSpPr>
        <p:spPr>
          <a:xfrm>
            <a:off x="647188" y="43848"/>
            <a:ext cx="7444800" cy="4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PHIẾU BÀI TẬP TÌM Ý CÁ NHÂN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4592" y="830317"/>
            <a:ext cx="2343808" cy="8408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bài thơ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94592" y="1802523"/>
            <a:ext cx="2343808" cy="8408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 tác giả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2764221" y="751489"/>
            <a:ext cx="2869324" cy="189186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tiết tự sự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5780690" y="751489"/>
            <a:ext cx="2869324" cy="18918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tiết miêu tả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ctr"/>
            <a:endParaRPr lang="vi-VN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2764221" y="2740568"/>
            <a:ext cx="5885793" cy="21467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về ý nghĩa các chi tiết tự sự, miêu tả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94592" y="2801004"/>
            <a:ext cx="2480442" cy="208630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tình cảm, cảm xúc về bài thơ</a:t>
            </a:r>
          </a:p>
          <a:p>
            <a:pPr algn="ctr"/>
            <a:r>
              <a:rPr lang="vi-VN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096446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p45"/>
          <p:cNvSpPr txBox="1">
            <a:spLocks noGrp="1"/>
          </p:cNvSpPr>
          <p:nvPr>
            <p:ph type="title" idx="4"/>
          </p:nvPr>
        </p:nvSpPr>
        <p:spPr>
          <a:xfrm>
            <a:off x="6776003" y="1962735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Kết đoạn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89" name="Google Shape;2689;p45"/>
          <p:cNvSpPr txBox="1">
            <a:spLocks noGrp="1"/>
          </p:cNvSpPr>
          <p:nvPr>
            <p:ph type="title" idx="5"/>
          </p:nvPr>
        </p:nvSpPr>
        <p:spPr>
          <a:xfrm>
            <a:off x="3281876" y="203698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Thân đoạn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0" name="Google Shape;2690;p45"/>
          <p:cNvSpPr txBox="1">
            <a:spLocks noGrp="1"/>
          </p:cNvSpPr>
          <p:nvPr>
            <p:ph type="title" idx="6"/>
          </p:nvPr>
        </p:nvSpPr>
        <p:spPr>
          <a:xfrm>
            <a:off x="240114" y="1971134"/>
            <a:ext cx="2029500" cy="4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b="1" dirty="0">
                <a:latin typeface="Cambria" panose="02040503050406030204" pitchFamily="18" charset="0"/>
                <a:ea typeface="Cambria" panose="02040503050406030204" pitchFamily="18" charset="0"/>
              </a:rPr>
              <a:t>Mở đoạn</a:t>
            </a:r>
            <a:endParaRPr sz="19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2" name="Google Shape;2692;p45"/>
          <p:cNvSpPr txBox="1">
            <a:spLocks noGrp="1"/>
          </p:cNvSpPr>
          <p:nvPr>
            <p:ph type="subTitle" idx="7"/>
          </p:nvPr>
        </p:nvSpPr>
        <p:spPr>
          <a:xfrm>
            <a:off x="189185" y="2360623"/>
            <a:ext cx="2146073" cy="19486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</a:rPr>
              <a:t>Giới thiệu tác giả, bài thơ và khái quát về cảm xúc của mình với bài thơ ấy.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4" name="Google Shape;2694;p45"/>
          <p:cNvSpPr txBox="1">
            <a:spLocks noGrp="1"/>
          </p:cNvSpPr>
          <p:nvPr>
            <p:ph type="subTitle" idx="9"/>
          </p:nvPr>
        </p:nvSpPr>
        <p:spPr>
          <a:xfrm>
            <a:off x="2367324" y="2370151"/>
            <a:ext cx="4028648" cy="2560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Nêu ấn tượng, cảm xúc về câu chuyện (yếu tố tự sự) hoặc các chi tiết miêu tả trong bài thơ.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Làm rõ các nghệ thuật kể chuyện và miêu tả của tác giả. </a:t>
            </a:r>
            <a:endParaRPr lang="vi-VN" sz="19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Đánh giá tác dụng, ý nghĩa của yếu tố tự sự, miêu tả trong việc thể hiện nội dung bài thơ.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2696" name="Google Shape;2696;p45"/>
          <p:cNvSpPr txBox="1">
            <a:spLocks noGrp="1"/>
          </p:cNvSpPr>
          <p:nvPr>
            <p:ph type="subTitle" idx="14"/>
          </p:nvPr>
        </p:nvSpPr>
        <p:spPr>
          <a:xfrm>
            <a:off x="6600497" y="2331892"/>
            <a:ext cx="2392929" cy="18218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9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K</a:t>
            </a:r>
            <a:r>
              <a:rPr lang="en" sz="1900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hái quát lại tình cảm của em với bài thơ. Nhấn mạnh đặc trưng về nghệ thuật riêng của bài thơ.</a:t>
            </a:r>
            <a:endParaRPr sz="1900" dirty="0">
              <a:latin typeface="Cambria" panose="02040503050406030204" pitchFamily="18" charset="0"/>
              <a:ea typeface="Cambria" panose="02040503050406030204" pitchFamily="18" charset="0"/>
              <a:cs typeface="Open Sans"/>
              <a:sym typeface="Open Sans"/>
            </a:endParaRPr>
          </a:p>
        </p:txBody>
      </p:sp>
      <p:sp>
        <p:nvSpPr>
          <p:cNvPr id="2699" name="Google Shape;2699;p45"/>
          <p:cNvSpPr/>
          <p:nvPr/>
        </p:nvSpPr>
        <p:spPr>
          <a:xfrm>
            <a:off x="890364" y="1242127"/>
            <a:ext cx="729000" cy="729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0" name="Google Shape;2700;p45"/>
          <p:cNvSpPr/>
          <p:nvPr/>
        </p:nvSpPr>
        <p:spPr>
          <a:xfrm>
            <a:off x="3928288" y="1229826"/>
            <a:ext cx="729000" cy="729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2" name="Google Shape;2702;p45"/>
          <p:cNvSpPr/>
          <p:nvPr/>
        </p:nvSpPr>
        <p:spPr>
          <a:xfrm>
            <a:off x="7426253" y="1233728"/>
            <a:ext cx="729000" cy="729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704" name="Google Shape;2704;p45"/>
          <p:cNvGrpSpPr/>
          <p:nvPr/>
        </p:nvGrpSpPr>
        <p:grpSpPr>
          <a:xfrm>
            <a:off x="1076766" y="1448884"/>
            <a:ext cx="356196" cy="354670"/>
            <a:chOff x="1884706" y="3154420"/>
            <a:chExt cx="356196" cy="354670"/>
          </a:xfrm>
        </p:grpSpPr>
        <p:sp>
          <p:nvSpPr>
            <p:cNvPr id="2705" name="Google Shape;2705;p45"/>
            <p:cNvSpPr/>
            <p:nvPr/>
          </p:nvSpPr>
          <p:spPr>
            <a:xfrm>
              <a:off x="2115556" y="3154420"/>
              <a:ext cx="125346" cy="145202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6" name="Google Shape;2706;p45"/>
            <p:cNvSpPr/>
            <p:nvPr/>
          </p:nvSpPr>
          <p:spPr>
            <a:xfrm>
              <a:off x="2030674" y="3154420"/>
              <a:ext cx="63479" cy="61521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7" name="Google Shape;2707;p45"/>
            <p:cNvSpPr/>
            <p:nvPr/>
          </p:nvSpPr>
          <p:spPr>
            <a:xfrm>
              <a:off x="1884706" y="3154420"/>
              <a:ext cx="125346" cy="144447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8" name="Google Shape;2708;p45"/>
            <p:cNvSpPr/>
            <p:nvPr/>
          </p:nvSpPr>
          <p:spPr>
            <a:xfrm>
              <a:off x="1884706" y="3382901"/>
              <a:ext cx="355416" cy="126190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9" name="Google Shape;2709;p45"/>
            <p:cNvSpPr/>
            <p:nvPr/>
          </p:nvSpPr>
          <p:spPr>
            <a:xfrm>
              <a:off x="2118729" y="3318661"/>
              <a:ext cx="121393" cy="105842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0" name="Google Shape;2710;p45"/>
            <p:cNvSpPr/>
            <p:nvPr/>
          </p:nvSpPr>
          <p:spPr>
            <a:xfrm>
              <a:off x="1884706" y="3318661"/>
              <a:ext cx="122173" cy="105943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17" name="Google Shape;2717;p45"/>
          <p:cNvGrpSpPr/>
          <p:nvPr/>
        </p:nvGrpSpPr>
        <p:grpSpPr>
          <a:xfrm>
            <a:off x="7634851" y="1420526"/>
            <a:ext cx="311804" cy="355451"/>
            <a:chOff x="6949539" y="3134461"/>
            <a:chExt cx="311804" cy="355451"/>
          </a:xfrm>
        </p:grpSpPr>
        <p:sp>
          <p:nvSpPr>
            <p:cNvPr id="2718" name="Google Shape;2718;p45"/>
            <p:cNvSpPr/>
            <p:nvPr/>
          </p:nvSpPr>
          <p:spPr>
            <a:xfrm>
              <a:off x="6949539" y="3134461"/>
              <a:ext cx="311804" cy="126164"/>
            </a:xfrm>
            <a:custGeom>
              <a:avLst/>
              <a:gdLst/>
              <a:ahLst/>
              <a:cxnLst/>
              <a:rect l="l" t="t" r="r" b="b"/>
              <a:pathLst>
                <a:path w="12383" h="5010" extrusionOk="0">
                  <a:moveTo>
                    <a:pt x="6932" y="2552"/>
                  </a:moveTo>
                  <a:cubicBezTo>
                    <a:pt x="7593" y="2552"/>
                    <a:pt x="8192" y="3119"/>
                    <a:pt x="8192" y="3781"/>
                  </a:cubicBezTo>
                  <a:cubicBezTo>
                    <a:pt x="8224" y="3970"/>
                    <a:pt x="8035" y="4190"/>
                    <a:pt x="7783" y="4190"/>
                  </a:cubicBezTo>
                  <a:cubicBezTo>
                    <a:pt x="7530" y="4190"/>
                    <a:pt x="7341" y="3970"/>
                    <a:pt x="7341" y="3781"/>
                  </a:cubicBezTo>
                  <a:cubicBezTo>
                    <a:pt x="7341" y="3560"/>
                    <a:pt x="7152" y="3403"/>
                    <a:pt x="6963" y="3403"/>
                  </a:cubicBezTo>
                  <a:cubicBezTo>
                    <a:pt x="6743" y="3403"/>
                    <a:pt x="6522" y="3592"/>
                    <a:pt x="6522" y="3781"/>
                  </a:cubicBezTo>
                  <a:cubicBezTo>
                    <a:pt x="6522" y="4033"/>
                    <a:pt x="6333" y="4190"/>
                    <a:pt x="6144" y="4190"/>
                  </a:cubicBezTo>
                  <a:cubicBezTo>
                    <a:pt x="5892" y="4190"/>
                    <a:pt x="5703" y="3970"/>
                    <a:pt x="5703" y="3781"/>
                  </a:cubicBezTo>
                  <a:cubicBezTo>
                    <a:pt x="5703" y="3560"/>
                    <a:pt x="5514" y="3403"/>
                    <a:pt x="5262" y="3403"/>
                  </a:cubicBezTo>
                  <a:cubicBezTo>
                    <a:pt x="5042" y="3403"/>
                    <a:pt x="4884" y="3592"/>
                    <a:pt x="4884" y="3781"/>
                  </a:cubicBezTo>
                  <a:cubicBezTo>
                    <a:pt x="4884" y="4033"/>
                    <a:pt x="4664" y="4190"/>
                    <a:pt x="4443" y="4190"/>
                  </a:cubicBezTo>
                  <a:cubicBezTo>
                    <a:pt x="4191" y="4190"/>
                    <a:pt x="4033" y="3970"/>
                    <a:pt x="4033" y="3781"/>
                  </a:cubicBezTo>
                  <a:cubicBezTo>
                    <a:pt x="4033" y="3119"/>
                    <a:pt x="4601" y="2552"/>
                    <a:pt x="5262" y="2552"/>
                  </a:cubicBezTo>
                  <a:cubicBezTo>
                    <a:pt x="5577" y="2552"/>
                    <a:pt x="5861" y="2678"/>
                    <a:pt x="6081" y="2867"/>
                  </a:cubicBezTo>
                  <a:cubicBezTo>
                    <a:pt x="6333" y="2678"/>
                    <a:pt x="6617" y="2552"/>
                    <a:pt x="6932" y="2552"/>
                  </a:cubicBezTo>
                  <a:close/>
                  <a:moveTo>
                    <a:pt x="5357" y="0"/>
                  </a:moveTo>
                  <a:cubicBezTo>
                    <a:pt x="4348" y="0"/>
                    <a:pt x="3498" y="725"/>
                    <a:pt x="3340" y="1670"/>
                  </a:cubicBezTo>
                  <a:cubicBezTo>
                    <a:pt x="3304" y="1668"/>
                    <a:pt x="3267" y="1666"/>
                    <a:pt x="3231" y="1666"/>
                  </a:cubicBezTo>
                  <a:cubicBezTo>
                    <a:pt x="2310" y="1666"/>
                    <a:pt x="1639" y="2430"/>
                    <a:pt x="1639" y="3340"/>
                  </a:cubicBezTo>
                  <a:cubicBezTo>
                    <a:pt x="725" y="3340"/>
                    <a:pt x="1" y="4096"/>
                    <a:pt x="1" y="5009"/>
                  </a:cubicBezTo>
                  <a:lnTo>
                    <a:pt x="12382" y="5009"/>
                  </a:lnTo>
                  <a:cubicBezTo>
                    <a:pt x="12351" y="4096"/>
                    <a:pt x="11595" y="3340"/>
                    <a:pt x="10681" y="3340"/>
                  </a:cubicBezTo>
                  <a:cubicBezTo>
                    <a:pt x="10681" y="2395"/>
                    <a:pt x="9956" y="1670"/>
                    <a:pt x="9011" y="1670"/>
                  </a:cubicBezTo>
                  <a:cubicBezTo>
                    <a:pt x="8822" y="725"/>
                    <a:pt x="7972" y="0"/>
                    <a:pt x="6995" y="0"/>
                  </a:cubicBezTo>
                  <a:cubicBezTo>
                    <a:pt x="6711" y="0"/>
                    <a:pt x="6459" y="95"/>
                    <a:pt x="6176" y="189"/>
                  </a:cubicBezTo>
                  <a:cubicBezTo>
                    <a:pt x="5892" y="95"/>
                    <a:pt x="5609" y="0"/>
                    <a:pt x="5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9" name="Google Shape;2719;p45"/>
            <p:cNvSpPr/>
            <p:nvPr/>
          </p:nvSpPr>
          <p:spPr>
            <a:xfrm>
              <a:off x="7031248" y="3343098"/>
              <a:ext cx="145213" cy="63510"/>
            </a:xfrm>
            <a:custGeom>
              <a:avLst/>
              <a:gdLst/>
              <a:ahLst/>
              <a:cxnLst/>
              <a:rect l="l" t="t" r="r" b="b"/>
              <a:pathLst>
                <a:path w="5767" h="2522" extrusionOk="0">
                  <a:moveTo>
                    <a:pt x="2868" y="1"/>
                  </a:moveTo>
                  <a:cubicBezTo>
                    <a:pt x="1293" y="1"/>
                    <a:pt x="1" y="537"/>
                    <a:pt x="1" y="1261"/>
                  </a:cubicBezTo>
                  <a:cubicBezTo>
                    <a:pt x="1" y="1954"/>
                    <a:pt x="1293" y="2521"/>
                    <a:pt x="2868" y="2521"/>
                  </a:cubicBezTo>
                  <a:cubicBezTo>
                    <a:pt x="4475" y="2521"/>
                    <a:pt x="5766" y="1954"/>
                    <a:pt x="5766" y="1261"/>
                  </a:cubicBezTo>
                  <a:cubicBezTo>
                    <a:pt x="5766" y="537"/>
                    <a:pt x="4475" y="1"/>
                    <a:pt x="28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0" name="Google Shape;2720;p45"/>
            <p:cNvSpPr/>
            <p:nvPr/>
          </p:nvSpPr>
          <p:spPr>
            <a:xfrm>
              <a:off x="7057436" y="3419275"/>
              <a:ext cx="36511" cy="70637"/>
            </a:xfrm>
            <a:custGeom>
              <a:avLst/>
              <a:gdLst/>
              <a:ahLst/>
              <a:cxnLst/>
              <a:rect l="l" t="t" r="r" b="b"/>
              <a:pathLst>
                <a:path w="1450" h="2805" extrusionOk="0">
                  <a:moveTo>
                    <a:pt x="0" y="0"/>
                  </a:moveTo>
                  <a:lnTo>
                    <a:pt x="253" y="2804"/>
                  </a:lnTo>
                  <a:lnTo>
                    <a:pt x="1450" y="2804"/>
                  </a:lnTo>
                  <a:lnTo>
                    <a:pt x="1450" y="284"/>
                  </a:lnTo>
                  <a:cubicBezTo>
                    <a:pt x="883" y="221"/>
                    <a:pt x="410" y="158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1" name="Google Shape;2721;p45"/>
            <p:cNvSpPr/>
            <p:nvPr/>
          </p:nvSpPr>
          <p:spPr>
            <a:xfrm>
              <a:off x="7114544" y="3419275"/>
              <a:ext cx="37317" cy="70637"/>
            </a:xfrm>
            <a:custGeom>
              <a:avLst/>
              <a:gdLst/>
              <a:ahLst/>
              <a:cxnLst/>
              <a:rect l="l" t="t" r="r" b="b"/>
              <a:pathLst>
                <a:path w="1482" h="2805" extrusionOk="0">
                  <a:moveTo>
                    <a:pt x="1482" y="0"/>
                  </a:moveTo>
                  <a:lnTo>
                    <a:pt x="1482" y="0"/>
                  </a:lnTo>
                  <a:cubicBezTo>
                    <a:pt x="1040" y="126"/>
                    <a:pt x="505" y="221"/>
                    <a:pt x="1" y="221"/>
                  </a:cubicBezTo>
                  <a:lnTo>
                    <a:pt x="1" y="2741"/>
                  </a:lnTo>
                  <a:lnTo>
                    <a:pt x="1198" y="2741"/>
                  </a:lnTo>
                  <a:lnTo>
                    <a:pt x="1198" y="2804"/>
                  </a:lnTo>
                  <a:lnTo>
                    <a:pt x="14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2" name="Google Shape;2722;p45"/>
            <p:cNvSpPr/>
            <p:nvPr/>
          </p:nvSpPr>
          <p:spPr>
            <a:xfrm>
              <a:off x="7043159" y="3281225"/>
              <a:ext cx="50788" cy="51599"/>
            </a:xfrm>
            <a:custGeom>
              <a:avLst/>
              <a:gdLst/>
              <a:ahLst/>
              <a:cxnLst/>
              <a:rect l="l" t="t" r="r" b="b"/>
              <a:pathLst>
                <a:path w="2017" h="2049" extrusionOk="0">
                  <a:moveTo>
                    <a:pt x="0" y="1"/>
                  </a:moveTo>
                  <a:lnTo>
                    <a:pt x="189" y="2048"/>
                  </a:lnTo>
                  <a:cubicBezTo>
                    <a:pt x="725" y="1859"/>
                    <a:pt x="1355" y="1702"/>
                    <a:pt x="2017" y="1670"/>
                  </a:cubicBezTo>
                  <a:lnTo>
                    <a:pt x="201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3" name="Google Shape;2723;p45"/>
            <p:cNvSpPr/>
            <p:nvPr/>
          </p:nvSpPr>
          <p:spPr>
            <a:xfrm>
              <a:off x="7114544" y="3282030"/>
              <a:ext cx="50813" cy="51574"/>
            </a:xfrm>
            <a:custGeom>
              <a:avLst/>
              <a:gdLst/>
              <a:ahLst/>
              <a:cxnLst/>
              <a:rect l="l" t="t" r="r" b="b"/>
              <a:pathLst>
                <a:path w="2018" h="2048" extrusionOk="0">
                  <a:moveTo>
                    <a:pt x="1" y="0"/>
                  </a:moveTo>
                  <a:lnTo>
                    <a:pt x="1" y="1670"/>
                  </a:lnTo>
                  <a:cubicBezTo>
                    <a:pt x="694" y="1701"/>
                    <a:pt x="1293" y="1827"/>
                    <a:pt x="1828" y="2048"/>
                  </a:cubicBezTo>
                  <a:lnTo>
                    <a:pt x="20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4" name="Google Shape;2724;p45"/>
            <p:cNvSpPr/>
            <p:nvPr/>
          </p:nvSpPr>
          <p:spPr>
            <a:xfrm>
              <a:off x="7165332" y="3281225"/>
              <a:ext cx="92839" cy="208687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819" y="1"/>
                  </a:moveTo>
                  <a:lnTo>
                    <a:pt x="599" y="2489"/>
                  </a:lnTo>
                  <a:cubicBezTo>
                    <a:pt x="1040" y="2836"/>
                    <a:pt x="1292" y="3246"/>
                    <a:pt x="1292" y="3718"/>
                  </a:cubicBezTo>
                  <a:cubicBezTo>
                    <a:pt x="1292" y="4254"/>
                    <a:pt x="945" y="4758"/>
                    <a:pt x="315" y="5136"/>
                  </a:cubicBezTo>
                  <a:lnTo>
                    <a:pt x="0" y="8286"/>
                  </a:lnTo>
                  <a:lnTo>
                    <a:pt x="1040" y="8286"/>
                  </a:lnTo>
                  <a:cubicBezTo>
                    <a:pt x="1607" y="8286"/>
                    <a:pt x="2111" y="7877"/>
                    <a:pt x="2237" y="7278"/>
                  </a:cubicBezTo>
                  <a:lnTo>
                    <a:pt x="36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5" name="Google Shape;2725;p45"/>
            <p:cNvSpPr/>
            <p:nvPr/>
          </p:nvSpPr>
          <p:spPr>
            <a:xfrm>
              <a:off x="6949539" y="3281225"/>
              <a:ext cx="92839" cy="208687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1" y="1"/>
                  </a:moveTo>
                  <a:lnTo>
                    <a:pt x="1450" y="7278"/>
                  </a:lnTo>
                  <a:cubicBezTo>
                    <a:pt x="1576" y="7877"/>
                    <a:pt x="2080" y="8286"/>
                    <a:pt x="2679" y="8286"/>
                  </a:cubicBezTo>
                  <a:lnTo>
                    <a:pt x="3687" y="8286"/>
                  </a:lnTo>
                  <a:lnTo>
                    <a:pt x="3372" y="5136"/>
                  </a:lnTo>
                  <a:cubicBezTo>
                    <a:pt x="2773" y="4758"/>
                    <a:pt x="2395" y="4254"/>
                    <a:pt x="2395" y="3718"/>
                  </a:cubicBezTo>
                  <a:cubicBezTo>
                    <a:pt x="2427" y="3246"/>
                    <a:pt x="2647" y="2836"/>
                    <a:pt x="3088" y="2489"/>
                  </a:cubicBezTo>
                  <a:lnTo>
                    <a:pt x="28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26" name="Google Shape;2726;p45"/>
          <p:cNvGrpSpPr/>
          <p:nvPr/>
        </p:nvGrpSpPr>
        <p:grpSpPr>
          <a:xfrm>
            <a:off x="4114287" y="1415818"/>
            <a:ext cx="357002" cy="357037"/>
            <a:chOff x="4393502" y="3133655"/>
            <a:chExt cx="357002" cy="357037"/>
          </a:xfrm>
        </p:grpSpPr>
        <p:sp>
          <p:nvSpPr>
            <p:cNvPr id="2727" name="Google Shape;2727;p45"/>
            <p:cNvSpPr/>
            <p:nvPr/>
          </p:nvSpPr>
          <p:spPr>
            <a:xfrm>
              <a:off x="4468866" y="3133655"/>
              <a:ext cx="208641" cy="63510"/>
            </a:xfrm>
            <a:custGeom>
              <a:avLst/>
              <a:gdLst/>
              <a:ahLst/>
              <a:cxnLst/>
              <a:rect l="l" t="t" r="r" b="b"/>
              <a:pathLst>
                <a:path w="8286" h="2522" extrusionOk="0">
                  <a:moveTo>
                    <a:pt x="4159" y="1"/>
                  </a:moveTo>
                  <a:cubicBezTo>
                    <a:pt x="1859" y="1"/>
                    <a:pt x="0" y="568"/>
                    <a:pt x="0" y="1261"/>
                  </a:cubicBezTo>
                  <a:cubicBezTo>
                    <a:pt x="0" y="1986"/>
                    <a:pt x="1859" y="2521"/>
                    <a:pt x="4159" y="2521"/>
                  </a:cubicBezTo>
                  <a:cubicBezTo>
                    <a:pt x="6427" y="2521"/>
                    <a:pt x="8286" y="1986"/>
                    <a:pt x="8286" y="1261"/>
                  </a:cubicBezTo>
                  <a:cubicBezTo>
                    <a:pt x="8286" y="568"/>
                    <a:pt x="6427" y="1"/>
                    <a:pt x="4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8" name="Google Shape;2728;p45"/>
            <p:cNvSpPr/>
            <p:nvPr/>
          </p:nvSpPr>
          <p:spPr>
            <a:xfrm>
              <a:off x="4393502" y="3358988"/>
              <a:ext cx="357002" cy="131704"/>
            </a:xfrm>
            <a:custGeom>
              <a:avLst/>
              <a:gdLst/>
              <a:ahLst/>
              <a:cxnLst/>
              <a:rect l="l" t="t" r="r" b="b"/>
              <a:pathLst>
                <a:path w="14178" h="5230" extrusionOk="0">
                  <a:moveTo>
                    <a:pt x="2773" y="0"/>
                  </a:moveTo>
                  <a:cubicBezTo>
                    <a:pt x="1040" y="536"/>
                    <a:pt x="0" y="1355"/>
                    <a:pt x="0" y="2331"/>
                  </a:cubicBezTo>
                  <a:cubicBezTo>
                    <a:pt x="0" y="4222"/>
                    <a:pt x="3686" y="5230"/>
                    <a:pt x="7057" y="5230"/>
                  </a:cubicBezTo>
                  <a:cubicBezTo>
                    <a:pt x="10460" y="5230"/>
                    <a:pt x="14114" y="4222"/>
                    <a:pt x="14114" y="2331"/>
                  </a:cubicBezTo>
                  <a:cubicBezTo>
                    <a:pt x="14177" y="1355"/>
                    <a:pt x="13169" y="567"/>
                    <a:pt x="11436" y="0"/>
                  </a:cubicBezTo>
                  <a:lnTo>
                    <a:pt x="11247" y="1985"/>
                  </a:lnTo>
                  <a:cubicBezTo>
                    <a:pt x="11216" y="2993"/>
                    <a:pt x="9830" y="3560"/>
                    <a:pt x="7089" y="3560"/>
                  </a:cubicBezTo>
                  <a:cubicBezTo>
                    <a:pt x="5577" y="3560"/>
                    <a:pt x="2962" y="3371"/>
                    <a:pt x="2962" y="1890"/>
                  </a:cubicBezTo>
                  <a:lnTo>
                    <a:pt x="2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29" name="Google Shape;2729;p45"/>
            <p:cNvSpPr/>
            <p:nvPr/>
          </p:nvSpPr>
          <p:spPr>
            <a:xfrm>
              <a:off x="4486315" y="3369288"/>
              <a:ext cx="174548" cy="58726"/>
            </a:xfrm>
            <a:custGeom>
              <a:avLst/>
              <a:gdLst/>
              <a:ahLst/>
              <a:cxnLst/>
              <a:rect l="l" t="t" r="r" b="b"/>
              <a:pathLst>
                <a:path w="6932" h="2332" extrusionOk="0">
                  <a:moveTo>
                    <a:pt x="0" y="1"/>
                  </a:moveTo>
                  <a:lnTo>
                    <a:pt x="158" y="1481"/>
                  </a:lnTo>
                  <a:cubicBezTo>
                    <a:pt x="158" y="1954"/>
                    <a:pt x="1638" y="2332"/>
                    <a:pt x="3466" y="2332"/>
                  </a:cubicBezTo>
                  <a:cubicBezTo>
                    <a:pt x="4159" y="2332"/>
                    <a:pt x="6774" y="2206"/>
                    <a:pt x="6774" y="1481"/>
                  </a:cubicBezTo>
                  <a:lnTo>
                    <a:pt x="6931" y="1"/>
                  </a:lnTo>
                  <a:lnTo>
                    <a:pt x="6931" y="1"/>
                  </a:lnTo>
                  <a:cubicBezTo>
                    <a:pt x="5860" y="442"/>
                    <a:pt x="4694" y="662"/>
                    <a:pt x="3466" y="662"/>
                  </a:cubicBezTo>
                  <a:cubicBezTo>
                    <a:pt x="2237" y="662"/>
                    <a:pt x="1040" y="44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30" name="Google Shape;2730;p45"/>
            <p:cNvSpPr/>
            <p:nvPr/>
          </p:nvSpPr>
          <p:spPr>
            <a:xfrm>
              <a:off x="4468866" y="3197921"/>
              <a:ext cx="207861" cy="167438"/>
            </a:xfrm>
            <a:custGeom>
              <a:avLst/>
              <a:gdLst/>
              <a:ahLst/>
              <a:cxnLst/>
              <a:rect l="l" t="t" r="r" b="b"/>
              <a:pathLst>
                <a:path w="8255" h="6649" extrusionOk="0">
                  <a:moveTo>
                    <a:pt x="8254" y="1"/>
                  </a:moveTo>
                  <a:lnTo>
                    <a:pt x="8254" y="1"/>
                  </a:lnTo>
                  <a:cubicBezTo>
                    <a:pt x="6994" y="725"/>
                    <a:pt x="4694" y="820"/>
                    <a:pt x="4096" y="820"/>
                  </a:cubicBezTo>
                  <a:cubicBezTo>
                    <a:pt x="3529" y="820"/>
                    <a:pt x="1260" y="788"/>
                    <a:pt x="0" y="32"/>
                  </a:cubicBezTo>
                  <a:lnTo>
                    <a:pt x="0" y="32"/>
                  </a:lnTo>
                  <a:lnTo>
                    <a:pt x="567" y="5892"/>
                  </a:lnTo>
                  <a:cubicBezTo>
                    <a:pt x="1638" y="6365"/>
                    <a:pt x="2836" y="6648"/>
                    <a:pt x="4096" y="6648"/>
                  </a:cubicBezTo>
                  <a:cubicBezTo>
                    <a:pt x="5356" y="6648"/>
                    <a:pt x="6585" y="6365"/>
                    <a:pt x="7656" y="5892"/>
                  </a:cubicBezTo>
                  <a:lnTo>
                    <a:pt x="82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41" name="Google Shape;2741;p45"/>
          <p:cNvGrpSpPr/>
          <p:nvPr/>
        </p:nvGrpSpPr>
        <p:grpSpPr>
          <a:xfrm>
            <a:off x="7769795" y="-455955"/>
            <a:ext cx="1320775" cy="1738002"/>
            <a:chOff x="7769795" y="-455955"/>
            <a:chExt cx="1320775" cy="1738002"/>
          </a:xfrm>
        </p:grpSpPr>
        <p:sp>
          <p:nvSpPr>
            <p:cNvPr id="2742" name="Google Shape;2742;p45"/>
            <p:cNvSpPr/>
            <p:nvPr/>
          </p:nvSpPr>
          <p:spPr>
            <a:xfrm rot="-9296204">
              <a:off x="8449319" y="-421117"/>
              <a:ext cx="418718" cy="114359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5"/>
            <p:cNvSpPr/>
            <p:nvPr/>
          </p:nvSpPr>
          <p:spPr>
            <a:xfrm rot="-9296204">
              <a:off x="8305739" y="80216"/>
              <a:ext cx="418718" cy="754869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5"/>
            <p:cNvSpPr/>
            <p:nvPr/>
          </p:nvSpPr>
          <p:spPr>
            <a:xfrm rot="-9296204">
              <a:off x="7906069" y="348146"/>
              <a:ext cx="301070" cy="396607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1"/>
                  </a:moveTo>
                  <a:lnTo>
                    <a:pt x="1" y="2138"/>
                  </a:lnTo>
                  <a:lnTo>
                    <a:pt x="212" y="4251"/>
                  </a:lnTo>
                  <a:lnTo>
                    <a:pt x="3226" y="948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5"/>
            <p:cNvSpPr/>
            <p:nvPr/>
          </p:nvSpPr>
          <p:spPr>
            <a:xfrm rot="-9296204">
              <a:off x="7792352" y="583105"/>
              <a:ext cx="136214" cy="136774"/>
            </a:xfrm>
            <a:custGeom>
              <a:avLst/>
              <a:gdLst/>
              <a:ahLst/>
              <a:cxnLst/>
              <a:rect l="l" t="t" r="r" b="b"/>
              <a:pathLst>
                <a:path w="1460" h="1466" extrusionOk="0">
                  <a:moveTo>
                    <a:pt x="608" y="0"/>
                  </a:moveTo>
                  <a:cubicBezTo>
                    <a:pt x="608" y="0"/>
                    <a:pt x="0" y="519"/>
                    <a:pt x="0" y="519"/>
                  </a:cubicBezTo>
                  <a:lnTo>
                    <a:pt x="915" y="1466"/>
                  </a:lnTo>
                  <a:lnTo>
                    <a:pt x="1459" y="768"/>
                  </a:lnTo>
                  <a:lnTo>
                    <a:pt x="743" y="621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5"/>
            <p:cNvSpPr/>
            <p:nvPr/>
          </p:nvSpPr>
          <p:spPr>
            <a:xfrm rot="-9296204">
              <a:off x="7944067" y="407575"/>
              <a:ext cx="222234" cy="232963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7"/>
                  </a:moveTo>
                  <a:cubicBezTo>
                    <a:pt x="775" y="1646"/>
                    <a:pt x="1568" y="814"/>
                    <a:pt x="2381" y="1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5"/>
            <p:cNvSpPr/>
            <p:nvPr/>
          </p:nvSpPr>
          <p:spPr>
            <a:xfrm rot="-9296204">
              <a:off x="8546489" y="647640"/>
              <a:ext cx="301070" cy="396607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09" y="1"/>
                  </a:moveTo>
                  <a:lnTo>
                    <a:pt x="1" y="948"/>
                  </a:lnTo>
                  <a:lnTo>
                    <a:pt x="3009" y="4251"/>
                  </a:lnTo>
                  <a:lnTo>
                    <a:pt x="3226" y="2138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5"/>
            <p:cNvSpPr/>
            <p:nvPr/>
          </p:nvSpPr>
          <p:spPr>
            <a:xfrm rot="-9296204">
              <a:off x="8674049" y="995433"/>
              <a:ext cx="136214" cy="136774"/>
            </a:xfrm>
            <a:custGeom>
              <a:avLst/>
              <a:gdLst/>
              <a:ahLst/>
              <a:cxnLst/>
              <a:rect l="l" t="t" r="r" b="b"/>
              <a:pathLst>
                <a:path w="1460" h="1466" extrusionOk="0">
                  <a:moveTo>
                    <a:pt x="852" y="0"/>
                  </a:moveTo>
                  <a:lnTo>
                    <a:pt x="717" y="621"/>
                  </a:lnTo>
                  <a:lnTo>
                    <a:pt x="1" y="768"/>
                  </a:lnTo>
                  <a:lnTo>
                    <a:pt x="545" y="1466"/>
                  </a:lnTo>
                  <a:lnTo>
                    <a:pt x="1460" y="519"/>
                  </a:lnTo>
                  <a:cubicBezTo>
                    <a:pt x="1460" y="519"/>
                    <a:pt x="85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5"/>
            <p:cNvSpPr/>
            <p:nvPr/>
          </p:nvSpPr>
          <p:spPr>
            <a:xfrm rot="-9296204">
              <a:off x="8620857" y="739079"/>
              <a:ext cx="200776" cy="225780"/>
            </a:xfrm>
            <a:custGeom>
              <a:avLst/>
              <a:gdLst/>
              <a:ahLst/>
              <a:cxnLst/>
              <a:rect l="l" t="t" r="r" b="b"/>
              <a:pathLst>
                <a:path w="2152" h="2420" fill="none" extrusionOk="0">
                  <a:moveTo>
                    <a:pt x="7" y="0"/>
                  </a:moveTo>
                  <a:cubicBezTo>
                    <a:pt x="1" y="71"/>
                    <a:pt x="2151" y="2419"/>
                    <a:pt x="2151" y="2343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5"/>
            <p:cNvSpPr/>
            <p:nvPr/>
          </p:nvSpPr>
          <p:spPr>
            <a:xfrm rot="-9296204">
              <a:off x="8130224" y="106275"/>
              <a:ext cx="710086" cy="880727"/>
            </a:xfrm>
            <a:custGeom>
              <a:avLst/>
              <a:gdLst/>
              <a:ahLst/>
              <a:cxnLst/>
              <a:rect l="l" t="t" r="r" b="b"/>
              <a:pathLst>
                <a:path w="7611" h="9440" extrusionOk="0">
                  <a:moveTo>
                    <a:pt x="4752" y="0"/>
                  </a:moveTo>
                  <a:cubicBezTo>
                    <a:pt x="4126" y="0"/>
                    <a:pt x="3291" y="241"/>
                    <a:pt x="2771" y="292"/>
                  </a:cubicBezTo>
                  <a:cubicBezTo>
                    <a:pt x="2240" y="343"/>
                    <a:pt x="1517" y="2622"/>
                    <a:pt x="1357" y="3076"/>
                  </a:cubicBezTo>
                  <a:cubicBezTo>
                    <a:pt x="1050" y="3979"/>
                    <a:pt x="0" y="7608"/>
                    <a:pt x="474" y="8184"/>
                  </a:cubicBezTo>
                  <a:cubicBezTo>
                    <a:pt x="474" y="8184"/>
                    <a:pt x="1299" y="9440"/>
                    <a:pt x="3945" y="9440"/>
                  </a:cubicBezTo>
                  <a:cubicBezTo>
                    <a:pt x="3997" y="9440"/>
                    <a:pt x="4049" y="9439"/>
                    <a:pt x="4103" y="9438"/>
                  </a:cubicBezTo>
                  <a:cubicBezTo>
                    <a:pt x="6772" y="9387"/>
                    <a:pt x="7284" y="8184"/>
                    <a:pt x="7284" y="8184"/>
                  </a:cubicBezTo>
                  <a:cubicBezTo>
                    <a:pt x="7610" y="7505"/>
                    <a:pt x="6676" y="1528"/>
                    <a:pt x="5306" y="107"/>
                  </a:cubicBezTo>
                  <a:cubicBezTo>
                    <a:pt x="5268" y="81"/>
                    <a:pt x="5229" y="62"/>
                    <a:pt x="5184" y="55"/>
                  </a:cubicBezTo>
                  <a:cubicBezTo>
                    <a:pt x="5060" y="16"/>
                    <a:pt x="4913" y="0"/>
                    <a:pt x="4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5"/>
            <p:cNvSpPr/>
            <p:nvPr/>
          </p:nvSpPr>
          <p:spPr>
            <a:xfrm rot="-9296204">
              <a:off x="8887692" y="386539"/>
              <a:ext cx="6624" cy="6064"/>
            </a:xfrm>
            <a:custGeom>
              <a:avLst/>
              <a:gdLst/>
              <a:ahLst/>
              <a:cxnLst/>
              <a:rect l="l" t="t" r="r" b="b"/>
              <a:pathLst>
                <a:path w="71" h="65" fill="none" extrusionOk="0">
                  <a:moveTo>
                    <a:pt x="0" y="1"/>
                  </a:moveTo>
                  <a:cubicBezTo>
                    <a:pt x="19" y="20"/>
                    <a:pt x="45" y="46"/>
                    <a:pt x="70" y="65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5"/>
            <p:cNvSpPr/>
            <p:nvPr/>
          </p:nvSpPr>
          <p:spPr>
            <a:xfrm rot="-9296204">
              <a:off x="8349255" y="164397"/>
              <a:ext cx="577510" cy="89099"/>
            </a:xfrm>
            <a:custGeom>
              <a:avLst/>
              <a:gdLst/>
              <a:ahLst/>
              <a:cxnLst/>
              <a:rect l="l" t="t" r="r" b="b"/>
              <a:pathLst>
                <a:path w="6190" h="955" fill="none" extrusionOk="0">
                  <a:moveTo>
                    <a:pt x="1" y="39"/>
                  </a:moveTo>
                  <a:cubicBezTo>
                    <a:pt x="481" y="423"/>
                    <a:pt x="1466" y="955"/>
                    <a:pt x="3258" y="923"/>
                  </a:cubicBezTo>
                  <a:cubicBezTo>
                    <a:pt x="5006" y="884"/>
                    <a:pt x="5825" y="359"/>
                    <a:pt x="6190" y="1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5"/>
            <p:cNvSpPr/>
            <p:nvPr/>
          </p:nvSpPr>
          <p:spPr>
            <a:xfrm rot="-9296204">
              <a:off x="8342244" y="128561"/>
              <a:ext cx="5411" cy="7277"/>
            </a:xfrm>
            <a:custGeom>
              <a:avLst/>
              <a:gdLst/>
              <a:ahLst/>
              <a:cxnLst/>
              <a:rect l="l" t="t" r="r" b="b"/>
              <a:pathLst>
                <a:path w="58" h="78" fill="none" extrusionOk="0">
                  <a:moveTo>
                    <a:pt x="0" y="77"/>
                  </a:moveTo>
                  <a:cubicBezTo>
                    <a:pt x="19" y="52"/>
                    <a:pt x="45" y="26"/>
                    <a:pt x="58" y="1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5"/>
            <p:cNvSpPr/>
            <p:nvPr/>
          </p:nvSpPr>
          <p:spPr>
            <a:xfrm rot="-9296204">
              <a:off x="8267590" y="220153"/>
              <a:ext cx="29389" cy="139853"/>
            </a:xfrm>
            <a:custGeom>
              <a:avLst/>
              <a:gdLst/>
              <a:ahLst/>
              <a:cxnLst/>
              <a:rect l="l" t="t" r="r" b="b"/>
              <a:pathLst>
                <a:path w="315" h="1499" fill="none" extrusionOk="0">
                  <a:moveTo>
                    <a:pt x="0" y="1"/>
                  </a:moveTo>
                  <a:cubicBezTo>
                    <a:pt x="58" y="506"/>
                    <a:pt x="167" y="1012"/>
                    <a:pt x="314" y="1498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5"/>
            <p:cNvSpPr/>
            <p:nvPr/>
          </p:nvSpPr>
          <p:spPr>
            <a:xfrm rot="-9296204">
              <a:off x="8831122" y="445487"/>
              <a:ext cx="15021" cy="89659"/>
            </a:xfrm>
            <a:custGeom>
              <a:avLst/>
              <a:gdLst/>
              <a:ahLst/>
              <a:cxnLst/>
              <a:rect l="l" t="t" r="r" b="b"/>
              <a:pathLst>
                <a:path w="161" h="961" fill="none" extrusionOk="0">
                  <a:moveTo>
                    <a:pt x="0" y="961"/>
                  </a:moveTo>
                  <a:lnTo>
                    <a:pt x="160" y="1"/>
                  </a:ln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5"/>
            <p:cNvSpPr/>
            <p:nvPr/>
          </p:nvSpPr>
          <p:spPr>
            <a:xfrm rot="-9296204">
              <a:off x="8363333" y="216051"/>
              <a:ext cx="335124" cy="424036"/>
            </a:xfrm>
            <a:custGeom>
              <a:avLst/>
              <a:gdLst/>
              <a:ahLst/>
              <a:cxnLst/>
              <a:rect l="l" t="t" r="r" b="b"/>
              <a:pathLst>
                <a:path w="3592" h="4545" fill="none" extrusionOk="0">
                  <a:moveTo>
                    <a:pt x="218" y="947"/>
                  </a:moveTo>
                  <a:cubicBezTo>
                    <a:pt x="423" y="525"/>
                    <a:pt x="794" y="205"/>
                    <a:pt x="1249" y="70"/>
                  </a:cubicBezTo>
                  <a:cubicBezTo>
                    <a:pt x="1402" y="19"/>
                    <a:pt x="1562" y="0"/>
                    <a:pt x="1722" y="0"/>
                  </a:cubicBezTo>
                  <a:cubicBezTo>
                    <a:pt x="2004" y="0"/>
                    <a:pt x="2279" y="70"/>
                    <a:pt x="2529" y="205"/>
                  </a:cubicBezTo>
                  <a:cubicBezTo>
                    <a:pt x="2926" y="435"/>
                    <a:pt x="3233" y="800"/>
                    <a:pt x="3387" y="1235"/>
                  </a:cubicBezTo>
                  <a:cubicBezTo>
                    <a:pt x="3515" y="1562"/>
                    <a:pt x="3579" y="1907"/>
                    <a:pt x="3579" y="2259"/>
                  </a:cubicBezTo>
                  <a:cubicBezTo>
                    <a:pt x="3591" y="2823"/>
                    <a:pt x="3425" y="3373"/>
                    <a:pt x="3099" y="3834"/>
                  </a:cubicBezTo>
                  <a:cubicBezTo>
                    <a:pt x="2804" y="4237"/>
                    <a:pt x="2356" y="4500"/>
                    <a:pt x="1857" y="4544"/>
                  </a:cubicBezTo>
                  <a:lnTo>
                    <a:pt x="1767" y="4544"/>
                  </a:lnTo>
                  <a:cubicBezTo>
                    <a:pt x="1121" y="4544"/>
                    <a:pt x="590" y="4141"/>
                    <a:pt x="270" y="3635"/>
                  </a:cubicBezTo>
                  <a:cubicBezTo>
                    <a:pt x="148" y="3443"/>
                    <a:pt x="58" y="3232"/>
                    <a:pt x="1" y="3015"/>
                  </a:cubicBezTo>
                </a:path>
              </a:pathLst>
            </a:custGeom>
            <a:noFill/>
            <a:ln w="20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5"/>
            <p:cNvSpPr/>
            <p:nvPr/>
          </p:nvSpPr>
          <p:spPr>
            <a:xfrm rot="-9296204">
              <a:off x="8655412" y="504839"/>
              <a:ext cx="13808" cy="79489"/>
            </a:xfrm>
            <a:custGeom>
              <a:avLst/>
              <a:gdLst/>
              <a:ahLst/>
              <a:cxnLst/>
              <a:rect l="l" t="t" r="r" b="b"/>
              <a:pathLst>
                <a:path w="148" h="852" fill="none" extrusionOk="0">
                  <a:moveTo>
                    <a:pt x="1" y="851"/>
                  </a:moveTo>
                  <a:cubicBezTo>
                    <a:pt x="7" y="621"/>
                    <a:pt x="39" y="397"/>
                    <a:pt x="97" y="179"/>
                  </a:cubicBezTo>
                  <a:cubicBezTo>
                    <a:pt x="109" y="115"/>
                    <a:pt x="129" y="58"/>
                    <a:pt x="148" y="0"/>
                  </a:cubicBezTo>
                </a:path>
              </a:pathLst>
            </a:custGeom>
            <a:noFill/>
            <a:ln w="20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5"/>
            <p:cNvSpPr/>
            <p:nvPr/>
          </p:nvSpPr>
          <p:spPr>
            <a:xfrm rot="-9296204">
              <a:off x="8380887" y="239173"/>
              <a:ext cx="320756" cy="387184"/>
            </a:xfrm>
            <a:custGeom>
              <a:avLst/>
              <a:gdLst/>
              <a:ahLst/>
              <a:cxnLst/>
              <a:rect l="l" t="t" r="r" b="b"/>
              <a:pathLst>
                <a:path w="3438" h="4150" extrusionOk="0">
                  <a:moveTo>
                    <a:pt x="1775" y="0"/>
                  </a:moveTo>
                  <a:cubicBezTo>
                    <a:pt x="1633" y="0"/>
                    <a:pt x="1490" y="21"/>
                    <a:pt x="1351" y="63"/>
                  </a:cubicBezTo>
                  <a:cubicBezTo>
                    <a:pt x="257" y="390"/>
                    <a:pt x="1" y="1798"/>
                    <a:pt x="238" y="2771"/>
                  </a:cubicBezTo>
                  <a:cubicBezTo>
                    <a:pt x="411" y="3481"/>
                    <a:pt x="1043" y="4150"/>
                    <a:pt x="1805" y="4150"/>
                  </a:cubicBezTo>
                  <a:cubicBezTo>
                    <a:pt x="1833" y="4150"/>
                    <a:pt x="1861" y="4149"/>
                    <a:pt x="1889" y="4147"/>
                  </a:cubicBezTo>
                  <a:cubicBezTo>
                    <a:pt x="2324" y="4121"/>
                    <a:pt x="2721" y="3865"/>
                    <a:pt x="2984" y="3520"/>
                  </a:cubicBezTo>
                  <a:cubicBezTo>
                    <a:pt x="3284" y="3091"/>
                    <a:pt x="3438" y="2585"/>
                    <a:pt x="3425" y="2060"/>
                  </a:cubicBezTo>
                  <a:cubicBezTo>
                    <a:pt x="3425" y="1734"/>
                    <a:pt x="3361" y="1414"/>
                    <a:pt x="3246" y="1107"/>
                  </a:cubicBezTo>
                  <a:cubicBezTo>
                    <a:pt x="3105" y="716"/>
                    <a:pt x="2836" y="390"/>
                    <a:pt x="2478" y="179"/>
                  </a:cubicBezTo>
                  <a:cubicBezTo>
                    <a:pt x="2260" y="61"/>
                    <a:pt x="2018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5"/>
            <p:cNvSpPr/>
            <p:nvPr/>
          </p:nvSpPr>
          <p:spPr>
            <a:xfrm rot="-9296204">
              <a:off x="8515581" y="364721"/>
              <a:ext cx="72399" cy="102161"/>
            </a:xfrm>
            <a:custGeom>
              <a:avLst/>
              <a:gdLst/>
              <a:ahLst/>
              <a:cxnLst/>
              <a:rect l="l" t="t" r="r" b="b"/>
              <a:pathLst>
                <a:path w="776" h="1095" fill="none" extrusionOk="0">
                  <a:moveTo>
                    <a:pt x="1" y="0"/>
                  </a:moveTo>
                  <a:lnTo>
                    <a:pt x="775" y="1095"/>
                  </a:lnTo>
                </a:path>
              </a:pathLst>
            </a:custGeom>
            <a:noFill/>
            <a:ln w="2550" cap="rnd" cmpd="sng">
              <a:solidFill>
                <a:srgbClr val="813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5"/>
            <p:cNvSpPr/>
            <p:nvPr/>
          </p:nvSpPr>
          <p:spPr>
            <a:xfrm rot="-9296204">
              <a:off x="8505522" y="412916"/>
              <a:ext cx="32934" cy="43103"/>
            </a:xfrm>
            <a:custGeom>
              <a:avLst/>
              <a:gdLst/>
              <a:ahLst/>
              <a:cxnLst/>
              <a:rect l="l" t="t" r="r" b="b"/>
              <a:pathLst>
                <a:path w="353" h="462" fill="none" extrusionOk="0">
                  <a:moveTo>
                    <a:pt x="1" y="0"/>
                  </a:moveTo>
                  <a:lnTo>
                    <a:pt x="353" y="461"/>
                  </a:lnTo>
                </a:path>
              </a:pathLst>
            </a:custGeom>
            <a:noFill/>
            <a:ln w="2550" cap="rnd" cmpd="sng">
              <a:solidFill>
                <a:srgbClr val="813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5"/>
            <p:cNvSpPr/>
            <p:nvPr/>
          </p:nvSpPr>
          <p:spPr>
            <a:xfrm rot="-9296204">
              <a:off x="8024424" y="953014"/>
              <a:ext cx="74731" cy="141625"/>
            </a:xfrm>
            <a:custGeom>
              <a:avLst/>
              <a:gdLst/>
              <a:ahLst/>
              <a:cxnLst/>
              <a:rect l="l" t="t" r="r" b="b"/>
              <a:pathLst>
                <a:path w="801" h="1518" extrusionOk="0">
                  <a:moveTo>
                    <a:pt x="514" y="0"/>
                  </a:moveTo>
                  <a:cubicBezTo>
                    <a:pt x="464" y="0"/>
                    <a:pt x="414" y="24"/>
                    <a:pt x="385" y="78"/>
                  </a:cubicBezTo>
                  <a:cubicBezTo>
                    <a:pt x="244" y="314"/>
                    <a:pt x="103" y="583"/>
                    <a:pt x="1" y="782"/>
                  </a:cubicBezTo>
                  <a:lnTo>
                    <a:pt x="801" y="1518"/>
                  </a:lnTo>
                  <a:cubicBezTo>
                    <a:pt x="794" y="1050"/>
                    <a:pt x="750" y="590"/>
                    <a:pt x="666" y="135"/>
                  </a:cubicBezTo>
                  <a:cubicBezTo>
                    <a:pt x="655" y="49"/>
                    <a:pt x="585" y="0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5"/>
            <p:cNvSpPr/>
            <p:nvPr/>
          </p:nvSpPr>
          <p:spPr>
            <a:xfrm rot="-9296204">
              <a:off x="8313771" y="1098346"/>
              <a:ext cx="75291" cy="141625"/>
            </a:xfrm>
            <a:custGeom>
              <a:avLst/>
              <a:gdLst/>
              <a:ahLst/>
              <a:cxnLst/>
              <a:rect l="l" t="t" r="r" b="b"/>
              <a:pathLst>
                <a:path w="807" h="1518" extrusionOk="0">
                  <a:moveTo>
                    <a:pt x="292" y="0"/>
                  </a:moveTo>
                  <a:cubicBezTo>
                    <a:pt x="220" y="0"/>
                    <a:pt x="149" y="49"/>
                    <a:pt x="141" y="135"/>
                  </a:cubicBezTo>
                  <a:cubicBezTo>
                    <a:pt x="52" y="590"/>
                    <a:pt x="7" y="1057"/>
                    <a:pt x="0" y="1518"/>
                  </a:cubicBezTo>
                  <a:lnTo>
                    <a:pt x="807" y="788"/>
                  </a:lnTo>
                  <a:cubicBezTo>
                    <a:pt x="698" y="583"/>
                    <a:pt x="557" y="314"/>
                    <a:pt x="423" y="78"/>
                  </a:cubicBezTo>
                  <a:cubicBezTo>
                    <a:pt x="394" y="24"/>
                    <a:pt x="342" y="0"/>
                    <a:pt x="2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5"/>
            <p:cNvSpPr/>
            <p:nvPr/>
          </p:nvSpPr>
          <p:spPr>
            <a:xfrm rot="-9296204">
              <a:off x="8026476" y="631843"/>
              <a:ext cx="561930" cy="502873"/>
            </a:xfrm>
            <a:custGeom>
              <a:avLst/>
              <a:gdLst/>
              <a:ahLst/>
              <a:cxnLst/>
              <a:rect l="l" t="t" r="r" b="b"/>
              <a:pathLst>
                <a:path w="6023" h="5390" extrusionOk="0">
                  <a:moveTo>
                    <a:pt x="2695" y="1"/>
                  </a:moveTo>
                  <a:cubicBezTo>
                    <a:pt x="1235" y="1"/>
                    <a:pt x="45" y="1159"/>
                    <a:pt x="7" y="2618"/>
                  </a:cubicBezTo>
                  <a:cubicBezTo>
                    <a:pt x="0" y="2740"/>
                    <a:pt x="7" y="2862"/>
                    <a:pt x="19" y="2983"/>
                  </a:cubicBezTo>
                  <a:cubicBezTo>
                    <a:pt x="32" y="3073"/>
                    <a:pt x="45" y="3169"/>
                    <a:pt x="64" y="3259"/>
                  </a:cubicBezTo>
                  <a:cubicBezTo>
                    <a:pt x="352" y="4507"/>
                    <a:pt x="1466" y="5390"/>
                    <a:pt x="2746" y="5390"/>
                  </a:cubicBezTo>
                  <a:lnTo>
                    <a:pt x="3277" y="5390"/>
                  </a:lnTo>
                  <a:cubicBezTo>
                    <a:pt x="4557" y="5390"/>
                    <a:pt x="5671" y="4507"/>
                    <a:pt x="5952" y="3259"/>
                  </a:cubicBezTo>
                  <a:cubicBezTo>
                    <a:pt x="5972" y="3169"/>
                    <a:pt x="5991" y="3073"/>
                    <a:pt x="6004" y="2983"/>
                  </a:cubicBezTo>
                  <a:cubicBezTo>
                    <a:pt x="6016" y="2862"/>
                    <a:pt x="6023" y="2740"/>
                    <a:pt x="6016" y="2618"/>
                  </a:cubicBezTo>
                  <a:cubicBezTo>
                    <a:pt x="5972" y="1159"/>
                    <a:pt x="4788" y="1"/>
                    <a:pt x="3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5"/>
            <p:cNvSpPr/>
            <p:nvPr/>
          </p:nvSpPr>
          <p:spPr>
            <a:xfrm rot="-9296204">
              <a:off x="7897312" y="854715"/>
              <a:ext cx="204881" cy="177825"/>
            </a:xfrm>
            <a:custGeom>
              <a:avLst/>
              <a:gdLst/>
              <a:ahLst/>
              <a:cxnLst/>
              <a:rect l="l" t="t" r="r" b="b"/>
              <a:pathLst>
                <a:path w="2196" h="1906" extrusionOk="0">
                  <a:moveTo>
                    <a:pt x="1559" y="1"/>
                  </a:moveTo>
                  <a:cubicBezTo>
                    <a:pt x="1396" y="1"/>
                    <a:pt x="1244" y="87"/>
                    <a:pt x="1108" y="184"/>
                  </a:cubicBezTo>
                  <a:cubicBezTo>
                    <a:pt x="628" y="523"/>
                    <a:pt x="244" y="991"/>
                    <a:pt x="1" y="1528"/>
                  </a:cubicBezTo>
                  <a:lnTo>
                    <a:pt x="1063" y="1906"/>
                  </a:lnTo>
                  <a:cubicBezTo>
                    <a:pt x="1402" y="1867"/>
                    <a:pt x="1709" y="1695"/>
                    <a:pt x="1921" y="1426"/>
                  </a:cubicBezTo>
                  <a:cubicBezTo>
                    <a:pt x="2132" y="1138"/>
                    <a:pt x="2196" y="760"/>
                    <a:pt x="2081" y="421"/>
                  </a:cubicBezTo>
                  <a:cubicBezTo>
                    <a:pt x="1997" y="210"/>
                    <a:pt x="1825" y="24"/>
                    <a:pt x="1620" y="5"/>
                  </a:cubicBezTo>
                  <a:cubicBezTo>
                    <a:pt x="1599" y="2"/>
                    <a:pt x="1579" y="1"/>
                    <a:pt x="1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5"/>
            <p:cNvSpPr/>
            <p:nvPr/>
          </p:nvSpPr>
          <p:spPr>
            <a:xfrm rot="-9296204">
              <a:off x="7940838" y="884637"/>
              <a:ext cx="167935" cy="98055"/>
            </a:xfrm>
            <a:custGeom>
              <a:avLst/>
              <a:gdLst/>
              <a:ahLst/>
              <a:cxnLst/>
              <a:rect l="l" t="t" r="r" b="b"/>
              <a:pathLst>
                <a:path w="1800" h="1051" extrusionOk="0">
                  <a:moveTo>
                    <a:pt x="1325" y="1"/>
                  </a:moveTo>
                  <a:cubicBezTo>
                    <a:pt x="1178" y="1"/>
                    <a:pt x="1037" y="33"/>
                    <a:pt x="909" y="103"/>
                  </a:cubicBezTo>
                  <a:cubicBezTo>
                    <a:pt x="545" y="263"/>
                    <a:pt x="231" y="519"/>
                    <a:pt x="1" y="845"/>
                  </a:cubicBezTo>
                  <a:lnTo>
                    <a:pt x="865" y="1050"/>
                  </a:lnTo>
                  <a:cubicBezTo>
                    <a:pt x="1121" y="1037"/>
                    <a:pt x="1364" y="948"/>
                    <a:pt x="1569" y="788"/>
                  </a:cubicBezTo>
                  <a:cubicBezTo>
                    <a:pt x="1735" y="634"/>
                    <a:pt x="1799" y="417"/>
                    <a:pt x="1697" y="231"/>
                  </a:cubicBezTo>
                  <a:cubicBezTo>
                    <a:pt x="1620" y="103"/>
                    <a:pt x="1479" y="13"/>
                    <a:pt x="13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5"/>
            <p:cNvSpPr/>
            <p:nvPr/>
          </p:nvSpPr>
          <p:spPr>
            <a:xfrm rot="-9296204">
              <a:off x="8356572" y="1069336"/>
              <a:ext cx="204228" cy="177825"/>
            </a:xfrm>
            <a:custGeom>
              <a:avLst/>
              <a:gdLst/>
              <a:ahLst/>
              <a:cxnLst/>
              <a:rect l="l" t="t" r="r" b="b"/>
              <a:pathLst>
                <a:path w="2189" h="1906" extrusionOk="0">
                  <a:moveTo>
                    <a:pt x="635" y="1"/>
                  </a:moveTo>
                  <a:cubicBezTo>
                    <a:pt x="616" y="1"/>
                    <a:pt x="596" y="2"/>
                    <a:pt x="576" y="5"/>
                  </a:cubicBezTo>
                  <a:cubicBezTo>
                    <a:pt x="365" y="24"/>
                    <a:pt x="192" y="210"/>
                    <a:pt x="115" y="421"/>
                  </a:cubicBezTo>
                  <a:cubicBezTo>
                    <a:pt x="0" y="760"/>
                    <a:pt x="58" y="1138"/>
                    <a:pt x="275" y="1426"/>
                  </a:cubicBezTo>
                  <a:cubicBezTo>
                    <a:pt x="486" y="1695"/>
                    <a:pt x="794" y="1867"/>
                    <a:pt x="1133" y="1906"/>
                  </a:cubicBezTo>
                  <a:lnTo>
                    <a:pt x="2189" y="1528"/>
                  </a:lnTo>
                  <a:cubicBezTo>
                    <a:pt x="1952" y="991"/>
                    <a:pt x="1568" y="523"/>
                    <a:pt x="1082" y="184"/>
                  </a:cubicBezTo>
                  <a:cubicBezTo>
                    <a:pt x="945" y="87"/>
                    <a:pt x="793" y="1"/>
                    <a:pt x="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5"/>
            <p:cNvSpPr/>
            <p:nvPr/>
          </p:nvSpPr>
          <p:spPr>
            <a:xfrm rot="-9296204">
              <a:off x="8366632" y="1083608"/>
              <a:ext cx="167282" cy="98055"/>
            </a:xfrm>
            <a:custGeom>
              <a:avLst/>
              <a:gdLst/>
              <a:ahLst/>
              <a:cxnLst/>
              <a:rect l="l" t="t" r="r" b="b"/>
              <a:pathLst>
                <a:path w="1793" h="1051" extrusionOk="0">
                  <a:moveTo>
                    <a:pt x="475" y="1"/>
                  </a:moveTo>
                  <a:cubicBezTo>
                    <a:pt x="321" y="13"/>
                    <a:pt x="180" y="103"/>
                    <a:pt x="103" y="231"/>
                  </a:cubicBezTo>
                  <a:cubicBezTo>
                    <a:pt x="1" y="417"/>
                    <a:pt x="65" y="634"/>
                    <a:pt x="231" y="788"/>
                  </a:cubicBezTo>
                  <a:cubicBezTo>
                    <a:pt x="436" y="941"/>
                    <a:pt x="679" y="1037"/>
                    <a:pt x="935" y="1050"/>
                  </a:cubicBezTo>
                  <a:lnTo>
                    <a:pt x="1793" y="845"/>
                  </a:lnTo>
                  <a:cubicBezTo>
                    <a:pt x="1569" y="519"/>
                    <a:pt x="1255" y="263"/>
                    <a:pt x="891" y="103"/>
                  </a:cubicBezTo>
                  <a:cubicBezTo>
                    <a:pt x="763" y="33"/>
                    <a:pt x="622" y="1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5"/>
            <p:cNvSpPr/>
            <p:nvPr/>
          </p:nvSpPr>
          <p:spPr>
            <a:xfrm rot="-9296204">
              <a:off x="7987218" y="811014"/>
              <a:ext cx="246118" cy="244905"/>
            </a:xfrm>
            <a:custGeom>
              <a:avLst/>
              <a:gdLst/>
              <a:ahLst/>
              <a:cxnLst/>
              <a:rect l="l" t="t" r="r" b="b"/>
              <a:pathLst>
                <a:path w="2638" h="2625" extrusionOk="0">
                  <a:moveTo>
                    <a:pt x="173" y="1"/>
                  </a:moveTo>
                  <a:cubicBezTo>
                    <a:pt x="0" y="641"/>
                    <a:pt x="71" y="1620"/>
                    <a:pt x="525" y="2062"/>
                  </a:cubicBezTo>
                  <a:cubicBezTo>
                    <a:pt x="717" y="2234"/>
                    <a:pt x="935" y="2362"/>
                    <a:pt x="1178" y="2439"/>
                  </a:cubicBezTo>
                  <a:cubicBezTo>
                    <a:pt x="1469" y="2547"/>
                    <a:pt x="1783" y="2625"/>
                    <a:pt x="2091" y="2625"/>
                  </a:cubicBezTo>
                  <a:cubicBezTo>
                    <a:pt x="2277" y="2625"/>
                    <a:pt x="2461" y="2596"/>
                    <a:pt x="2637" y="2529"/>
                  </a:cubicBezTo>
                  <a:cubicBezTo>
                    <a:pt x="2612" y="2094"/>
                    <a:pt x="2484" y="1665"/>
                    <a:pt x="2260" y="1294"/>
                  </a:cubicBezTo>
                  <a:cubicBezTo>
                    <a:pt x="2151" y="1114"/>
                    <a:pt x="2029" y="942"/>
                    <a:pt x="1901" y="782"/>
                  </a:cubicBezTo>
                  <a:cubicBezTo>
                    <a:pt x="1492" y="302"/>
                    <a:pt x="775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5"/>
            <p:cNvSpPr/>
            <p:nvPr/>
          </p:nvSpPr>
          <p:spPr>
            <a:xfrm rot="-9296204">
              <a:off x="8272272" y="944320"/>
              <a:ext cx="246118" cy="244905"/>
            </a:xfrm>
            <a:custGeom>
              <a:avLst/>
              <a:gdLst/>
              <a:ahLst/>
              <a:cxnLst/>
              <a:rect l="l" t="t" r="r" b="b"/>
              <a:pathLst>
                <a:path w="2638" h="2625" extrusionOk="0">
                  <a:moveTo>
                    <a:pt x="2465" y="1"/>
                  </a:moveTo>
                  <a:cubicBezTo>
                    <a:pt x="1863" y="1"/>
                    <a:pt x="1146" y="302"/>
                    <a:pt x="737" y="782"/>
                  </a:cubicBezTo>
                  <a:cubicBezTo>
                    <a:pt x="609" y="942"/>
                    <a:pt x="487" y="1114"/>
                    <a:pt x="378" y="1294"/>
                  </a:cubicBezTo>
                  <a:cubicBezTo>
                    <a:pt x="154" y="1665"/>
                    <a:pt x="26" y="2094"/>
                    <a:pt x="1" y="2529"/>
                  </a:cubicBezTo>
                  <a:cubicBezTo>
                    <a:pt x="177" y="2596"/>
                    <a:pt x="361" y="2625"/>
                    <a:pt x="547" y="2625"/>
                  </a:cubicBezTo>
                  <a:cubicBezTo>
                    <a:pt x="855" y="2625"/>
                    <a:pt x="1169" y="2547"/>
                    <a:pt x="1460" y="2439"/>
                  </a:cubicBezTo>
                  <a:cubicBezTo>
                    <a:pt x="1703" y="2362"/>
                    <a:pt x="1921" y="2234"/>
                    <a:pt x="2113" y="2062"/>
                  </a:cubicBezTo>
                  <a:cubicBezTo>
                    <a:pt x="2567" y="1620"/>
                    <a:pt x="2637" y="64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5"/>
            <p:cNvSpPr/>
            <p:nvPr/>
          </p:nvSpPr>
          <p:spPr>
            <a:xfrm rot="-9296204">
              <a:off x="8360550" y="1005530"/>
              <a:ext cx="31721" cy="27243"/>
            </a:xfrm>
            <a:custGeom>
              <a:avLst/>
              <a:gdLst/>
              <a:ahLst/>
              <a:cxnLst/>
              <a:rect l="l" t="t" r="r" b="b"/>
              <a:pathLst>
                <a:path w="340" h="292" extrusionOk="0">
                  <a:moveTo>
                    <a:pt x="199" y="0"/>
                  </a:moveTo>
                  <a:cubicBezTo>
                    <a:pt x="64" y="0"/>
                    <a:pt x="0" y="160"/>
                    <a:pt x="90" y="250"/>
                  </a:cubicBezTo>
                  <a:cubicBezTo>
                    <a:pt x="121" y="279"/>
                    <a:pt x="158" y="292"/>
                    <a:pt x="194" y="292"/>
                  </a:cubicBezTo>
                  <a:cubicBezTo>
                    <a:pt x="269" y="292"/>
                    <a:pt x="340" y="234"/>
                    <a:pt x="340" y="147"/>
                  </a:cubicBezTo>
                  <a:cubicBezTo>
                    <a:pt x="340" y="64"/>
                    <a:pt x="276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5"/>
            <p:cNvSpPr/>
            <p:nvPr/>
          </p:nvSpPr>
          <p:spPr>
            <a:xfrm rot="-9296204">
              <a:off x="8144710" y="904592"/>
              <a:ext cx="31721" cy="27243"/>
            </a:xfrm>
            <a:custGeom>
              <a:avLst/>
              <a:gdLst/>
              <a:ahLst/>
              <a:cxnLst/>
              <a:rect l="l" t="t" r="r" b="b"/>
              <a:pathLst>
                <a:path w="340" h="292" extrusionOk="0">
                  <a:moveTo>
                    <a:pt x="192" y="0"/>
                  </a:moveTo>
                  <a:cubicBezTo>
                    <a:pt x="64" y="0"/>
                    <a:pt x="0" y="160"/>
                    <a:pt x="90" y="250"/>
                  </a:cubicBezTo>
                  <a:cubicBezTo>
                    <a:pt x="119" y="279"/>
                    <a:pt x="155" y="292"/>
                    <a:pt x="190" y="292"/>
                  </a:cubicBezTo>
                  <a:cubicBezTo>
                    <a:pt x="266" y="292"/>
                    <a:pt x="339" y="234"/>
                    <a:pt x="339" y="147"/>
                  </a:cubicBezTo>
                  <a:cubicBezTo>
                    <a:pt x="339" y="64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5"/>
            <p:cNvSpPr/>
            <p:nvPr/>
          </p:nvSpPr>
          <p:spPr>
            <a:xfrm rot="-9296204">
              <a:off x="8209246" y="735973"/>
              <a:ext cx="245559" cy="192379"/>
            </a:xfrm>
            <a:custGeom>
              <a:avLst/>
              <a:gdLst/>
              <a:ahLst/>
              <a:cxnLst/>
              <a:rect l="l" t="t" r="r" b="b"/>
              <a:pathLst>
                <a:path w="2632" h="2062" extrusionOk="0">
                  <a:moveTo>
                    <a:pt x="1319" y="1"/>
                  </a:moveTo>
                  <a:cubicBezTo>
                    <a:pt x="590" y="1"/>
                    <a:pt x="1" y="462"/>
                    <a:pt x="1" y="1031"/>
                  </a:cubicBezTo>
                  <a:cubicBezTo>
                    <a:pt x="1" y="1601"/>
                    <a:pt x="590" y="2062"/>
                    <a:pt x="1319" y="2062"/>
                  </a:cubicBezTo>
                  <a:cubicBezTo>
                    <a:pt x="2043" y="2062"/>
                    <a:pt x="2631" y="1601"/>
                    <a:pt x="2631" y="1031"/>
                  </a:cubicBezTo>
                  <a:cubicBezTo>
                    <a:pt x="2631" y="462"/>
                    <a:pt x="2043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5"/>
            <p:cNvSpPr/>
            <p:nvPr/>
          </p:nvSpPr>
          <p:spPr>
            <a:xfrm rot="-9296204">
              <a:off x="8329264" y="840385"/>
              <a:ext cx="37132" cy="55605"/>
            </a:xfrm>
            <a:custGeom>
              <a:avLst/>
              <a:gdLst/>
              <a:ahLst/>
              <a:cxnLst/>
              <a:rect l="l" t="t" r="r" b="b"/>
              <a:pathLst>
                <a:path w="398" h="596" extrusionOk="0">
                  <a:moveTo>
                    <a:pt x="199" y="0"/>
                  </a:moveTo>
                  <a:cubicBezTo>
                    <a:pt x="90" y="0"/>
                    <a:pt x="1" y="135"/>
                    <a:pt x="1" y="301"/>
                  </a:cubicBezTo>
                  <a:cubicBezTo>
                    <a:pt x="1" y="461"/>
                    <a:pt x="90" y="596"/>
                    <a:pt x="199" y="596"/>
                  </a:cubicBezTo>
                  <a:cubicBezTo>
                    <a:pt x="308" y="596"/>
                    <a:pt x="398" y="461"/>
                    <a:pt x="398" y="301"/>
                  </a:cubicBezTo>
                  <a:cubicBezTo>
                    <a:pt x="398" y="135"/>
                    <a:pt x="308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5"/>
            <p:cNvSpPr/>
            <p:nvPr/>
          </p:nvSpPr>
          <p:spPr>
            <a:xfrm rot="-9296204">
              <a:off x="8264867" y="810270"/>
              <a:ext cx="37132" cy="55605"/>
            </a:xfrm>
            <a:custGeom>
              <a:avLst/>
              <a:gdLst/>
              <a:ahLst/>
              <a:cxnLst/>
              <a:rect l="l" t="t" r="r" b="b"/>
              <a:pathLst>
                <a:path w="398" h="596" extrusionOk="0">
                  <a:moveTo>
                    <a:pt x="199" y="0"/>
                  </a:moveTo>
                  <a:cubicBezTo>
                    <a:pt x="90" y="0"/>
                    <a:pt x="0" y="135"/>
                    <a:pt x="0" y="301"/>
                  </a:cubicBezTo>
                  <a:cubicBezTo>
                    <a:pt x="0" y="461"/>
                    <a:pt x="90" y="596"/>
                    <a:pt x="199" y="596"/>
                  </a:cubicBezTo>
                  <a:cubicBezTo>
                    <a:pt x="308" y="596"/>
                    <a:pt x="397" y="461"/>
                    <a:pt x="397" y="301"/>
                  </a:cubicBezTo>
                  <a:cubicBezTo>
                    <a:pt x="397" y="135"/>
                    <a:pt x="314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5"/>
            <p:cNvSpPr/>
            <p:nvPr/>
          </p:nvSpPr>
          <p:spPr>
            <a:xfrm rot="-9296204">
              <a:off x="8304401" y="783112"/>
              <a:ext cx="74731" cy="22765"/>
            </a:xfrm>
            <a:custGeom>
              <a:avLst/>
              <a:gdLst/>
              <a:ahLst/>
              <a:cxnLst/>
              <a:rect l="l" t="t" r="r" b="b"/>
              <a:pathLst>
                <a:path w="801" h="244" fill="none" extrusionOk="0">
                  <a:moveTo>
                    <a:pt x="1" y="32"/>
                  </a:moveTo>
                  <a:cubicBezTo>
                    <a:pt x="231" y="244"/>
                    <a:pt x="590" y="224"/>
                    <a:pt x="801" y="0"/>
                  </a:cubicBezTo>
                </a:path>
              </a:pathLst>
            </a:custGeom>
            <a:solidFill>
              <a:schemeClr val="accent4"/>
            </a:solidFill>
            <a:ln w="2550" cap="rnd" cmpd="sng">
              <a:solidFill>
                <a:srgbClr val="BA3F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5"/>
            <p:cNvSpPr/>
            <p:nvPr/>
          </p:nvSpPr>
          <p:spPr>
            <a:xfrm rot="-9296204">
              <a:off x="8394655" y="680576"/>
              <a:ext cx="71093" cy="18566"/>
            </a:xfrm>
            <a:custGeom>
              <a:avLst/>
              <a:gdLst/>
              <a:ahLst/>
              <a:cxnLst/>
              <a:rect l="l" t="t" r="r" b="b"/>
              <a:pathLst>
                <a:path w="762" h="199" fill="none" extrusionOk="0">
                  <a:moveTo>
                    <a:pt x="0" y="0"/>
                  </a:moveTo>
                  <a:cubicBezTo>
                    <a:pt x="224" y="141"/>
                    <a:pt x="493" y="199"/>
                    <a:pt x="762" y="154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5"/>
            <p:cNvSpPr/>
            <p:nvPr/>
          </p:nvSpPr>
          <p:spPr>
            <a:xfrm rot="-9296204">
              <a:off x="8334909" y="651971"/>
              <a:ext cx="37132" cy="7930"/>
            </a:xfrm>
            <a:custGeom>
              <a:avLst/>
              <a:gdLst/>
              <a:ahLst/>
              <a:cxnLst/>
              <a:rect l="l" t="t" r="r" b="b"/>
              <a:pathLst>
                <a:path w="398" h="85" fill="none" extrusionOk="0">
                  <a:moveTo>
                    <a:pt x="1" y="84"/>
                  </a:moveTo>
                  <a:cubicBezTo>
                    <a:pt x="135" y="84"/>
                    <a:pt x="270" y="58"/>
                    <a:pt x="398" y="1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2433;p43"/>
          <p:cNvSpPr txBox="1">
            <a:spLocks noGrp="1"/>
          </p:cNvSpPr>
          <p:nvPr>
            <p:ph type="title"/>
          </p:nvPr>
        </p:nvSpPr>
        <p:spPr>
          <a:xfrm>
            <a:off x="641755" y="562126"/>
            <a:ext cx="7444800" cy="4527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c. Lập dàn ý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2" name="Google Shape;2433;p43"/>
          <p:cNvSpPr txBox="1">
            <a:spLocks/>
          </p:cNvSpPr>
          <p:nvPr/>
        </p:nvSpPr>
        <p:spPr>
          <a:xfrm>
            <a:off x="647188" y="43848"/>
            <a:ext cx="7444800" cy="4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</a:p>
        </p:txBody>
      </p:sp>
    </p:spTree>
    <p:extLst>
      <p:ext uri="{BB962C8B-B14F-4D97-AF65-F5344CB8AC3E}">
        <p14:creationId xmlns:p14="http://schemas.microsoft.com/office/powerpoint/2010/main" val="55333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8" grpId="0"/>
      <p:bldP spid="2689" grpId="0"/>
      <p:bldP spid="2690" grpId="0"/>
      <p:bldP spid="2692" grpId="0" build="p"/>
      <p:bldP spid="2694" grpId="0" build="p"/>
      <p:bldP spid="2696" grpId="0" build="p"/>
      <p:bldP spid="2699" grpId="0" animBg="1"/>
      <p:bldP spid="2700" grpId="0" animBg="1"/>
      <p:bldP spid="2702" grpId="0" animBg="1"/>
      <p:bldP spid="1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6"/>
          </p:nvPr>
        </p:nvSpPr>
        <p:spPr>
          <a:xfrm>
            <a:off x="199697" y="1374293"/>
            <a:ext cx="3436882" cy="1538834"/>
          </a:xfrm>
        </p:spPr>
        <p:txBody>
          <a:bodyPr/>
          <a:lstStyle/>
          <a:p>
            <a:pPr algn="just"/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Theo em, khi viết 1 đoạn văn ghi lại cảm xúc về bài thơ có yếu tố tự sự, miêu tả, chúng ta cần lưu ý những gì?</a:t>
            </a:r>
          </a:p>
        </p:txBody>
      </p:sp>
      <p:sp>
        <p:nvSpPr>
          <p:cNvPr id="16" name="Google Shape;2433;p43"/>
          <p:cNvSpPr txBox="1">
            <a:spLocks/>
          </p:cNvSpPr>
          <p:nvPr/>
        </p:nvSpPr>
        <p:spPr>
          <a:xfrm>
            <a:off x="647188" y="43848"/>
            <a:ext cx="7444800" cy="45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mmetto One"/>
              <a:buNone/>
              <a:defRPr sz="3000" b="0" i="0" u="none" strike="noStrike" cap="non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>
            <a:pPr algn="ctr"/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2. Viết bài</a:t>
            </a:r>
          </a:p>
        </p:txBody>
      </p:sp>
      <p:grpSp>
        <p:nvGrpSpPr>
          <p:cNvPr id="34" name="Google Shape;1758;p39"/>
          <p:cNvGrpSpPr/>
          <p:nvPr/>
        </p:nvGrpSpPr>
        <p:grpSpPr>
          <a:xfrm>
            <a:off x="3775736" y="1107442"/>
            <a:ext cx="4880314" cy="699642"/>
            <a:chOff x="538550" y="1353472"/>
            <a:chExt cx="4880314" cy="533700"/>
          </a:xfrm>
        </p:grpSpPr>
        <p:sp>
          <p:nvSpPr>
            <p:cNvPr id="35" name="Google Shape;1759;p39"/>
            <p:cNvSpPr/>
            <p:nvPr/>
          </p:nvSpPr>
          <p:spPr>
            <a:xfrm>
              <a:off x="1245264" y="1353472"/>
              <a:ext cx="4173600" cy="533700"/>
            </a:xfrm>
            <a:prstGeom prst="roundRect">
              <a:avLst>
                <a:gd name="adj" fmla="val 50000"/>
              </a:avLst>
            </a:prstGeom>
            <a:solidFill>
              <a:srgbClr val="FF8888"/>
            </a:solidFill>
            <a:ln w="76200" cap="flat" cmpd="sng">
              <a:solidFill>
                <a:srgbClr val="FF88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Bám</a:t>
              </a:r>
              <a:r>
                <a:rPr kumimoji="0" lang="vi-VN" sz="2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 sát vào dàn ý đã lập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  <p:sp>
          <p:nvSpPr>
            <p:cNvPr id="36" name="Google Shape;1760;p39"/>
            <p:cNvSpPr/>
            <p:nvPr/>
          </p:nvSpPr>
          <p:spPr>
            <a:xfrm>
              <a:off x="538550" y="1376151"/>
              <a:ext cx="488400" cy="488400"/>
            </a:xfrm>
            <a:prstGeom prst="ellipse">
              <a:avLst/>
            </a:pr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a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</p:grpSp>
      <p:grpSp>
        <p:nvGrpSpPr>
          <p:cNvPr id="37" name="Google Shape;1761;p39"/>
          <p:cNvGrpSpPr/>
          <p:nvPr/>
        </p:nvGrpSpPr>
        <p:grpSpPr>
          <a:xfrm>
            <a:off x="3775736" y="2010284"/>
            <a:ext cx="4880314" cy="699642"/>
            <a:chOff x="538550" y="2256314"/>
            <a:chExt cx="4880314" cy="533700"/>
          </a:xfrm>
        </p:grpSpPr>
        <p:sp>
          <p:nvSpPr>
            <p:cNvPr id="38" name="Google Shape;1762;p39"/>
            <p:cNvSpPr/>
            <p:nvPr/>
          </p:nvSpPr>
          <p:spPr>
            <a:xfrm>
              <a:off x="1245264" y="2256314"/>
              <a:ext cx="4173600" cy="533700"/>
            </a:xfrm>
            <a:prstGeom prst="roundRect">
              <a:avLst>
                <a:gd name="adj" fmla="val 50000"/>
              </a:avLst>
            </a:prstGeom>
            <a:solidFill>
              <a:srgbClr val="B3BD5C"/>
            </a:solidFill>
            <a:ln w="76200" cap="flat" cmpd="sng">
              <a:solidFill>
                <a:srgbClr val="B3BD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Thể</a:t>
              </a:r>
              <a:r>
                <a:rPr kumimoji="0" lang="vi-VN" sz="2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 hiện cảm xúc, tình cảm chân thành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  <p:sp>
          <p:nvSpPr>
            <p:cNvPr id="39" name="Google Shape;1763;p39"/>
            <p:cNvSpPr/>
            <p:nvPr/>
          </p:nvSpPr>
          <p:spPr>
            <a:xfrm>
              <a:off x="538550" y="2278996"/>
              <a:ext cx="488400" cy="488400"/>
            </a:xfrm>
            <a:prstGeom prst="ellipse">
              <a:avLst/>
            </a:prstGeom>
            <a:solidFill>
              <a:srgbClr val="B3BD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b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</p:grpSp>
      <p:grpSp>
        <p:nvGrpSpPr>
          <p:cNvPr id="40" name="Google Shape;1764;p39"/>
          <p:cNvGrpSpPr/>
          <p:nvPr/>
        </p:nvGrpSpPr>
        <p:grpSpPr>
          <a:xfrm>
            <a:off x="3775736" y="2913126"/>
            <a:ext cx="4880314" cy="699642"/>
            <a:chOff x="538550" y="3159156"/>
            <a:chExt cx="4880314" cy="533700"/>
          </a:xfrm>
        </p:grpSpPr>
        <p:sp>
          <p:nvSpPr>
            <p:cNvPr id="41" name="Google Shape;1765;p39"/>
            <p:cNvSpPr/>
            <p:nvPr/>
          </p:nvSpPr>
          <p:spPr>
            <a:xfrm>
              <a:off x="1245264" y="3159156"/>
              <a:ext cx="4173600" cy="533700"/>
            </a:xfrm>
            <a:prstGeom prst="roundRect">
              <a:avLst>
                <a:gd name="adj" fmla="val 50000"/>
              </a:avLst>
            </a:prstGeom>
            <a:solidFill>
              <a:srgbClr val="46AA9E"/>
            </a:solidFill>
            <a:ln w="76200" cap="flat" cmpd="sng">
              <a:solidFill>
                <a:srgbClr val="46AA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</a:b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Lựa</a:t>
              </a:r>
              <a:r>
                <a:rPr kumimoji="0" lang="vi-VN" sz="2000" b="0" i="0" u="none" strike="noStrike" kern="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 chọn từ ngữ phù hợp, chính xác.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  <p:sp>
          <p:nvSpPr>
            <p:cNvPr id="42" name="Google Shape;1766;p39"/>
            <p:cNvSpPr/>
            <p:nvPr/>
          </p:nvSpPr>
          <p:spPr>
            <a:xfrm>
              <a:off x="538550" y="3181841"/>
              <a:ext cx="488400" cy="488400"/>
            </a:xfrm>
            <a:prstGeom prst="ellipse">
              <a:avLst/>
            </a:pr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c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</p:grpSp>
      <p:grpSp>
        <p:nvGrpSpPr>
          <p:cNvPr id="43" name="Google Shape;1767;p39"/>
          <p:cNvGrpSpPr/>
          <p:nvPr/>
        </p:nvGrpSpPr>
        <p:grpSpPr>
          <a:xfrm>
            <a:off x="3775736" y="3815967"/>
            <a:ext cx="4880314" cy="703480"/>
            <a:chOff x="538550" y="4059138"/>
            <a:chExt cx="4880314" cy="536628"/>
          </a:xfrm>
        </p:grpSpPr>
        <p:sp>
          <p:nvSpPr>
            <p:cNvPr id="44" name="Google Shape;1768;p39"/>
            <p:cNvSpPr/>
            <p:nvPr/>
          </p:nvSpPr>
          <p:spPr>
            <a:xfrm>
              <a:off x="1245264" y="4059138"/>
              <a:ext cx="4173600" cy="533769"/>
            </a:xfrm>
            <a:prstGeom prst="roundRect">
              <a:avLst>
                <a:gd name="adj" fmla="val 50000"/>
              </a:avLst>
            </a:prstGeom>
            <a:solidFill>
              <a:srgbClr val="228057"/>
            </a:solidFill>
            <a:ln w="76200" cap="flat" cmpd="sng">
              <a:solidFill>
                <a:srgbClr val="228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Tuân thủ đúng cách trình bày đoạn văn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  <p:sp>
          <p:nvSpPr>
            <p:cNvPr id="45" name="Google Shape;1769;p39"/>
            <p:cNvSpPr/>
            <p:nvPr/>
          </p:nvSpPr>
          <p:spPr>
            <a:xfrm>
              <a:off x="538550" y="4107366"/>
              <a:ext cx="488400" cy="488400"/>
            </a:xfrm>
            <a:prstGeom prst="ellipse">
              <a:avLst/>
            </a:prstGeom>
            <a:solidFill>
              <a:srgbClr val="228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100"/>
                <a:buFontTx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rlow"/>
                  <a:sym typeface="Barlow"/>
                </a:rPr>
                <a:t>d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rlow"/>
                <a:sym typeface="Barlow"/>
              </a:endParaRPr>
            </a:p>
          </p:txBody>
        </p:sp>
      </p:grpSp>
      <p:pic>
        <p:nvPicPr>
          <p:cNvPr id="1026" name="Picture 2" descr="200 câu hỏi, đố về Kiều - HỘI KIỀU HỌC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965"/>
            <a:ext cx="3326524" cy="185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3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37"/>
          <p:cNvSpPr txBox="1">
            <a:spLocks noGrp="1"/>
          </p:cNvSpPr>
          <p:nvPr>
            <p:ph type="title"/>
          </p:nvPr>
        </p:nvSpPr>
        <p:spPr>
          <a:xfrm>
            <a:off x="336634" y="1272173"/>
            <a:ext cx="5115460" cy="22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1" name="Google Shape;3820;p50"/>
          <p:cNvGrpSpPr/>
          <p:nvPr/>
        </p:nvGrpSpPr>
        <p:grpSpPr>
          <a:xfrm>
            <a:off x="4979028" y="2112579"/>
            <a:ext cx="4038848" cy="2804498"/>
            <a:chOff x="1899497" y="2804776"/>
            <a:chExt cx="2191307" cy="1534232"/>
          </a:xfrm>
        </p:grpSpPr>
        <p:sp>
          <p:nvSpPr>
            <p:cNvPr id="142" name="Google Shape;3821;p50"/>
            <p:cNvSpPr/>
            <p:nvPr/>
          </p:nvSpPr>
          <p:spPr>
            <a:xfrm>
              <a:off x="2252586" y="3883883"/>
              <a:ext cx="407781" cy="87356"/>
            </a:xfrm>
            <a:custGeom>
              <a:avLst/>
              <a:gdLst/>
              <a:ahLst/>
              <a:cxnLst/>
              <a:rect l="l" t="t" r="r" b="b"/>
              <a:pathLst>
                <a:path w="9084" h="1946" extrusionOk="0">
                  <a:moveTo>
                    <a:pt x="4545" y="0"/>
                  </a:moveTo>
                  <a:cubicBezTo>
                    <a:pt x="2036" y="0"/>
                    <a:pt x="1" y="442"/>
                    <a:pt x="1" y="973"/>
                  </a:cubicBezTo>
                  <a:cubicBezTo>
                    <a:pt x="1" y="1511"/>
                    <a:pt x="2036" y="1946"/>
                    <a:pt x="4545" y="1946"/>
                  </a:cubicBezTo>
                  <a:cubicBezTo>
                    <a:pt x="7048" y="1946"/>
                    <a:pt x="9083" y="1511"/>
                    <a:pt x="9083" y="973"/>
                  </a:cubicBezTo>
                  <a:cubicBezTo>
                    <a:pt x="9083" y="442"/>
                    <a:pt x="7048" y="0"/>
                    <a:pt x="45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" name="Google Shape;3822;p50"/>
            <p:cNvSpPr/>
            <p:nvPr/>
          </p:nvSpPr>
          <p:spPr>
            <a:xfrm>
              <a:off x="1989722" y="4160842"/>
              <a:ext cx="357773" cy="81924"/>
            </a:xfrm>
            <a:custGeom>
              <a:avLst/>
              <a:gdLst/>
              <a:ahLst/>
              <a:cxnLst/>
              <a:rect l="l" t="t" r="r" b="b"/>
              <a:pathLst>
                <a:path w="7970" h="1825" extrusionOk="0">
                  <a:moveTo>
                    <a:pt x="3988" y="0"/>
                  </a:moveTo>
                  <a:lnTo>
                    <a:pt x="3988" y="7"/>
                  </a:lnTo>
                  <a:cubicBezTo>
                    <a:pt x="1786" y="7"/>
                    <a:pt x="1" y="410"/>
                    <a:pt x="1" y="915"/>
                  </a:cubicBezTo>
                  <a:cubicBezTo>
                    <a:pt x="1" y="1421"/>
                    <a:pt x="1786" y="1824"/>
                    <a:pt x="3988" y="1824"/>
                  </a:cubicBezTo>
                  <a:cubicBezTo>
                    <a:pt x="6183" y="1824"/>
                    <a:pt x="7969" y="1415"/>
                    <a:pt x="7969" y="915"/>
                  </a:cubicBezTo>
                  <a:cubicBezTo>
                    <a:pt x="7969" y="410"/>
                    <a:pt x="6183" y="0"/>
                    <a:pt x="398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Google Shape;3823;p50"/>
            <p:cNvSpPr/>
            <p:nvPr/>
          </p:nvSpPr>
          <p:spPr>
            <a:xfrm>
              <a:off x="2564019" y="4213136"/>
              <a:ext cx="451414" cy="125872"/>
            </a:xfrm>
            <a:custGeom>
              <a:avLst/>
              <a:gdLst/>
              <a:ahLst/>
              <a:cxnLst/>
              <a:rect l="l" t="t" r="r" b="b"/>
              <a:pathLst>
                <a:path w="10056" h="2804" extrusionOk="0">
                  <a:moveTo>
                    <a:pt x="5025" y="0"/>
                  </a:moveTo>
                  <a:cubicBezTo>
                    <a:pt x="2254" y="0"/>
                    <a:pt x="1" y="627"/>
                    <a:pt x="1" y="1402"/>
                  </a:cubicBezTo>
                  <a:cubicBezTo>
                    <a:pt x="1" y="2176"/>
                    <a:pt x="2254" y="2803"/>
                    <a:pt x="5025" y="2803"/>
                  </a:cubicBezTo>
                  <a:cubicBezTo>
                    <a:pt x="7803" y="2803"/>
                    <a:pt x="10056" y="2176"/>
                    <a:pt x="10056" y="1402"/>
                  </a:cubicBezTo>
                  <a:cubicBezTo>
                    <a:pt x="10056" y="627"/>
                    <a:pt x="7803" y="0"/>
                    <a:pt x="502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Google Shape;3824;p50"/>
            <p:cNvSpPr/>
            <p:nvPr/>
          </p:nvSpPr>
          <p:spPr>
            <a:xfrm>
              <a:off x="2794743" y="3904577"/>
              <a:ext cx="333039" cy="71869"/>
            </a:xfrm>
            <a:custGeom>
              <a:avLst/>
              <a:gdLst/>
              <a:ahLst/>
              <a:cxnLst/>
              <a:rect l="l" t="t" r="r" b="b"/>
              <a:pathLst>
                <a:path w="7419" h="1601" extrusionOk="0">
                  <a:moveTo>
                    <a:pt x="3713" y="0"/>
                  </a:moveTo>
                  <a:cubicBezTo>
                    <a:pt x="1664" y="0"/>
                    <a:pt x="0" y="359"/>
                    <a:pt x="0" y="800"/>
                  </a:cubicBezTo>
                  <a:cubicBezTo>
                    <a:pt x="0" y="1242"/>
                    <a:pt x="1664" y="1600"/>
                    <a:pt x="3713" y="1600"/>
                  </a:cubicBezTo>
                  <a:cubicBezTo>
                    <a:pt x="5754" y="1600"/>
                    <a:pt x="7418" y="1242"/>
                    <a:pt x="7418" y="800"/>
                  </a:cubicBezTo>
                  <a:cubicBezTo>
                    <a:pt x="7418" y="359"/>
                    <a:pt x="5754" y="0"/>
                    <a:pt x="371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" name="Google Shape;3825;p50"/>
            <p:cNvSpPr/>
            <p:nvPr/>
          </p:nvSpPr>
          <p:spPr>
            <a:xfrm>
              <a:off x="3105322" y="3912612"/>
              <a:ext cx="938695" cy="264671"/>
            </a:xfrm>
            <a:custGeom>
              <a:avLst/>
              <a:gdLst/>
              <a:ahLst/>
              <a:cxnLst/>
              <a:rect l="l" t="t" r="r" b="b"/>
              <a:pathLst>
                <a:path w="20911" h="5896" extrusionOk="0">
                  <a:moveTo>
                    <a:pt x="20565" y="3469"/>
                  </a:moveTo>
                  <a:cubicBezTo>
                    <a:pt x="20562" y="3469"/>
                    <a:pt x="20561" y="3470"/>
                    <a:pt x="20560" y="3472"/>
                  </a:cubicBezTo>
                  <a:lnTo>
                    <a:pt x="20560" y="3472"/>
                  </a:lnTo>
                  <a:cubicBezTo>
                    <a:pt x="20562" y="3471"/>
                    <a:pt x="20563" y="3470"/>
                    <a:pt x="20565" y="3469"/>
                  </a:cubicBezTo>
                  <a:close/>
                  <a:moveTo>
                    <a:pt x="5223" y="0"/>
                  </a:moveTo>
                  <a:cubicBezTo>
                    <a:pt x="2311" y="0"/>
                    <a:pt x="339" y="442"/>
                    <a:pt x="211" y="1268"/>
                  </a:cubicBezTo>
                  <a:cubicBezTo>
                    <a:pt x="0" y="2612"/>
                    <a:pt x="4736" y="4455"/>
                    <a:pt x="10772" y="5389"/>
                  </a:cubicBezTo>
                  <a:cubicBezTo>
                    <a:pt x="12442" y="5652"/>
                    <a:pt x="14126" y="5818"/>
                    <a:pt x="15815" y="5895"/>
                  </a:cubicBezTo>
                  <a:cubicBezTo>
                    <a:pt x="16475" y="5511"/>
                    <a:pt x="17160" y="5172"/>
                    <a:pt x="17844" y="4845"/>
                  </a:cubicBezTo>
                  <a:cubicBezTo>
                    <a:pt x="18670" y="4449"/>
                    <a:pt x="19502" y="4071"/>
                    <a:pt x="20321" y="3655"/>
                  </a:cubicBezTo>
                  <a:cubicBezTo>
                    <a:pt x="20430" y="3604"/>
                    <a:pt x="20533" y="3546"/>
                    <a:pt x="20635" y="3495"/>
                  </a:cubicBezTo>
                  <a:cubicBezTo>
                    <a:pt x="20725" y="3418"/>
                    <a:pt x="20814" y="3341"/>
                    <a:pt x="20910" y="3264"/>
                  </a:cubicBezTo>
                  <a:lnTo>
                    <a:pt x="20904" y="3264"/>
                  </a:lnTo>
                  <a:cubicBezTo>
                    <a:pt x="20801" y="3341"/>
                    <a:pt x="20693" y="3418"/>
                    <a:pt x="20590" y="3488"/>
                  </a:cubicBezTo>
                  <a:cubicBezTo>
                    <a:pt x="20585" y="3491"/>
                    <a:pt x="20580" y="3493"/>
                    <a:pt x="20575" y="3493"/>
                  </a:cubicBezTo>
                  <a:cubicBezTo>
                    <a:pt x="20569" y="3493"/>
                    <a:pt x="20565" y="3490"/>
                    <a:pt x="20565" y="3482"/>
                  </a:cubicBezTo>
                  <a:cubicBezTo>
                    <a:pt x="20560" y="3478"/>
                    <a:pt x="20559" y="3474"/>
                    <a:pt x="20560" y="3472"/>
                  </a:cubicBezTo>
                  <a:lnTo>
                    <a:pt x="20560" y="3472"/>
                  </a:lnTo>
                  <a:cubicBezTo>
                    <a:pt x="20510" y="3497"/>
                    <a:pt x="20461" y="3528"/>
                    <a:pt x="20411" y="3559"/>
                  </a:cubicBezTo>
                  <a:cubicBezTo>
                    <a:pt x="20404" y="3559"/>
                    <a:pt x="20392" y="3559"/>
                    <a:pt x="20385" y="3552"/>
                  </a:cubicBezTo>
                  <a:cubicBezTo>
                    <a:pt x="20379" y="3540"/>
                    <a:pt x="20379" y="3533"/>
                    <a:pt x="20385" y="3527"/>
                  </a:cubicBezTo>
                  <a:lnTo>
                    <a:pt x="20449" y="3469"/>
                  </a:lnTo>
                  <a:cubicBezTo>
                    <a:pt x="20449" y="3469"/>
                    <a:pt x="20449" y="3463"/>
                    <a:pt x="20449" y="3463"/>
                  </a:cubicBezTo>
                  <a:cubicBezTo>
                    <a:pt x="20456" y="3456"/>
                    <a:pt x="20456" y="3450"/>
                    <a:pt x="20462" y="3450"/>
                  </a:cubicBezTo>
                  <a:lnTo>
                    <a:pt x="20501" y="3418"/>
                  </a:lnTo>
                  <a:lnTo>
                    <a:pt x="20501" y="3418"/>
                  </a:lnTo>
                  <a:lnTo>
                    <a:pt x="20443" y="3456"/>
                  </a:lnTo>
                  <a:cubicBezTo>
                    <a:pt x="20438" y="3459"/>
                    <a:pt x="20432" y="3461"/>
                    <a:pt x="20427" y="3461"/>
                  </a:cubicBezTo>
                  <a:cubicBezTo>
                    <a:pt x="20421" y="3461"/>
                    <a:pt x="20415" y="3458"/>
                    <a:pt x="20411" y="3450"/>
                  </a:cubicBezTo>
                  <a:cubicBezTo>
                    <a:pt x="20411" y="3444"/>
                    <a:pt x="20411" y="3444"/>
                    <a:pt x="20411" y="3437"/>
                  </a:cubicBezTo>
                  <a:cubicBezTo>
                    <a:pt x="20417" y="3431"/>
                    <a:pt x="20417" y="3424"/>
                    <a:pt x="20424" y="3424"/>
                  </a:cubicBezTo>
                  <a:cubicBezTo>
                    <a:pt x="20526" y="3341"/>
                    <a:pt x="20635" y="3271"/>
                    <a:pt x="20744" y="3200"/>
                  </a:cubicBezTo>
                  <a:lnTo>
                    <a:pt x="20769" y="3188"/>
                  </a:lnTo>
                  <a:cubicBezTo>
                    <a:pt x="18977" y="2176"/>
                    <a:pt x="15540" y="1146"/>
                    <a:pt x="11521" y="532"/>
                  </a:cubicBezTo>
                  <a:cubicBezTo>
                    <a:pt x="9210" y="173"/>
                    <a:pt x="7034" y="0"/>
                    <a:pt x="522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" name="Google Shape;3826;p50"/>
            <p:cNvSpPr/>
            <p:nvPr/>
          </p:nvSpPr>
          <p:spPr>
            <a:xfrm>
              <a:off x="2150331" y="3415881"/>
              <a:ext cx="169280" cy="195676"/>
            </a:xfrm>
            <a:custGeom>
              <a:avLst/>
              <a:gdLst/>
              <a:ahLst/>
              <a:cxnLst/>
              <a:rect l="l" t="t" r="r" b="b"/>
              <a:pathLst>
                <a:path w="3771" h="4359" extrusionOk="0">
                  <a:moveTo>
                    <a:pt x="1690" y="0"/>
                  </a:moveTo>
                  <a:cubicBezTo>
                    <a:pt x="1645" y="0"/>
                    <a:pt x="1594" y="0"/>
                    <a:pt x="1549" y="13"/>
                  </a:cubicBezTo>
                  <a:cubicBezTo>
                    <a:pt x="1460" y="26"/>
                    <a:pt x="1370" y="51"/>
                    <a:pt x="1287" y="90"/>
                  </a:cubicBezTo>
                  <a:cubicBezTo>
                    <a:pt x="1210" y="128"/>
                    <a:pt x="1140" y="167"/>
                    <a:pt x="1076" y="218"/>
                  </a:cubicBezTo>
                  <a:cubicBezTo>
                    <a:pt x="1005" y="269"/>
                    <a:pt x="948" y="333"/>
                    <a:pt x="890" y="397"/>
                  </a:cubicBezTo>
                  <a:cubicBezTo>
                    <a:pt x="775" y="525"/>
                    <a:pt x="692" y="672"/>
                    <a:pt x="640" y="832"/>
                  </a:cubicBezTo>
                  <a:cubicBezTo>
                    <a:pt x="608" y="909"/>
                    <a:pt x="596" y="992"/>
                    <a:pt x="583" y="1075"/>
                  </a:cubicBezTo>
                  <a:cubicBezTo>
                    <a:pt x="576" y="1159"/>
                    <a:pt x="583" y="1248"/>
                    <a:pt x="602" y="1331"/>
                  </a:cubicBezTo>
                  <a:cubicBezTo>
                    <a:pt x="608" y="1363"/>
                    <a:pt x="615" y="1389"/>
                    <a:pt x="628" y="1421"/>
                  </a:cubicBezTo>
                  <a:cubicBezTo>
                    <a:pt x="448" y="1427"/>
                    <a:pt x="288" y="1517"/>
                    <a:pt x="180" y="1658"/>
                  </a:cubicBezTo>
                  <a:cubicBezTo>
                    <a:pt x="128" y="1728"/>
                    <a:pt x="84" y="1811"/>
                    <a:pt x="58" y="1895"/>
                  </a:cubicBezTo>
                  <a:cubicBezTo>
                    <a:pt x="32" y="1984"/>
                    <a:pt x="13" y="2074"/>
                    <a:pt x="7" y="2170"/>
                  </a:cubicBezTo>
                  <a:cubicBezTo>
                    <a:pt x="0" y="2266"/>
                    <a:pt x="7" y="2362"/>
                    <a:pt x="26" y="2458"/>
                  </a:cubicBezTo>
                  <a:cubicBezTo>
                    <a:pt x="52" y="2650"/>
                    <a:pt x="122" y="2829"/>
                    <a:pt x="244" y="2983"/>
                  </a:cubicBezTo>
                  <a:cubicBezTo>
                    <a:pt x="288" y="3040"/>
                    <a:pt x="340" y="3091"/>
                    <a:pt x="404" y="3136"/>
                  </a:cubicBezTo>
                  <a:cubicBezTo>
                    <a:pt x="461" y="3175"/>
                    <a:pt x="525" y="3213"/>
                    <a:pt x="596" y="3232"/>
                  </a:cubicBezTo>
                  <a:cubicBezTo>
                    <a:pt x="653" y="3251"/>
                    <a:pt x="717" y="3258"/>
                    <a:pt x="781" y="3258"/>
                  </a:cubicBezTo>
                  <a:cubicBezTo>
                    <a:pt x="839" y="3258"/>
                    <a:pt x="896" y="3251"/>
                    <a:pt x="954" y="3239"/>
                  </a:cubicBezTo>
                  <a:lnTo>
                    <a:pt x="954" y="3239"/>
                  </a:lnTo>
                  <a:cubicBezTo>
                    <a:pt x="941" y="3258"/>
                    <a:pt x="935" y="3283"/>
                    <a:pt x="928" y="3309"/>
                  </a:cubicBezTo>
                  <a:cubicBezTo>
                    <a:pt x="909" y="3367"/>
                    <a:pt x="896" y="3424"/>
                    <a:pt x="896" y="3482"/>
                  </a:cubicBezTo>
                  <a:cubicBezTo>
                    <a:pt x="896" y="3597"/>
                    <a:pt x="922" y="3712"/>
                    <a:pt x="980" y="3815"/>
                  </a:cubicBezTo>
                  <a:cubicBezTo>
                    <a:pt x="1031" y="3917"/>
                    <a:pt x="1101" y="4007"/>
                    <a:pt x="1197" y="4084"/>
                  </a:cubicBezTo>
                  <a:cubicBezTo>
                    <a:pt x="1287" y="4160"/>
                    <a:pt x="1396" y="4224"/>
                    <a:pt x="1505" y="4276"/>
                  </a:cubicBezTo>
                  <a:cubicBezTo>
                    <a:pt x="1607" y="4314"/>
                    <a:pt x="1709" y="4340"/>
                    <a:pt x="1818" y="4352"/>
                  </a:cubicBezTo>
                  <a:cubicBezTo>
                    <a:pt x="1850" y="4352"/>
                    <a:pt x="1882" y="4359"/>
                    <a:pt x="1914" y="4359"/>
                  </a:cubicBezTo>
                  <a:cubicBezTo>
                    <a:pt x="1991" y="4359"/>
                    <a:pt x="2061" y="4346"/>
                    <a:pt x="2138" y="4327"/>
                  </a:cubicBezTo>
                  <a:cubicBezTo>
                    <a:pt x="2183" y="4314"/>
                    <a:pt x="2234" y="4295"/>
                    <a:pt x="2279" y="4276"/>
                  </a:cubicBezTo>
                  <a:cubicBezTo>
                    <a:pt x="2330" y="4250"/>
                    <a:pt x="2375" y="4218"/>
                    <a:pt x="2420" y="4186"/>
                  </a:cubicBezTo>
                  <a:cubicBezTo>
                    <a:pt x="2477" y="4135"/>
                    <a:pt x="2529" y="4077"/>
                    <a:pt x="2567" y="4007"/>
                  </a:cubicBezTo>
                  <a:lnTo>
                    <a:pt x="2567" y="4007"/>
                  </a:lnTo>
                  <a:cubicBezTo>
                    <a:pt x="2561" y="4020"/>
                    <a:pt x="2567" y="4032"/>
                    <a:pt x="2580" y="4045"/>
                  </a:cubicBezTo>
                  <a:cubicBezTo>
                    <a:pt x="2586" y="4052"/>
                    <a:pt x="2596" y="4055"/>
                    <a:pt x="2606" y="4055"/>
                  </a:cubicBezTo>
                  <a:cubicBezTo>
                    <a:pt x="2617" y="4055"/>
                    <a:pt x="2628" y="4052"/>
                    <a:pt x="2637" y="4045"/>
                  </a:cubicBezTo>
                  <a:cubicBezTo>
                    <a:pt x="2695" y="3981"/>
                    <a:pt x="2765" y="3924"/>
                    <a:pt x="2829" y="3860"/>
                  </a:cubicBezTo>
                  <a:cubicBezTo>
                    <a:pt x="2932" y="3770"/>
                    <a:pt x="3034" y="3668"/>
                    <a:pt x="3124" y="3565"/>
                  </a:cubicBezTo>
                  <a:cubicBezTo>
                    <a:pt x="3252" y="3424"/>
                    <a:pt x="3354" y="3264"/>
                    <a:pt x="3437" y="3098"/>
                  </a:cubicBezTo>
                  <a:cubicBezTo>
                    <a:pt x="3527" y="2925"/>
                    <a:pt x="3597" y="2746"/>
                    <a:pt x="3655" y="2560"/>
                  </a:cubicBezTo>
                  <a:cubicBezTo>
                    <a:pt x="3713" y="2368"/>
                    <a:pt x="3745" y="2176"/>
                    <a:pt x="3757" y="1978"/>
                  </a:cubicBezTo>
                  <a:cubicBezTo>
                    <a:pt x="3770" y="1792"/>
                    <a:pt x="3757" y="1607"/>
                    <a:pt x="3713" y="1427"/>
                  </a:cubicBezTo>
                  <a:cubicBezTo>
                    <a:pt x="3687" y="1338"/>
                    <a:pt x="3655" y="1255"/>
                    <a:pt x="3617" y="1178"/>
                  </a:cubicBezTo>
                  <a:cubicBezTo>
                    <a:pt x="3585" y="1114"/>
                    <a:pt x="3546" y="1063"/>
                    <a:pt x="3501" y="1011"/>
                  </a:cubicBezTo>
                  <a:cubicBezTo>
                    <a:pt x="3457" y="954"/>
                    <a:pt x="3405" y="909"/>
                    <a:pt x="3354" y="864"/>
                  </a:cubicBezTo>
                  <a:cubicBezTo>
                    <a:pt x="3297" y="819"/>
                    <a:pt x="3233" y="781"/>
                    <a:pt x="3169" y="749"/>
                  </a:cubicBezTo>
                  <a:cubicBezTo>
                    <a:pt x="3111" y="723"/>
                    <a:pt x="3047" y="698"/>
                    <a:pt x="2977" y="685"/>
                  </a:cubicBezTo>
                  <a:cubicBezTo>
                    <a:pt x="2945" y="679"/>
                    <a:pt x="2913" y="679"/>
                    <a:pt x="2881" y="679"/>
                  </a:cubicBezTo>
                  <a:lnTo>
                    <a:pt x="2868" y="679"/>
                  </a:lnTo>
                  <a:cubicBezTo>
                    <a:pt x="2842" y="679"/>
                    <a:pt x="2810" y="679"/>
                    <a:pt x="2785" y="685"/>
                  </a:cubicBezTo>
                  <a:cubicBezTo>
                    <a:pt x="2727" y="691"/>
                    <a:pt x="2676" y="711"/>
                    <a:pt x="2631" y="743"/>
                  </a:cubicBezTo>
                  <a:cubicBezTo>
                    <a:pt x="2625" y="679"/>
                    <a:pt x="2605" y="608"/>
                    <a:pt x="2573" y="551"/>
                  </a:cubicBezTo>
                  <a:cubicBezTo>
                    <a:pt x="2535" y="480"/>
                    <a:pt x="2490" y="410"/>
                    <a:pt x="2433" y="352"/>
                  </a:cubicBezTo>
                  <a:cubicBezTo>
                    <a:pt x="2375" y="295"/>
                    <a:pt x="2311" y="237"/>
                    <a:pt x="2241" y="186"/>
                  </a:cubicBezTo>
                  <a:cubicBezTo>
                    <a:pt x="2170" y="141"/>
                    <a:pt x="2100" y="103"/>
                    <a:pt x="2023" y="71"/>
                  </a:cubicBezTo>
                  <a:cubicBezTo>
                    <a:pt x="1959" y="39"/>
                    <a:pt x="1889" y="19"/>
                    <a:pt x="1818" y="7"/>
                  </a:cubicBezTo>
                  <a:cubicBezTo>
                    <a:pt x="1780" y="0"/>
                    <a:pt x="1741" y="0"/>
                    <a:pt x="1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Google Shape;3827;p50"/>
            <p:cNvSpPr/>
            <p:nvPr/>
          </p:nvSpPr>
          <p:spPr>
            <a:xfrm>
              <a:off x="2326157" y="3355238"/>
              <a:ext cx="148586" cy="123896"/>
            </a:xfrm>
            <a:custGeom>
              <a:avLst/>
              <a:gdLst/>
              <a:ahLst/>
              <a:cxnLst/>
              <a:rect l="l" t="t" r="r" b="b"/>
              <a:pathLst>
                <a:path w="3310" h="2760" extrusionOk="0">
                  <a:moveTo>
                    <a:pt x="1178" y="1"/>
                  </a:moveTo>
                  <a:cubicBezTo>
                    <a:pt x="1140" y="1"/>
                    <a:pt x="1101" y="1"/>
                    <a:pt x="1063" y="7"/>
                  </a:cubicBezTo>
                  <a:cubicBezTo>
                    <a:pt x="967" y="20"/>
                    <a:pt x="877" y="45"/>
                    <a:pt x="788" y="77"/>
                  </a:cubicBezTo>
                  <a:cubicBezTo>
                    <a:pt x="704" y="116"/>
                    <a:pt x="621" y="161"/>
                    <a:pt x="551" y="218"/>
                  </a:cubicBezTo>
                  <a:cubicBezTo>
                    <a:pt x="410" y="314"/>
                    <a:pt x="314" y="468"/>
                    <a:pt x="288" y="634"/>
                  </a:cubicBezTo>
                  <a:cubicBezTo>
                    <a:pt x="282" y="711"/>
                    <a:pt x="295" y="788"/>
                    <a:pt x="327" y="865"/>
                  </a:cubicBezTo>
                  <a:cubicBezTo>
                    <a:pt x="359" y="929"/>
                    <a:pt x="404" y="993"/>
                    <a:pt x="455" y="1044"/>
                  </a:cubicBezTo>
                  <a:cubicBezTo>
                    <a:pt x="416" y="1057"/>
                    <a:pt x="378" y="1076"/>
                    <a:pt x="340" y="1102"/>
                  </a:cubicBezTo>
                  <a:cubicBezTo>
                    <a:pt x="282" y="1134"/>
                    <a:pt x="237" y="1178"/>
                    <a:pt x="192" y="1223"/>
                  </a:cubicBezTo>
                  <a:cubicBezTo>
                    <a:pt x="109" y="1319"/>
                    <a:pt x="52" y="1434"/>
                    <a:pt x="26" y="1562"/>
                  </a:cubicBezTo>
                  <a:cubicBezTo>
                    <a:pt x="0" y="1684"/>
                    <a:pt x="0" y="1812"/>
                    <a:pt x="32" y="1934"/>
                  </a:cubicBezTo>
                  <a:cubicBezTo>
                    <a:pt x="64" y="2049"/>
                    <a:pt x="128" y="2158"/>
                    <a:pt x="218" y="2241"/>
                  </a:cubicBezTo>
                  <a:cubicBezTo>
                    <a:pt x="237" y="2260"/>
                    <a:pt x="263" y="2279"/>
                    <a:pt x="282" y="2298"/>
                  </a:cubicBezTo>
                  <a:cubicBezTo>
                    <a:pt x="308" y="2311"/>
                    <a:pt x="340" y="2330"/>
                    <a:pt x="365" y="2343"/>
                  </a:cubicBezTo>
                  <a:lnTo>
                    <a:pt x="391" y="2356"/>
                  </a:lnTo>
                  <a:cubicBezTo>
                    <a:pt x="391" y="2362"/>
                    <a:pt x="397" y="2375"/>
                    <a:pt x="410" y="2382"/>
                  </a:cubicBezTo>
                  <a:cubicBezTo>
                    <a:pt x="500" y="2446"/>
                    <a:pt x="589" y="2497"/>
                    <a:pt x="692" y="2542"/>
                  </a:cubicBezTo>
                  <a:cubicBezTo>
                    <a:pt x="794" y="2586"/>
                    <a:pt x="896" y="2618"/>
                    <a:pt x="992" y="2657"/>
                  </a:cubicBezTo>
                  <a:cubicBezTo>
                    <a:pt x="1140" y="2708"/>
                    <a:pt x="1287" y="2740"/>
                    <a:pt x="1441" y="2753"/>
                  </a:cubicBezTo>
                  <a:cubicBezTo>
                    <a:pt x="1505" y="2759"/>
                    <a:pt x="1562" y="2759"/>
                    <a:pt x="1626" y="2759"/>
                  </a:cubicBezTo>
                  <a:cubicBezTo>
                    <a:pt x="1729" y="2759"/>
                    <a:pt x="1825" y="2753"/>
                    <a:pt x="1927" y="2740"/>
                  </a:cubicBezTo>
                  <a:cubicBezTo>
                    <a:pt x="2093" y="2721"/>
                    <a:pt x="2253" y="2682"/>
                    <a:pt x="2407" y="2625"/>
                  </a:cubicBezTo>
                  <a:cubicBezTo>
                    <a:pt x="2708" y="2522"/>
                    <a:pt x="2964" y="2324"/>
                    <a:pt x="3143" y="2062"/>
                  </a:cubicBezTo>
                  <a:cubicBezTo>
                    <a:pt x="3188" y="1998"/>
                    <a:pt x="3220" y="1934"/>
                    <a:pt x="3245" y="1857"/>
                  </a:cubicBezTo>
                  <a:cubicBezTo>
                    <a:pt x="3265" y="1799"/>
                    <a:pt x="3284" y="1742"/>
                    <a:pt x="3290" y="1678"/>
                  </a:cubicBezTo>
                  <a:cubicBezTo>
                    <a:pt x="3309" y="1550"/>
                    <a:pt x="3303" y="1409"/>
                    <a:pt x="3277" y="1281"/>
                  </a:cubicBezTo>
                  <a:cubicBezTo>
                    <a:pt x="3265" y="1204"/>
                    <a:pt x="3233" y="1127"/>
                    <a:pt x="3201" y="1057"/>
                  </a:cubicBezTo>
                  <a:cubicBezTo>
                    <a:pt x="3162" y="993"/>
                    <a:pt x="3117" y="942"/>
                    <a:pt x="3060" y="897"/>
                  </a:cubicBezTo>
                  <a:cubicBezTo>
                    <a:pt x="3002" y="858"/>
                    <a:pt x="2932" y="833"/>
                    <a:pt x="2861" y="833"/>
                  </a:cubicBezTo>
                  <a:lnTo>
                    <a:pt x="2849" y="833"/>
                  </a:lnTo>
                  <a:cubicBezTo>
                    <a:pt x="2797" y="833"/>
                    <a:pt x="2740" y="839"/>
                    <a:pt x="2695" y="858"/>
                  </a:cubicBezTo>
                  <a:cubicBezTo>
                    <a:pt x="2727" y="769"/>
                    <a:pt x="2733" y="673"/>
                    <a:pt x="2714" y="583"/>
                  </a:cubicBezTo>
                  <a:cubicBezTo>
                    <a:pt x="2708" y="532"/>
                    <a:pt x="2682" y="487"/>
                    <a:pt x="2657" y="442"/>
                  </a:cubicBezTo>
                  <a:cubicBezTo>
                    <a:pt x="2625" y="404"/>
                    <a:pt x="2593" y="372"/>
                    <a:pt x="2554" y="340"/>
                  </a:cubicBezTo>
                  <a:cubicBezTo>
                    <a:pt x="2509" y="314"/>
                    <a:pt x="2465" y="289"/>
                    <a:pt x="2420" y="276"/>
                  </a:cubicBezTo>
                  <a:cubicBezTo>
                    <a:pt x="2369" y="263"/>
                    <a:pt x="2317" y="250"/>
                    <a:pt x="2266" y="250"/>
                  </a:cubicBezTo>
                  <a:lnTo>
                    <a:pt x="2234" y="250"/>
                  </a:lnTo>
                  <a:cubicBezTo>
                    <a:pt x="2138" y="250"/>
                    <a:pt x="2049" y="269"/>
                    <a:pt x="1965" y="314"/>
                  </a:cubicBezTo>
                  <a:cubicBezTo>
                    <a:pt x="1895" y="346"/>
                    <a:pt x="1831" y="397"/>
                    <a:pt x="1786" y="468"/>
                  </a:cubicBezTo>
                  <a:cubicBezTo>
                    <a:pt x="1773" y="481"/>
                    <a:pt x="1761" y="500"/>
                    <a:pt x="1754" y="519"/>
                  </a:cubicBezTo>
                  <a:cubicBezTo>
                    <a:pt x="1748" y="461"/>
                    <a:pt x="1735" y="404"/>
                    <a:pt x="1716" y="346"/>
                  </a:cubicBezTo>
                  <a:cubicBezTo>
                    <a:pt x="1697" y="301"/>
                    <a:pt x="1677" y="263"/>
                    <a:pt x="1652" y="225"/>
                  </a:cubicBezTo>
                  <a:cubicBezTo>
                    <a:pt x="1575" y="116"/>
                    <a:pt x="1460" y="45"/>
                    <a:pt x="1338" y="20"/>
                  </a:cubicBezTo>
                  <a:cubicBezTo>
                    <a:pt x="1281" y="7"/>
                    <a:pt x="122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" name="Google Shape;3828;p50"/>
            <p:cNvSpPr/>
            <p:nvPr/>
          </p:nvSpPr>
          <p:spPr>
            <a:xfrm>
              <a:off x="2325888" y="3356405"/>
              <a:ext cx="94853" cy="122999"/>
            </a:xfrm>
            <a:custGeom>
              <a:avLst/>
              <a:gdLst/>
              <a:ahLst/>
              <a:cxnLst/>
              <a:rect l="l" t="t" r="r" b="b"/>
              <a:pathLst>
                <a:path w="2113" h="2740" extrusionOk="0">
                  <a:moveTo>
                    <a:pt x="941" y="0"/>
                  </a:moveTo>
                  <a:cubicBezTo>
                    <a:pt x="890" y="13"/>
                    <a:pt x="845" y="32"/>
                    <a:pt x="800" y="51"/>
                  </a:cubicBezTo>
                  <a:cubicBezTo>
                    <a:pt x="710" y="83"/>
                    <a:pt x="627" y="135"/>
                    <a:pt x="550" y="192"/>
                  </a:cubicBezTo>
                  <a:cubicBezTo>
                    <a:pt x="410" y="288"/>
                    <a:pt x="314" y="435"/>
                    <a:pt x="288" y="608"/>
                  </a:cubicBezTo>
                  <a:cubicBezTo>
                    <a:pt x="282" y="685"/>
                    <a:pt x="294" y="768"/>
                    <a:pt x="333" y="839"/>
                  </a:cubicBezTo>
                  <a:cubicBezTo>
                    <a:pt x="365" y="903"/>
                    <a:pt x="403" y="967"/>
                    <a:pt x="461" y="1018"/>
                  </a:cubicBezTo>
                  <a:cubicBezTo>
                    <a:pt x="416" y="1031"/>
                    <a:pt x="378" y="1044"/>
                    <a:pt x="346" y="1069"/>
                  </a:cubicBezTo>
                  <a:cubicBezTo>
                    <a:pt x="288" y="1108"/>
                    <a:pt x="237" y="1146"/>
                    <a:pt x="198" y="1197"/>
                  </a:cubicBezTo>
                  <a:cubicBezTo>
                    <a:pt x="115" y="1293"/>
                    <a:pt x="51" y="1408"/>
                    <a:pt x="26" y="1536"/>
                  </a:cubicBezTo>
                  <a:cubicBezTo>
                    <a:pt x="0" y="1658"/>
                    <a:pt x="0" y="1786"/>
                    <a:pt x="32" y="1908"/>
                  </a:cubicBezTo>
                  <a:cubicBezTo>
                    <a:pt x="64" y="2029"/>
                    <a:pt x="128" y="2132"/>
                    <a:pt x="218" y="2221"/>
                  </a:cubicBezTo>
                  <a:cubicBezTo>
                    <a:pt x="243" y="2234"/>
                    <a:pt x="262" y="2253"/>
                    <a:pt x="288" y="2272"/>
                  </a:cubicBezTo>
                  <a:cubicBezTo>
                    <a:pt x="314" y="2292"/>
                    <a:pt x="339" y="2304"/>
                    <a:pt x="365" y="2317"/>
                  </a:cubicBezTo>
                  <a:lnTo>
                    <a:pt x="397" y="2330"/>
                  </a:lnTo>
                  <a:cubicBezTo>
                    <a:pt x="397" y="2343"/>
                    <a:pt x="403" y="2356"/>
                    <a:pt x="410" y="2362"/>
                  </a:cubicBezTo>
                  <a:cubicBezTo>
                    <a:pt x="499" y="2420"/>
                    <a:pt x="595" y="2477"/>
                    <a:pt x="691" y="2522"/>
                  </a:cubicBezTo>
                  <a:cubicBezTo>
                    <a:pt x="800" y="2567"/>
                    <a:pt x="915" y="2612"/>
                    <a:pt x="998" y="2637"/>
                  </a:cubicBezTo>
                  <a:cubicBezTo>
                    <a:pt x="1139" y="2688"/>
                    <a:pt x="1293" y="2720"/>
                    <a:pt x="1447" y="2733"/>
                  </a:cubicBezTo>
                  <a:cubicBezTo>
                    <a:pt x="1511" y="2740"/>
                    <a:pt x="1575" y="2740"/>
                    <a:pt x="1632" y="2740"/>
                  </a:cubicBezTo>
                  <a:cubicBezTo>
                    <a:pt x="1735" y="2740"/>
                    <a:pt x="1831" y="2733"/>
                    <a:pt x="1933" y="2720"/>
                  </a:cubicBezTo>
                  <a:cubicBezTo>
                    <a:pt x="1997" y="2714"/>
                    <a:pt x="2055" y="2701"/>
                    <a:pt x="2112" y="2695"/>
                  </a:cubicBezTo>
                  <a:lnTo>
                    <a:pt x="2093" y="2688"/>
                  </a:lnTo>
                  <a:lnTo>
                    <a:pt x="2080" y="2688"/>
                  </a:lnTo>
                  <a:cubicBezTo>
                    <a:pt x="1933" y="2663"/>
                    <a:pt x="1792" y="2637"/>
                    <a:pt x="1658" y="2599"/>
                  </a:cubicBezTo>
                  <a:cubicBezTo>
                    <a:pt x="1511" y="2560"/>
                    <a:pt x="1370" y="2516"/>
                    <a:pt x="1235" y="2452"/>
                  </a:cubicBezTo>
                  <a:cubicBezTo>
                    <a:pt x="1107" y="2394"/>
                    <a:pt x="986" y="2324"/>
                    <a:pt x="877" y="2240"/>
                  </a:cubicBezTo>
                  <a:cubicBezTo>
                    <a:pt x="774" y="2157"/>
                    <a:pt x="691" y="2061"/>
                    <a:pt x="627" y="1952"/>
                  </a:cubicBezTo>
                  <a:cubicBezTo>
                    <a:pt x="582" y="1869"/>
                    <a:pt x="550" y="1773"/>
                    <a:pt x="538" y="1677"/>
                  </a:cubicBezTo>
                  <a:cubicBezTo>
                    <a:pt x="531" y="1645"/>
                    <a:pt x="531" y="1607"/>
                    <a:pt x="531" y="1568"/>
                  </a:cubicBezTo>
                  <a:cubicBezTo>
                    <a:pt x="531" y="1530"/>
                    <a:pt x="538" y="1485"/>
                    <a:pt x="550" y="1440"/>
                  </a:cubicBezTo>
                  <a:cubicBezTo>
                    <a:pt x="563" y="1408"/>
                    <a:pt x="576" y="1376"/>
                    <a:pt x="589" y="1344"/>
                  </a:cubicBezTo>
                  <a:cubicBezTo>
                    <a:pt x="608" y="1312"/>
                    <a:pt x="634" y="1287"/>
                    <a:pt x="659" y="1261"/>
                  </a:cubicBezTo>
                  <a:cubicBezTo>
                    <a:pt x="685" y="1236"/>
                    <a:pt x="710" y="1216"/>
                    <a:pt x="736" y="1197"/>
                  </a:cubicBezTo>
                  <a:cubicBezTo>
                    <a:pt x="774" y="1172"/>
                    <a:pt x="806" y="1152"/>
                    <a:pt x="838" y="1140"/>
                  </a:cubicBezTo>
                  <a:cubicBezTo>
                    <a:pt x="877" y="1127"/>
                    <a:pt x="909" y="1108"/>
                    <a:pt x="947" y="1095"/>
                  </a:cubicBezTo>
                  <a:cubicBezTo>
                    <a:pt x="986" y="1082"/>
                    <a:pt x="1043" y="1063"/>
                    <a:pt x="1120" y="1044"/>
                  </a:cubicBezTo>
                  <a:cubicBezTo>
                    <a:pt x="1094" y="1031"/>
                    <a:pt x="1062" y="1012"/>
                    <a:pt x="1043" y="999"/>
                  </a:cubicBezTo>
                  <a:cubicBezTo>
                    <a:pt x="1005" y="973"/>
                    <a:pt x="966" y="948"/>
                    <a:pt x="934" y="916"/>
                  </a:cubicBezTo>
                  <a:cubicBezTo>
                    <a:pt x="902" y="890"/>
                    <a:pt x="877" y="852"/>
                    <a:pt x="851" y="819"/>
                  </a:cubicBezTo>
                  <a:cubicBezTo>
                    <a:pt x="832" y="787"/>
                    <a:pt x="813" y="749"/>
                    <a:pt x="794" y="717"/>
                  </a:cubicBezTo>
                  <a:cubicBezTo>
                    <a:pt x="774" y="659"/>
                    <a:pt x="762" y="608"/>
                    <a:pt x="749" y="557"/>
                  </a:cubicBezTo>
                  <a:cubicBezTo>
                    <a:pt x="742" y="499"/>
                    <a:pt x="742" y="442"/>
                    <a:pt x="749" y="384"/>
                  </a:cubicBezTo>
                  <a:cubicBezTo>
                    <a:pt x="755" y="333"/>
                    <a:pt x="768" y="275"/>
                    <a:pt x="787" y="224"/>
                  </a:cubicBezTo>
                  <a:cubicBezTo>
                    <a:pt x="806" y="179"/>
                    <a:pt x="838" y="128"/>
                    <a:pt x="870" y="90"/>
                  </a:cubicBezTo>
                  <a:cubicBezTo>
                    <a:pt x="890" y="58"/>
                    <a:pt x="915" y="32"/>
                    <a:pt x="941" y="13"/>
                  </a:cubicBezTo>
                  <a:lnTo>
                    <a:pt x="941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" name="Google Shape;3829;p50"/>
            <p:cNvSpPr/>
            <p:nvPr/>
          </p:nvSpPr>
          <p:spPr>
            <a:xfrm>
              <a:off x="2150331" y="3426789"/>
              <a:ext cx="132785" cy="185081"/>
            </a:xfrm>
            <a:custGeom>
              <a:avLst/>
              <a:gdLst/>
              <a:ahLst/>
              <a:cxnLst/>
              <a:rect l="l" t="t" r="r" b="b"/>
              <a:pathLst>
                <a:path w="2958" h="4123" extrusionOk="0">
                  <a:moveTo>
                    <a:pt x="1044" y="0"/>
                  </a:moveTo>
                  <a:cubicBezTo>
                    <a:pt x="986" y="52"/>
                    <a:pt x="935" y="96"/>
                    <a:pt x="890" y="154"/>
                  </a:cubicBezTo>
                  <a:cubicBezTo>
                    <a:pt x="775" y="282"/>
                    <a:pt x="692" y="429"/>
                    <a:pt x="634" y="589"/>
                  </a:cubicBezTo>
                  <a:cubicBezTo>
                    <a:pt x="608" y="666"/>
                    <a:pt x="589" y="749"/>
                    <a:pt x="583" y="832"/>
                  </a:cubicBezTo>
                  <a:cubicBezTo>
                    <a:pt x="570" y="916"/>
                    <a:pt x="576" y="1005"/>
                    <a:pt x="596" y="1088"/>
                  </a:cubicBezTo>
                  <a:cubicBezTo>
                    <a:pt x="602" y="1120"/>
                    <a:pt x="615" y="1152"/>
                    <a:pt x="628" y="1178"/>
                  </a:cubicBezTo>
                  <a:cubicBezTo>
                    <a:pt x="538" y="1178"/>
                    <a:pt x="455" y="1204"/>
                    <a:pt x="378" y="1242"/>
                  </a:cubicBezTo>
                  <a:cubicBezTo>
                    <a:pt x="301" y="1287"/>
                    <a:pt x="231" y="1344"/>
                    <a:pt x="180" y="1415"/>
                  </a:cubicBezTo>
                  <a:cubicBezTo>
                    <a:pt x="128" y="1485"/>
                    <a:pt x="84" y="1568"/>
                    <a:pt x="58" y="1652"/>
                  </a:cubicBezTo>
                  <a:cubicBezTo>
                    <a:pt x="26" y="1741"/>
                    <a:pt x="13" y="1831"/>
                    <a:pt x="7" y="1927"/>
                  </a:cubicBezTo>
                  <a:cubicBezTo>
                    <a:pt x="0" y="2023"/>
                    <a:pt x="7" y="2125"/>
                    <a:pt x="20" y="2221"/>
                  </a:cubicBezTo>
                  <a:cubicBezTo>
                    <a:pt x="45" y="2407"/>
                    <a:pt x="122" y="2592"/>
                    <a:pt x="237" y="2746"/>
                  </a:cubicBezTo>
                  <a:cubicBezTo>
                    <a:pt x="288" y="2804"/>
                    <a:pt x="340" y="2855"/>
                    <a:pt x="397" y="2900"/>
                  </a:cubicBezTo>
                  <a:cubicBezTo>
                    <a:pt x="461" y="2938"/>
                    <a:pt x="525" y="2970"/>
                    <a:pt x="596" y="2996"/>
                  </a:cubicBezTo>
                  <a:cubicBezTo>
                    <a:pt x="660" y="3008"/>
                    <a:pt x="717" y="3021"/>
                    <a:pt x="781" y="3021"/>
                  </a:cubicBezTo>
                  <a:cubicBezTo>
                    <a:pt x="839" y="3021"/>
                    <a:pt x="903" y="3015"/>
                    <a:pt x="960" y="3002"/>
                  </a:cubicBezTo>
                  <a:lnTo>
                    <a:pt x="960" y="3002"/>
                  </a:lnTo>
                  <a:cubicBezTo>
                    <a:pt x="941" y="3015"/>
                    <a:pt x="935" y="3040"/>
                    <a:pt x="928" y="3066"/>
                  </a:cubicBezTo>
                  <a:cubicBezTo>
                    <a:pt x="909" y="3124"/>
                    <a:pt x="896" y="3181"/>
                    <a:pt x="896" y="3245"/>
                  </a:cubicBezTo>
                  <a:cubicBezTo>
                    <a:pt x="890" y="3361"/>
                    <a:pt x="922" y="3476"/>
                    <a:pt x="973" y="3578"/>
                  </a:cubicBezTo>
                  <a:cubicBezTo>
                    <a:pt x="1031" y="3681"/>
                    <a:pt x="1101" y="3770"/>
                    <a:pt x="1191" y="3847"/>
                  </a:cubicBezTo>
                  <a:cubicBezTo>
                    <a:pt x="1287" y="3924"/>
                    <a:pt x="1396" y="3988"/>
                    <a:pt x="1505" y="4033"/>
                  </a:cubicBezTo>
                  <a:cubicBezTo>
                    <a:pt x="1607" y="4077"/>
                    <a:pt x="1709" y="4103"/>
                    <a:pt x="1818" y="4116"/>
                  </a:cubicBezTo>
                  <a:cubicBezTo>
                    <a:pt x="1850" y="4116"/>
                    <a:pt x="1882" y="4122"/>
                    <a:pt x="1914" y="4122"/>
                  </a:cubicBezTo>
                  <a:cubicBezTo>
                    <a:pt x="1991" y="4122"/>
                    <a:pt x="2061" y="4109"/>
                    <a:pt x="2138" y="4090"/>
                  </a:cubicBezTo>
                  <a:cubicBezTo>
                    <a:pt x="2189" y="4077"/>
                    <a:pt x="2234" y="4058"/>
                    <a:pt x="2285" y="4039"/>
                  </a:cubicBezTo>
                  <a:cubicBezTo>
                    <a:pt x="2330" y="4013"/>
                    <a:pt x="2381" y="3981"/>
                    <a:pt x="2420" y="3943"/>
                  </a:cubicBezTo>
                  <a:cubicBezTo>
                    <a:pt x="2477" y="3898"/>
                    <a:pt x="2529" y="3841"/>
                    <a:pt x="2567" y="3777"/>
                  </a:cubicBezTo>
                  <a:lnTo>
                    <a:pt x="2567" y="3777"/>
                  </a:lnTo>
                  <a:cubicBezTo>
                    <a:pt x="2561" y="3789"/>
                    <a:pt x="2567" y="3802"/>
                    <a:pt x="2573" y="3809"/>
                  </a:cubicBezTo>
                  <a:cubicBezTo>
                    <a:pt x="2586" y="3815"/>
                    <a:pt x="2593" y="3821"/>
                    <a:pt x="2605" y="3821"/>
                  </a:cubicBezTo>
                  <a:cubicBezTo>
                    <a:pt x="2618" y="3821"/>
                    <a:pt x="2631" y="3815"/>
                    <a:pt x="2637" y="3809"/>
                  </a:cubicBezTo>
                  <a:cubicBezTo>
                    <a:pt x="2695" y="3751"/>
                    <a:pt x="2753" y="3693"/>
                    <a:pt x="2810" y="3642"/>
                  </a:cubicBezTo>
                  <a:lnTo>
                    <a:pt x="2823" y="3629"/>
                  </a:lnTo>
                  <a:lnTo>
                    <a:pt x="2829" y="3623"/>
                  </a:lnTo>
                  <a:lnTo>
                    <a:pt x="2836" y="3617"/>
                  </a:lnTo>
                  <a:lnTo>
                    <a:pt x="2849" y="3610"/>
                  </a:lnTo>
                  <a:lnTo>
                    <a:pt x="2861" y="3597"/>
                  </a:lnTo>
                  <a:lnTo>
                    <a:pt x="2957" y="3501"/>
                  </a:lnTo>
                  <a:lnTo>
                    <a:pt x="2957" y="3501"/>
                  </a:lnTo>
                  <a:cubicBezTo>
                    <a:pt x="2900" y="3527"/>
                    <a:pt x="2861" y="3546"/>
                    <a:pt x="2829" y="3559"/>
                  </a:cubicBezTo>
                  <a:cubicBezTo>
                    <a:pt x="2740" y="3591"/>
                    <a:pt x="2650" y="3610"/>
                    <a:pt x="2554" y="3623"/>
                  </a:cubicBezTo>
                  <a:cubicBezTo>
                    <a:pt x="2497" y="3629"/>
                    <a:pt x="2439" y="3636"/>
                    <a:pt x="2381" y="3636"/>
                  </a:cubicBezTo>
                  <a:cubicBezTo>
                    <a:pt x="2343" y="3636"/>
                    <a:pt x="2305" y="3636"/>
                    <a:pt x="2266" y="3629"/>
                  </a:cubicBezTo>
                  <a:cubicBezTo>
                    <a:pt x="2215" y="3623"/>
                    <a:pt x="2164" y="3617"/>
                    <a:pt x="2113" y="3604"/>
                  </a:cubicBezTo>
                  <a:cubicBezTo>
                    <a:pt x="2068" y="3597"/>
                    <a:pt x="2023" y="3578"/>
                    <a:pt x="1985" y="3565"/>
                  </a:cubicBezTo>
                  <a:cubicBezTo>
                    <a:pt x="1901" y="3527"/>
                    <a:pt x="1825" y="3482"/>
                    <a:pt x="1761" y="3425"/>
                  </a:cubicBezTo>
                  <a:cubicBezTo>
                    <a:pt x="1729" y="3393"/>
                    <a:pt x="1703" y="3367"/>
                    <a:pt x="1684" y="3335"/>
                  </a:cubicBezTo>
                  <a:cubicBezTo>
                    <a:pt x="1658" y="3303"/>
                    <a:pt x="1633" y="3277"/>
                    <a:pt x="1613" y="3245"/>
                  </a:cubicBezTo>
                  <a:cubicBezTo>
                    <a:pt x="1575" y="3169"/>
                    <a:pt x="1537" y="3098"/>
                    <a:pt x="1517" y="3015"/>
                  </a:cubicBezTo>
                  <a:cubicBezTo>
                    <a:pt x="1492" y="2938"/>
                    <a:pt x="1472" y="2855"/>
                    <a:pt x="1466" y="2772"/>
                  </a:cubicBezTo>
                  <a:cubicBezTo>
                    <a:pt x="1460" y="2688"/>
                    <a:pt x="1460" y="2605"/>
                    <a:pt x="1466" y="2522"/>
                  </a:cubicBezTo>
                  <a:cubicBezTo>
                    <a:pt x="1472" y="2439"/>
                    <a:pt x="1492" y="2356"/>
                    <a:pt x="1517" y="2279"/>
                  </a:cubicBezTo>
                  <a:cubicBezTo>
                    <a:pt x="1530" y="2240"/>
                    <a:pt x="1549" y="2202"/>
                    <a:pt x="1562" y="2164"/>
                  </a:cubicBezTo>
                  <a:lnTo>
                    <a:pt x="1575" y="2151"/>
                  </a:lnTo>
                  <a:lnTo>
                    <a:pt x="1575" y="2151"/>
                  </a:lnTo>
                  <a:cubicBezTo>
                    <a:pt x="1517" y="2183"/>
                    <a:pt x="1453" y="2215"/>
                    <a:pt x="1389" y="2240"/>
                  </a:cubicBezTo>
                  <a:cubicBezTo>
                    <a:pt x="1351" y="2260"/>
                    <a:pt x="1306" y="2272"/>
                    <a:pt x="1261" y="2285"/>
                  </a:cubicBezTo>
                  <a:cubicBezTo>
                    <a:pt x="1216" y="2298"/>
                    <a:pt x="1178" y="2304"/>
                    <a:pt x="1133" y="2304"/>
                  </a:cubicBezTo>
                  <a:lnTo>
                    <a:pt x="1095" y="2304"/>
                  </a:lnTo>
                  <a:cubicBezTo>
                    <a:pt x="1050" y="2304"/>
                    <a:pt x="1012" y="2298"/>
                    <a:pt x="967" y="2292"/>
                  </a:cubicBezTo>
                  <a:cubicBezTo>
                    <a:pt x="916" y="2279"/>
                    <a:pt x="871" y="2253"/>
                    <a:pt x="832" y="2215"/>
                  </a:cubicBezTo>
                  <a:cubicBezTo>
                    <a:pt x="820" y="2208"/>
                    <a:pt x="813" y="2196"/>
                    <a:pt x="807" y="2183"/>
                  </a:cubicBezTo>
                  <a:cubicBezTo>
                    <a:pt x="794" y="2176"/>
                    <a:pt x="788" y="2164"/>
                    <a:pt x="781" y="2151"/>
                  </a:cubicBezTo>
                  <a:cubicBezTo>
                    <a:pt x="768" y="2132"/>
                    <a:pt x="756" y="2106"/>
                    <a:pt x="743" y="2080"/>
                  </a:cubicBezTo>
                  <a:cubicBezTo>
                    <a:pt x="736" y="2048"/>
                    <a:pt x="730" y="2016"/>
                    <a:pt x="724" y="1978"/>
                  </a:cubicBezTo>
                  <a:cubicBezTo>
                    <a:pt x="717" y="1946"/>
                    <a:pt x="717" y="1908"/>
                    <a:pt x="717" y="1869"/>
                  </a:cubicBezTo>
                  <a:cubicBezTo>
                    <a:pt x="724" y="1780"/>
                    <a:pt x="743" y="1690"/>
                    <a:pt x="775" y="1607"/>
                  </a:cubicBezTo>
                  <a:cubicBezTo>
                    <a:pt x="794" y="1562"/>
                    <a:pt x="813" y="1524"/>
                    <a:pt x="839" y="1485"/>
                  </a:cubicBezTo>
                  <a:cubicBezTo>
                    <a:pt x="864" y="1447"/>
                    <a:pt x="890" y="1415"/>
                    <a:pt x="922" y="1383"/>
                  </a:cubicBezTo>
                  <a:cubicBezTo>
                    <a:pt x="986" y="1319"/>
                    <a:pt x="1056" y="1261"/>
                    <a:pt x="1133" y="1210"/>
                  </a:cubicBezTo>
                  <a:cubicBezTo>
                    <a:pt x="1172" y="1184"/>
                    <a:pt x="1210" y="1165"/>
                    <a:pt x="1255" y="1140"/>
                  </a:cubicBezTo>
                  <a:cubicBezTo>
                    <a:pt x="1280" y="1127"/>
                    <a:pt x="1306" y="1114"/>
                    <a:pt x="1332" y="1101"/>
                  </a:cubicBezTo>
                  <a:cubicBezTo>
                    <a:pt x="1280" y="1076"/>
                    <a:pt x="1229" y="1037"/>
                    <a:pt x="1184" y="999"/>
                  </a:cubicBezTo>
                  <a:cubicBezTo>
                    <a:pt x="1140" y="954"/>
                    <a:pt x="1101" y="903"/>
                    <a:pt x="1063" y="845"/>
                  </a:cubicBezTo>
                  <a:cubicBezTo>
                    <a:pt x="1031" y="788"/>
                    <a:pt x="1005" y="724"/>
                    <a:pt x="986" y="660"/>
                  </a:cubicBezTo>
                  <a:cubicBezTo>
                    <a:pt x="967" y="596"/>
                    <a:pt x="954" y="532"/>
                    <a:pt x="954" y="468"/>
                  </a:cubicBezTo>
                  <a:cubicBezTo>
                    <a:pt x="948" y="397"/>
                    <a:pt x="948" y="333"/>
                    <a:pt x="960" y="269"/>
                  </a:cubicBezTo>
                  <a:cubicBezTo>
                    <a:pt x="973" y="205"/>
                    <a:pt x="986" y="141"/>
                    <a:pt x="1012" y="77"/>
                  </a:cubicBezTo>
                  <a:cubicBezTo>
                    <a:pt x="1018" y="52"/>
                    <a:pt x="1031" y="32"/>
                    <a:pt x="1044" y="7"/>
                  </a:cubicBezTo>
                  <a:lnTo>
                    <a:pt x="1044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" name="Google Shape;3830;p50"/>
            <p:cNvSpPr/>
            <p:nvPr/>
          </p:nvSpPr>
          <p:spPr>
            <a:xfrm>
              <a:off x="2258332" y="3431682"/>
              <a:ext cx="322131" cy="285904"/>
            </a:xfrm>
            <a:custGeom>
              <a:avLst/>
              <a:gdLst/>
              <a:ahLst/>
              <a:cxnLst/>
              <a:rect l="l" t="t" r="r" b="b"/>
              <a:pathLst>
                <a:path w="7176" h="6369" extrusionOk="0">
                  <a:moveTo>
                    <a:pt x="4123" y="0"/>
                  </a:moveTo>
                  <a:lnTo>
                    <a:pt x="4116" y="7"/>
                  </a:lnTo>
                  <a:cubicBezTo>
                    <a:pt x="3726" y="7"/>
                    <a:pt x="3336" y="51"/>
                    <a:pt x="2952" y="141"/>
                  </a:cubicBezTo>
                  <a:cubicBezTo>
                    <a:pt x="2753" y="179"/>
                    <a:pt x="2561" y="237"/>
                    <a:pt x="2369" y="314"/>
                  </a:cubicBezTo>
                  <a:cubicBezTo>
                    <a:pt x="2171" y="391"/>
                    <a:pt x="1979" y="487"/>
                    <a:pt x="1799" y="602"/>
                  </a:cubicBezTo>
                  <a:cubicBezTo>
                    <a:pt x="1601" y="723"/>
                    <a:pt x="1428" y="877"/>
                    <a:pt x="1281" y="1056"/>
                  </a:cubicBezTo>
                  <a:cubicBezTo>
                    <a:pt x="1204" y="1146"/>
                    <a:pt x="1140" y="1235"/>
                    <a:pt x="1083" y="1338"/>
                  </a:cubicBezTo>
                  <a:cubicBezTo>
                    <a:pt x="1044" y="1402"/>
                    <a:pt x="1012" y="1466"/>
                    <a:pt x="980" y="1530"/>
                  </a:cubicBezTo>
                  <a:lnTo>
                    <a:pt x="923" y="1619"/>
                  </a:lnTo>
                  <a:cubicBezTo>
                    <a:pt x="891" y="1677"/>
                    <a:pt x="846" y="1754"/>
                    <a:pt x="795" y="1831"/>
                  </a:cubicBezTo>
                  <a:cubicBezTo>
                    <a:pt x="750" y="1901"/>
                    <a:pt x="699" y="1965"/>
                    <a:pt x="647" y="2023"/>
                  </a:cubicBezTo>
                  <a:cubicBezTo>
                    <a:pt x="622" y="2048"/>
                    <a:pt x="603" y="2067"/>
                    <a:pt x="577" y="2087"/>
                  </a:cubicBezTo>
                  <a:lnTo>
                    <a:pt x="532" y="2125"/>
                  </a:lnTo>
                  <a:cubicBezTo>
                    <a:pt x="500" y="2163"/>
                    <a:pt x="462" y="2195"/>
                    <a:pt x="430" y="2240"/>
                  </a:cubicBezTo>
                  <a:cubicBezTo>
                    <a:pt x="302" y="2381"/>
                    <a:pt x="199" y="2541"/>
                    <a:pt x="129" y="2720"/>
                  </a:cubicBezTo>
                  <a:cubicBezTo>
                    <a:pt x="97" y="2803"/>
                    <a:pt x="71" y="2893"/>
                    <a:pt x="52" y="2983"/>
                  </a:cubicBezTo>
                  <a:cubicBezTo>
                    <a:pt x="14" y="3162"/>
                    <a:pt x="1" y="3348"/>
                    <a:pt x="20" y="3533"/>
                  </a:cubicBezTo>
                  <a:cubicBezTo>
                    <a:pt x="33" y="3725"/>
                    <a:pt x="71" y="3911"/>
                    <a:pt x="135" y="4096"/>
                  </a:cubicBezTo>
                  <a:cubicBezTo>
                    <a:pt x="187" y="4244"/>
                    <a:pt x="251" y="4384"/>
                    <a:pt x="321" y="4525"/>
                  </a:cubicBezTo>
                  <a:cubicBezTo>
                    <a:pt x="398" y="4666"/>
                    <a:pt x="487" y="4800"/>
                    <a:pt x="590" y="4922"/>
                  </a:cubicBezTo>
                  <a:cubicBezTo>
                    <a:pt x="692" y="5037"/>
                    <a:pt x="807" y="5140"/>
                    <a:pt x="923" y="5242"/>
                  </a:cubicBezTo>
                  <a:cubicBezTo>
                    <a:pt x="987" y="5293"/>
                    <a:pt x="1051" y="5344"/>
                    <a:pt x="1115" y="5402"/>
                  </a:cubicBezTo>
                  <a:cubicBezTo>
                    <a:pt x="1172" y="5440"/>
                    <a:pt x="1223" y="5485"/>
                    <a:pt x="1268" y="5530"/>
                  </a:cubicBezTo>
                  <a:cubicBezTo>
                    <a:pt x="1351" y="5607"/>
                    <a:pt x="1422" y="5690"/>
                    <a:pt x="1499" y="5767"/>
                  </a:cubicBezTo>
                  <a:cubicBezTo>
                    <a:pt x="1537" y="5818"/>
                    <a:pt x="1582" y="5863"/>
                    <a:pt x="1627" y="5914"/>
                  </a:cubicBezTo>
                  <a:cubicBezTo>
                    <a:pt x="1742" y="6036"/>
                    <a:pt x="1876" y="6151"/>
                    <a:pt x="2023" y="6240"/>
                  </a:cubicBezTo>
                  <a:cubicBezTo>
                    <a:pt x="2158" y="6324"/>
                    <a:pt x="2318" y="6362"/>
                    <a:pt x="2478" y="6368"/>
                  </a:cubicBezTo>
                  <a:lnTo>
                    <a:pt x="2491" y="6368"/>
                  </a:lnTo>
                  <a:cubicBezTo>
                    <a:pt x="2567" y="6368"/>
                    <a:pt x="2644" y="6356"/>
                    <a:pt x="2721" y="6343"/>
                  </a:cubicBezTo>
                  <a:cubicBezTo>
                    <a:pt x="2804" y="6324"/>
                    <a:pt x="2881" y="6298"/>
                    <a:pt x="2958" y="6266"/>
                  </a:cubicBezTo>
                  <a:cubicBezTo>
                    <a:pt x="3016" y="6247"/>
                    <a:pt x="3073" y="6215"/>
                    <a:pt x="3118" y="6176"/>
                  </a:cubicBezTo>
                  <a:cubicBezTo>
                    <a:pt x="3144" y="6157"/>
                    <a:pt x="3169" y="6132"/>
                    <a:pt x="3188" y="6106"/>
                  </a:cubicBezTo>
                  <a:lnTo>
                    <a:pt x="3214" y="6106"/>
                  </a:lnTo>
                  <a:cubicBezTo>
                    <a:pt x="3220" y="6100"/>
                    <a:pt x="3227" y="6093"/>
                    <a:pt x="3233" y="6087"/>
                  </a:cubicBezTo>
                  <a:cubicBezTo>
                    <a:pt x="3240" y="6068"/>
                    <a:pt x="3252" y="6048"/>
                    <a:pt x="3259" y="6029"/>
                  </a:cubicBezTo>
                  <a:cubicBezTo>
                    <a:pt x="3406" y="5754"/>
                    <a:pt x="3579" y="5504"/>
                    <a:pt x="3790" y="5274"/>
                  </a:cubicBezTo>
                  <a:cubicBezTo>
                    <a:pt x="4014" y="5024"/>
                    <a:pt x="4264" y="4788"/>
                    <a:pt x="4500" y="4557"/>
                  </a:cubicBezTo>
                  <a:lnTo>
                    <a:pt x="4692" y="4372"/>
                  </a:lnTo>
                  <a:cubicBezTo>
                    <a:pt x="4801" y="4269"/>
                    <a:pt x="4910" y="4160"/>
                    <a:pt x="5012" y="4052"/>
                  </a:cubicBezTo>
                  <a:lnTo>
                    <a:pt x="5172" y="3892"/>
                  </a:lnTo>
                  <a:cubicBezTo>
                    <a:pt x="5345" y="3719"/>
                    <a:pt x="5524" y="3546"/>
                    <a:pt x="5723" y="3354"/>
                  </a:cubicBezTo>
                  <a:cubicBezTo>
                    <a:pt x="5851" y="3232"/>
                    <a:pt x="5979" y="3111"/>
                    <a:pt x="6113" y="2983"/>
                  </a:cubicBezTo>
                  <a:lnTo>
                    <a:pt x="6145" y="2951"/>
                  </a:lnTo>
                  <a:cubicBezTo>
                    <a:pt x="6196" y="2899"/>
                    <a:pt x="6254" y="2855"/>
                    <a:pt x="6305" y="2803"/>
                  </a:cubicBezTo>
                  <a:cubicBezTo>
                    <a:pt x="6344" y="2765"/>
                    <a:pt x="6382" y="2727"/>
                    <a:pt x="6427" y="2695"/>
                  </a:cubicBezTo>
                  <a:lnTo>
                    <a:pt x="6485" y="2637"/>
                  </a:lnTo>
                  <a:cubicBezTo>
                    <a:pt x="6568" y="2567"/>
                    <a:pt x="6657" y="2483"/>
                    <a:pt x="6741" y="2400"/>
                  </a:cubicBezTo>
                  <a:cubicBezTo>
                    <a:pt x="6741" y="2407"/>
                    <a:pt x="6747" y="2413"/>
                    <a:pt x="6747" y="2419"/>
                  </a:cubicBezTo>
                  <a:cubicBezTo>
                    <a:pt x="6760" y="2426"/>
                    <a:pt x="6766" y="2432"/>
                    <a:pt x="6779" y="2432"/>
                  </a:cubicBezTo>
                  <a:cubicBezTo>
                    <a:pt x="6792" y="2432"/>
                    <a:pt x="6798" y="2432"/>
                    <a:pt x="6805" y="2426"/>
                  </a:cubicBezTo>
                  <a:cubicBezTo>
                    <a:pt x="6888" y="2362"/>
                    <a:pt x="6958" y="2291"/>
                    <a:pt x="7022" y="2208"/>
                  </a:cubicBezTo>
                  <a:cubicBezTo>
                    <a:pt x="7073" y="2144"/>
                    <a:pt x="7112" y="2067"/>
                    <a:pt x="7144" y="1984"/>
                  </a:cubicBezTo>
                  <a:cubicBezTo>
                    <a:pt x="7169" y="1907"/>
                    <a:pt x="7176" y="1831"/>
                    <a:pt x="7176" y="1747"/>
                  </a:cubicBezTo>
                  <a:cubicBezTo>
                    <a:pt x="7176" y="1671"/>
                    <a:pt x="7163" y="1587"/>
                    <a:pt x="7144" y="1511"/>
                  </a:cubicBezTo>
                  <a:cubicBezTo>
                    <a:pt x="7093" y="1351"/>
                    <a:pt x="7009" y="1197"/>
                    <a:pt x="6901" y="1063"/>
                  </a:cubicBezTo>
                  <a:cubicBezTo>
                    <a:pt x="6785" y="922"/>
                    <a:pt x="6651" y="794"/>
                    <a:pt x="6504" y="685"/>
                  </a:cubicBezTo>
                  <a:cubicBezTo>
                    <a:pt x="6427" y="634"/>
                    <a:pt x="6350" y="583"/>
                    <a:pt x="6267" y="531"/>
                  </a:cubicBezTo>
                  <a:cubicBezTo>
                    <a:pt x="6184" y="480"/>
                    <a:pt x="6094" y="435"/>
                    <a:pt x="6004" y="391"/>
                  </a:cubicBezTo>
                  <a:cubicBezTo>
                    <a:pt x="5819" y="307"/>
                    <a:pt x="5627" y="231"/>
                    <a:pt x="5428" y="179"/>
                  </a:cubicBezTo>
                  <a:cubicBezTo>
                    <a:pt x="5025" y="64"/>
                    <a:pt x="4609" y="7"/>
                    <a:pt x="4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" name="Google Shape;3831;p50"/>
            <p:cNvSpPr/>
            <p:nvPr/>
          </p:nvSpPr>
          <p:spPr>
            <a:xfrm>
              <a:off x="2563749" y="3511807"/>
              <a:ext cx="15846" cy="26889"/>
            </a:xfrm>
            <a:custGeom>
              <a:avLst/>
              <a:gdLst/>
              <a:ahLst/>
              <a:cxnLst/>
              <a:rect l="l" t="t" r="r" b="b"/>
              <a:pathLst>
                <a:path w="353" h="599" extrusionOk="0">
                  <a:moveTo>
                    <a:pt x="314" y="1"/>
                  </a:moveTo>
                  <a:cubicBezTo>
                    <a:pt x="295" y="1"/>
                    <a:pt x="282" y="14"/>
                    <a:pt x="276" y="33"/>
                  </a:cubicBezTo>
                  <a:cubicBezTo>
                    <a:pt x="269" y="90"/>
                    <a:pt x="263" y="148"/>
                    <a:pt x="250" y="199"/>
                  </a:cubicBezTo>
                  <a:cubicBezTo>
                    <a:pt x="237" y="257"/>
                    <a:pt x="218" y="308"/>
                    <a:pt x="193" y="359"/>
                  </a:cubicBezTo>
                  <a:lnTo>
                    <a:pt x="193" y="353"/>
                  </a:lnTo>
                  <a:lnTo>
                    <a:pt x="186" y="366"/>
                  </a:lnTo>
                  <a:cubicBezTo>
                    <a:pt x="167" y="398"/>
                    <a:pt x="148" y="423"/>
                    <a:pt x="122" y="455"/>
                  </a:cubicBezTo>
                  <a:cubicBezTo>
                    <a:pt x="103" y="474"/>
                    <a:pt x="77" y="494"/>
                    <a:pt x="52" y="513"/>
                  </a:cubicBezTo>
                  <a:lnTo>
                    <a:pt x="33" y="526"/>
                  </a:lnTo>
                  <a:cubicBezTo>
                    <a:pt x="13" y="532"/>
                    <a:pt x="1" y="558"/>
                    <a:pt x="13" y="577"/>
                  </a:cubicBezTo>
                  <a:cubicBezTo>
                    <a:pt x="18" y="591"/>
                    <a:pt x="34" y="598"/>
                    <a:pt x="49" y="598"/>
                  </a:cubicBezTo>
                  <a:cubicBezTo>
                    <a:pt x="55" y="598"/>
                    <a:pt x="60" y="598"/>
                    <a:pt x="65" y="596"/>
                  </a:cubicBezTo>
                  <a:cubicBezTo>
                    <a:pt x="109" y="570"/>
                    <a:pt x="148" y="538"/>
                    <a:pt x="186" y="500"/>
                  </a:cubicBezTo>
                  <a:cubicBezTo>
                    <a:pt x="218" y="462"/>
                    <a:pt x="250" y="410"/>
                    <a:pt x="276" y="366"/>
                  </a:cubicBezTo>
                  <a:cubicBezTo>
                    <a:pt x="295" y="314"/>
                    <a:pt x="314" y="257"/>
                    <a:pt x="327" y="206"/>
                  </a:cubicBezTo>
                  <a:cubicBezTo>
                    <a:pt x="340" y="148"/>
                    <a:pt x="346" y="97"/>
                    <a:pt x="353" y="46"/>
                  </a:cubicBezTo>
                  <a:cubicBezTo>
                    <a:pt x="353" y="20"/>
                    <a:pt x="340" y="1"/>
                    <a:pt x="314" y="1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Google Shape;3832;p50"/>
            <p:cNvSpPr/>
            <p:nvPr/>
          </p:nvSpPr>
          <p:spPr>
            <a:xfrm>
              <a:off x="2568193" y="3515577"/>
              <a:ext cx="11402" cy="19123"/>
            </a:xfrm>
            <a:custGeom>
              <a:avLst/>
              <a:gdLst/>
              <a:ahLst/>
              <a:cxnLst/>
              <a:rect l="l" t="t" r="r" b="b"/>
              <a:pathLst>
                <a:path w="254" h="426" extrusionOk="0">
                  <a:moveTo>
                    <a:pt x="215" y="0"/>
                  </a:moveTo>
                  <a:cubicBezTo>
                    <a:pt x="196" y="0"/>
                    <a:pt x="177" y="19"/>
                    <a:pt x="177" y="38"/>
                  </a:cubicBezTo>
                  <a:cubicBezTo>
                    <a:pt x="170" y="70"/>
                    <a:pt x="164" y="102"/>
                    <a:pt x="158" y="134"/>
                  </a:cubicBezTo>
                  <a:cubicBezTo>
                    <a:pt x="151" y="179"/>
                    <a:pt x="132" y="218"/>
                    <a:pt x="113" y="256"/>
                  </a:cubicBezTo>
                  <a:cubicBezTo>
                    <a:pt x="100" y="282"/>
                    <a:pt x="87" y="301"/>
                    <a:pt x="68" y="326"/>
                  </a:cubicBezTo>
                  <a:cubicBezTo>
                    <a:pt x="55" y="333"/>
                    <a:pt x="49" y="346"/>
                    <a:pt x="36" y="352"/>
                  </a:cubicBezTo>
                  <a:cubicBezTo>
                    <a:pt x="0" y="383"/>
                    <a:pt x="25" y="425"/>
                    <a:pt x="57" y="425"/>
                  </a:cubicBezTo>
                  <a:cubicBezTo>
                    <a:pt x="65" y="425"/>
                    <a:pt x="73" y="423"/>
                    <a:pt x="81" y="416"/>
                  </a:cubicBezTo>
                  <a:cubicBezTo>
                    <a:pt x="138" y="371"/>
                    <a:pt x="177" y="314"/>
                    <a:pt x="202" y="250"/>
                  </a:cubicBezTo>
                  <a:cubicBezTo>
                    <a:pt x="215" y="218"/>
                    <a:pt x="228" y="179"/>
                    <a:pt x="234" y="147"/>
                  </a:cubicBezTo>
                  <a:cubicBezTo>
                    <a:pt x="247" y="115"/>
                    <a:pt x="247" y="77"/>
                    <a:pt x="254" y="45"/>
                  </a:cubicBezTo>
                  <a:cubicBezTo>
                    <a:pt x="254" y="26"/>
                    <a:pt x="241" y="6"/>
                    <a:pt x="222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Google Shape;3833;p50"/>
            <p:cNvSpPr/>
            <p:nvPr/>
          </p:nvSpPr>
          <p:spPr>
            <a:xfrm>
              <a:off x="2570393" y="3516430"/>
              <a:ext cx="8933" cy="16924"/>
            </a:xfrm>
            <a:custGeom>
              <a:avLst/>
              <a:gdLst/>
              <a:ahLst/>
              <a:cxnLst/>
              <a:rect l="l" t="t" r="r" b="b"/>
              <a:pathLst>
                <a:path w="199" h="377" extrusionOk="0">
                  <a:moveTo>
                    <a:pt x="160" y="0"/>
                  </a:moveTo>
                  <a:cubicBezTo>
                    <a:pt x="141" y="0"/>
                    <a:pt x="121" y="19"/>
                    <a:pt x="121" y="39"/>
                  </a:cubicBezTo>
                  <a:cubicBezTo>
                    <a:pt x="115" y="71"/>
                    <a:pt x="109" y="103"/>
                    <a:pt x="102" y="128"/>
                  </a:cubicBezTo>
                  <a:cubicBezTo>
                    <a:pt x="89" y="179"/>
                    <a:pt x="70" y="224"/>
                    <a:pt x="51" y="269"/>
                  </a:cubicBezTo>
                  <a:cubicBezTo>
                    <a:pt x="45" y="282"/>
                    <a:pt x="32" y="295"/>
                    <a:pt x="19" y="314"/>
                  </a:cubicBezTo>
                  <a:cubicBezTo>
                    <a:pt x="0" y="342"/>
                    <a:pt x="29" y="376"/>
                    <a:pt x="56" y="376"/>
                  </a:cubicBezTo>
                  <a:cubicBezTo>
                    <a:pt x="66" y="376"/>
                    <a:pt x="76" y="371"/>
                    <a:pt x="83" y="359"/>
                  </a:cubicBezTo>
                  <a:cubicBezTo>
                    <a:pt x="147" y="263"/>
                    <a:pt x="185" y="154"/>
                    <a:pt x="198" y="45"/>
                  </a:cubicBezTo>
                  <a:cubicBezTo>
                    <a:pt x="198" y="26"/>
                    <a:pt x="185" y="7"/>
                    <a:pt x="166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" name="Google Shape;3834;p50"/>
            <p:cNvSpPr/>
            <p:nvPr/>
          </p:nvSpPr>
          <p:spPr>
            <a:xfrm>
              <a:off x="2572098" y="3512974"/>
              <a:ext cx="7766" cy="17597"/>
            </a:xfrm>
            <a:custGeom>
              <a:avLst/>
              <a:gdLst/>
              <a:ahLst/>
              <a:cxnLst/>
              <a:rect l="l" t="t" r="r" b="b"/>
              <a:pathLst>
                <a:path w="173" h="392" extrusionOk="0">
                  <a:moveTo>
                    <a:pt x="135" y="0"/>
                  </a:moveTo>
                  <a:cubicBezTo>
                    <a:pt x="122" y="0"/>
                    <a:pt x="115" y="0"/>
                    <a:pt x="109" y="7"/>
                  </a:cubicBezTo>
                  <a:cubicBezTo>
                    <a:pt x="103" y="13"/>
                    <a:pt x="96" y="26"/>
                    <a:pt x="96" y="32"/>
                  </a:cubicBezTo>
                  <a:cubicBezTo>
                    <a:pt x="96" y="84"/>
                    <a:pt x="90" y="128"/>
                    <a:pt x="77" y="173"/>
                  </a:cubicBezTo>
                  <a:cubicBezTo>
                    <a:pt x="71" y="212"/>
                    <a:pt x="58" y="256"/>
                    <a:pt x="32" y="295"/>
                  </a:cubicBezTo>
                  <a:cubicBezTo>
                    <a:pt x="26" y="301"/>
                    <a:pt x="19" y="314"/>
                    <a:pt x="13" y="327"/>
                  </a:cubicBezTo>
                  <a:cubicBezTo>
                    <a:pt x="0" y="346"/>
                    <a:pt x="7" y="372"/>
                    <a:pt x="26" y="384"/>
                  </a:cubicBezTo>
                  <a:cubicBezTo>
                    <a:pt x="30" y="389"/>
                    <a:pt x="36" y="391"/>
                    <a:pt x="43" y="391"/>
                  </a:cubicBezTo>
                  <a:cubicBezTo>
                    <a:pt x="55" y="391"/>
                    <a:pt x="69" y="384"/>
                    <a:pt x="77" y="372"/>
                  </a:cubicBezTo>
                  <a:cubicBezTo>
                    <a:pt x="141" y="276"/>
                    <a:pt x="173" y="160"/>
                    <a:pt x="173" y="45"/>
                  </a:cubicBezTo>
                  <a:cubicBezTo>
                    <a:pt x="173" y="32"/>
                    <a:pt x="173" y="20"/>
                    <a:pt x="160" y="13"/>
                  </a:cubicBezTo>
                  <a:cubicBezTo>
                    <a:pt x="160" y="7"/>
                    <a:pt x="147" y="0"/>
                    <a:pt x="141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" name="Google Shape;3835;p50"/>
            <p:cNvSpPr/>
            <p:nvPr/>
          </p:nvSpPr>
          <p:spPr>
            <a:xfrm>
              <a:off x="2573804" y="3510370"/>
              <a:ext cx="6060" cy="16385"/>
            </a:xfrm>
            <a:custGeom>
              <a:avLst/>
              <a:gdLst/>
              <a:ahLst/>
              <a:cxnLst/>
              <a:rect l="l" t="t" r="r" b="b"/>
              <a:pathLst>
                <a:path w="135" h="365" extrusionOk="0">
                  <a:moveTo>
                    <a:pt x="84" y="1"/>
                  </a:moveTo>
                  <a:lnTo>
                    <a:pt x="84" y="7"/>
                  </a:lnTo>
                  <a:cubicBezTo>
                    <a:pt x="65" y="7"/>
                    <a:pt x="45" y="33"/>
                    <a:pt x="52" y="52"/>
                  </a:cubicBezTo>
                  <a:cubicBezTo>
                    <a:pt x="52" y="58"/>
                    <a:pt x="52" y="65"/>
                    <a:pt x="52" y="71"/>
                  </a:cubicBezTo>
                  <a:cubicBezTo>
                    <a:pt x="52" y="122"/>
                    <a:pt x="45" y="174"/>
                    <a:pt x="33" y="218"/>
                  </a:cubicBezTo>
                  <a:lnTo>
                    <a:pt x="33" y="225"/>
                  </a:lnTo>
                  <a:cubicBezTo>
                    <a:pt x="26" y="250"/>
                    <a:pt x="13" y="282"/>
                    <a:pt x="7" y="314"/>
                  </a:cubicBezTo>
                  <a:cubicBezTo>
                    <a:pt x="1" y="334"/>
                    <a:pt x="7" y="353"/>
                    <a:pt x="33" y="359"/>
                  </a:cubicBezTo>
                  <a:cubicBezTo>
                    <a:pt x="38" y="363"/>
                    <a:pt x="43" y="364"/>
                    <a:pt x="48" y="364"/>
                  </a:cubicBezTo>
                  <a:cubicBezTo>
                    <a:pt x="61" y="364"/>
                    <a:pt x="73" y="354"/>
                    <a:pt x="77" y="340"/>
                  </a:cubicBezTo>
                  <a:cubicBezTo>
                    <a:pt x="97" y="289"/>
                    <a:pt x="109" y="244"/>
                    <a:pt x="122" y="193"/>
                  </a:cubicBezTo>
                  <a:cubicBezTo>
                    <a:pt x="129" y="142"/>
                    <a:pt x="135" y="90"/>
                    <a:pt x="129" y="39"/>
                  </a:cubicBezTo>
                  <a:cubicBezTo>
                    <a:pt x="129" y="20"/>
                    <a:pt x="109" y="1"/>
                    <a:pt x="90" y="1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Google Shape;3836;p50"/>
            <p:cNvSpPr/>
            <p:nvPr/>
          </p:nvSpPr>
          <p:spPr>
            <a:xfrm>
              <a:off x="2574433" y="3509832"/>
              <a:ext cx="5746" cy="14769"/>
            </a:xfrm>
            <a:custGeom>
              <a:avLst/>
              <a:gdLst/>
              <a:ahLst/>
              <a:cxnLst/>
              <a:rect l="l" t="t" r="r" b="b"/>
              <a:pathLst>
                <a:path w="128" h="329" extrusionOk="0">
                  <a:moveTo>
                    <a:pt x="89" y="0"/>
                  </a:moveTo>
                  <a:cubicBezTo>
                    <a:pt x="76" y="0"/>
                    <a:pt x="70" y="0"/>
                    <a:pt x="63" y="6"/>
                  </a:cubicBezTo>
                  <a:cubicBezTo>
                    <a:pt x="57" y="13"/>
                    <a:pt x="51" y="19"/>
                    <a:pt x="51" y="32"/>
                  </a:cubicBezTo>
                  <a:cubicBezTo>
                    <a:pt x="51" y="96"/>
                    <a:pt x="44" y="154"/>
                    <a:pt x="31" y="218"/>
                  </a:cubicBezTo>
                  <a:lnTo>
                    <a:pt x="31" y="205"/>
                  </a:lnTo>
                  <a:cubicBezTo>
                    <a:pt x="25" y="230"/>
                    <a:pt x="19" y="250"/>
                    <a:pt x="12" y="275"/>
                  </a:cubicBezTo>
                  <a:cubicBezTo>
                    <a:pt x="0" y="307"/>
                    <a:pt x="25" y="329"/>
                    <a:pt x="50" y="329"/>
                  </a:cubicBezTo>
                  <a:cubicBezTo>
                    <a:pt x="66" y="329"/>
                    <a:pt x="82" y="320"/>
                    <a:pt x="89" y="301"/>
                  </a:cubicBezTo>
                  <a:cubicBezTo>
                    <a:pt x="102" y="262"/>
                    <a:pt x="115" y="224"/>
                    <a:pt x="121" y="179"/>
                  </a:cubicBezTo>
                  <a:cubicBezTo>
                    <a:pt x="127" y="134"/>
                    <a:pt x="127" y="90"/>
                    <a:pt x="127" y="38"/>
                  </a:cubicBezTo>
                  <a:cubicBezTo>
                    <a:pt x="127" y="32"/>
                    <a:pt x="121" y="19"/>
                    <a:pt x="115" y="13"/>
                  </a:cubicBezTo>
                  <a:cubicBezTo>
                    <a:pt x="108" y="6"/>
                    <a:pt x="102" y="0"/>
                    <a:pt x="89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Google Shape;3837;p50"/>
            <p:cNvSpPr/>
            <p:nvPr/>
          </p:nvSpPr>
          <p:spPr>
            <a:xfrm>
              <a:off x="2575241" y="3510101"/>
              <a:ext cx="4938" cy="13557"/>
            </a:xfrm>
            <a:custGeom>
              <a:avLst/>
              <a:gdLst/>
              <a:ahLst/>
              <a:cxnLst/>
              <a:rect l="l" t="t" r="r" b="b"/>
              <a:pathLst>
                <a:path w="110" h="302" extrusionOk="0">
                  <a:moveTo>
                    <a:pt x="65" y="0"/>
                  </a:moveTo>
                  <a:cubicBezTo>
                    <a:pt x="45" y="0"/>
                    <a:pt x="26" y="20"/>
                    <a:pt x="26" y="39"/>
                  </a:cubicBezTo>
                  <a:cubicBezTo>
                    <a:pt x="26" y="109"/>
                    <a:pt x="13" y="186"/>
                    <a:pt x="1" y="256"/>
                  </a:cubicBezTo>
                  <a:cubicBezTo>
                    <a:pt x="1" y="269"/>
                    <a:pt x="1" y="276"/>
                    <a:pt x="7" y="288"/>
                  </a:cubicBezTo>
                  <a:cubicBezTo>
                    <a:pt x="13" y="295"/>
                    <a:pt x="26" y="301"/>
                    <a:pt x="33" y="301"/>
                  </a:cubicBezTo>
                  <a:cubicBezTo>
                    <a:pt x="45" y="301"/>
                    <a:pt x="58" y="295"/>
                    <a:pt x="65" y="288"/>
                  </a:cubicBezTo>
                  <a:cubicBezTo>
                    <a:pt x="71" y="282"/>
                    <a:pt x="77" y="276"/>
                    <a:pt x="77" y="263"/>
                  </a:cubicBezTo>
                  <a:cubicBezTo>
                    <a:pt x="90" y="192"/>
                    <a:pt x="103" y="122"/>
                    <a:pt x="103" y="45"/>
                  </a:cubicBezTo>
                  <a:cubicBezTo>
                    <a:pt x="109" y="26"/>
                    <a:pt x="90" y="7"/>
                    <a:pt x="71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" name="Google Shape;3838;p50"/>
            <p:cNvSpPr/>
            <p:nvPr/>
          </p:nvSpPr>
          <p:spPr>
            <a:xfrm>
              <a:off x="2258332" y="3434824"/>
              <a:ext cx="154062" cy="283031"/>
            </a:xfrm>
            <a:custGeom>
              <a:avLst/>
              <a:gdLst/>
              <a:ahLst/>
              <a:cxnLst/>
              <a:rect l="l" t="t" r="r" b="b"/>
              <a:pathLst>
                <a:path w="3432" h="6305" extrusionOk="0">
                  <a:moveTo>
                    <a:pt x="3329" y="1"/>
                  </a:moveTo>
                  <a:lnTo>
                    <a:pt x="3329" y="1"/>
                  </a:lnTo>
                  <a:cubicBezTo>
                    <a:pt x="3201" y="20"/>
                    <a:pt x="3080" y="39"/>
                    <a:pt x="2958" y="71"/>
                  </a:cubicBezTo>
                  <a:lnTo>
                    <a:pt x="2952" y="65"/>
                  </a:lnTo>
                  <a:cubicBezTo>
                    <a:pt x="2753" y="109"/>
                    <a:pt x="2555" y="167"/>
                    <a:pt x="2369" y="237"/>
                  </a:cubicBezTo>
                  <a:cubicBezTo>
                    <a:pt x="2164" y="314"/>
                    <a:pt x="1972" y="410"/>
                    <a:pt x="1793" y="525"/>
                  </a:cubicBezTo>
                  <a:cubicBezTo>
                    <a:pt x="1601" y="653"/>
                    <a:pt x="1428" y="807"/>
                    <a:pt x="1275" y="980"/>
                  </a:cubicBezTo>
                  <a:cubicBezTo>
                    <a:pt x="1204" y="1069"/>
                    <a:pt x="1140" y="1165"/>
                    <a:pt x="1083" y="1261"/>
                  </a:cubicBezTo>
                  <a:cubicBezTo>
                    <a:pt x="1044" y="1325"/>
                    <a:pt x="1006" y="1389"/>
                    <a:pt x="974" y="1453"/>
                  </a:cubicBezTo>
                  <a:lnTo>
                    <a:pt x="923" y="1549"/>
                  </a:lnTo>
                  <a:cubicBezTo>
                    <a:pt x="884" y="1613"/>
                    <a:pt x="839" y="1684"/>
                    <a:pt x="795" y="1754"/>
                  </a:cubicBezTo>
                  <a:cubicBezTo>
                    <a:pt x="750" y="1825"/>
                    <a:pt x="699" y="1889"/>
                    <a:pt x="641" y="1946"/>
                  </a:cubicBezTo>
                  <a:cubicBezTo>
                    <a:pt x="622" y="1972"/>
                    <a:pt x="596" y="1991"/>
                    <a:pt x="577" y="2010"/>
                  </a:cubicBezTo>
                  <a:lnTo>
                    <a:pt x="564" y="2023"/>
                  </a:lnTo>
                  <a:lnTo>
                    <a:pt x="532" y="2049"/>
                  </a:lnTo>
                  <a:cubicBezTo>
                    <a:pt x="500" y="2087"/>
                    <a:pt x="462" y="2125"/>
                    <a:pt x="423" y="2164"/>
                  </a:cubicBezTo>
                  <a:cubicBezTo>
                    <a:pt x="359" y="2234"/>
                    <a:pt x="302" y="2311"/>
                    <a:pt x="251" y="2394"/>
                  </a:cubicBezTo>
                  <a:cubicBezTo>
                    <a:pt x="155" y="2554"/>
                    <a:pt x="84" y="2727"/>
                    <a:pt x="46" y="2913"/>
                  </a:cubicBezTo>
                  <a:cubicBezTo>
                    <a:pt x="7" y="3092"/>
                    <a:pt x="1" y="3278"/>
                    <a:pt x="14" y="3463"/>
                  </a:cubicBezTo>
                  <a:cubicBezTo>
                    <a:pt x="33" y="3655"/>
                    <a:pt x="71" y="3847"/>
                    <a:pt x="135" y="4026"/>
                  </a:cubicBezTo>
                  <a:cubicBezTo>
                    <a:pt x="180" y="4174"/>
                    <a:pt x="244" y="4321"/>
                    <a:pt x="321" y="4455"/>
                  </a:cubicBezTo>
                  <a:cubicBezTo>
                    <a:pt x="391" y="4596"/>
                    <a:pt x="487" y="4730"/>
                    <a:pt x="590" y="4852"/>
                  </a:cubicBezTo>
                  <a:cubicBezTo>
                    <a:pt x="692" y="4967"/>
                    <a:pt x="801" y="5076"/>
                    <a:pt x="923" y="5172"/>
                  </a:cubicBezTo>
                  <a:cubicBezTo>
                    <a:pt x="987" y="5223"/>
                    <a:pt x="1051" y="5281"/>
                    <a:pt x="1115" y="5332"/>
                  </a:cubicBezTo>
                  <a:cubicBezTo>
                    <a:pt x="1166" y="5370"/>
                    <a:pt x="1217" y="5415"/>
                    <a:pt x="1268" y="5460"/>
                  </a:cubicBezTo>
                  <a:cubicBezTo>
                    <a:pt x="1345" y="5543"/>
                    <a:pt x="1428" y="5620"/>
                    <a:pt x="1492" y="5703"/>
                  </a:cubicBezTo>
                  <a:cubicBezTo>
                    <a:pt x="1537" y="5754"/>
                    <a:pt x="1582" y="5799"/>
                    <a:pt x="1627" y="5844"/>
                  </a:cubicBezTo>
                  <a:cubicBezTo>
                    <a:pt x="1742" y="5972"/>
                    <a:pt x="1876" y="6081"/>
                    <a:pt x="2023" y="6177"/>
                  </a:cubicBezTo>
                  <a:cubicBezTo>
                    <a:pt x="2158" y="6254"/>
                    <a:pt x="2318" y="6298"/>
                    <a:pt x="2478" y="6305"/>
                  </a:cubicBezTo>
                  <a:lnTo>
                    <a:pt x="2491" y="6305"/>
                  </a:lnTo>
                  <a:cubicBezTo>
                    <a:pt x="2567" y="6305"/>
                    <a:pt x="2644" y="6292"/>
                    <a:pt x="2721" y="6279"/>
                  </a:cubicBezTo>
                  <a:cubicBezTo>
                    <a:pt x="2804" y="6260"/>
                    <a:pt x="2881" y="6234"/>
                    <a:pt x="2958" y="6202"/>
                  </a:cubicBezTo>
                  <a:cubicBezTo>
                    <a:pt x="3016" y="6177"/>
                    <a:pt x="3073" y="6151"/>
                    <a:pt x="3118" y="6113"/>
                  </a:cubicBezTo>
                  <a:cubicBezTo>
                    <a:pt x="3144" y="6094"/>
                    <a:pt x="3169" y="6068"/>
                    <a:pt x="3188" y="6042"/>
                  </a:cubicBezTo>
                  <a:lnTo>
                    <a:pt x="3214" y="6042"/>
                  </a:lnTo>
                  <a:cubicBezTo>
                    <a:pt x="3220" y="6036"/>
                    <a:pt x="3227" y="6030"/>
                    <a:pt x="3233" y="6017"/>
                  </a:cubicBezTo>
                  <a:cubicBezTo>
                    <a:pt x="3240" y="5998"/>
                    <a:pt x="3252" y="5978"/>
                    <a:pt x="3259" y="5959"/>
                  </a:cubicBezTo>
                  <a:cubicBezTo>
                    <a:pt x="3310" y="5863"/>
                    <a:pt x="3368" y="5761"/>
                    <a:pt x="3432" y="5665"/>
                  </a:cubicBezTo>
                  <a:cubicBezTo>
                    <a:pt x="3419" y="5652"/>
                    <a:pt x="3406" y="5639"/>
                    <a:pt x="3393" y="5626"/>
                  </a:cubicBezTo>
                  <a:cubicBezTo>
                    <a:pt x="3310" y="5543"/>
                    <a:pt x="3220" y="5466"/>
                    <a:pt x="3131" y="5390"/>
                  </a:cubicBezTo>
                  <a:lnTo>
                    <a:pt x="3137" y="5390"/>
                  </a:lnTo>
                  <a:cubicBezTo>
                    <a:pt x="2971" y="5262"/>
                    <a:pt x="2798" y="5146"/>
                    <a:pt x="2625" y="5044"/>
                  </a:cubicBezTo>
                  <a:cubicBezTo>
                    <a:pt x="2331" y="4865"/>
                    <a:pt x="2023" y="4711"/>
                    <a:pt x="1729" y="4545"/>
                  </a:cubicBezTo>
                  <a:cubicBezTo>
                    <a:pt x="1575" y="4455"/>
                    <a:pt x="1428" y="4366"/>
                    <a:pt x="1281" y="4270"/>
                  </a:cubicBezTo>
                  <a:cubicBezTo>
                    <a:pt x="1115" y="4167"/>
                    <a:pt x="967" y="4046"/>
                    <a:pt x="833" y="3905"/>
                  </a:cubicBezTo>
                  <a:cubicBezTo>
                    <a:pt x="699" y="3764"/>
                    <a:pt x="596" y="3604"/>
                    <a:pt x="526" y="3425"/>
                  </a:cubicBezTo>
                  <a:cubicBezTo>
                    <a:pt x="487" y="3342"/>
                    <a:pt x="468" y="3252"/>
                    <a:pt x="455" y="3156"/>
                  </a:cubicBezTo>
                  <a:cubicBezTo>
                    <a:pt x="443" y="3060"/>
                    <a:pt x="449" y="2964"/>
                    <a:pt x="462" y="2861"/>
                  </a:cubicBezTo>
                  <a:cubicBezTo>
                    <a:pt x="481" y="2772"/>
                    <a:pt x="507" y="2676"/>
                    <a:pt x="545" y="2586"/>
                  </a:cubicBezTo>
                  <a:cubicBezTo>
                    <a:pt x="583" y="2516"/>
                    <a:pt x="628" y="2445"/>
                    <a:pt x="679" y="2381"/>
                  </a:cubicBezTo>
                  <a:cubicBezTo>
                    <a:pt x="731" y="2324"/>
                    <a:pt x="788" y="2273"/>
                    <a:pt x="852" y="2221"/>
                  </a:cubicBezTo>
                  <a:cubicBezTo>
                    <a:pt x="910" y="2177"/>
                    <a:pt x="974" y="2132"/>
                    <a:pt x="1038" y="2087"/>
                  </a:cubicBezTo>
                  <a:cubicBezTo>
                    <a:pt x="1108" y="2036"/>
                    <a:pt x="1179" y="1978"/>
                    <a:pt x="1243" y="1927"/>
                  </a:cubicBezTo>
                  <a:cubicBezTo>
                    <a:pt x="1281" y="1895"/>
                    <a:pt x="1313" y="1863"/>
                    <a:pt x="1351" y="1825"/>
                  </a:cubicBezTo>
                  <a:cubicBezTo>
                    <a:pt x="1383" y="1793"/>
                    <a:pt x="1415" y="1754"/>
                    <a:pt x="1441" y="1716"/>
                  </a:cubicBezTo>
                  <a:lnTo>
                    <a:pt x="1460" y="1697"/>
                  </a:lnTo>
                  <a:cubicBezTo>
                    <a:pt x="1518" y="1620"/>
                    <a:pt x="1569" y="1549"/>
                    <a:pt x="1614" y="1466"/>
                  </a:cubicBezTo>
                  <a:cubicBezTo>
                    <a:pt x="1659" y="1389"/>
                    <a:pt x="1703" y="1313"/>
                    <a:pt x="1748" y="1236"/>
                  </a:cubicBezTo>
                  <a:cubicBezTo>
                    <a:pt x="1825" y="1076"/>
                    <a:pt x="1915" y="922"/>
                    <a:pt x="2017" y="775"/>
                  </a:cubicBezTo>
                  <a:cubicBezTo>
                    <a:pt x="2068" y="698"/>
                    <a:pt x="2126" y="634"/>
                    <a:pt x="2190" y="570"/>
                  </a:cubicBezTo>
                  <a:cubicBezTo>
                    <a:pt x="2254" y="506"/>
                    <a:pt x="2324" y="449"/>
                    <a:pt x="2401" y="391"/>
                  </a:cubicBezTo>
                  <a:cubicBezTo>
                    <a:pt x="2478" y="346"/>
                    <a:pt x="2555" y="301"/>
                    <a:pt x="2631" y="263"/>
                  </a:cubicBezTo>
                  <a:cubicBezTo>
                    <a:pt x="2715" y="225"/>
                    <a:pt x="2798" y="186"/>
                    <a:pt x="2881" y="154"/>
                  </a:cubicBezTo>
                  <a:cubicBezTo>
                    <a:pt x="3028" y="90"/>
                    <a:pt x="3176" y="39"/>
                    <a:pt x="332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Google Shape;3839;p50"/>
            <p:cNvSpPr/>
            <p:nvPr/>
          </p:nvSpPr>
          <p:spPr>
            <a:xfrm>
              <a:off x="2304880" y="3528191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8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" name="Google Shape;3840;p50"/>
            <p:cNvSpPr/>
            <p:nvPr/>
          </p:nvSpPr>
          <p:spPr>
            <a:xfrm>
              <a:off x="2304880" y="352850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8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" name="Google Shape;3841;p50"/>
            <p:cNvSpPr/>
            <p:nvPr/>
          </p:nvSpPr>
          <p:spPr>
            <a:xfrm>
              <a:off x="2283334" y="3487971"/>
              <a:ext cx="294838" cy="280742"/>
            </a:xfrm>
            <a:custGeom>
              <a:avLst/>
              <a:gdLst/>
              <a:ahLst/>
              <a:cxnLst/>
              <a:rect l="l" t="t" r="r" b="b"/>
              <a:pathLst>
                <a:path w="6568" h="6254" extrusionOk="0">
                  <a:moveTo>
                    <a:pt x="3963" y="1"/>
                  </a:moveTo>
                  <a:cubicBezTo>
                    <a:pt x="3964" y="1"/>
                    <a:pt x="3965" y="1"/>
                    <a:pt x="3966" y="1"/>
                  </a:cubicBezTo>
                  <a:lnTo>
                    <a:pt x="3966" y="1"/>
                  </a:lnTo>
                  <a:cubicBezTo>
                    <a:pt x="3967" y="1"/>
                    <a:pt x="3968" y="1"/>
                    <a:pt x="3969" y="1"/>
                  </a:cubicBezTo>
                  <a:close/>
                  <a:moveTo>
                    <a:pt x="3966" y="1"/>
                  </a:moveTo>
                  <a:cubicBezTo>
                    <a:pt x="3737" y="1"/>
                    <a:pt x="3514" y="26"/>
                    <a:pt x="3291" y="77"/>
                  </a:cubicBezTo>
                  <a:cubicBezTo>
                    <a:pt x="3201" y="103"/>
                    <a:pt x="3111" y="129"/>
                    <a:pt x="3015" y="154"/>
                  </a:cubicBezTo>
                  <a:cubicBezTo>
                    <a:pt x="2926" y="180"/>
                    <a:pt x="2836" y="205"/>
                    <a:pt x="2747" y="231"/>
                  </a:cubicBezTo>
                  <a:cubicBezTo>
                    <a:pt x="2574" y="289"/>
                    <a:pt x="2401" y="353"/>
                    <a:pt x="2235" y="436"/>
                  </a:cubicBezTo>
                  <a:cubicBezTo>
                    <a:pt x="2074" y="513"/>
                    <a:pt x="1921" y="609"/>
                    <a:pt x="1780" y="717"/>
                  </a:cubicBezTo>
                  <a:cubicBezTo>
                    <a:pt x="1639" y="839"/>
                    <a:pt x="1518" y="973"/>
                    <a:pt x="1422" y="1133"/>
                  </a:cubicBezTo>
                  <a:cubicBezTo>
                    <a:pt x="1383" y="1191"/>
                    <a:pt x="1345" y="1261"/>
                    <a:pt x="1313" y="1325"/>
                  </a:cubicBezTo>
                  <a:cubicBezTo>
                    <a:pt x="1274" y="1415"/>
                    <a:pt x="1242" y="1505"/>
                    <a:pt x="1217" y="1594"/>
                  </a:cubicBezTo>
                  <a:cubicBezTo>
                    <a:pt x="1191" y="1684"/>
                    <a:pt x="1178" y="1774"/>
                    <a:pt x="1172" y="1863"/>
                  </a:cubicBezTo>
                  <a:cubicBezTo>
                    <a:pt x="1166" y="1946"/>
                    <a:pt x="1166" y="2036"/>
                    <a:pt x="1178" y="2119"/>
                  </a:cubicBezTo>
                  <a:cubicBezTo>
                    <a:pt x="1191" y="2292"/>
                    <a:pt x="1223" y="2458"/>
                    <a:pt x="1274" y="2625"/>
                  </a:cubicBezTo>
                  <a:cubicBezTo>
                    <a:pt x="1294" y="2695"/>
                    <a:pt x="1313" y="2766"/>
                    <a:pt x="1332" y="2842"/>
                  </a:cubicBezTo>
                  <a:lnTo>
                    <a:pt x="1383" y="3015"/>
                  </a:lnTo>
                  <a:cubicBezTo>
                    <a:pt x="1351" y="2983"/>
                    <a:pt x="1313" y="2951"/>
                    <a:pt x="1268" y="2919"/>
                  </a:cubicBezTo>
                  <a:cubicBezTo>
                    <a:pt x="1191" y="2862"/>
                    <a:pt x="1102" y="2823"/>
                    <a:pt x="1006" y="2791"/>
                  </a:cubicBezTo>
                  <a:cubicBezTo>
                    <a:pt x="910" y="2759"/>
                    <a:pt x="814" y="2746"/>
                    <a:pt x="718" y="2746"/>
                  </a:cubicBezTo>
                  <a:lnTo>
                    <a:pt x="705" y="2746"/>
                  </a:lnTo>
                  <a:cubicBezTo>
                    <a:pt x="628" y="2746"/>
                    <a:pt x="545" y="2759"/>
                    <a:pt x="468" y="2785"/>
                  </a:cubicBezTo>
                  <a:cubicBezTo>
                    <a:pt x="430" y="2791"/>
                    <a:pt x="398" y="2804"/>
                    <a:pt x="359" y="2823"/>
                  </a:cubicBezTo>
                  <a:cubicBezTo>
                    <a:pt x="327" y="2842"/>
                    <a:pt x="289" y="2862"/>
                    <a:pt x="263" y="2887"/>
                  </a:cubicBezTo>
                  <a:cubicBezTo>
                    <a:pt x="199" y="2932"/>
                    <a:pt x="148" y="2983"/>
                    <a:pt x="110" y="3047"/>
                  </a:cubicBezTo>
                  <a:cubicBezTo>
                    <a:pt x="71" y="3111"/>
                    <a:pt x="39" y="3182"/>
                    <a:pt x="26" y="3252"/>
                  </a:cubicBezTo>
                  <a:cubicBezTo>
                    <a:pt x="14" y="3290"/>
                    <a:pt x="7" y="3329"/>
                    <a:pt x="7" y="3367"/>
                  </a:cubicBezTo>
                  <a:cubicBezTo>
                    <a:pt x="1" y="3406"/>
                    <a:pt x="1" y="3450"/>
                    <a:pt x="7" y="3495"/>
                  </a:cubicBezTo>
                  <a:cubicBezTo>
                    <a:pt x="26" y="3655"/>
                    <a:pt x="84" y="3802"/>
                    <a:pt x="174" y="3937"/>
                  </a:cubicBezTo>
                  <a:cubicBezTo>
                    <a:pt x="257" y="4058"/>
                    <a:pt x="372" y="4161"/>
                    <a:pt x="506" y="4231"/>
                  </a:cubicBezTo>
                  <a:cubicBezTo>
                    <a:pt x="666" y="4321"/>
                    <a:pt x="852" y="4366"/>
                    <a:pt x="1038" y="4366"/>
                  </a:cubicBezTo>
                  <a:cubicBezTo>
                    <a:pt x="1159" y="4366"/>
                    <a:pt x="1281" y="4340"/>
                    <a:pt x="1396" y="4302"/>
                  </a:cubicBezTo>
                  <a:cubicBezTo>
                    <a:pt x="1473" y="4410"/>
                    <a:pt x="1562" y="4513"/>
                    <a:pt x="1658" y="4602"/>
                  </a:cubicBezTo>
                  <a:cubicBezTo>
                    <a:pt x="1780" y="4711"/>
                    <a:pt x="1914" y="4807"/>
                    <a:pt x="2062" y="4884"/>
                  </a:cubicBezTo>
                  <a:cubicBezTo>
                    <a:pt x="2126" y="4922"/>
                    <a:pt x="2203" y="4961"/>
                    <a:pt x="2273" y="4993"/>
                  </a:cubicBezTo>
                  <a:cubicBezTo>
                    <a:pt x="2343" y="5025"/>
                    <a:pt x="2407" y="5050"/>
                    <a:pt x="2478" y="5076"/>
                  </a:cubicBezTo>
                  <a:cubicBezTo>
                    <a:pt x="2535" y="5089"/>
                    <a:pt x="2587" y="5102"/>
                    <a:pt x="2644" y="5114"/>
                  </a:cubicBezTo>
                  <a:lnTo>
                    <a:pt x="2689" y="5127"/>
                  </a:lnTo>
                  <a:cubicBezTo>
                    <a:pt x="2759" y="5140"/>
                    <a:pt x="2830" y="5166"/>
                    <a:pt x="2894" y="5191"/>
                  </a:cubicBezTo>
                  <a:cubicBezTo>
                    <a:pt x="2939" y="5204"/>
                    <a:pt x="2977" y="5230"/>
                    <a:pt x="3015" y="5255"/>
                  </a:cubicBezTo>
                  <a:cubicBezTo>
                    <a:pt x="3041" y="5274"/>
                    <a:pt x="3060" y="5300"/>
                    <a:pt x="3086" y="5326"/>
                  </a:cubicBezTo>
                  <a:cubicBezTo>
                    <a:pt x="3099" y="5345"/>
                    <a:pt x="3118" y="5377"/>
                    <a:pt x="3131" y="5402"/>
                  </a:cubicBezTo>
                  <a:cubicBezTo>
                    <a:pt x="3137" y="5422"/>
                    <a:pt x="3137" y="5434"/>
                    <a:pt x="3143" y="5454"/>
                  </a:cubicBezTo>
                  <a:cubicBezTo>
                    <a:pt x="3143" y="5466"/>
                    <a:pt x="3143" y="5486"/>
                    <a:pt x="3143" y="5499"/>
                  </a:cubicBezTo>
                  <a:cubicBezTo>
                    <a:pt x="3143" y="5511"/>
                    <a:pt x="3137" y="5531"/>
                    <a:pt x="3131" y="5543"/>
                  </a:cubicBezTo>
                  <a:cubicBezTo>
                    <a:pt x="3124" y="5563"/>
                    <a:pt x="3111" y="5582"/>
                    <a:pt x="3099" y="5601"/>
                  </a:cubicBezTo>
                  <a:cubicBezTo>
                    <a:pt x="3073" y="5627"/>
                    <a:pt x="3047" y="5659"/>
                    <a:pt x="3022" y="5678"/>
                  </a:cubicBezTo>
                  <a:cubicBezTo>
                    <a:pt x="2964" y="5723"/>
                    <a:pt x="2900" y="5761"/>
                    <a:pt x="2830" y="5793"/>
                  </a:cubicBezTo>
                  <a:cubicBezTo>
                    <a:pt x="2823" y="5799"/>
                    <a:pt x="2811" y="5812"/>
                    <a:pt x="2811" y="5825"/>
                  </a:cubicBezTo>
                  <a:cubicBezTo>
                    <a:pt x="2811" y="5825"/>
                    <a:pt x="2804" y="5825"/>
                    <a:pt x="2798" y="5831"/>
                  </a:cubicBezTo>
                  <a:cubicBezTo>
                    <a:pt x="2785" y="5844"/>
                    <a:pt x="2785" y="5870"/>
                    <a:pt x="2798" y="5889"/>
                  </a:cubicBezTo>
                  <a:cubicBezTo>
                    <a:pt x="2849" y="5947"/>
                    <a:pt x="2900" y="6004"/>
                    <a:pt x="2958" y="6049"/>
                  </a:cubicBezTo>
                  <a:cubicBezTo>
                    <a:pt x="3015" y="6094"/>
                    <a:pt x="3079" y="6132"/>
                    <a:pt x="3150" y="6164"/>
                  </a:cubicBezTo>
                  <a:cubicBezTo>
                    <a:pt x="3284" y="6222"/>
                    <a:pt x="3431" y="6254"/>
                    <a:pt x="3579" y="6254"/>
                  </a:cubicBezTo>
                  <a:cubicBezTo>
                    <a:pt x="3879" y="6254"/>
                    <a:pt x="4167" y="6132"/>
                    <a:pt x="4379" y="5921"/>
                  </a:cubicBezTo>
                  <a:cubicBezTo>
                    <a:pt x="4385" y="5915"/>
                    <a:pt x="4385" y="5915"/>
                    <a:pt x="4391" y="5908"/>
                  </a:cubicBezTo>
                  <a:cubicBezTo>
                    <a:pt x="4404" y="5889"/>
                    <a:pt x="4398" y="5857"/>
                    <a:pt x="4379" y="5844"/>
                  </a:cubicBezTo>
                  <a:lnTo>
                    <a:pt x="4315" y="5806"/>
                  </a:lnTo>
                  <a:lnTo>
                    <a:pt x="4270" y="5780"/>
                  </a:lnTo>
                  <a:cubicBezTo>
                    <a:pt x="4238" y="5761"/>
                    <a:pt x="4212" y="5742"/>
                    <a:pt x="4180" y="5716"/>
                  </a:cubicBezTo>
                  <a:cubicBezTo>
                    <a:pt x="4148" y="5697"/>
                    <a:pt x="4116" y="5665"/>
                    <a:pt x="4091" y="5639"/>
                  </a:cubicBezTo>
                  <a:cubicBezTo>
                    <a:pt x="4078" y="5620"/>
                    <a:pt x="4071" y="5607"/>
                    <a:pt x="4065" y="5588"/>
                  </a:cubicBezTo>
                  <a:cubicBezTo>
                    <a:pt x="4059" y="5582"/>
                    <a:pt x="4059" y="5569"/>
                    <a:pt x="4052" y="5556"/>
                  </a:cubicBezTo>
                  <a:cubicBezTo>
                    <a:pt x="4052" y="5550"/>
                    <a:pt x="4052" y="5537"/>
                    <a:pt x="4052" y="5531"/>
                  </a:cubicBezTo>
                  <a:cubicBezTo>
                    <a:pt x="4052" y="5518"/>
                    <a:pt x="4059" y="5511"/>
                    <a:pt x="4065" y="5499"/>
                  </a:cubicBezTo>
                  <a:cubicBezTo>
                    <a:pt x="4071" y="5486"/>
                    <a:pt x="4078" y="5479"/>
                    <a:pt x="4084" y="5466"/>
                  </a:cubicBezTo>
                  <a:cubicBezTo>
                    <a:pt x="4097" y="5447"/>
                    <a:pt x="4116" y="5428"/>
                    <a:pt x="4142" y="5409"/>
                  </a:cubicBezTo>
                  <a:cubicBezTo>
                    <a:pt x="4193" y="5370"/>
                    <a:pt x="4257" y="5338"/>
                    <a:pt x="4321" y="5313"/>
                  </a:cubicBezTo>
                  <a:cubicBezTo>
                    <a:pt x="4449" y="5262"/>
                    <a:pt x="4577" y="5223"/>
                    <a:pt x="4705" y="5191"/>
                  </a:cubicBezTo>
                  <a:lnTo>
                    <a:pt x="4827" y="5166"/>
                  </a:lnTo>
                  <a:lnTo>
                    <a:pt x="4903" y="5146"/>
                  </a:lnTo>
                  <a:cubicBezTo>
                    <a:pt x="4993" y="5127"/>
                    <a:pt x="5083" y="5108"/>
                    <a:pt x="5166" y="5082"/>
                  </a:cubicBezTo>
                  <a:cubicBezTo>
                    <a:pt x="5326" y="5031"/>
                    <a:pt x="5479" y="4967"/>
                    <a:pt x="5633" y="4890"/>
                  </a:cubicBezTo>
                  <a:cubicBezTo>
                    <a:pt x="5774" y="4814"/>
                    <a:pt x="5902" y="4718"/>
                    <a:pt x="6011" y="4602"/>
                  </a:cubicBezTo>
                  <a:cubicBezTo>
                    <a:pt x="6132" y="4481"/>
                    <a:pt x="6235" y="4340"/>
                    <a:pt x="6312" y="4193"/>
                  </a:cubicBezTo>
                  <a:cubicBezTo>
                    <a:pt x="6395" y="4026"/>
                    <a:pt x="6459" y="3854"/>
                    <a:pt x="6497" y="3674"/>
                  </a:cubicBezTo>
                  <a:cubicBezTo>
                    <a:pt x="6542" y="3495"/>
                    <a:pt x="6561" y="3303"/>
                    <a:pt x="6561" y="3118"/>
                  </a:cubicBezTo>
                  <a:cubicBezTo>
                    <a:pt x="6568" y="2919"/>
                    <a:pt x="6555" y="2721"/>
                    <a:pt x="6529" y="2529"/>
                  </a:cubicBezTo>
                  <a:cubicBezTo>
                    <a:pt x="6478" y="2177"/>
                    <a:pt x="6395" y="1838"/>
                    <a:pt x="6273" y="1511"/>
                  </a:cubicBezTo>
                  <a:cubicBezTo>
                    <a:pt x="6164" y="1197"/>
                    <a:pt x="6017" y="903"/>
                    <a:pt x="5844" y="628"/>
                  </a:cubicBezTo>
                  <a:cubicBezTo>
                    <a:pt x="5838" y="615"/>
                    <a:pt x="5825" y="609"/>
                    <a:pt x="5812" y="609"/>
                  </a:cubicBezTo>
                  <a:cubicBezTo>
                    <a:pt x="5767" y="570"/>
                    <a:pt x="5716" y="538"/>
                    <a:pt x="5671" y="500"/>
                  </a:cubicBezTo>
                  <a:cubicBezTo>
                    <a:pt x="5620" y="468"/>
                    <a:pt x="5575" y="442"/>
                    <a:pt x="5511" y="404"/>
                  </a:cubicBezTo>
                  <a:cubicBezTo>
                    <a:pt x="5422" y="353"/>
                    <a:pt x="5319" y="308"/>
                    <a:pt x="5217" y="263"/>
                  </a:cubicBezTo>
                  <a:cubicBezTo>
                    <a:pt x="5012" y="173"/>
                    <a:pt x="4801" y="109"/>
                    <a:pt x="4583" y="65"/>
                  </a:cubicBezTo>
                  <a:cubicBezTo>
                    <a:pt x="4380" y="20"/>
                    <a:pt x="4176" y="1"/>
                    <a:pt x="3966" y="1"/>
                  </a:cubicBezTo>
                  <a:close/>
                </a:path>
              </a:pathLst>
            </a:custGeom>
            <a:solidFill>
              <a:srgbClr val="A05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" name="Google Shape;3842;p50"/>
            <p:cNvSpPr/>
            <p:nvPr/>
          </p:nvSpPr>
          <p:spPr>
            <a:xfrm>
              <a:off x="2340791" y="3487657"/>
              <a:ext cx="222161" cy="80622"/>
            </a:xfrm>
            <a:custGeom>
              <a:avLst/>
              <a:gdLst/>
              <a:ahLst/>
              <a:cxnLst/>
              <a:rect l="l" t="t" r="r" b="b"/>
              <a:pathLst>
                <a:path w="4949" h="1796" extrusionOk="0">
                  <a:moveTo>
                    <a:pt x="2624" y="0"/>
                  </a:moveTo>
                  <a:cubicBezTo>
                    <a:pt x="2414" y="0"/>
                    <a:pt x="2209" y="31"/>
                    <a:pt x="2004" y="78"/>
                  </a:cubicBezTo>
                  <a:lnTo>
                    <a:pt x="2011" y="84"/>
                  </a:lnTo>
                  <a:cubicBezTo>
                    <a:pt x="1921" y="110"/>
                    <a:pt x="1825" y="136"/>
                    <a:pt x="1735" y="161"/>
                  </a:cubicBezTo>
                  <a:cubicBezTo>
                    <a:pt x="1646" y="187"/>
                    <a:pt x="1556" y="212"/>
                    <a:pt x="1467" y="238"/>
                  </a:cubicBezTo>
                  <a:cubicBezTo>
                    <a:pt x="1294" y="296"/>
                    <a:pt x="1121" y="360"/>
                    <a:pt x="955" y="443"/>
                  </a:cubicBezTo>
                  <a:cubicBezTo>
                    <a:pt x="788" y="520"/>
                    <a:pt x="641" y="616"/>
                    <a:pt x="500" y="731"/>
                  </a:cubicBezTo>
                  <a:cubicBezTo>
                    <a:pt x="359" y="846"/>
                    <a:pt x="238" y="987"/>
                    <a:pt x="135" y="1140"/>
                  </a:cubicBezTo>
                  <a:cubicBezTo>
                    <a:pt x="97" y="1204"/>
                    <a:pt x="65" y="1268"/>
                    <a:pt x="33" y="1332"/>
                  </a:cubicBezTo>
                  <a:cubicBezTo>
                    <a:pt x="20" y="1358"/>
                    <a:pt x="14" y="1384"/>
                    <a:pt x="1" y="1403"/>
                  </a:cubicBezTo>
                  <a:lnTo>
                    <a:pt x="39" y="1428"/>
                  </a:lnTo>
                  <a:cubicBezTo>
                    <a:pt x="129" y="1486"/>
                    <a:pt x="218" y="1544"/>
                    <a:pt x="314" y="1588"/>
                  </a:cubicBezTo>
                  <a:cubicBezTo>
                    <a:pt x="410" y="1640"/>
                    <a:pt x="506" y="1678"/>
                    <a:pt x="609" y="1717"/>
                  </a:cubicBezTo>
                  <a:lnTo>
                    <a:pt x="602" y="1717"/>
                  </a:lnTo>
                  <a:cubicBezTo>
                    <a:pt x="673" y="1736"/>
                    <a:pt x="743" y="1755"/>
                    <a:pt x="814" y="1768"/>
                  </a:cubicBezTo>
                  <a:cubicBezTo>
                    <a:pt x="884" y="1781"/>
                    <a:pt x="948" y="1787"/>
                    <a:pt x="1019" y="1793"/>
                  </a:cubicBezTo>
                  <a:lnTo>
                    <a:pt x="1012" y="1793"/>
                  </a:lnTo>
                  <a:cubicBezTo>
                    <a:pt x="1036" y="1795"/>
                    <a:pt x="1061" y="1796"/>
                    <a:pt x="1085" y="1796"/>
                  </a:cubicBezTo>
                  <a:cubicBezTo>
                    <a:pt x="1145" y="1796"/>
                    <a:pt x="1205" y="1791"/>
                    <a:pt x="1268" y="1787"/>
                  </a:cubicBezTo>
                  <a:cubicBezTo>
                    <a:pt x="1351" y="1781"/>
                    <a:pt x="1435" y="1768"/>
                    <a:pt x="1518" y="1749"/>
                  </a:cubicBezTo>
                  <a:cubicBezTo>
                    <a:pt x="1607" y="1729"/>
                    <a:pt x="1691" y="1710"/>
                    <a:pt x="1774" y="1678"/>
                  </a:cubicBezTo>
                  <a:cubicBezTo>
                    <a:pt x="1812" y="1665"/>
                    <a:pt x="1851" y="1652"/>
                    <a:pt x="1889" y="1640"/>
                  </a:cubicBezTo>
                  <a:cubicBezTo>
                    <a:pt x="1934" y="1620"/>
                    <a:pt x="1953" y="1614"/>
                    <a:pt x="1979" y="1595"/>
                  </a:cubicBezTo>
                  <a:cubicBezTo>
                    <a:pt x="2062" y="1550"/>
                    <a:pt x="2139" y="1499"/>
                    <a:pt x="2215" y="1435"/>
                  </a:cubicBezTo>
                  <a:cubicBezTo>
                    <a:pt x="2286" y="1377"/>
                    <a:pt x="2356" y="1320"/>
                    <a:pt x="2433" y="1262"/>
                  </a:cubicBezTo>
                  <a:cubicBezTo>
                    <a:pt x="2510" y="1204"/>
                    <a:pt x="2587" y="1153"/>
                    <a:pt x="2676" y="1115"/>
                  </a:cubicBezTo>
                  <a:cubicBezTo>
                    <a:pt x="2740" y="1083"/>
                    <a:pt x="2811" y="1057"/>
                    <a:pt x="2887" y="1044"/>
                  </a:cubicBezTo>
                  <a:cubicBezTo>
                    <a:pt x="2937" y="1040"/>
                    <a:pt x="2987" y="1035"/>
                    <a:pt x="3037" y="1035"/>
                  </a:cubicBezTo>
                  <a:cubicBezTo>
                    <a:pt x="3057" y="1035"/>
                    <a:pt x="3078" y="1036"/>
                    <a:pt x="3099" y="1038"/>
                  </a:cubicBezTo>
                  <a:cubicBezTo>
                    <a:pt x="3169" y="1044"/>
                    <a:pt x="3246" y="1057"/>
                    <a:pt x="3310" y="1076"/>
                  </a:cubicBezTo>
                  <a:cubicBezTo>
                    <a:pt x="3611" y="1160"/>
                    <a:pt x="3873" y="1313"/>
                    <a:pt x="4161" y="1409"/>
                  </a:cubicBezTo>
                  <a:cubicBezTo>
                    <a:pt x="4219" y="1428"/>
                    <a:pt x="4276" y="1441"/>
                    <a:pt x="4327" y="1454"/>
                  </a:cubicBezTo>
                  <a:cubicBezTo>
                    <a:pt x="4385" y="1467"/>
                    <a:pt x="4443" y="1473"/>
                    <a:pt x="4500" y="1480"/>
                  </a:cubicBezTo>
                  <a:lnTo>
                    <a:pt x="4609" y="1480"/>
                  </a:lnTo>
                  <a:cubicBezTo>
                    <a:pt x="4648" y="1473"/>
                    <a:pt x="4686" y="1467"/>
                    <a:pt x="4724" y="1460"/>
                  </a:cubicBezTo>
                  <a:lnTo>
                    <a:pt x="4718" y="1460"/>
                  </a:lnTo>
                  <a:cubicBezTo>
                    <a:pt x="4756" y="1454"/>
                    <a:pt x="4788" y="1441"/>
                    <a:pt x="4827" y="1428"/>
                  </a:cubicBezTo>
                  <a:cubicBezTo>
                    <a:pt x="4859" y="1416"/>
                    <a:pt x="4897" y="1403"/>
                    <a:pt x="4929" y="1384"/>
                  </a:cubicBezTo>
                  <a:lnTo>
                    <a:pt x="4948" y="1377"/>
                  </a:lnTo>
                  <a:cubicBezTo>
                    <a:pt x="4846" y="1115"/>
                    <a:pt x="4718" y="865"/>
                    <a:pt x="4564" y="628"/>
                  </a:cubicBezTo>
                  <a:cubicBezTo>
                    <a:pt x="4558" y="616"/>
                    <a:pt x="4545" y="609"/>
                    <a:pt x="4532" y="609"/>
                  </a:cubicBezTo>
                  <a:cubicBezTo>
                    <a:pt x="4481" y="564"/>
                    <a:pt x="4436" y="526"/>
                    <a:pt x="4391" y="500"/>
                  </a:cubicBezTo>
                  <a:cubicBezTo>
                    <a:pt x="4347" y="475"/>
                    <a:pt x="4302" y="443"/>
                    <a:pt x="4231" y="404"/>
                  </a:cubicBezTo>
                  <a:cubicBezTo>
                    <a:pt x="4135" y="353"/>
                    <a:pt x="4039" y="302"/>
                    <a:pt x="3937" y="264"/>
                  </a:cubicBezTo>
                  <a:cubicBezTo>
                    <a:pt x="3739" y="174"/>
                    <a:pt x="3521" y="110"/>
                    <a:pt x="3310" y="65"/>
                  </a:cubicBezTo>
                  <a:cubicBezTo>
                    <a:pt x="3105" y="20"/>
                    <a:pt x="2894" y="1"/>
                    <a:pt x="2683" y="1"/>
                  </a:cubicBezTo>
                  <a:cubicBezTo>
                    <a:pt x="2663" y="1"/>
                    <a:pt x="2643" y="0"/>
                    <a:pt x="262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" name="Google Shape;3843;p50"/>
            <p:cNvSpPr/>
            <p:nvPr/>
          </p:nvSpPr>
          <p:spPr>
            <a:xfrm>
              <a:off x="2342541" y="355175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4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" name="Google Shape;3844;p50"/>
            <p:cNvSpPr/>
            <p:nvPr/>
          </p:nvSpPr>
          <p:spPr>
            <a:xfrm>
              <a:off x="2321579" y="3628156"/>
              <a:ext cx="19572" cy="40491"/>
            </a:xfrm>
            <a:custGeom>
              <a:avLst/>
              <a:gdLst/>
              <a:ahLst/>
              <a:cxnLst/>
              <a:rect l="l" t="t" r="r" b="b"/>
              <a:pathLst>
                <a:path w="436" h="902" extrusionOk="0">
                  <a:moveTo>
                    <a:pt x="83" y="1"/>
                  </a:moveTo>
                  <a:cubicBezTo>
                    <a:pt x="64" y="1"/>
                    <a:pt x="51" y="14"/>
                    <a:pt x="45" y="27"/>
                  </a:cubicBezTo>
                  <a:cubicBezTo>
                    <a:pt x="0" y="187"/>
                    <a:pt x="6" y="359"/>
                    <a:pt x="64" y="513"/>
                  </a:cubicBezTo>
                  <a:cubicBezTo>
                    <a:pt x="115" y="673"/>
                    <a:pt x="224" y="814"/>
                    <a:pt x="378" y="897"/>
                  </a:cubicBezTo>
                  <a:cubicBezTo>
                    <a:pt x="381" y="900"/>
                    <a:pt x="386" y="902"/>
                    <a:pt x="390" y="902"/>
                  </a:cubicBezTo>
                  <a:cubicBezTo>
                    <a:pt x="395" y="902"/>
                    <a:pt x="400" y="900"/>
                    <a:pt x="403" y="897"/>
                  </a:cubicBezTo>
                  <a:cubicBezTo>
                    <a:pt x="416" y="897"/>
                    <a:pt x="422" y="891"/>
                    <a:pt x="429" y="884"/>
                  </a:cubicBezTo>
                  <a:cubicBezTo>
                    <a:pt x="435" y="871"/>
                    <a:pt x="435" y="865"/>
                    <a:pt x="435" y="852"/>
                  </a:cubicBezTo>
                  <a:cubicBezTo>
                    <a:pt x="429" y="846"/>
                    <a:pt x="422" y="833"/>
                    <a:pt x="416" y="827"/>
                  </a:cubicBezTo>
                  <a:cubicBezTo>
                    <a:pt x="384" y="814"/>
                    <a:pt x="352" y="795"/>
                    <a:pt x="326" y="769"/>
                  </a:cubicBezTo>
                  <a:cubicBezTo>
                    <a:pt x="288" y="743"/>
                    <a:pt x="262" y="705"/>
                    <a:pt x="230" y="673"/>
                  </a:cubicBezTo>
                  <a:cubicBezTo>
                    <a:pt x="198" y="622"/>
                    <a:pt x="166" y="571"/>
                    <a:pt x="147" y="513"/>
                  </a:cubicBezTo>
                  <a:cubicBezTo>
                    <a:pt x="122" y="443"/>
                    <a:pt x="102" y="372"/>
                    <a:pt x="96" y="295"/>
                  </a:cubicBezTo>
                  <a:cubicBezTo>
                    <a:pt x="90" y="238"/>
                    <a:pt x="90" y="180"/>
                    <a:pt x="102" y="123"/>
                  </a:cubicBezTo>
                  <a:cubicBezTo>
                    <a:pt x="102" y="97"/>
                    <a:pt x="109" y="71"/>
                    <a:pt x="122" y="52"/>
                  </a:cubicBezTo>
                  <a:cubicBezTo>
                    <a:pt x="128" y="27"/>
                    <a:pt x="115" y="7"/>
                    <a:pt x="9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" name="Google Shape;3845;p50"/>
            <p:cNvSpPr/>
            <p:nvPr/>
          </p:nvSpPr>
          <p:spPr>
            <a:xfrm>
              <a:off x="2290830" y="3622411"/>
              <a:ext cx="36540" cy="12973"/>
            </a:xfrm>
            <a:custGeom>
              <a:avLst/>
              <a:gdLst/>
              <a:ahLst/>
              <a:cxnLst/>
              <a:rect l="l" t="t" r="r" b="b"/>
              <a:pathLst>
                <a:path w="814" h="289" extrusionOk="0">
                  <a:moveTo>
                    <a:pt x="365" y="1"/>
                  </a:moveTo>
                  <a:cubicBezTo>
                    <a:pt x="218" y="20"/>
                    <a:pt x="58" y="84"/>
                    <a:pt x="0" y="238"/>
                  </a:cubicBezTo>
                  <a:cubicBezTo>
                    <a:pt x="0" y="244"/>
                    <a:pt x="0" y="257"/>
                    <a:pt x="0" y="263"/>
                  </a:cubicBezTo>
                  <a:cubicBezTo>
                    <a:pt x="7" y="276"/>
                    <a:pt x="13" y="283"/>
                    <a:pt x="19" y="289"/>
                  </a:cubicBezTo>
                  <a:lnTo>
                    <a:pt x="51" y="289"/>
                  </a:lnTo>
                  <a:cubicBezTo>
                    <a:pt x="58" y="283"/>
                    <a:pt x="71" y="276"/>
                    <a:pt x="71" y="270"/>
                  </a:cubicBezTo>
                  <a:cubicBezTo>
                    <a:pt x="83" y="251"/>
                    <a:pt x="90" y="231"/>
                    <a:pt x="103" y="212"/>
                  </a:cubicBezTo>
                  <a:cubicBezTo>
                    <a:pt x="115" y="193"/>
                    <a:pt x="135" y="174"/>
                    <a:pt x="154" y="161"/>
                  </a:cubicBezTo>
                  <a:cubicBezTo>
                    <a:pt x="179" y="142"/>
                    <a:pt x="205" y="129"/>
                    <a:pt x="231" y="116"/>
                  </a:cubicBezTo>
                  <a:cubicBezTo>
                    <a:pt x="269" y="103"/>
                    <a:pt x="301" y="91"/>
                    <a:pt x="339" y="84"/>
                  </a:cubicBezTo>
                  <a:cubicBezTo>
                    <a:pt x="380" y="80"/>
                    <a:pt x="418" y="75"/>
                    <a:pt x="454" y="75"/>
                  </a:cubicBezTo>
                  <a:cubicBezTo>
                    <a:pt x="469" y="75"/>
                    <a:pt x="484" y="76"/>
                    <a:pt x="499" y="78"/>
                  </a:cubicBezTo>
                  <a:cubicBezTo>
                    <a:pt x="551" y="84"/>
                    <a:pt x="595" y="91"/>
                    <a:pt x="640" y="110"/>
                  </a:cubicBezTo>
                  <a:cubicBezTo>
                    <a:pt x="672" y="116"/>
                    <a:pt x="704" y="135"/>
                    <a:pt x="730" y="155"/>
                  </a:cubicBezTo>
                  <a:lnTo>
                    <a:pt x="743" y="167"/>
                  </a:lnTo>
                  <a:cubicBezTo>
                    <a:pt x="749" y="174"/>
                    <a:pt x="759" y="177"/>
                    <a:pt x="769" y="177"/>
                  </a:cubicBezTo>
                  <a:cubicBezTo>
                    <a:pt x="779" y="177"/>
                    <a:pt x="791" y="174"/>
                    <a:pt x="800" y="167"/>
                  </a:cubicBezTo>
                  <a:cubicBezTo>
                    <a:pt x="813" y="148"/>
                    <a:pt x="813" y="123"/>
                    <a:pt x="800" y="110"/>
                  </a:cubicBezTo>
                  <a:cubicBezTo>
                    <a:pt x="743" y="65"/>
                    <a:pt x="679" y="33"/>
                    <a:pt x="608" y="14"/>
                  </a:cubicBezTo>
                  <a:cubicBezTo>
                    <a:pt x="576" y="7"/>
                    <a:pt x="538" y="1"/>
                    <a:pt x="499" y="1"/>
                  </a:cubicBezTo>
                  <a:close/>
                </a:path>
              </a:pathLst>
            </a:custGeom>
            <a:solidFill>
              <a:srgbClr val="7C3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" name="Google Shape;3846;p50"/>
            <p:cNvSpPr/>
            <p:nvPr/>
          </p:nvSpPr>
          <p:spPr>
            <a:xfrm>
              <a:off x="2367544" y="3743967"/>
              <a:ext cx="155454" cy="162367"/>
            </a:xfrm>
            <a:custGeom>
              <a:avLst/>
              <a:gdLst/>
              <a:ahLst/>
              <a:cxnLst/>
              <a:rect l="l" t="t" r="r" b="b"/>
              <a:pathLst>
                <a:path w="3463" h="3617" extrusionOk="0">
                  <a:moveTo>
                    <a:pt x="1037" y="0"/>
                  </a:moveTo>
                  <a:cubicBezTo>
                    <a:pt x="1031" y="0"/>
                    <a:pt x="1018" y="0"/>
                    <a:pt x="1011" y="7"/>
                  </a:cubicBezTo>
                  <a:cubicBezTo>
                    <a:pt x="1005" y="7"/>
                    <a:pt x="999" y="13"/>
                    <a:pt x="999" y="13"/>
                  </a:cubicBezTo>
                  <a:cubicBezTo>
                    <a:pt x="845" y="90"/>
                    <a:pt x="704" y="192"/>
                    <a:pt x="589" y="314"/>
                  </a:cubicBezTo>
                  <a:cubicBezTo>
                    <a:pt x="474" y="442"/>
                    <a:pt x="371" y="589"/>
                    <a:pt x="294" y="743"/>
                  </a:cubicBezTo>
                  <a:cubicBezTo>
                    <a:pt x="211" y="903"/>
                    <a:pt x="147" y="1069"/>
                    <a:pt x="102" y="1242"/>
                  </a:cubicBezTo>
                  <a:cubicBezTo>
                    <a:pt x="58" y="1415"/>
                    <a:pt x="26" y="1588"/>
                    <a:pt x="13" y="1760"/>
                  </a:cubicBezTo>
                  <a:cubicBezTo>
                    <a:pt x="0" y="1882"/>
                    <a:pt x="0" y="2004"/>
                    <a:pt x="6" y="2125"/>
                  </a:cubicBezTo>
                  <a:cubicBezTo>
                    <a:pt x="6" y="2144"/>
                    <a:pt x="26" y="2164"/>
                    <a:pt x="45" y="2164"/>
                  </a:cubicBezTo>
                  <a:lnTo>
                    <a:pt x="58" y="2164"/>
                  </a:lnTo>
                  <a:cubicBezTo>
                    <a:pt x="160" y="2304"/>
                    <a:pt x="275" y="2426"/>
                    <a:pt x="403" y="2541"/>
                  </a:cubicBezTo>
                  <a:cubicBezTo>
                    <a:pt x="551" y="2676"/>
                    <a:pt x="711" y="2797"/>
                    <a:pt x="871" y="2912"/>
                  </a:cubicBezTo>
                  <a:cubicBezTo>
                    <a:pt x="1031" y="3028"/>
                    <a:pt x="1197" y="3136"/>
                    <a:pt x="1376" y="3232"/>
                  </a:cubicBezTo>
                  <a:cubicBezTo>
                    <a:pt x="1523" y="3322"/>
                    <a:pt x="1683" y="3405"/>
                    <a:pt x="1843" y="3476"/>
                  </a:cubicBezTo>
                  <a:cubicBezTo>
                    <a:pt x="1927" y="3514"/>
                    <a:pt x="2016" y="3546"/>
                    <a:pt x="2106" y="3572"/>
                  </a:cubicBezTo>
                  <a:cubicBezTo>
                    <a:pt x="2183" y="3597"/>
                    <a:pt x="2266" y="3610"/>
                    <a:pt x="2343" y="3617"/>
                  </a:cubicBezTo>
                  <a:lnTo>
                    <a:pt x="2394" y="3617"/>
                  </a:lnTo>
                  <a:cubicBezTo>
                    <a:pt x="2451" y="3617"/>
                    <a:pt x="2509" y="3610"/>
                    <a:pt x="2567" y="3597"/>
                  </a:cubicBezTo>
                  <a:cubicBezTo>
                    <a:pt x="2637" y="3578"/>
                    <a:pt x="2707" y="3546"/>
                    <a:pt x="2771" y="3508"/>
                  </a:cubicBezTo>
                  <a:cubicBezTo>
                    <a:pt x="2842" y="3463"/>
                    <a:pt x="2906" y="3412"/>
                    <a:pt x="2963" y="3348"/>
                  </a:cubicBezTo>
                  <a:cubicBezTo>
                    <a:pt x="3027" y="3277"/>
                    <a:pt x="3091" y="3194"/>
                    <a:pt x="3143" y="3111"/>
                  </a:cubicBezTo>
                  <a:cubicBezTo>
                    <a:pt x="3264" y="2912"/>
                    <a:pt x="3360" y="2695"/>
                    <a:pt x="3424" y="2471"/>
                  </a:cubicBezTo>
                  <a:cubicBezTo>
                    <a:pt x="3437" y="2420"/>
                    <a:pt x="3450" y="2368"/>
                    <a:pt x="3456" y="2311"/>
                  </a:cubicBezTo>
                  <a:cubicBezTo>
                    <a:pt x="3463" y="2298"/>
                    <a:pt x="3450" y="2279"/>
                    <a:pt x="3437" y="2272"/>
                  </a:cubicBezTo>
                  <a:lnTo>
                    <a:pt x="3437" y="1946"/>
                  </a:lnTo>
                  <a:cubicBezTo>
                    <a:pt x="3437" y="1850"/>
                    <a:pt x="3424" y="1735"/>
                    <a:pt x="3418" y="1626"/>
                  </a:cubicBezTo>
                  <a:cubicBezTo>
                    <a:pt x="3399" y="1466"/>
                    <a:pt x="3373" y="1312"/>
                    <a:pt x="3341" y="1152"/>
                  </a:cubicBezTo>
                  <a:cubicBezTo>
                    <a:pt x="3309" y="999"/>
                    <a:pt x="3258" y="845"/>
                    <a:pt x="3194" y="698"/>
                  </a:cubicBezTo>
                  <a:cubicBezTo>
                    <a:pt x="3162" y="628"/>
                    <a:pt x="3123" y="557"/>
                    <a:pt x="3085" y="493"/>
                  </a:cubicBezTo>
                  <a:cubicBezTo>
                    <a:pt x="3040" y="429"/>
                    <a:pt x="2989" y="365"/>
                    <a:pt x="2938" y="314"/>
                  </a:cubicBezTo>
                  <a:cubicBezTo>
                    <a:pt x="2867" y="244"/>
                    <a:pt x="2791" y="186"/>
                    <a:pt x="2707" y="141"/>
                  </a:cubicBezTo>
                  <a:cubicBezTo>
                    <a:pt x="2618" y="90"/>
                    <a:pt x="2515" y="52"/>
                    <a:pt x="2413" y="32"/>
                  </a:cubicBezTo>
                  <a:lnTo>
                    <a:pt x="2381" y="32"/>
                  </a:lnTo>
                  <a:cubicBezTo>
                    <a:pt x="2375" y="32"/>
                    <a:pt x="2362" y="32"/>
                    <a:pt x="2362" y="39"/>
                  </a:cubicBezTo>
                  <a:cubicBezTo>
                    <a:pt x="2349" y="45"/>
                    <a:pt x="2343" y="52"/>
                    <a:pt x="2336" y="58"/>
                  </a:cubicBezTo>
                  <a:lnTo>
                    <a:pt x="2323" y="71"/>
                  </a:lnTo>
                  <a:cubicBezTo>
                    <a:pt x="2311" y="84"/>
                    <a:pt x="2298" y="96"/>
                    <a:pt x="2285" y="109"/>
                  </a:cubicBezTo>
                  <a:cubicBezTo>
                    <a:pt x="2240" y="141"/>
                    <a:pt x="2195" y="167"/>
                    <a:pt x="2151" y="186"/>
                  </a:cubicBezTo>
                  <a:cubicBezTo>
                    <a:pt x="2087" y="212"/>
                    <a:pt x="2016" y="231"/>
                    <a:pt x="1946" y="244"/>
                  </a:cubicBezTo>
                  <a:cubicBezTo>
                    <a:pt x="1901" y="250"/>
                    <a:pt x="1850" y="250"/>
                    <a:pt x="1805" y="250"/>
                  </a:cubicBezTo>
                  <a:cubicBezTo>
                    <a:pt x="1747" y="250"/>
                    <a:pt x="1690" y="250"/>
                    <a:pt x="1639" y="237"/>
                  </a:cubicBezTo>
                  <a:cubicBezTo>
                    <a:pt x="1523" y="224"/>
                    <a:pt x="1408" y="192"/>
                    <a:pt x="1306" y="154"/>
                  </a:cubicBezTo>
                  <a:lnTo>
                    <a:pt x="1299" y="154"/>
                  </a:lnTo>
                  <a:cubicBezTo>
                    <a:pt x="1223" y="116"/>
                    <a:pt x="1152" y="77"/>
                    <a:pt x="1088" y="26"/>
                  </a:cubicBezTo>
                  <a:lnTo>
                    <a:pt x="1082" y="20"/>
                  </a:lnTo>
                  <a:lnTo>
                    <a:pt x="1075" y="13"/>
                  </a:lnTo>
                  <a:cubicBezTo>
                    <a:pt x="1063" y="7"/>
                    <a:pt x="1056" y="7"/>
                    <a:pt x="1043" y="7"/>
                  </a:cubicBezTo>
                  <a:lnTo>
                    <a:pt x="1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" name="Google Shape;3847;p50"/>
            <p:cNvSpPr/>
            <p:nvPr/>
          </p:nvSpPr>
          <p:spPr>
            <a:xfrm>
              <a:off x="2463470" y="3817494"/>
              <a:ext cx="131932" cy="124166"/>
            </a:xfrm>
            <a:custGeom>
              <a:avLst/>
              <a:gdLst/>
              <a:ahLst/>
              <a:cxnLst/>
              <a:rect l="l" t="t" r="r" b="b"/>
              <a:pathLst>
                <a:path w="2939" h="2766" extrusionOk="0">
                  <a:moveTo>
                    <a:pt x="2209" y="1"/>
                  </a:moveTo>
                  <a:cubicBezTo>
                    <a:pt x="2081" y="1"/>
                    <a:pt x="1959" y="26"/>
                    <a:pt x="1844" y="71"/>
                  </a:cubicBezTo>
                  <a:cubicBezTo>
                    <a:pt x="1703" y="129"/>
                    <a:pt x="1575" y="199"/>
                    <a:pt x="1454" y="289"/>
                  </a:cubicBezTo>
                  <a:cubicBezTo>
                    <a:pt x="1319" y="391"/>
                    <a:pt x="1198" y="500"/>
                    <a:pt x="1082" y="615"/>
                  </a:cubicBezTo>
                  <a:cubicBezTo>
                    <a:pt x="974" y="730"/>
                    <a:pt x="865" y="858"/>
                    <a:pt x="743" y="999"/>
                  </a:cubicBezTo>
                  <a:cubicBezTo>
                    <a:pt x="622" y="1146"/>
                    <a:pt x="500" y="1306"/>
                    <a:pt x="353" y="1511"/>
                  </a:cubicBezTo>
                  <a:cubicBezTo>
                    <a:pt x="308" y="1582"/>
                    <a:pt x="257" y="1652"/>
                    <a:pt x="206" y="1716"/>
                  </a:cubicBezTo>
                  <a:cubicBezTo>
                    <a:pt x="161" y="1786"/>
                    <a:pt x="116" y="1850"/>
                    <a:pt x="71" y="1914"/>
                  </a:cubicBezTo>
                  <a:cubicBezTo>
                    <a:pt x="65" y="1914"/>
                    <a:pt x="58" y="1921"/>
                    <a:pt x="58" y="1934"/>
                  </a:cubicBezTo>
                  <a:cubicBezTo>
                    <a:pt x="52" y="1940"/>
                    <a:pt x="46" y="1953"/>
                    <a:pt x="52" y="1966"/>
                  </a:cubicBezTo>
                  <a:cubicBezTo>
                    <a:pt x="33" y="2030"/>
                    <a:pt x="20" y="2094"/>
                    <a:pt x="14" y="2158"/>
                  </a:cubicBezTo>
                  <a:cubicBezTo>
                    <a:pt x="1" y="2222"/>
                    <a:pt x="1" y="2286"/>
                    <a:pt x="7" y="2350"/>
                  </a:cubicBezTo>
                  <a:cubicBezTo>
                    <a:pt x="14" y="2446"/>
                    <a:pt x="52" y="2535"/>
                    <a:pt x="116" y="2612"/>
                  </a:cubicBezTo>
                  <a:cubicBezTo>
                    <a:pt x="174" y="2676"/>
                    <a:pt x="257" y="2721"/>
                    <a:pt x="346" y="2740"/>
                  </a:cubicBezTo>
                  <a:cubicBezTo>
                    <a:pt x="417" y="2759"/>
                    <a:pt x="481" y="2766"/>
                    <a:pt x="551" y="2766"/>
                  </a:cubicBezTo>
                  <a:cubicBezTo>
                    <a:pt x="590" y="2766"/>
                    <a:pt x="622" y="2766"/>
                    <a:pt x="660" y="2759"/>
                  </a:cubicBezTo>
                  <a:cubicBezTo>
                    <a:pt x="775" y="2753"/>
                    <a:pt x="890" y="2727"/>
                    <a:pt x="1006" y="2695"/>
                  </a:cubicBezTo>
                  <a:cubicBezTo>
                    <a:pt x="1127" y="2663"/>
                    <a:pt x="1249" y="2625"/>
                    <a:pt x="1364" y="2580"/>
                  </a:cubicBezTo>
                  <a:cubicBezTo>
                    <a:pt x="1466" y="2535"/>
                    <a:pt x="1575" y="2484"/>
                    <a:pt x="1678" y="2433"/>
                  </a:cubicBezTo>
                  <a:cubicBezTo>
                    <a:pt x="1761" y="2388"/>
                    <a:pt x="1844" y="2337"/>
                    <a:pt x="1915" y="2279"/>
                  </a:cubicBezTo>
                  <a:cubicBezTo>
                    <a:pt x="2004" y="2215"/>
                    <a:pt x="2081" y="2139"/>
                    <a:pt x="2158" y="2062"/>
                  </a:cubicBezTo>
                  <a:cubicBezTo>
                    <a:pt x="2247" y="1966"/>
                    <a:pt x="2337" y="1863"/>
                    <a:pt x="2420" y="1761"/>
                  </a:cubicBezTo>
                  <a:cubicBezTo>
                    <a:pt x="2510" y="1646"/>
                    <a:pt x="2587" y="1530"/>
                    <a:pt x="2663" y="1409"/>
                  </a:cubicBezTo>
                  <a:cubicBezTo>
                    <a:pt x="2734" y="1287"/>
                    <a:pt x="2798" y="1166"/>
                    <a:pt x="2843" y="1031"/>
                  </a:cubicBezTo>
                  <a:cubicBezTo>
                    <a:pt x="2894" y="922"/>
                    <a:pt x="2919" y="801"/>
                    <a:pt x="2932" y="673"/>
                  </a:cubicBezTo>
                  <a:cubicBezTo>
                    <a:pt x="2939" y="564"/>
                    <a:pt x="2919" y="455"/>
                    <a:pt x="2875" y="353"/>
                  </a:cubicBezTo>
                  <a:cubicBezTo>
                    <a:pt x="2823" y="257"/>
                    <a:pt x="2740" y="174"/>
                    <a:pt x="2638" y="116"/>
                  </a:cubicBezTo>
                  <a:cubicBezTo>
                    <a:pt x="2574" y="84"/>
                    <a:pt x="2510" y="58"/>
                    <a:pt x="2446" y="33"/>
                  </a:cubicBezTo>
                  <a:cubicBezTo>
                    <a:pt x="2375" y="14"/>
                    <a:pt x="2311" y="7"/>
                    <a:pt x="2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Google Shape;3848;p50"/>
            <p:cNvSpPr/>
            <p:nvPr/>
          </p:nvSpPr>
          <p:spPr>
            <a:xfrm>
              <a:off x="2459744" y="3910008"/>
              <a:ext cx="73305" cy="37393"/>
            </a:xfrm>
            <a:custGeom>
              <a:avLst/>
              <a:gdLst/>
              <a:ahLst/>
              <a:cxnLst/>
              <a:rect l="l" t="t" r="r" b="b"/>
              <a:pathLst>
                <a:path w="1633" h="833" extrusionOk="0">
                  <a:moveTo>
                    <a:pt x="577" y="1"/>
                  </a:moveTo>
                  <a:cubicBezTo>
                    <a:pt x="579" y="1"/>
                    <a:pt x="580" y="1"/>
                    <a:pt x="582" y="1"/>
                  </a:cubicBezTo>
                  <a:lnTo>
                    <a:pt x="582" y="1"/>
                  </a:lnTo>
                  <a:cubicBezTo>
                    <a:pt x="583" y="1"/>
                    <a:pt x="583" y="1"/>
                    <a:pt x="583" y="1"/>
                  </a:cubicBezTo>
                  <a:close/>
                  <a:moveTo>
                    <a:pt x="582" y="1"/>
                  </a:moveTo>
                  <a:cubicBezTo>
                    <a:pt x="519" y="1"/>
                    <a:pt x="461" y="7"/>
                    <a:pt x="397" y="14"/>
                  </a:cubicBezTo>
                  <a:cubicBezTo>
                    <a:pt x="346" y="20"/>
                    <a:pt x="295" y="26"/>
                    <a:pt x="250" y="46"/>
                  </a:cubicBezTo>
                  <a:cubicBezTo>
                    <a:pt x="205" y="58"/>
                    <a:pt x="161" y="78"/>
                    <a:pt x="122" y="103"/>
                  </a:cubicBezTo>
                  <a:cubicBezTo>
                    <a:pt x="84" y="129"/>
                    <a:pt x="52" y="161"/>
                    <a:pt x="33" y="206"/>
                  </a:cubicBezTo>
                  <a:cubicBezTo>
                    <a:pt x="7" y="250"/>
                    <a:pt x="1" y="308"/>
                    <a:pt x="7" y="359"/>
                  </a:cubicBezTo>
                  <a:cubicBezTo>
                    <a:pt x="7" y="385"/>
                    <a:pt x="13" y="410"/>
                    <a:pt x="20" y="442"/>
                  </a:cubicBezTo>
                  <a:cubicBezTo>
                    <a:pt x="26" y="462"/>
                    <a:pt x="39" y="481"/>
                    <a:pt x="45" y="506"/>
                  </a:cubicBezTo>
                  <a:cubicBezTo>
                    <a:pt x="58" y="532"/>
                    <a:pt x="77" y="551"/>
                    <a:pt x="97" y="577"/>
                  </a:cubicBezTo>
                  <a:cubicBezTo>
                    <a:pt x="116" y="596"/>
                    <a:pt x="135" y="615"/>
                    <a:pt x="154" y="628"/>
                  </a:cubicBezTo>
                  <a:lnTo>
                    <a:pt x="154" y="660"/>
                  </a:lnTo>
                  <a:cubicBezTo>
                    <a:pt x="154" y="666"/>
                    <a:pt x="161" y="679"/>
                    <a:pt x="173" y="686"/>
                  </a:cubicBezTo>
                  <a:cubicBezTo>
                    <a:pt x="359" y="769"/>
                    <a:pt x="564" y="820"/>
                    <a:pt x="775" y="833"/>
                  </a:cubicBezTo>
                  <a:lnTo>
                    <a:pt x="858" y="833"/>
                  </a:lnTo>
                  <a:cubicBezTo>
                    <a:pt x="935" y="826"/>
                    <a:pt x="1012" y="826"/>
                    <a:pt x="1089" y="814"/>
                  </a:cubicBezTo>
                  <a:cubicBezTo>
                    <a:pt x="1133" y="807"/>
                    <a:pt x="1178" y="801"/>
                    <a:pt x="1217" y="794"/>
                  </a:cubicBezTo>
                  <a:cubicBezTo>
                    <a:pt x="1261" y="782"/>
                    <a:pt x="1300" y="762"/>
                    <a:pt x="1338" y="750"/>
                  </a:cubicBezTo>
                  <a:cubicBezTo>
                    <a:pt x="1421" y="718"/>
                    <a:pt x="1492" y="666"/>
                    <a:pt x="1549" y="609"/>
                  </a:cubicBezTo>
                  <a:cubicBezTo>
                    <a:pt x="1601" y="558"/>
                    <a:pt x="1633" y="487"/>
                    <a:pt x="1633" y="417"/>
                  </a:cubicBezTo>
                  <a:cubicBezTo>
                    <a:pt x="1626" y="378"/>
                    <a:pt x="1613" y="346"/>
                    <a:pt x="1601" y="314"/>
                  </a:cubicBezTo>
                  <a:cubicBezTo>
                    <a:pt x="1569" y="270"/>
                    <a:pt x="1537" y="238"/>
                    <a:pt x="1492" y="206"/>
                  </a:cubicBezTo>
                  <a:cubicBezTo>
                    <a:pt x="1466" y="186"/>
                    <a:pt x="1434" y="167"/>
                    <a:pt x="1402" y="154"/>
                  </a:cubicBezTo>
                  <a:cubicBezTo>
                    <a:pt x="1313" y="116"/>
                    <a:pt x="1217" y="84"/>
                    <a:pt x="1114" y="65"/>
                  </a:cubicBezTo>
                  <a:cubicBezTo>
                    <a:pt x="999" y="33"/>
                    <a:pt x="877" y="14"/>
                    <a:pt x="749" y="7"/>
                  </a:cubicBezTo>
                  <a:cubicBezTo>
                    <a:pt x="694" y="1"/>
                    <a:pt x="638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Google Shape;3849;p50"/>
            <p:cNvSpPr/>
            <p:nvPr/>
          </p:nvSpPr>
          <p:spPr>
            <a:xfrm>
              <a:off x="2326157" y="3833878"/>
              <a:ext cx="162098" cy="113257"/>
            </a:xfrm>
            <a:custGeom>
              <a:avLst/>
              <a:gdLst/>
              <a:ahLst/>
              <a:cxnLst/>
              <a:rect l="l" t="t" r="r" b="b"/>
              <a:pathLst>
                <a:path w="3611" h="2523" extrusionOk="0">
                  <a:moveTo>
                    <a:pt x="608" y="1"/>
                  </a:moveTo>
                  <a:cubicBezTo>
                    <a:pt x="544" y="1"/>
                    <a:pt x="474" y="7"/>
                    <a:pt x="410" y="26"/>
                  </a:cubicBezTo>
                  <a:cubicBezTo>
                    <a:pt x="384" y="33"/>
                    <a:pt x="359" y="39"/>
                    <a:pt x="333" y="52"/>
                  </a:cubicBezTo>
                  <a:cubicBezTo>
                    <a:pt x="301" y="65"/>
                    <a:pt x="276" y="77"/>
                    <a:pt x="250" y="97"/>
                  </a:cubicBezTo>
                  <a:cubicBezTo>
                    <a:pt x="205" y="122"/>
                    <a:pt x="160" y="167"/>
                    <a:pt x="128" y="212"/>
                  </a:cubicBezTo>
                  <a:cubicBezTo>
                    <a:pt x="90" y="263"/>
                    <a:pt x="64" y="314"/>
                    <a:pt x="45" y="378"/>
                  </a:cubicBezTo>
                  <a:cubicBezTo>
                    <a:pt x="20" y="449"/>
                    <a:pt x="7" y="525"/>
                    <a:pt x="0" y="596"/>
                  </a:cubicBezTo>
                  <a:cubicBezTo>
                    <a:pt x="0" y="679"/>
                    <a:pt x="0" y="756"/>
                    <a:pt x="13" y="833"/>
                  </a:cubicBezTo>
                  <a:cubicBezTo>
                    <a:pt x="20" y="897"/>
                    <a:pt x="32" y="967"/>
                    <a:pt x="58" y="1031"/>
                  </a:cubicBezTo>
                  <a:cubicBezTo>
                    <a:pt x="71" y="1089"/>
                    <a:pt x="96" y="1153"/>
                    <a:pt x="122" y="1217"/>
                  </a:cubicBezTo>
                  <a:cubicBezTo>
                    <a:pt x="154" y="1274"/>
                    <a:pt x="186" y="1332"/>
                    <a:pt x="224" y="1389"/>
                  </a:cubicBezTo>
                  <a:cubicBezTo>
                    <a:pt x="295" y="1505"/>
                    <a:pt x="384" y="1607"/>
                    <a:pt x="480" y="1697"/>
                  </a:cubicBezTo>
                  <a:cubicBezTo>
                    <a:pt x="589" y="1799"/>
                    <a:pt x="698" y="1882"/>
                    <a:pt x="820" y="1959"/>
                  </a:cubicBezTo>
                  <a:cubicBezTo>
                    <a:pt x="948" y="2042"/>
                    <a:pt x="1076" y="2113"/>
                    <a:pt x="1216" y="2170"/>
                  </a:cubicBezTo>
                  <a:cubicBezTo>
                    <a:pt x="1351" y="2234"/>
                    <a:pt x="1498" y="2286"/>
                    <a:pt x="1645" y="2330"/>
                  </a:cubicBezTo>
                  <a:cubicBezTo>
                    <a:pt x="1933" y="2420"/>
                    <a:pt x="2228" y="2478"/>
                    <a:pt x="2529" y="2503"/>
                  </a:cubicBezTo>
                  <a:cubicBezTo>
                    <a:pt x="2637" y="2516"/>
                    <a:pt x="2746" y="2522"/>
                    <a:pt x="2849" y="2522"/>
                  </a:cubicBezTo>
                  <a:lnTo>
                    <a:pt x="2957" y="2522"/>
                  </a:lnTo>
                  <a:cubicBezTo>
                    <a:pt x="3085" y="2516"/>
                    <a:pt x="3213" y="2503"/>
                    <a:pt x="3341" y="2478"/>
                  </a:cubicBezTo>
                  <a:cubicBezTo>
                    <a:pt x="3354" y="2478"/>
                    <a:pt x="3367" y="2471"/>
                    <a:pt x="3373" y="2458"/>
                  </a:cubicBezTo>
                  <a:lnTo>
                    <a:pt x="3380" y="2452"/>
                  </a:lnTo>
                  <a:cubicBezTo>
                    <a:pt x="3425" y="2414"/>
                    <a:pt x="3469" y="2369"/>
                    <a:pt x="3501" y="2311"/>
                  </a:cubicBezTo>
                  <a:cubicBezTo>
                    <a:pt x="3533" y="2254"/>
                    <a:pt x="3559" y="2190"/>
                    <a:pt x="3578" y="2126"/>
                  </a:cubicBezTo>
                  <a:cubicBezTo>
                    <a:pt x="3597" y="2062"/>
                    <a:pt x="3604" y="1998"/>
                    <a:pt x="3610" y="1927"/>
                  </a:cubicBezTo>
                  <a:cubicBezTo>
                    <a:pt x="3610" y="1863"/>
                    <a:pt x="3610" y="1799"/>
                    <a:pt x="3597" y="1735"/>
                  </a:cubicBezTo>
                  <a:cubicBezTo>
                    <a:pt x="3591" y="1729"/>
                    <a:pt x="3591" y="1716"/>
                    <a:pt x="3578" y="1710"/>
                  </a:cubicBezTo>
                  <a:cubicBezTo>
                    <a:pt x="3572" y="1697"/>
                    <a:pt x="3565" y="1684"/>
                    <a:pt x="3553" y="1678"/>
                  </a:cubicBezTo>
                  <a:cubicBezTo>
                    <a:pt x="3418" y="1620"/>
                    <a:pt x="3309" y="1569"/>
                    <a:pt x="3207" y="1517"/>
                  </a:cubicBezTo>
                  <a:lnTo>
                    <a:pt x="3201" y="1517"/>
                  </a:lnTo>
                  <a:cubicBezTo>
                    <a:pt x="2823" y="1300"/>
                    <a:pt x="2465" y="1050"/>
                    <a:pt x="2125" y="775"/>
                  </a:cubicBezTo>
                  <a:lnTo>
                    <a:pt x="2093" y="749"/>
                  </a:lnTo>
                  <a:cubicBezTo>
                    <a:pt x="1933" y="628"/>
                    <a:pt x="1741" y="481"/>
                    <a:pt x="1543" y="353"/>
                  </a:cubicBezTo>
                  <a:cubicBezTo>
                    <a:pt x="1479" y="308"/>
                    <a:pt x="1409" y="257"/>
                    <a:pt x="1332" y="218"/>
                  </a:cubicBezTo>
                  <a:cubicBezTo>
                    <a:pt x="1274" y="186"/>
                    <a:pt x="1216" y="154"/>
                    <a:pt x="1152" y="129"/>
                  </a:cubicBezTo>
                  <a:cubicBezTo>
                    <a:pt x="1024" y="71"/>
                    <a:pt x="896" y="33"/>
                    <a:pt x="768" y="13"/>
                  </a:cubicBezTo>
                  <a:cubicBezTo>
                    <a:pt x="711" y="7"/>
                    <a:pt x="66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" name="Google Shape;3850;p50"/>
            <p:cNvSpPr/>
            <p:nvPr/>
          </p:nvSpPr>
          <p:spPr>
            <a:xfrm>
              <a:off x="2326157" y="3834192"/>
              <a:ext cx="158058" cy="112943"/>
            </a:xfrm>
            <a:custGeom>
              <a:avLst/>
              <a:gdLst/>
              <a:ahLst/>
              <a:cxnLst/>
              <a:rect l="l" t="t" r="r" b="b"/>
              <a:pathLst>
                <a:path w="3521" h="2516" extrusionOk="0">
                  <a:moveTo>
                    <a:pt x="493" y="0"/>
                  </a:moveTo>
                  <a:lnTo>
                    <a:pt x="493" y="0"/>
                  </a:lnTo>
                  <a:cubicBezTo>
                    <a:pt x="468" y="6"/>
                    <a:pt x="442" y="13"/>
                    <a:pt x="416" y="19"/>
                  </a:cubicBezTo>
                  <a:lnTo>
                    <a:pt x="410" y="19"/>
                  </a:lnTo>
                  <a:cubicBezTo>
                    <a:pt x="384" y="26"/>
                    <a:pt x="359" y="32"/>
                    <a:pt x="333" y="45"/>
                  </a:cubicBezTo>
                  <a:cubicBezTo>
                    <a:pt x="301" y="58"/>
                    <a:pt x="276" y="70"/>
                    <a:pt x="250" y="90"/>
                  </a:cubicBezTo>
                  <a:cubicBezTo>
                    <a:pt x="205" y="115"/>
                    <a:pt x="160" y="154"/>
                    <a:pt x="128" y="205"/>
                  </a:cubicBezTo>
                  <a:cubicBezTo>
                    <a:pt x="90" y="250"/>
                    <a:pt x="58" y="307"/>
                    <a:pt x="45" y="365"/>
                  </a:cubicBezTo>
                  <a:cubicBezTo>
                    <a:pt x="20" y="442"/>
                    <a:pt x="7" y="518"/>
                    <a:pt x="0" y="589"/>
                  </a:cubicBezTo>
                  <a:cubicBezTo>
                    <a:pt x="0" y="672"/>
                    <a:pt x="0" y="749"/>
                    <a:pt x="13" y="826"/>
                  </a:cubicBezTo>
                  <a:cubicBezTo>
                    <a:pt x="20" y="890"/>
                    <a:pt x="32" y="960"/>
                    <a:pt x="58" y="1024"/>
                  </a:cubicBezTo>
                  <a:cubicBezTo>
                    <a:pt x="71" y="1088"/>
                    <a:pt x="96" y="1146"/>
                    <a:pt x="122" y="1210"/>
                  </a:cubicBezTo>
                  <a:cubicBezTo>
                    <a:pt x="154" y="1267"/>
                    <a:pt x="186" y="1325"/>
                    <a:pt x="224" y="1382"/>
                  </a:cubicBezTo>
                  <a:cubicBezTo>
                    <a:pt x="295" y="1498"/>
                    <a:pt x="384" y="1600"/>
                    <a:pt x="480" y="1690"/>
                  </a:cubicBezTo>
                  <a:cubicBezTo>
                    <a:pt x="589" y="1792"/>
                    <a:pt x="698" y="1875"/>
                    <a:pt x="820" y="1952"/>
                  </a:cubicBezTo>
                  <a:cubicBezTo>
                    <a:pt x="948" y="2035"/>
                    <a:pt x="1076" y="2106"/>
                    <a:pt x="1216" y="2163"/>
                  </a:cubicBezTo>
                  <a:cubicBezTo>
                    <a:pt x="1357" y="2227"/>
                    <a:pt x="1498" y="2279"/>
                    <a:pt x="1645" y="2323"/>
                  </a:cubicBezTo>
                  <a:cubicBezTo>
                    <a:pt x="1933" y="2413"/>
                    <a:pt x="2228" y="2471"/>
                    <a:pt x="2529" y="2503"/>
                  </a:cubicBezTo>
                  <a:cubicBezTo>
                    <a:pt x="2637" y="2509"/>
                    <a:pt x="2746" y="2515"/>
                    <a:pt x="2849" y="2515"/>
                  </a:cubicBezTo>
                  <a:lnTo>
                    <a:pt x="2957" y="2515"/>
                  </a:lnTo>
                  <a:cubicBezTo>
                    <a:pt x="3085" y="2509"/>
                    <a:pt x="3213" y="2496"/>
                    <a:pt x="3341" y="2477"/>
                  </a:cubicBezTo>
                  <a:cubicBezTo>
                    <a:pt x="3354" y="2471"/>
                    <a:pt x="3367" y="2464"/>
                    <a:pt x="3373" y="2451"/>
                  </a:cubicBezTo>
                  <a:cubicBezTo>
                    <a:pt x="3373" y="2451"/>
                    <a:pt x="3380" y="2445"/>
                    <a:pt x="3380" y="2445"/>
                  </a:cubicBezTo>
                  <a:cubicBezTo>
                    <a:pt x="3431" y="2407"/>
                    <a:pt x="3469" y="2362"/>
                    <a:pt x="3501" y="2304"/>
                  </a:cubicBezTo>
                  <a:cubicBezTo>
                    <a:pt x="3508" y="2298"/>
                    <a:pt x="3514" y="2285"/>
                    <a:pt x="3521" y="2272"/>
                  </a:cubicBezTo>
                  <a:lnTo>
                    <a:pt x="3521" y="2272"/>
                  </a:lnTo>
                  <a:cubicBezTo>
                    <a:pt x="3399" y="2291"/>
                    <a:pt x="3277" y="2298"/>
                    <a:pt x="3156" y="2298"/>
                  </a:cubicBezTo>
                  <a:cubicBezTo>
                    <a:pt x="2964" y="2291"/>
                    <a:pt x="2765" y="2279"/>
                    <a:pt x="2573" y="2247"/>
                  </a:cubicBezTo>
                  <a:cubicBezTo>
                    <a:pt x="2375" y="2215"/>
                    <a:pt x="2183" y="2170"/>
                    <a:pt x="1991" y="2119"/>
                  </a:cubicBezTo>
                  <a:cubicBezTo>
                    <a:pt x="1805" y="2061"/>
                    <a:pt x="1620" y="1997"/>
                    <a:pt x="1441" y="1920"/>
                  </a:cubicBezTo>
                  <a:cubicBezTo>
                    <a:pt x="1274" y="1850"/>
                    <a:pt x="1114" y="1767"/>
                    <a:pt x="960" y="1671"/>
                  </a:cubicBezTo>
                  <a:cubicBezTo>
                    <a:pt x="877" y="1626"/>
                    <a:pt x="807" y="1568"/>
                    <a:pt x="730" y="1510"/>
                  </a:cubicBezTo>
                  <a:cubicBezTo>
                    <a:pt x="653" y="1446"/>
                    <a:pt x="583" y="1382"/>
                    <a:pt x="512" y="1306"/>
                  </a:cubicBezTo>
                  <a:cubicBezTo>
                    <a:pt x="448" y="1229"/>
                    <a:pt x="384" y="1152"/>
                    <a:pt x="340" y="1062"/>
                  </a:cubicBezTo>
                  <a:cubicBezTo>
                    <a:pt x="314" y="1018"/>
                    <a:pt x="288" y="973"/>
                    <a:pt x="269" y="922"/>
                  </a:cubicBezTo>
                  <a:cubicBezTo>
                    <a:pt x="256" y="883"/>
                    <a:pt x="244" y="838"/>
                    <a:pt x="231" y="794"/>
                  </a:cubicBezTo>
                  <a:cubicBezTo>
                    <a:pt x="212" y="698"/>
                    <a:pt x="205" y="602"/>
                    <a:pt x="218" y="506"/>
                  </a:cubicBezTo>
                  <a:cubicBezTo>
                    <a:pt x="224" y="454"/>
                    <a:pt x="237" y="403"/>
                    <a:pt x="256" y="352"/>
                  </a:cubicBezTo>
                  <a:cubicBezTo>
                    <a:pt x="269" y="314"/>
                    <a:pt x="288" y="275"/>
                    <a:pt x="308" y="237"/>
                  </a:cubicBezTo>
                  <a:cubicBezTo>
                    <a:pt x="327" y="192"/>
                    <a:pt x="359" y="154"/>
                    <a:pt x="384" y="115"/>
                  </a:cubicBezTo>
                  <a:cubicBezTo>
                    <a:pt x="410" y="77"/>
                    <a:pt x="442" y="45"/>
                    <a:pt x="474" y="19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" name="Google Shape;3851;p50"/>
            <p:cNvSpPr/>
            <p:nvPr/>
          </p:nvSpPr>
          <p:spPr>
            <a:xfrm>
              <a:off x="2466926" y="3881863"/>
              <a:ext cx="35688" cy="48885"/>
            </a:xfrm>
            <a:custGeom>
              <a:avLst/>
              <a:gdLst/>
              <a:ahLst/>
              <a:cxnLst/>
              <a:rect l="l" t="t" r="r" b="b"/>
              <a:pathLst>
                <a:path w="795" h="1089" extrusionOk="0">
                  <a:moveTo>
                    <a:pt x="596" y="0"/>
                  </a:moveTo>
                  <a:cubicBezTo>
                    <a:pt x="564" y="0"/>
                    <a:pt x="538" y="7"/>
                    <a:pt x="513" y="13"/>
                  </a:cubicBezTo>
                  <a:cubicBezTo>
                    <a:pt x="468" y="26"/>
                    <a:pt x="429" y="39"/>
                    <a:pt x="391" y="58"/>
                  </a:cubicBezTo>
                  <a:cubicBezTo>
                    <a:pt x="391" y="64"/>
                    <a:pt x="391" y="71"/>
                    <a:pt x="391" y="77"/>
                  </a:cubicBezTo>
                  <a:cubicBezTo>
                    <a:pt x="391" y="77"/>
                    <a:pt x="385" y="84"/>
                    <a:pt x="385" y="84"/>
                  </a:cubicBezTo>
                  <a:lnTo>
                    <a:pt x="372" y="96"/>
                  </a:lnTo>
                  <a:lnTo>
                    <a:pt x="308" y="122"/>
                  </a:lnTo>
                  <a:lnTo>
                    <a:pt x="295" y="122"/>
                  </a:lnTo>
                  <a:cubicBezTo>
                    <a:pt x="237" y="148"/>
                    <a:pt x="180" y="180"/>
                    <a:pt x="129" y="224"/>
                  </a:cubicBezTo>
                  <a:cubicBezTo>
                    <a:pt x="103" y="244"/>
                    <a:pt x="77" y="269"/>
                    <a:pt x="58" y="301"/>
                  </a:cubicBezTo>
                  <a:cubicBezTo>
                    <a:pt x="45" y="320"/>
                    <a:pt x="39" y="333"/>
                    <a:pt x="33" y="352"/>
                  </a:cubicBezTo>
                  <a:cubicBezTo>
                    <a:pt x="26" y="372"/>
                    <a:pt x="20" y="391"/>
                    <a:pt x="13" y="410"/>
                  </a:cubicBezTo>
                  <a:cubicBezTo>
                    <a:pt x="1" y="442"/>
                    <a:pt x="1" y="480"/>
                    <a:pt x="13" y="513"/>
                  </a:cubicBezTo>
                  <a:cubicBezTo>
                    <a:pt x="20" y="538"/>
                    <a:pt x="33" y="557"/>
                    <a:pt x="58" y="570"/>
                  </a:cubicBezTo>
                  <a:cubicBezTo>
                    <a:pt x="71" y="577"/>
                    <a:pt x="84" y="577"/>
                    <a:pt x="97" y="577"/>
                  </a:cubicBezTo>
                  <a:lnTo>
                    <a:pt x="122" y="577"/>
                  </a:lnTo>
                  <a:cubicBezTo>
                    <a:pt x="103" y="621"/>
                    <a:pt x="97" y="660"/>
                    <a:pt x="90" y="705"/>
                  </a:cubicBezTo>
                  <a:cubicBezTo>
                    <a:pt x="84" y="743"/>
                    <a:pt x="84" y="775"/>
                    <a:pt x="90" y="813"/>
                  </a:cubicBezTo>
                  <a:cubicBezTo>
                    <a:pt x="90" y="839"/>
                    <a:pt x="103" y="865"/>
                    <a:pt x="116" y="890"/>
                  </a:cubicBezTo>
                  <a:cubicBezTo>
                    <a:pt x="122" y="916"/>
                    <a:pt x="141" y="929"/>
                    <a:pt x="167" y="935"/>
                  </a:cubicBezTo>
                  <a:lnTo>
                    <a:pt x="186" y="935"/>
                  </a:lnTo>
                  <a:cubicBezTo>
                    <a:pt x="199" y="935"/>
                    <a:pt x="218" y="929"/>
                    <a:pt x="231" y="922"/>
                  </a:cubicBezTo>
                  <a:cubicBezTo>
                    <a:pt x="244" y="916"/>
                    <a:pt x="257" y="903"/>
                    <a:pt x="269" y="890"/>
                  </a:cubicBezTo>
                  <a:cubicBezTo>
                    <a:pt x="269" y="897"/>
                    <a:pt x="269" y="909"/>
                    <a:pt x="269" y="916"/>
                  </a:cubicBezTo>
                  <a:cubicBezTo>
                    <a:pt x="263" y="961"/>
                    <a:pt x="276" y="999"/>
                    <a:pt x="289" y="1031"/>
                  </a:cubicBezTo>
                  <a:cubicBezTo>
                    <a:pt x="295" y="1044"/>
                    <a:pt x="308" y="1057"/>
                    <a:pt x="321" y="1063"/>
                  </a:cubicBezTo>
                  <a:cubicBezTo>
                    <a:pt x="327" y="1069"/>
                    <a:pt x="333" y="1076"/>
                    <a:pt x="340" y="1076"/>
                  </a:cubicBezTo>
                  <a:cubicBezTo>
                    <a:pt x="353" y="1082"/>
                    <a:pt x="359" y="1082"/>
                    <a:pt x="365" y="1082"/>
                  </a:cubicBezTo>
                  <a:cubicBezTo>
                    <a:pt x="378" y="1082"/>
                    <a:pt x="391" y="1082"/>
                    <a:pt x="404" y="1076"/>
                  </a:cubicBezTo>
                  <a:cubicBezTo>
                    <a:pt x="417" y="1069"/>
                    <a:pt x="429" y="1063"/>
                    <a:pt x="436" y="1050"/>
                  </a:cubicBezTo>
                  <a:cubicBezTo>
                    <a:pt x="461" y="1031"/>
                    <a:pt x="474" y="999"/>
                    <a:pt x="487" y="967"/>
                  </a:cubicBezTo>
                  <a:lnTo>
                    <a:pt x="500" y="948"/>
                  </a:lnTo>
                  <a:cubicBezTo>
                    <a:pt x="500" y="986"/>
                    <a:pt x="506" y="1018"/>
                    <a:pt x="525" y="1050"/>
                  </a:cubicBezTo>
                  <a:cubicBezTo>
                    <a:pt x="532" y="1069"/>
                    <a:pt x="557" y="1089"/>
                    <a:pt x="583" y="1089"/>
                  </a:cubicBezTo>
                  <a:lnTo>
                    <a:pt x="589" y="1089"/>
                  </a:lnTo>
                  <a:cubicBezTo>
                    <a:pt x="621" y="1082"/>
                    <a:pt x="647" y="1063"/>
                    <a:pt x="660" y="1031"/>
                  </a:cubicBezTo>
                  <a:cubicBezTo>
                    <a:pt x="679" y="1005"/>
                    <a:pt x="692" y="980"/>
                    <a:pt x="705" y="954"/>
                  </a:cubicBezTo>
                  <a:cubicBezTo>
                    <a:pt x="711" y="941"/>
                    <a:pt x="717" y="922"/>
                    <a:pt x="717" y="903"/>
                  </a:cubicBezTo>
                  <a:cubicBezTo>
                    <a:pt x="730" y="871"/>
                    <a:pt x="737" y="833"/>
                    <a:pt x="743" y="801"/>
                  </a:cubicBezTo>
                  <a:cubicBezTo>
                    <a:pt x="762" y="705"/>
                    <a:pt x="781" y="609"/>
                    <a:pt x="788" y="513"/>
                  </a:cubicBezTo>
                  <a:cubicBezTo>
                    <a:pt x="788" y="448"/>
                    <a:pt x="794" y="404"/>
                    <a:pt x="794" y="365"/>
                  </a:cubicBezTo>
                  <a:cubicBezTo>
                    <a:pt x="794" y="320"/>
                    <a:pt x="794" y="282"/>
                    <a:pt x="794" y="244"/>
                  </a:cubicBezTo>
                  <a:cubicBezTo>
                    <a:pt x="794" y="224"/>
                    <a:pt x="788" y="205"/>
                    <a:pt x="781" y="186"/>
                  </a:cubicBezTo>
                  <a:cubicBezTo>
                    <a:pt x="781" y="167"/>
                    <a:pt x="775" y="148"/>
                    <a:pt x="769" y="128"/>
                  </a:cubicBezTo>
                  <a:cubicBezTo>
                    <a:pt x="756" y="96"/>
                    <a:pt x="737" y="64"/>
                    <a:pt x="705" y="45"/>
                  </a:cubicBezTo>
                  <a:cubicBezTo>
                    <a:pt x="692" y="32"/>
                    <a:pt x="679" y="26"/>
                    <a:pt x="660" y="20"/>
                  </a:cubicBezTo>
                  <a:cubicBezTo>
                    <a:pt x="647" y="13"/>
                    <a:pt x="628" y="7"/>
                    <a:pt x="615" y="7"/>
                  </a:cubicBezTo>
                  <a:lnTo>
                    <a:pt x="596" y="7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8E4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" name="Google Shape;3852;p50"/>
            <p:cNvSpPr/>
            <p:nvPr/>
          </p:nvSpPr>
          <p:spPr>
            <a:xfrm>
              <a:off x="2453415" y="3894522"/>
              <a:ext cx="35418" cy="48571"/>
            </a:xfrm>
            <a:custGeom>
              <a:avLst/>
              <a:gdLst/>
              <a:ahLst/>
              <a:cxnLst/>
              <a:rect l="l" t="t" r="r" b="b"/>
              <a:pathLst>
                <a:path w="789" h="1082" extrusionOk="0">
                  <a:moveTo>
                    <a:pt x="180" y="0"/>
                  </a:moveTo>
                  <a:cubicBezTo>
                    <a:pt x="167" y="6"/>
                    <a:pt x="148" y="6"/>
                    <a:pt x="135" y="13"/>
                  </a:cubicBezTo>
                  <a:cubicBezTo>
                    <a:pt x="116" y="19"/>
                    <a:pt x="103" y="26"/>
                    <a:pt x="90" y="38"/>
                  </a:cubicBezTo>
                  <a:cubicBezTo>
                    <a:pt x="58" y="64"/>
                    <a:pt x="39" y="90"/>
                    <a:pt x="26" y="122"/>
                  </a:cubicBezTo>
                  <a:cubicBezTo>
                    <a:pt x="20" y="141"/>
                    <a:pt x="14" y="160"/>
                    <a:pt x="14" y="186"/>
                  </a:cubicBezTo>
                  <a:cubicBezTo>
                    <a:pt x="7" y="198"/>
                    <a:pt x="1" y="218"/>
                    <a:pt x="1" y="237"/>
                  </a:cubicBezTo>
                  <a:cubicBezTo>
                    <a:pt x="1" y="275"/>
                    <a:pt x="1" y="320"/>
                    <a:pt x="1" y="359"/>
                  </a:cubicBezTo>
                  <a:cubicBezTo>
                    <a:pt x="1" y="397"/>
                    <a:pt x="1" y="442"/>
                    <a:pt x="14" y="506"/>
                  </a:cubicBezTo>
                  <a:cubicBezTo>
                    <a:pt x="20" y="602"/>
                    <a:pt x="33" y="698"/>
                    <a:pt x="52" y="794"/>
                  </a:cubicBezTo>
                  <a:cubicBezTo>
                    <a:pt x="58" y="826"/>
                    <a:pt x="65" y="864"/>
                    <a:pt x="78" y="896"/>
                  </a:cubicBezTo>
                  <a:cubicBezTo>
                    <a:pt x="78" y="915"/>
                    <a:pt x="84" y="935"/>
                    <a:pt x="90" y="947"/>
                  </a:cubicBezTo>
                  <a:cubicBezTo>
                    <a:pt x="103" y="973"/>
                    <a:pt x="116" y="999"/>
                    <a:pt x="135" y="1024"/>
                  </a:cubicBezTo>
                  <a:cubicBezTo>
                    <a:pt x="148" y="1056"/>
                    <a:pt x="174" y="1075"/>
                    <a:pt x="199" y="1082"/>
                  </a:cubicBezTo>
                  <a:lnTo>
                    <a:pt x="212" y="1082"/>
                  </a:lnTo>
                  <a:cubicBezTo>
                    <a:pt x="238" y="1082"/>
                    <a:pt x="257" y="1063"/>
                    <a:pt x="270" y="1043"/>
                  </a:cubicBezTo>
                  <a:cubicBezTo>
                    <a:pt x="282" y="1011"/>
                    <a:pt x="295" y="979"/>
                    <a:pt x="302" y="941"/>
                  </a:cubicBezTo>
                  <a:lnTo>
                    <a:pt x="308" y="960"/>
                  </a:lnTo>
                  <a:cubicBezTo>
                    <a:pt x="321" y="992"/>
                    <a:pt x="334" y="1018"/>
                    <a:pt x="359" y="1043"/>
                  </a:cubicBezTo>
                  <a:cubicBezTo>
                    <a:pt x="366" y="1056"/>
                    <a:pt x="378" y="1063"/>
                    <a:pt x="391" y="1069"/>
                  </a:cubicBezTo>
                  <a:cubicBezTo>
                    <a:pt x="404" y="1075"/>
                    <a:pt x="417" y="1075"/>
                    <a:pt x="423" y="1075"/>
                  </a:cubicBezTo>
                  <a:cubicBezTo>
                    <a:pt x="436" y="1075"/>
                    <a:pt x="442" y="1075"/>
                    <a:pt x="455" y="1069"/>
                  </a:cubicBezTo>
                  <a:cubicBezTo>
                    <a:pt x="462" y="1069"/>
                    <a:pt x="468" y="1063"/>
                    <a:pt x="474" y="1056"/>
                  </a:cubicBezTo>
                  <a:cubicBezTo>
                    <a:pt x="487" y="1050"/>
                    <a:pt x="494" y="1037"/>
                    <a:pt x="500" y="1024"/>
                  </a:cubicBezTo>
                  <a:cubicBezTo>
                    <a:pt x="519" y="992"/>
                    <a:pt x="526" y="954"/>
                    <a:pt x="526" y="915"/>
                  </a:cubicBezTo>
                  <a:cubicBezTo>
                    <a:pt x="526" y="903"/>
                    <a:pt x="526" y="890"/>
                    <a:pt x="526" y="883"/>
                  </a:cubicBezTo>
                  <a:cubicBezTo>
                    <a:pt x="538" y="896"/>
                    <a:pt x="551" y="909"/>
                    <a:pt x="564" y="915"/>
                  </a:cubicBezTo>
                  <a:cubicBezTo>
                    <a:pt x="577" y="922"/>
                    <a:pt x="590" y="928"/>
                    <a:pt x="609" y="928"/>
                  </a:cubicBezTo>
                  <a:lnTo>
                    <a:pt x="628" y="928"/>
                  </a:lnTo>
                  <a:cubicBezTo>
                    <a:pt x="647" y="922"/>
                    <a:pt x="666" y="909"/>
                    <a:pt x="679" y="883"/>
                  </a:cubicBezTo>
                  <a:cubicBezTo>
                    <a:pt x="692" y="858"/>
                    <a:pt x="698" y="832"/>
                    <a:pt x="698" y="807"/>
                  </a:cubicBezTo>
                  <a:cubicBezTo>
                    <a:pt x="705" y="768"/>
                    <a:pt x="705" y="736"/>
                    <a:pt x="698" y="698"/>
                  </a:cubicBezTo>
                  <a:cubicBezTo>
                    <a:pt x="698" y="653"/>
                    <a:pt x="686" y="615"/>
                    <a:pt x="673" y="570"/>
                  </a:cubicBezTo>
                  <a:lnTo>
                    <a:pt x="692" y="570"/>
                  </a:lnTo>
                  <a:cubicBezTo>
                    <a:pt x="705" y="570"/>
                    <a:pt x="724" y="570"/>
                    <a:pt x="737" y="563"/>
                  </a:cubicBezTo>
                  <a:cubicBezTo>
                    <a:pt x="756" y="551"/>
                    <a:pt x="775" y="531"/>
                    <a:pt x="782" y="506"/>
                  </a:cubicBezTo>
                  <a:cubicBezTo>
                    <a:pt x="788" y="474"/>
                    <a:pt x="788" y="435"/>
                    <a:pt x="782" y="403"/>
                  </a:cubicBezTo>
                  <a:cubicBezTo>
                    <a:pt x="775" y="384"/>
                    <a:pt x="769" y="365"/>
                    <a:pt x="762" y="346"/>
                  </a:cubicBezTo>
                  <a:cubicBezTo>
                    <a:pt x="750" y="333"/>
                    <a:pt x="743" y="314"/>
                    <a:pt x="737" y="295"/>
                  </a:cubicBezTo>
                  <a:cubicBezTo>
                    <a:pt x="711" y="269"/>
                    <a:pt x="692" y="243"/>
                    <a:pt x="660" y="218"/>
                  </a:cubicBezTo>
                  <a:cubicBezTo>
                    <a:pt x="609" y="179"/>
                    <a:pt x="551" y="141"/>
                    <a:pt x="494" y="115"/>
                  </a:cubicBezTo>
                  <a:lnTo>
                    <a:pt x="487" y="115"/>
                  </a:lnTo>
                  <a:lnTo>
                    <a:pt x="417" y="90"/>
                  </a:lnTo>
                  <a:cubicBezTo>
                    <a:pt x="417" y="90"/>
                    <a:pt x="410" y="83"/>
                    <a:pt x="410" y="83"/>
                  </a:cubicBezTo>
                  <a:cubicBezTo>
                    <a:pt x="404" y="77"/>
                    <a:pt x="398" y="64"/>
                    <a:pt x="404" y="58"/>
                  </a:cubicBezTo>
                  <a:cubicBezTo>
                    <a:pt x="366" y="38"/>
                    <a:pt x="321" y="26"/>
                    <a:pt x="282" y="13"/>
                  </a:cubicBezTo>
                  <a:cubicBezTo>
                    <a:pt x="257" y="6"/>
                    <a:pt x="231" y="0"/>
                    <a:pt x="206" y="0"/>
                  </a:cubicBezTo>
                  <a:close/>
                </a:path>
              </a:pathLst>
            </a:custGeom>
            <a:solidFill>
              <a:srgbClr val="A05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" name="Google Shape;3853;p50"/>
            <p:cNvSpPr/>
            <p:nvPr/>
          </p:nvSpPr>
          <p:spPr>
            <a:xfrm>
              <a:off x="2377599" y="3781584"/>
              <a:ext cx="97411" cy="132201"/>
            </a:xfrm>
            <a:custGeom>
              <a:avLst/>
              <a:gdLst/>
              <a:ahLst/>
              <a:cxnLst/>
              <a:rect l="l" t="t" r="r" b="b"/>
              <a:pathLst>
                <a:path w="2170" h="2945" extrusionOk="0">
                  <a:moveTo>
                    <a:pt x="525" y="1"/>
                  </a:moveTo>
                  <a:cubicBezTo>
                    <a:pt x="519" y="1"/>
                    <a:pt x="506" y="7"/>
                    <a:pt x="499" y="14"/>
                  </a:cubicBezTo>
                  <a:lnTo>
                    <a:pt x="512" y="7"/>
                  </a:lnTo>
                  <a:lnTo>
                    <a:pt x="512" y="7"/>
                  </a:lnTo>
                  <a:cubicBezTo>
                    <a:pt x="448" y="78"/>
                    <a:pt x="384" y="148"/>
                    <a:pt x="327" y="212"/>
                  </a:cubicBezTo>
                  <a:cubicBezTo>
                    <a:pt x="269" y="270"/>
                    <a:pt x="211" y="340"/>
                    <a:pt x="160" y="404"/>
                  </a:cubicBezTo>
                  <a:cubicBezTo>
                    <a:pt x="109" y="481"/>
                    <a:pt x="70" y="558"/>
                    <a:pt x="45" y="641"/>
                  </a:cubicBezTo>
                  <a:cubicBezTo>
                    <a:pt x="13" y="743"/>
                    <a:pt x="0" y="846"/>
                    <a:pt x="6" y="948"/>
                  </a:cubicBezTo>
                  <a:cubicBezTo>
                    <a:pt x="6" y="1057"/>
                    <a:pt x="26" y="1172"/>
                    <a:pt x="58" y="1274"/>
                  </a:cubicBezTo>
                  <a:cubicBezTo>
                    <a:pt x="90" y="1383"/>
                    <a:pt x="135" y="1486"/>
                    <a:pt x="186" y="1582"/>
                  </a:cubicBezTo>
                  <a:cubicBezTo>
                    <a:pt x="269" y="1754"/>
                    <a:pt x="378" y="1908"/>
                    <a:pt x="506" y="2055"/>
                  </a:cubicBezTo>
                  <a:cubicBezTo>
                    <a:pt x="589" y="2158"/>
                    <a:pt x="685" y="2260"/>
                    <a:pt x="800" y="2369"/>
                  </a:cubicBezTo>
                  <a:cubicBezTo>
                    <a:pt x="915" y="2484"/>
                    <a:pt x="1043" y="2593"/>
                    <a:pt x="1178" y="2695"/>
                  </a:cubicBezTo>
                  <a:cubicBezTo>
                    <a:pt x="1306" y="2791"/>
                    <a:pt x="1440" y="2868"/>
                    <a:pt x="1587" y="2926"/>
                  </a:cubicBezTo>
                  <a:cubicBezTo>
                    <a:pt x="1607" y="2932"/>
                    <a:pt x="1626" y="2939"/>
                    <a:pt x="1645" y="2945"/>
                  </a:cubicBezTo>
                  <a:lnTo>
                    <a:pt x="1690" y="2932"/>
                  </a:lnTo>
                  <a:cubicBezTo>
                    <a:pt x="1728" y="2919"/>
                    <a:pt x="1767" y="2907"/>
                    <a:pt x="1805" y="2887"/>
                  </a:cubicBezTo>
                  <a:cubicBezTo>
                    <a:pt x="1856" y="2855"/>
                    <a:pt x="1914" y="2823"/>
                    <a:pt x="1965" y="2791"/>
                  </a:cubicBezTo>
                  <a:cubicBezTo>
                    <a:pt x="2010" y="2759"/>
                    <a:pt x="2061" y="2721"/>
                    <a:pt x="2106" y="2682"/>
                  </a:cubicBezTo>
                  <a:cubicBezTo>
                    <a:pt x="2125" y="2663"/>
                    <a:pt x="2151" y="2644"/>
                    <a:pt x="2170" y="2618"/>
                  </a:cubicBezTo>
                  <a:lnTo>
                    <a:pt x="2163" y="2599"/>
                  </a:lnTo>
                  <a:cubicBezTo>
                    <a:pt x="2138" y="2554"/>
                    <a:pt x="2119" y="2503"/>
                    <a:pt x="2093" y="2458"/>
                  </a:cubicBezTo>
                  <a:lnTo>
                    <a:pt x="2087" y="2433"/>
                  </a:lnTo>
                  <a:cubicBezTo>
                    <a:pt x="2035" y="2337"/>
                    <a:pt x="1991" y="2241"/>
                    <a:pt x="1927" y="2138"/>
                  </a:cubicBezTo>
                  <a:cubicBezTo>
                    <a:pt x="1831" y="1972"/>
                    <a:pt x="1722" y="1799"/>
                    <a:pt x="1568" y="1582"/>
                  </a:cubicBezTo>
                  <a:cubicBezTo>
                    <a:pt x="1491" y="1466"/>
                    <a:pt x="1415" y="1358"/>
                    <a:pt x="1338" y="1249"/>
                  </a:cubicBezTo>
                  <a:cubicBezTo>
                    <a:pt x="1159" y="999"/>
                    <a:pt x="973" y="737"/>
                    <a:pt x="813" y="468"/>
                  </a:cubicBezTo>
                  <a:cubicBezTo>
                    <a:pt x="730" y="334"/>
                    <a:pt x="653" y="193"/>
                    <a:pt x="583" y="46"/>
                  </a:cubicBezTo>
                  <a:cubicBezTo>
                    <a:pt x="576" y="39"/>
                    <a:pt x="570" y="33"/>
                    <a:pt x="563" y="33"/>
                  </a:cubicBezTo>
                  <a:cubicBezTo>
                    <a:pt x="563" y="20"/>
                    <a:pt x="557" y="14"/>
                    <a:pt x="557" y="14"/>
                  </a:cubicBezTo>
                  <a:cubicBezTo>
                    <a:pt x="544" y="7"/>
                    <a:pt x="538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" name="Google Shape;3854;p50"/>
            <p:cNvSpPr/>
            <p:nvPr/>
          </p:nvSpPr>
          <p:spPr>
            <a:xfrm>
              <a:off x="2476128" y="3780461"/>
              <a:ext cx="41119" cy="117746"/>
            </a:xfrm>
            <a:custGeom>
              <a:avLst/>
              <a:gdLst/>
              <a:ahLst/>
              <a:cxnLst/>
              <a:rect l="l" t="t" r="r" b="b"/>
              <a:pathLst>
                <a:path w="916" h="2623" extrusionOk="0">
                  <a:moveTo>
                    <a:pt x="340" y="0"/>
                  </a:moveTo>
                  <a:cubicBezTo>
                    <a:pt x="314" y="7"/>
                    <a:pt x="301" y="26"/>
                    <a:pt x="301" y="45"/>
                  </a:cubicBezTo>
                  <a:cubicBezTo>
                    <a:pt x="301" y="199"/>
                    <a:pt x="301" y="359"/>
                    <a:pt x="295" y="525"/>
                  </a:cubicBezTo>
                  <a:cubicBezTo>
                    <a:pt x="250" y="1050"/>
                    <a:pt x="173" y="1568"/>
                    <a:pt x="71" y="2080"/>
                  </a:cubicBezTo>
                  <a:cubicBezTo>
                    <a:pt x="45" y="2202"/>
                    <a:pt x="20" y="2323"/>
                    <a:pt x="0" y="2451"/>
                  </a:cubicBezTo>
                  <a:lnTo>
                    <a:pt x="20" y="2471"/>
                  </a:lnTo>
                  <a:cubicBezTo>
                    <a:pt x="39" y="2483"/>
                    <a:pt x="58" y="2496"/>
                    <a:pt x="77" y="2509"/>
                  </a:cubicBezTo>
                  <a:cubicBezTo>
                    <a:pt x="96" y="2522"/>
                    <a:pt x="122" y="2535"/>
                    <a:pt x="141" y="2547"/>
                  </a:cubicBezTo>
                  <a:cubicBezTo>
                    <a:pt x="173" y="2560"/>
                    <a:pt x="199" y="2573"/>
                    <a:pt x="231" y="2586"/>
                  </a:cubicBezTo>
                  <a:cubicBezTo>
                    <a:pt x="263" y="2592"/>
                    <a:pt x="288" y="2605"/>
                    <a:pt x="314" y="2611"/>
                  </a:cubicBezTo>
                  <a:cubicBezTo>
                    <a:pt x="346" y="2611"/>
                    <a:pt x="378" y="2618"/>
                    <a:pt x="410" y="2618"/>
                  </a:cubicBezTo>
                  <a:cubicBezTo>
                    <a:pt x="426" y="2621"/>
                    <a:pt x="442" y="2623"/>
                    <a:pt x="458" y="2623"/>
                  </a:cubicBezTo>
                  <a:cubicBezTo>
                    <a:pt x="474" y="2623"/>
                    <a:pt x="490" y="2621"/>
                    <a:pt x="506" y="2618"/>
                  </a:cubicBezTo>
                  <a:lnTo>
                    <a:pt x="564" y="2618"/>
                  </a:lnTo>
                  <a:lnTo>
                    <a:pt x="589" y="2599"/>
                  </a:lnTo>
                  <a:cubicBezTo>
                    <a:pt x="615" y="2573"/>
                    <a:pt x="647" y="2547"/>
                    <a:pt x="666" y="2522"/>
                  </a:cubicBezTo>
                  <a:cubicBezTo>
                    <a:pt x="692" y="2490"/>
                    <a:pt x="717" y="2451"/>
                    <a:pt x="730" y="2419"/>
                  </a:cubicBezTo>
                  <a:cubicBezTo>
                    <a:pt x="775" y="2349"/>
                    <a:pt x="800" y="2272"/>
                    <a:pt x="826" y="2189"/>
                  </a:cubicBezTo>
                  <a:cubicBezTo>
                    <a:pt x="852" y="2106"/>
                    <a:pt x="871" y="2016"/>
                    <a:pt x="884" y="1933"/>
                  </a:cubicBezTo>
                  <a:cubicBezTo>
                    <a:pt x="890" y="1850"/>
                    <a:pt x="903" y="1760"/>
                    <a:pt x="909" y="1664"/>
                  </a:cubicBezTo>
                  <a:cubicBezTo>
                    <a:pt x="909" y="1587"/>
                    <a:pt x="916" y="1504"/>
                    <a:pt x="916" y="1415"/>
                  </a:cubicBezTo>
                  <a:cubicBezTo>
                    <a:pt x="916" y="1325"/>
                    <a:pt x="916" y="1255"/>
                    <a:pt x="916" y="1165"/>
                  </a:cubicBezTo>
                  <a:cubicBezTo>
                    <a:pt x="909" y="1056"/>
                    <a:pt x="896" y="947"/>
                    <a:pt x="871" y="839"/>
                  </a:cubicBezTo>
                  <a:cubicBezTo>
                    <a:pt x="845" y="743"/>
                    <a:pt x="813" y="647"/>
                    <a:pt x="768" y="557"/>
                  </a:cubicBezTo>
                  <a:cubicBezTo>
                    <a:pt x="666" y="365"/>
                    <a:pt x="538" y="192"/>
                    <a:pt x="384" y="39"/>
                  </a:cubicBezTo>
                  <a:cubicBezTo>
                    <a:pt x="384" y="32"/>
                    <a:pt x="378" y="26"/>
                    <a:pt x="372" y="26"/>
                  </a:cubicBezTo>
                  <a:cubicBezTo>
                    <a:pt x="365" y="13"/>
                    <a:pt x="352" y="7"/>
                    <a:pt x="340" y="7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" name="Google Shape;3855;p50"/>
            <p:cNvSpPr/>
            <p:nvPr/>
          </p:nvSpPr>
          <p:spPr>
            <a:xfrm>
              <a:off x="2477295" y="389133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25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" name="Google Shape;3856;p50"/>
            <p:cNvSpPr/>
            <p:nvPr/>
          </p:nvSpPr>
          <p:spPr>
            <a:xfrm>
              <a:off x="2374995" y="3799673"/>
              <a:ext cx="77345" cy="114469"/>
            </a:xfrm>
            <a:custGeom>
              <a:avLst/>
              <a:gdLst/>
              <a:ahLst/>
              <a:cxnLst/>
              <a:rect l="l" t="t" r="r" b="b"/>
              <a:pathLst>
                <a:path w="1723" h="2550" extrusionOk="0">
                  <a:moveTo>
                    <a:pt x="58" y="1"/>
                  </a:moveTo>
                  <a:cubicBezTo>
                    <a:pt x="45" y="1"/>
                    <a:pt x="32" y="7"/>
                    <a:pt x="26" y="14"/>
                  </a:cubicBezTo>
                  <a:lnTo>
                    <a:pt x="32" y="1"/>
                  </a:lnTo>
                  <a:lnTo>
                    <a:pt x="32" y="1"/>
                  </a:lnTo>
                  <a:cubicBezTo>
                    <a:pt x="26" y="7"/>
                    <a:pt x="20" y="14"/>
                    <a:pt x="20" y="27"/>
                  </a:cubicBezTo>
                  <a:cubicBezTo>
                    <a:pt x="7" y="135"/>
                    <a:pt x="0" y="238"/>
                    <a:pt x="7" y="347"/>
                  </a:cubicBezTo>
                  <a:cubicBezTo>
                    <a:pt x="7" y="449"/>
                    <a:pt x="20" y="551"/>
                    <a:pt x="45" y="647"/>
                  </a:cubicBezTo>
                  <a:cubicBezTo>
                    <a:pt x="84" y="846"/>
                    <a:pt x="154" y="1031"/>
                    <a:pt x="250" y="1204"/>
                  </a:cubicBezTo>
                  <a:cubicBezTo>
                    <a:pt x="346" y="1390"/>
                    <a:pt x="461" y="1556"/>
                    <a:pt x="596" y="1710"/>
                  </a:cubicBezTo>
                  <a:cubicBezTo>
                    <a:pt x="730" y="1870"/>
                    <a:pt x="884" y="2023"/>
                    <a:pt x="1050" y="2158"/>
                  </a:cubicBezTo>
                  <a:cubicBezTo>
                    <a:pt x="1140" y="2241"/>
                    <a:pt x="1236" y="2311"/>
                    <a:pt x="1338" y="2376"/>
                  </a:cubicBezTo>
                  <a:cubicBezTo>
                    <a:pt x="1441" y="2446"/>
                    <a:pt x="1556" y="2504"/>
                    <a:pt x="1671" y="2548"/>
                  </a:cubicBezTo>
                  <a:cubicBezTo>
                    <a:pt x="1674" y="2549"/>
                    <a:pt x="1678" y="2550"/>
                    <a:pt x="1681" y="2550"/>
                  </a:cubicBezTo>
                  <a:cubicBezTo>
                    <a:pt x="1697" y="2550"/>
                    <a:pt x="1711" y="2539"/>
                    <a:pt x="1716" y="2523"/>
                  </a:cubicBezTo>
                  <a:cubicBezTo>
                    <a:pt x="1722" y="2516"/>
                    <a:pt x="1716" y="2504"/>
                    <a:pt x="1716" y="2491"/>
                  </a:cubicBezTo>
                  <a:cubicBezTo>
                    <a:pt x="1709" y="2484"/>
                    <a:pt x="1697" y="2478"/>
                    <a:pt x="1690" y="2478"/>
                  </a:cubicBezTo>
                  <a:lnTo>
                    <a:pt x="1677" y="2478"/>
                  </a:lnTo>
                  <a:cubicBezTo>
                    <a:pt x="1505" y="2401"/>
                    <a:pt x="1345" y="2299"/>
                    <a:pt x="1197" y="2183"/>
                  </a:cubicBezTo>
                  <a:cubicBezTo>
                    <a:pt x="1076" y="2087"/>
                    <a:pt x="961" y="1985"/>
                    <a:pt x="852" y="1876"/>
                  </a:cubicBezTo>
                  <a:cubicBezTo>
                    <a:pt x="749" y="1774"/>
                    <a:pt x="653" y="1671"/>
                    <a:pt x="570" y="1556"/>
                  </a:cubicBezTo>
                  <a:cubicBezTo>
                    <a:pt x="429" y="1383"/>
                    <a:pt x="321" y="1198"/>
                    <a:pt x="231" y="999"/>
                  </a:cubicBezTo>
                  <a:lnTo>
                    <a:pt x="231" y="1006"/>
                  </a:lnTo>
                  <a:cubicBezTo>
                    <a:pt x="167" y="846"/>
                    <a:pt x="122" y="673"/>
                    <a:pt x="96" y="507"/>
                  </a:cubicBezTo>
                  <a:lnTo>
                    <a:pt x="96" y="513"/>
                  </a:lnTo>
                  <a:cubicBezTo>
                    <a:pt x="77" y="353"/>
                    <a:pt x="77" y="193"/>
                    <a:pt x="96" y="39"/>
                  </a:cubicBezTo>
                  <a:cubicBezTo>
                    <a:pt x="96" y="27"/>
                    <a:pt x="90" y="20"/>
                    <a:pt x="84" y="14"/>
                  </a:cubicBezTo>
                  <a:cubicBezTo>
                    <a:pt x="77" y="1"/>
                    <a:pt x="64" y="1"/>
                    <a:pt x="5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" name="Google Shape;3857;p50"/>
            <p:cNvSpPr/>
            <p:nvPr/>
          </p:nvSpPr>
          <p:spPr>
            <a:xfrm>
              <a:off x="2419524" y="3758197"/>
              <a:ext cx="57504" cy="143064"/>
            </a:xfrm>
            <a:custGeom>
              <a:avLst/>
              <a:gdLst/>
              <a:ahLst/>
              <a:cxnLst/>
              <a:rect l="l" t="t" r="r" b="b"/>
              <a:pathLst>
                <a:path w="1281" h="3187" extrusionOk="0">
                  <a:moveTo>
                    <a:pt x="32" y="1"/>
                  </a:moveTo>
                  <a:cubicBezTo>
                    <a:pt x="26" y="1"/>
                    <a:pt x="18" y="5"/>
                    <a:pt x="13" y="10"/>
                  </a:cubicBezTo>
                  <a:lnTo>
                    <a:pt x="13" y="16"/>
                  </a:lnTo>
                  <a:cubicBezTo>
                    <a:pt x="1" y="35"/>
                    <a:pt x="1" y="55"/>
                    <a:pt x="13" y="74"/>
                  </a:cubicBezTo>
                  <a:cubicBezTo>
                    <a:pt x="33" y="93"/>
                    <a:pt x="45" y="112"/>
                    <a:pt x="65" y="131"/>
                  </a:cubicBezTo>
                  <a:cubicBezTo>
                    <a:pt x="135" y="227"/>
                    <a:pt x="193" y="336"/>
                    <a:pt x="244" y="451"/>
                  </a:cubicBezTo>
                  <a:cubicBezTo>
                    <a:pt x="314" y="631"/>
                    <a:pt x="372" y="823"/>
                    <a:pt x="423" y="1008"/>
                  </a:cubicBezTo>
                  <a:cubicBezTo>
                    <a:pt x="449" y="1104"/>
                    <a:pt x="474" y="1200"/>
                    <a:pt x="500" y="1290"/>
                  </a:cubicBezTo>
                  <a:cubicBezTo>
                    <a:pt x="538" y="1399"/>
                    <a:pt x="577" y="1514"/>
                    <a:pt x="615" y="1623"/>
                  </a:cubicBezTo>
                  <a:cubicBezTo>
                    <a:pt x="705" y="1859"/>
                    <a:pt x="794" y="2103"/>
                    <a:pt x="890" y="2339"/>
                  </a:cubicBezTo>
                  <a:cubicBezTo>
                    <a:pt x="909" y="2397"/>
                    <a:pt x="935" y="2455"/>
                    <a:pt x="954" y="2512"/>
                  </a:cubicBezTo>
                  <a:cubicBezTo>
                    <a:pt x="980" y="2570"/>
                    <a:pt x="999" y="2627"/>
                    <a:pt x="1018" y="2685"/>
                  </a:cubicBezTo>
                  <a:cubicBezTo>
                    <a:pt x="1057" y="2800"/>
                    <a:pt x="1089" y="2909"/>
                    <a:pt x="1133" y="3018"/>
                  </a:cubicBezTo>
                  <a:cubicBezTo>
                    <a:pt x="1159" y="3069"/>
                    <a:pt x="1178" y="3120"/>
                    <a:pt x="1204" y="3165"/>
                  </a:cubicBezTo>
                  <a:cubicBezTo>
                    <a:pt x="1213" y="3179"/>
                    <a:pt x="1227" y="3187"/>
                    <a:pt x="1241" y="3187"/>
                  </a:cubicBezTo>
                  <a:cubicBezTo>
                    <a:pt x="1245" y="3187"/>
                    <a:pt x="1250" y="3186"/>
                    <a:pt x="1255" y="3184"/>
                  </a:cubicBezTo>
                  <a:cubicBezTo>
                    <a:pt x="1274" y="3171"/>
                    <a:pt x="1281" y="3146"/>
                    <a:pt x="1274" y="3127"/>
                  </a:cubicBezTo>
                  <a:cubicBezTo>
                    <a:pt x="1249" y="3088"/>
                    <a:pt x="1229" y="3050"/>
                    <a:pt x="1217" y="3005"/>
                  </a:cubicBezTo>
                  <a:cubicBezTo>
                    <a:pt x="1172" y="2896"/>
                    <a:pt x="1133" y="2787"/>
                    <a:pt x="1095" y="2679"/>
                  </a:cubicBezTo>
                  <a:cubicBezTo>
                    <a:pt x="1076" y="2627"/>
                    <a:pt x="1057" y="2570"/>
                    <a:pt x="1037" y="2519"/>
                  </a:cubicBezTo>
                  <a:cubicBezTo>
                    <a:pt x="1018" y="2467"/>
                    <a:pt x="993" y="2397"/>
                    <a:pt x="967" y="2333"/>
                  </a:cubicBezTo>
                  <a:cubicBezTo>
                    <a:pt x="877" y="2096"/>
                    <a:pt x="781" y="1853"/>
                    <a:pt x="698" y="1616"/>
                  </a:cubicBezTo>
                  <a:cubicBezTo>
                    <a:pt x="660" y="1501"/>
                    <a:pt x="615" y="1392"/>
                    <a:pt x="583" y="1277"/>
                  </a:cubicBezTo>
                  <a:cubicBezTo>
                    <a:pt x="551" y="1187"/>
                    <a:pt x="525" y="1098"/>
                    <a:pt x="500" y="1002"/>
                  </a:cubicBezTo>
                  <a:cubicBezTo>
                    <a:pt x="455" y="810"/>
                    <a:pt x="391" y="618"/>
                    <a:pt x="321" y="432"/>
                  </a:cubicBezTo>
                  <a:cubicBezTo>
                    <a:pt x="289" y="355"/>
                    <a:pt x="257" y="279"/>
                    <a:pt x="212" y="215"/>
                  </a:cubicBezTo>
                  <a:cubicBezTo>
                    <a:pt x="173" y="138"/>
                    <a:pt x="122" y="74"/>
                    <a:pt x="71" y="10"/>
                  </a:cubicBezTo>
                  <a:cubicBezTo>
                    <a:pt x="62" y="5"/>
                    <a:pt x="56" y="1"/>
                    <a:pt x="49" y="1"/>
                  </a:cubicBezTo>
                  <a:cubicBezTo>
                    <a:pt x="46" y="1"/>
                    <a:pt x="43" y="1"/>
                    <a:pt x="39" y="3"/>
                  </a:cubicBezTo>
                  <a:cubicBezTo>
                    <a:pt x="37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" name="Google Shape;3858;p50"/>
            <p:cNvSpPr/>
            <p:nvPr/>
          </p:nvSpPr>
          <p:spPr>
            <a:xfrm>
              <a:off x="2473524" y="3768970"/>
              <a:ext cx="27338" cy="121068"/>
            </a:xfrm>
            <a:custGeom>
              <a:avLst/>
              <a:gdLst/>
              <a:ahLst/>
              <a:cxnLst/>
              <a:rect l="l" t="t" r="r" b="b"/>
              <a:pathLst>
                <a:path w="609" h="2697" extrusionOk="0">
                  <a:moveTo>
                    <a:pt x="513" y="0"/>
                  </a:moveTo>
                  <a:cubicBezTo>
                    <a:pt x="506" y="7"/>
                    <a:pt x="494" y="13"/>
                    <a:pt x="494" y="19"/>
                  </a:cubicBezTo>
                  <a:cubicBezTo>
                    <a:pt x="487" y="32"/>
                    <a:pt x="487" y="45"/>
                    <a:pt x="494" y="51"/>
                  </a:cubicBezTo>
                  <a:cubicBezTo>
                    <a:pt x="494" y="54"/>
                    <a:pt x="494" y="56"/>
                    <a:pt x="494" y="58"/>
                  </a:cubicBezTo>
                  <a:cubicBezTo>
                    <a:pt x="500" y="103"/>
                    <a:pt x="506" y="147"/>
                    <a:pt x="513" y="192"/>
                  </a:cubicBezTo>
                  <a:cubicBezTo>
                    <a:pt x="519" y="243"/>
                    <a:pt x="519" y="288"/>
                    <a:pt x="526" y="333"/>
                  </a:cubicBezTo>
                  <a:cubicBezTo>
                    <a:pt x="526" y="425"/>
                    <a:pt x="526" y="522"/>
                    <a:pt x="526" y="615"/>
                  </a:cubicBezTo>
                  <a:cubicBezTo>
                    <a:pt x="474" y="1319"/>
                    <a:pt x="161" y="1965"/>
                    <a:pt x="7" y="2650"/>
                  </a:cubicBezTo>
                  <a:cubicBezTo>
                    <a:pt x="1" y="2669"/>
                    <a:pt x="14" y="2688"/>
                    <a:pt x="39" y="2695"/>
                  </a:cubicBezTo>
                  <a:cubicBezTo>
                    <a:pt x="43" y="2696"/>
                    <a:pt x="46" y="2696"/>
                    <a:pt x="49" y="2696"/>
                  </a:cubicBezTo>
                  <a:cubicBezTo>
                    <a:pt x="65" y="2696"/>
                    <a:pt x="79" y="2684"/>
                    <a:pt x="84" y="2663"/>
                  </a:cubicBezTo>
                  <a:cubicBezTo>
                    <a:pt x="180" y="2221"/>
                    <a:pt x="346" y="1799"/>
                    <a:pt x="468" y="1363"/>
                  </a:cubicBezTo>
                  <a:cubicBezTo>
                    <a:pt x="526" y="1146"/>
                    <a:pt x="570" y="922"/>
                    <a:pt x="596" y="698"/>
                  </a:cubicBezTo>
                  <a:cubicBezTo>
                    <a:pt x="602" y="589"/>
                    <a:pt x="609" y="480"/>
                    <a:pt x="609" y="371"/>
                  </a:cubicBezTo>
                  <a:cubicBezTo>
                    <a:pt x="609" y="314"/>
                    <a:pt x="602" y="263"/>
                    <a:pt x="596" y="205"/>
                  </a:cubicBezTo>
                  <a:cubicBezTo>
                    <a:pt x="590" y="147"/>
                    <a:pt x="583" y="83"/>
                    <a:pt x="570" y="26"/>
                  </a:cubicBezTo>
                  <a:cubicBezTo>
                    <a:pt x="564" y="19"/>
                    <a:pt x="558" y="7"/>
                    <a:pt x="551" y="7"/>
                  </a:cubicBezTo>
                  <a:cubicBezTo>
                    <a:pt x="545" y="0"/>
                    <a:pt x="538" y="0"/>
                    <a:pt x="53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" name="Google Shape;3859;p50"/>
            <p:cNvSpPr/>
            <p:nvPr/>
          </p:nvSpPr>
          <p:spPr>
            <a:xfrm>
              <a:off x="2501400" y="3779878"/>
              <a:ext cx="21323" cy="118420"/>
            </a:xfrm>
            <a:custGeom>
              <a:avLst/>
              <a:gdLst/>
              <a:ahLst/>
              <a:cxnLst/>
              <a:rect l="l" t="t" r="r" b="b"/>
              <a:pathLst>
                <a:path w="475" h="2638" extrusionOk="0">
                  <a:moveTo>
                    <a:pt x="141" y="0"/>
                  </a:moveTo>
                  <a:lnTo>
                    <a:pt x="135" y="7"/>
                  </a:lnTo>
                  <a:cubicBezTo>
                    <a:pt x="116" y="13"/>
                    <a:pt x="103" y="39"/>
                    <a:pt x="116" y="58"/>
                  </a:cubicBezTo>
                  <a:cubicBezTo>
                    <a:pt x="180" y="180"/>
                    <a:pt x="231" y="314"/>
                    <a:pt x="276" y="448"/>
                  </a:cubicBezTo>
                  <a:lnTo>
                    <a:pt x="276" y="442"/>
                  </a:lnTo>
                  <a:cubicBezTo>
                    <a:pt x="340" y="672"/>
                    <a:pt x="378" y="916"/>
                    <a:pt x="378" y="1159"/>
                  </a:cubicBezTo>
                  <a:cubicBezTo>
                    <a:pt x="385" y="1408"/>
                    <a:pt x="359" y="1658"/>
                    <a:pt x="301" y="1908"/>
                  </a:cubicBezTo>
                  <a:lnTo>
                    <a:pt x="301" y="1895"/>
                  </a:lnTo>
                  <a:cubicBezTo>
                    <a:pt x="276" y="1984"/>
                    <a:pt x="250" y="2068"/>
                    <a:pt x="218" y="2157"/>
                  </a:cubicBezTo>
                  <a:cubicBezTo>
                    <a:pt x="180" y="2253"/>
                    <a:pt x="135" y="2349"/>
                    <a:pt x="84" y="2439"/>
                  </a:cubicBezTo>
                  <a:lnTo>
                    <a:pt x="90" y="2432"/>
                  </a:lnTo>
                  <a:lnTo>
                    <a:pt x="90" y="2432"/>
                  </a:lnTo>
                  <a:lnTo>
                    <a:pt x="7" y="2573"/>
                  </a:lnTo>
                  <a:cubicBezTo>
                    <a:pt x="1" y="2586"/>
                    <a:pt x="1" y="2592"/>
                    <a:pt x="1" y="2605"/>
                  </a:cubicBezTo>
                  <a:cubicBezTo>
                    <a:pt x="1" y="2618"/>
                    <a:pt x="7" y="2624"/>
                    <a:pt x="20" y="2631"/>
                  </a:cubicBezTo>
                  <a:cubicBezTo>
                    <a:pt x="26" y="2637"/>
                    <a:pt x="33" y="2637"/>
                    <a:pt x="45" y="2637"/>
                  </a:cubicBezTo>
                  <a:cubicBezTo>
                    <a:pt x="58" y="2637"/>
                    <a:pt x="65" y="2631"/>
                    <a:pt x="71" y="2624"/>
                  </a:cubicBezTo>
                  <a:cubicBezTo>
                    <a:pt x="135" y="2516"/>
                    <a:pt x="199" y="2407"/>
                    <a:pt x="250" y="2298"/>
                  </a:cubicBezTo>
                  <a:cubicBezTo>
                    <a:pt x="289" y="2215"/>
                    <a:pt x="321" y="2125"/>
                    <a:pt x="346" y="2036"/>
                  </a:cubicBezTo>
                  <a:cubicBezTo>
                    <a:pt x="404" y="1844"/>
                    <a:pt x="442" y="1652"/>
                    <a:pt x="455" y="1453"/>
                  </a:cubicBezTo>
                  <a:cubicBezTo>
                    <a:pt x="474" y="1248"/>
                    <a:pt x="468" y="1044"/>
                    <a:pt x="442" y="845"/>
                  </a:cubicBezTo>
                  <a:cubicBezTo>
                    <a:pt x="417" y="647"/>
                    <a:pt x="372" y="455"/>
                    <a:pt x="301" y="269"/>
                  </a:cubicBezTo>
                  <a:cubicBezTo>
                    <a:pt x="269" y="186"/>
                    <a:pt x="237" y="103"/>
                    <a:pt x="193" y="26"/>
                  </a:cubicBezTo>
                  <a:cubicBezTo>
                    <a:pt x="186" y="13"/>
                    <a:pt x="173" y="7"/>
                    <a:pt x="16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" name="Google Shape;3860;p50"/>
            <p:cNvSpPr/>
            <p:nvPr/>
          </p:nvSpPr>
          <p:spPr>
            <a:xfrm>
              <a:off x="2510602" y="3827010"/>
              <a:ext cx="10684" cy="35553"/>
            </a:xfrm>
            <a:custGeom>
              <a:avLst/>
              <a:gdLst/>
              <a:ahLst/>
              <a:cxnLst/>
              <a:rect l="l" t="t" r="r" b="b"/>
              <a:pathLst>
                <a:path w="238" h="792" extrusionOk="0">
                  <a:moveTo>
                    <a:pt x="199" y="0"/>
                  </a:moveTo>
                  <a:cubicBezTo>
                    <a:pt x="180" y="0"/>
                    <a:pt x="160" y="13"/>
                    <a:pt x="160" y="32"/>
                  </a:cubicBezTo>
                  <a:lnTo>
                    <a:pt x="154" y="38"/>
                  </a:lnTo>
                  <a:lnTo>
                    <a:pt x="154" y="64"/>
                  </a:lnTo>
                  <a:lnTo>
                    <a:pt x="148" y="64"/>
                  </a:lnTo>
                  <a:cubicBezTo>
                    <a:pt x="141" y="70"/>
                    <a:pt x="135" y="77"/>
                    <a:pt x="135" y="90"/>
                  </a:cubicBezTo>
                  <a:cubicBezTo>
                    <a:pt x="135" y="166"/>
                    <a:pt x="128" y="237"/>
                    <a:pt x="122" y="314"/>
                  </a:cubicBezTo>
                  <a:cubicBezTo>
                    <a:pt x="116" y="384"/>
                    <a:pt x="103" y="461"/>
                    <a:pt x="84" y="531"/>
                  </a:cubicBezTo>
                  <a:lnTo>
                    <a:pt x="84" y="518"/>
                  </a:lnTo>
                  <a:cubicBezTo>
                    <a:pt x="64" y="595"/>
                    <a:pt x="39" y="666"/>
                    <a:pt x="13" y="736"/>
                  </a:cubicBezTo>
                  <a:cubicBezTo>
                    <a:pt x="1" y="769"/>
                    <a:pt x="25" y="791"/>
                    <a:pt x="50" y="791"/>
                  </a:cubicBezTo>
                  <a:cubicBezTo>
                    <a:pt x="63" y="791"/>
                    <a:pt x="77" y="784"/>
                    <a:pt x="84" y="768"/>
                  </a:cubicBezTo>
                  <a:cubicBezTo>
                    <a:pt x="103" y="730"/>
                    <a:pt x="109" y="698"/>
                    <a:pt x="122" y="666"/>
                  </a:cubicBezTo>
                  <a:lnTo>
                    <a:pt x="135" y="659"/>
                  </a:lnTo>
                  <a:cubicBezTo>
                    <a:pt x="141" y="653"/>
                    <a:pt x="148" y="640"/>
                    <a:pt x="148" y="634"/>
                  </a:cubicBezTo>
                  <a:cubicBezTo>
                    <a:pt x="180" y="512"/>
                    <a:pt x="199" y="397"/>
                    <a:pt x="212" y="275"/>
                  </a:cubicBezTo>
                  <a:cubicBezTo>
                    <a:pt x="218" y="192"/>
                    <a:pt x="231" y="122"/>
                    <a:pt x="231" y="38"/>
                  </a:cubicBezTo>
                  <a:cubicBezTo>
                    <a:pt x="237" y="19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Google Shape;3861;p50"/>
            <p:cNvSpPr/>
            <p:nvPr/>
          </p:nvSpPr>
          <p:spPr>
            <a:xfrm>
              <a:off x="2323015" y="3475627"/>
              <a:ext cx="255424" cy="160931"/>
            </a:xfrm>
            <a:custGeom>
              <a:avLst/>
              <a:gdLst/>
              <a:ahLst/>
              <a:cxnLst/>
              <a:rect l="l" t="t" r="r" b="b"/>
              <a:pathLst>
                <a:path w="5690" h="3585" extrusionOk="0">
                  <a:moveTo>
                    <a:pt x="3251" y="0"/>
                  </a:moveTo>
                  <a:cubicBezTo>
                    <a:pt x="3155" y="0"/>
                    <a:pt x="3053" y="0"/>
                    <a:pt x="2951" y="7"/>
                  </a:cubicBezTo>
                  <a:cubicBezTo>
                    <a:pt x="2528" y="32"/>
                    <a:pt x="2112" y="109"/>
                    <a:pt x="1709" y="244"/>
                  </a:cubicBezTo>
                  <a:cubicBezTo>
                    <a:pt x="1523" y="301"/>
                    <a:pt x="1338" y="378"/>
                    <a:pt x="1158" y="468"/>
                  </a:cubicBezTo>
                  <a:cubicBezTo>
                    <a:pt x="998" y="551"/>
                    <a:pt x="845" y="653"/>
                    <a:pt x="704" y="768"/>
                  </a:cubicBezTo>
                  <a:cubicBezTo>
                    <a:pt x="563" y="877"/>
                    <a:pt x="442" y="1005"/>
                    <a:pt x="339" y="1152"/>
                  </a:cubicBezTo>
                  <a:cubicBezTo>
                    <a:pt x="237" y="1293"/>
                    <a:pt x="154" y="1447"/>
                    <a:pt x="96" y="1613"/>
                  </a:cubicBezTo>
                  <a:cubicBezTo>
                    <a:pt x="38" y="1786"/>
                    <a:pt x="6" y="1965"/>
                    <a:pt x="0" y="2151"/>
                  </a:cubicBezTo>
                  <a:cubicBezTo>
                    <a:pt x="0" y="2279"/>
                    <a:pt x="13" y="2413"/>
                    <a:pt x="32" y="2541"/>
                  </a:cubicBezTo>
                  <a:cubicBezTo>
                    <a:pt x="58" y="2682"/>
                    <a:pt x="96" y="2817"/>
                    <a:pt x="141" y="2951"/>
                  </a:cubicBezTo>
                  <a:cubicBezTo>
                    <a:pt x="166" y="3021"/>
                    <a:pt x="192" y="3092"/>
                    <a:pt x="224" y="3162"/>
                  </a:cubicBezTo>
                  <a:cubicBezTo>
                    <a:pt x="256" y="3220"/>
                    <a:pt x="288" y="3284"/>
                    <a:pt x="333" y="3341"/>
                  </a:cubicBezTo>
                  <a:cubicBezTo>
                    <a:pt x="403" y="3444"/>
                    <a:pt x="499" y="3527"/>
                    <a:pt x="621" y="3572"/>
                  </a:cubicBezTo>
                  <a:cubicBezTo>
                    <a:pt x="659" y="3578"/>
                    <a:pt x="698" y="3585"/>
                    <a:pt x="736" y="3585"/>
                  </a:cubicBezTo>
                  <a:cubicBezTo>
                    <a:pt x="762" y="3585"/>
                    <a:pt x="787" y="3585"/>
                    <a:pt x="813" y="3578"/>
                  </a:cubicBezTo>
                  <a:cubicBezTo>
                    <a:pt x="883" y="3565"/>
                    <a:pt x="947" y="3533"/>
                    <a:pt x="1005" y="3489"/>
                  </a:cubicBezTo>
                  <a:cubicBezTo>
                    <a:pt x="1030" y="3463"/>
                    <a:pt x="1056" y="3437"/>
                    <a:pt x="1082" y="3412"/>
                  </a:cubicBezTo>
                  <a:cubicBezTo>
                    <a:pt x="1107" y="3380"/>
                    <a:pt x="1126" y="3341"/>
                    <a:pt x="1146" y="3309"/>
                  </a:cubicBezTo>
                  <a:cubicBezTo>
                    <a:pt x="1222" y="3175"/>
                    <a:pt x="1261" y="3021"/>
                    <a:pt x="1274" y="2868"/>
                  </a:cubicBezTo>
                  <a:cubicBezTo>
                    <a:pt x="1274" y="2785"/>
                    <a:pt x="1261" y="2701"/>
                    <a:pt x="1242" y="2625"/>
                  </a:cubicBezTo>
                  <a:cubicBezTo>
                    <a:pt x="1216" y="2522"/>
                    <a:pt x="1184" y="2426"/>
                    <a:pt x="1139" y="2337"/>
                  </a:cubicBezTo>
                  <a:lnTo>
                    <a:pt x="1101" y="2247"/>
                  </a:lnTo>
                  <a:cubicBezTo>
                    <a:pt x="1075" y="2183"/>
                    <a:pt x="1050" y="2119"/>
                    <a:pt x="1030" y="2055"/>
                  </a:cubicBezTo>
                  <a:cubicBezTo>
                    <a:pt x="992" y="1965"/>
                    <a:pt x="966" y="1869"/>
                    <a:pt x="954" y="1773"/>
                  </a:cubicBezTo>
                  <a:cubicBezTo>
                    <a:pt x="947" y="1722"/>
                    <a:pt x="947" y="1677"/>
                    <a:pt x="954" y="1632"/>
                  </a:cubicBezTo>
                  <a:cubicBezTo>
                    <a:pt x="960" y="1588"/>
                    <a:pt x="973" y="1543"/>
                    <a:pt x="992" y="1498"/>
                  </a:cubicBezTo>
                  <a:cubicBezTo>
                    <a:pt x="1050" y="1556"/>
                    <a:pt x="1107" y="1600"/>
                    <a:pt x="1178" y="1639"/>
                  </a:cubicBezTo>
                  <a:cubicBezTo>
                    <a:pt x="1248" y="1684"/>
                    <a:pt x="1325" y="1709"/>
                    <a:pt x="1408" y="1728"/>
                  </a:cubicBezTo>
                  <a:cubicBezTo>
                    <a:pt x="1466" y="1741"/>
                    <a:pt x="1530" y="1748"/>
                    <a:pt x="1594" y="1748"/>
                  </a:cubicBezTo>
                  <a:cubicBezTo>
                    <a:pt x="1690" y="1748"/>
                    <a:pt x="1792" y="1735"/>
                    <a:pt x="1888" y="1709"/>
                  </a:cubicBezTo>
                  <a:cubicBezTo>
                    <a:pt x="2048" y="1658"/>
                    <a:pt x="2202" y="1594"/>
                    <a:pt x="2343" y="1504"/>
                  </a:cubicBezTo>
                  <a:cubicBezTo>
                    <a:pt x="2407" y="1466"/>
                    <a:pt x="2477" y="1428"/>
                    <a:pt x="2547" y="1370"/>
                  </a:cubicBezTo>
                  <a:cubicBezTo>
                    <a:pt x="2579" y="1351"/>
                    <a:pt x="2611" y="1325"/>
                    <a:pt x="2643" y="1300"/>
                  </a:cubicBezTo>
                  <a:cubicBezTo>
                    <a:pt x="2675" y="1274"/>
                    <a:pt x="2720" y="1236"/>
                    <a:pt x="2759" y="1210"/>
                  </a:cubicBezTo>
                  <a:cubicBezTo>
                    <a:pt x="2880" y="1127"/>
                    <a:pt x="3002" y="1056"/>
                    <a:pt x="3136" y="1005"/>
                  </a:cubicBezTo>
                  <a:cubicBezTo>
                    <a:pt x="3226" y="973"/>
                    <a:pt x="3315" y="954"/>
                    <a:pt x="3405" y="941"/>
                  </a:cubicBezTo>
                  <a:cubicBezTo>
                    <a:pt x="3437" y="941"/>
                    <a:pt x="3469" y="935"/>
                    <a:pt x="3507" y="935"/>
                  </a:cubicBezTo>
                  <a:cubicBezTo>
                    <a:pt x="3559" y="935"/>
                    <a:pt x="3610" y="941"/>
                    <a:pt x="3667" y="948"/>
                  </a:cubicBezTo>
                  <a:cubicBezTo>
                    <a:pt x="3751" y="967"/>
                    <a:pt x="3834" y="992"/>
                    <a:pt x="3917" y="1031"/>
                  </a:cubicBezTo>
                  <a:cubicBezTo>
                    <a:pt x="4032" y="1088"/>
                    <a:pt x="4147" y="1159"/>
                    <a:pt x="4263" y="1236"/>
                  </a:cubicBezTo>
                  <a:cubicBezTo>
                    <a:pt x="4307" y="1268"/>
                    <a:pt x="4352" y="1300"/>
                    <a:pt x="4397" y="1325"/>
                  </a:cubicBezTo>
                  <a:cubicBezTo>
                    <a:pt x="4480" y="1383"/>
                    <a:pt x="4563" y="1428"/>
                    <a:pt x="4653" y="1466"/>
                  </a:cubicBezTo>
                  <a:cubicBezTo>
                    <a:pt x="4743" y="1498"/>
                    <a:pt x="4832" y="1524"/>
                    <a:pt x="4928" y="1536"/>
                  </a:cubicBezTo>
                  <a:cubicBezTo>
                    <a:pt x="4967" y="1536"/>
                    <a:pt x="5005" y="1543"/>
                    <a:pt x="5037" y="1543"/>
                  </a:cubicBezTo>
                  <a:cubicBezTo>
                    <a:pt x="5159" y="1543"/>
                    <a:pt x="5274" y="1511"/>
                    <a:pt x="5383" y="1460"/>
                  </a:cubicBezTo>
                  <a:cubicBezTo>
                    <a:pt x="5498" y="1408"/>
                    <a:pt x="5588" y="1312"/>
                    <a:pt x="5645" y="1197"/>
                  </a:cubicBezTo>
                  <a:cubicBezTo>
                    <a:pt x="5664" y="1140"/>
                    <a:pt x="5684" y="1082"/>
                    <a:pt x="5684" y="1024"/>
                  </a:cubicBezTo>
                  <a:cubicBezTo>
                    <a:pt x="5690" y="967"/>
                    <a:pt x="5677" y="903"/>
                    <a:pt x="5658" y="845"/>
                  </a:cubicBezTo>
                  <a:cubicBezTo>
                    <a:pt x="5639" y="781"/>
                    <a:pt x="5600" y="724"/>
                    <a:pt x="5556" y="666"/>
                  </a:cubicBezTo>
                  <a:cubicBezTo>
                    <a:pt x="5511" y="608"/>
                    <a:pt x="5447" y="551"/>
                    <a:pt x="5383" y="506"/>
                  </a:cubicBezTo>
                  <a:cubicBezTo>
                    <a:pt x="5344" y="487"/>
                    <a:pt x="5306" y="461"/>
                    <a:pt x="5268" y="442"/>
                  </a:cubicBezTo>
                  <a:cubicBezTo>
                    <a:pt x="5216" y="416"/>
                    <a:pt x="5172" y="397"/>
                    <a:pt x="5127" y="378"/>
                  </a:cubicBezTo>
                  <a:cubicBezTo>
                    <a:pt x="5037" y="333"/>
                    <a:pt x="4941" y="295"/>
                    <a:pt x="4839" y="263"/>
                  </a:cubicBezTo>
                  <a:cubicBezTo>
                    <a:pt x="4640" y="192"/>
                    <a:pt x="4435" y="135"/>
                    <a:pt x="4231" y="96"/>
                  </a:cubicBezTo>
                  <a:cubicBezTo>
                    <a:pt x="3911" y="32"/>
                    <a:pt x="3584" y="0"/>
                    <a:pt x="3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" name="Google Shape;3862;p50"/>
            <p:cNvSpPr/>
            <p:nvPr/>
          </p:nvSpPr>
          <p:spPr>
            <a:xfrm>
              <a:off x="2362068" y="3498340"/>
              <a:ext cx="158821" cy="41837"/>
            </a:xfrm>
            <a:custGeom>
              <a:avLst/>
              <a:gdLst/>
              <a:ahLst/>
              <a:cxnLst/>
              <a:rect l="l" t="t" r="r" b="b"/>
              <a:pathLst>
                <a:path w="3538" h="932" extrusionOk="0">
                  <a:moveTo>
                    <a:pt x="2689" y="0"/>
                  </a:moveTo>
                  <a:cubicBezTo>
                    <a:pt x="2599" y="0"/>
                    <a:pt x="2509" y="13"/>
                    <a:pt x="2420" y="38"/>
                  </a:cubicBezTo>
                  <a:cubicBezTo>
                    <a:pt x="2247" y="77"/>
                    <a:pt x="2081" y="147"/>
                    <a:pt x="1933" y="243"/>
                  </a:cubicBezTo>
                  <a:cubicBezTo>
                    <a:pt x="1863" y="288"/>
                    <a:pt x="1786" y="346"/>
                    <a:pt x="1716" y="397"/>
                  </a:cubicBezTo>
                  <a:cubicBezTo>
                    <a:pt x="1645" y="448"/>
                    <a:pt x="1581" y="499"/>
                    <a:pt x="1511" y="544"/>
                  </a:cubicBezTo>
                  <a:cubicBezTo>
                    <a:pt x="1357" y="659"/>
                    <a:pt x="1191" y="749"/>
                    <a:pt x="1012" y="819"/>
                  </a:cubicBezTo>
                  <a:cubicBezTo>
                    <a:pt x="922" y="851"/>
                    <a:pt x="833" y="870"/>
                    <a:pt x="743" y="883"/>
                  </a:cubicBezTo>
                  <a:lnTo>
                    <a:pt x="737" y="883"/>
                  </a:lnTo>
                  <a:cubicBezTo>
                    <a:pt x="716" y="885"/>
                    <a:pt x="696" y="886"/>
                    <a:pt x="676" y="886"/>
                  </a:cubicBezTo>
                  <a:cubicBezTo>
                    <a:pt x="629" y="886"/>
                    <a:pt x="583" y="881"/>
                    <a:pt x="538" y="877"/>
                  </a:cubicBezTo>
                  <a:lnTo>
                    <a:pt x="545" y="877"/>
                  </a:lnTo>
                  <a:cubicBezTo>
                    <a:pt x="474" y="864"/>
                    <a:pt x="404" y="838"/>
                    <a:pt x="340" y="813"/>
                  </a:cubicBezTo>
                  <a:cubicBezTo>
                    <a:pt x="263" y="774"/>
                    <a:pt x="192" y="730"/>
                    <a:pt x="128" y="678"/>
                  </a:cubicBezTo>
                  <a:cubicBezTo>
                    <a:pt x="96" y="646"/>
                    <a:pt x="71" y="621"/>
                    <a:pt x="39" y="589"/>
                  </a:cubicBezTo>
                  <a:cubicBezTo>
                    <a:pt x="36" y="586"/>
                    <a:pt x="31" y="584"/>
                    <a:pt x="26" y="584"/>
                  </a:cubicBezTo>
                  <a:cubicBezTo>
                    <a:pt x="21" y="584"/>
                    <a:pt x="16" y="586"/>
                    <a:pt x="13" y="589"/>
                  </a:cubicBezTo>
                  <a:cubicBezTo>
                    <a:pt x="0" y="595"/>
                    <a:pt x="0" y="608"/>
                    <a:pt x="13" y="614"/>
                  </a:cubicBezTo>
                  <a:cubicBezTo>
                    <a:pt x="77" y="685"/>
                    <a:pt x="148" y="742"/>
                    <a:pt x="224" y="794"/>
                  </a:cubicBezTo>
                  <a:cubicBezTo>
                    <a:pt x="295" y="845"/>
                    <a:pt x="372" y="877"/>
                    <a:pt x="455" y="902"/>
                  </a:cubicBezTo>
                  <a:cubicBezTo>
                    <a:pt x="532" y="922"/>
                    <a:pt x="610" y="931"/>
                    <a:pt x="689" y="931"/>
                  </a:cubicBezTo>
                  <a:cubicBezTo>
                    <a:pt x="767" y="931"/>
                    <a:pt x="845" y="922"/>
                    <a:pt x="922" y="902"/>
                  </a:cubicBezTo>
                  <a:cubicBezTo>
                    <a:pt x="1076" y="864"/>
                    <a:pt x="1229" y="794"/>
                    <a:pt x="1370" y="710"/>
                  </a:cubicBezTo>
                  <a:cubicBezTo>
                    <a:pt x="1524" y="627"/>
                    <a:pt x="1671" y="525"/>
                    <a:pt x="1812" y="429"/>
                  </a:cubicBezTo>
                  <a:lnTo>
                    <a:pt x="1818" y="429"/>
                  </a:lnTo>
                  <a:cubicBezTo>
                    <a:pt x="1946" y="339"/>
                    <a:pt x="2087" y="269"/>
                    <a:pt x="2234" y="211"/>
                  </a:cubicBezTo>
                  <a:lnTo>
                    <a:pt x="2234" y="211"/>
                  </a:lnTo>
                  <a:lnTo>
                    <a:pt x="2221" y="218"/>
                  </a:lnTo>
                  <a:cubicBezTo>
                    <a:pt x="2279" y="198"/>
                    <a:pt x="2337" y="179"/>
                    <a:pt x="2394" y="166"/>
                  </a:cubicBezTo>
                  <a:cubicBezTo>
                    <a:pt x="2492" y="141"/>
                    <a:pt x="2592" y="129"/>
                    <a:pt x="2691" y="129"/>
                  </a:cubicBezTo>
                  <a:cubicBezTo>
                    <a:pt x="2870" y="129"/>
                    <a:pt x="3048" y="169"/>
                    <a:pt x="3213" y="243"/>
                  </a:cubicBezTo>
                  <a:cubicBezTo>
                    <a:pt x="3239" y="256"/>
                    <a:pt x="3265" y="275"/>
                    <a:pt x="3290" y="288"/>
                  </a:cubicBezTo>
                  <a:lnTo>
                    <a:pt x="3341" y="320"/>
                  </a:lnTo>
                  <a:cubicBezTo>
                    <a:pt x="3361" y="326"/>
                    <a:pt x="3373" y="339"/>
                    <a:pt x="3386" y="352"/>
                  </a:cubicBezTo>
                  <a:cubicBezTo>
                    <a:pt x="3401" y="362"/>
                    <a:pt x="3416" y="367"/>
                    <a:pt x="3430" y="367"/>
                  </a:cubicBezTo>
                  <a:cubicBezTo>
                    <a:pt x="3494" y="367"/>
                    <a:pt x="3538" y="273"/>
                    <a:pt x="3469" y="230"/>
                  </a:cubicBezTo>
                  <a:cubicBezTo>
                    <a:pt x="3450" y="218"/>
                    <a:pt x="3431" y="198"/>
                    <a:pt x="3412" y="192"/>
                  </a:cubicBezTo>
                  <a:lnTo>
                    <a:pt x="3341" y="154"/>
                  </a:lnTo>
                  <a:cubicBezTo>
                    <a:pt x="3303" y="134"/>
                    <a:pt x="3258" y="109"/>
                    <a:pt x="3207" y="96"/>
                  </a:cubicBezTo>
                  <a:cubicBezTo>
                    <a:pt x="3124" y="58"/>
                    <a:pt x="3041" y="32"/>
                    <a:pt x="2951" y="19"/>
                  </a:cubicBezTo>
                  <a:cubicBezTo>
                    <a:pt x="2874" y="6"/>
                    <a:pt x="2797" y="0"/>
                    <a:pt x="272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" name="Google Shape;3863;p50"/>
            <p:cNvSpPr/>
            <p:nvPr/>
          </p:nvSpPr>
          <p:spPr>
            <a:xfrm>
              <a:off x="2485106" y="3488824"/>
              <a:ext cx="50546" cy="21143"/>
            </a:xfrm>
            <a:custGeom>
              <a:avLst/>
              <a:gdLst/>
              <a:ahLst/>
              <a:cxnLst/>
              <a:rect l="l" t="t" r="r" b="b"/>
              <a:pathLst>
                <a:path w="1126" h="471" extrusionOk="0">
                  <a:moveTo>
                    <a:pt x="31" y="1"/>
                  </a:moveTo>
                  <a:lnTo>
                    <a:pt x="24" y="7"/>
                  </a:lnTo>
                  <a:cubicBezTo>
                    <a:pt x="23" y="7"/>
                    <a:pt x="21" y="7"/>
                    <a:pt x="20" y="7"/>
                  </a:cubicBezTo>
                  <a:cubicBezTo>
                    <a:pt x="0" y="7"/>
                    <a:pt x="0" y="46"/>
                    <a:pt x="20" y="46"/>
                  </a:cubicBezTo>
                  <a:cubicBezTo>
                    <a:pt x="21" y="46"/>
                    <a:pt x="23" y="46"/>
                    <a:pt x="24" y="46"/>
                  </a:cubicBezTo>
                  <a:lnTo>
                    <a:pt x="127" y="46"/>
                  </a:lnTo>
                  <a:cubicBezTo>
                    <a:pt x="165" y="46"/>
                    <a:pt x="197" y="52"/>
                    <a:pt x="236" y="58"/>
                  </a:cubicBezTo>
                  <a:cubicBezTo>
                    <a:pt x="293" y="71"/>
                    <a:pt x="357" y="84"/>
                    <a:pt x="415" y="103"/>
                  </a:cubicBezTo>
                  <a:cubicBezTo>
                    <a:pt x="479" y="122"/>
                    <a:pt x="543" y="148"/>
                    <a:pt x="600" y="180"/>
                  </a:cubicBezTo>
                  <a:cubicBezTo>
                    <a:pt x="760" y="257"/>
                    <a:pt x="914" y="353"/>
                    <a:pt x="1048" y="462"/>
                  </a:cubicBezTo>
                  <a:cubicBezTo>
                    <a:pt x="1058" y="466"/>
                    <a:pt x="1067" y="471"/>
                    <a:pt x="1076" y="471"/>
                  </a:cubicBezTo>
                  <a:cubicBezTo>
                    <a:pt x="1079" y="471"/>
                    <a:pt x="1083" y="470"/>
                    <a:pt x="1087" y="468"/>
                  </a:cubicBezTo>
                  <a:cubicBezTo>
                    <a:pt x="1100" y="468"/>
                    <a:pt x="1112" y="462"/>
                    <a:pt x="1119" y="449"/>
                  </a:cubicBezTo>
                  <a:cubicBezTo>
                    <a:pt x="1125" y="436"/>
                    <a:pt x="1125" y="423"/>
                    <a:pt x="1125" y="410"/>
                  </a:cubicBezTo>
                  <a:cubicBezTo>
                    <a:pt x="1119" y="398"/>
                    <a:pt x="1112" y="391"/>
                    <a:pt x="1106" y="385"/>
                  </a:cubicBezTo>
                  <a:cubicBezTo>
                    <a:pt x="1029" y="321"/>
                    <a:pt x="952" y="270"/>
                    <a:pt x="876" y="225"/>
                  </a:cubicBezTo>
                  <a:cubicBezTo>
                    <a:pt x="780" y="180"/>
                    <a:pt x="690" y="135"/>
                    <a:pt x="594" y="103"/>
                  </a:cubicBezTo>
                  <a:cubicBezTo>
                    <a:pt x="498" y="65"/>
                    <a:pt x="408" y="39"/>
                    <a:pt x="312" y="20"/>
                  </a:cubicBezTo>
                  <a:cubicBezTo>
                    <a:pt x="261" y="14"/>
                    <a:pt x="216" y="7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Google Shape;3864;p50"/>
            <p:cNvSpPr/>
            <p:nvPr/>
          </p:nvSpPr>
          <p:spPr>
            <a:xfrm>
              <a:off x="2381010" y="3441423"/>
              <a:ext cx="82508" cy="13467"/>
            </a:xfrm>
            <a:custGeom>
              <a:avLst/>
              <a:gdLst/>
              <a:ahLst/>
              <a:cxnLst/>
              <a:rect l="l" t="t" r="r" b="b"/>
              <a:pathLst>
                <a:path w="1838" h="300" extrusionOk="0">
                  <a:moveTo>
                    <a:pt x="1307" y="1"/>
                  </a:moveTo>
                  <a:cubicBezTo>
                    <a:pt x="1243" y="1"/>
                    <a:pt x="1185" y="1"/>
                    <a:pt x="1121" y="7"/>
                  </a:cubicBezTo>
                  <a:lnTo>
                    <a:pt x="1121" y="14"/>
                  </a:lnTo>
                  <a:cubicBezTo>
                    <a:pt x="1044" y="20"/>
                    <a:pt x="961" y="26"/>
                    <a:pt x="878" y="39"/>
                  </a:cubicBezTo>
                  <a:cubicBezTo>
                    <a:pt x="724" y="52"/>
                    <a:pt x="571" y="78"/>
                    <a:pt x="417" y="116"/>
                  </a:cubicBezTo>
                  <a:cubicBezTo>
                    <a:pt x="283" y="148"/>
                    <a:pt x="142" y="199"/>
                    <a:pt x="14" y="263"/>
                  </a:cubicBezTo>
                  <a:cubicBezTo>
                    <a:pt x="7" y="270"/>
                    <a:pt x="1" y="282"/>
                    <a:pt x="7" y="289"/>
                  </a:cubicBezTo>
                  <a:cubicBezTo>
                    <a:pt x="11" y="296"/>
                    <a:pt x="15" y="299"/>
                    <a:pt x="20" y="299"/>
                  </a:cubicBezTo>
                  <a:cubicBezTo>
                    <a:pt x="23" y="299"/>
                    <a:pt x="28" y="298"/>
                    <a:pt x="33" y="295"/>
                  </a:cubicBezTo>
                  <a:cubicBezTo>
                    <a:pt x="78" y="276"/>
                    <a:pt x="129" y="257"/>
                    <a:pt x="174" y="238"/>
                  </a:cubicBezTo>
                  <a:cubicBezTo>
                    <a:pt x="353" y="174"/>
                    <a:pt x="539" y="135"/>
                    <a:pt x="731" y="116"/>
                  </a:cubicBezTo>
                  <a:cubicBezTo>
                    <a:pt x="807" y="110"/>
                    <a:pt x="884" y="103"/>
                    <a:pt x="955" y="103"/>
                  </a:cubicBezTo>
                  <a:cubicBezTo>
                    <a:pt x="1031" y="103"/>
                    <a:pt x="1121" y="103"/>
                    <a:pt x="1204" y="110"/>
                  </a:cubicBezTo>
                  <a:cubicBezTo>
                    <a:pt x="1358" y="122"/>
                    <a:pt x="1505" y="142"/>
                    <a:pt x="1659" y="167"/>
                  </a:cubicBezTo>
                  <a:cubicBezTo>
                    <a:pt x="1684" y="174"/>
                    <a:pt x="1716" y="174"/>
                    <a:pt x="1748" y="180"/>
                  </a:cubicBezTo>
                  <a:lnTo>
                    <a:pt x="1767" y="180"/>
                  </a:lnTo>
                  <a:cubicBezTo>
                    <a:pt x="1771" y="182"/>
                    <a:pt x="1775" y="183"/>
                    <a:pt x="1778" y="183"/>
                  </a:cubicBezTo>
                  <a:cubicBezTo>
                    <a:pt x="1787" y="183"/>
                    <a:pt x="1795" y="178"/>
                    <a:pt x="1799" y="174"/>
                  </a:cubicBezTo>
                  <a:cubicBezTo>
                    <a:pt x="1819" y="167"/>
                    <a:pt x="1825" y="154"/>
                    <a:pt x="1831" y="135"/>
                  </a:cubicBezTo>
                  <a:cubicBezTo>
                    <a:pt x="1838" y="116"/>
                    <a:pt x="1838" y="103"/>
                    <a:pt x="1831" y="84"/>
                  </a:cubicBezTo>
                  <a:cubicBezTo>
                    <a:pt x="1819" y="71"/>
                    <a:pt x="1806" y="58"/>
                    <a:pt x="1787" y="52"/>
                  </a:cubicBezTo>
                  <a:cubicBezTo>
                    <a:pt x="1716" y="33"/>
                    <a:pt x="1646" y="26"/>
                    <a:pt x="1575" y="14"/>
                  </a:cubicBezTo>
                  <a:cubicBezTo>
                    <a:pt x="1505" y="7"/>
                    <a:pt x="1428" y="1"/>
                    <a:pt x="135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" name="Google Shape;3865;p50"/>
            <p:cNvSpPr/>
            <p:nvPr/>
          </p:nvSpPr>
          <p:spPr>
            <a:xfrm>
              <a:off x="2355469" y="3557772"/>
              <a:ext cx="12120" cy="65135"/>
            </a:xfrm>
            <a:custGeom>
              <a:avLst/>
              <a:gdLst/>
              <a:ahLst/>
              <a:cxnLst/>
              <a:rect l="l" t="t" r="r" b="b"/>
              <a:pathLst>
                <a:path w="270" h="1451" extrusionOk="0">
                  <a:moveTo>
                    <a:pt x="19" y="1"/>
                  </a:moveTo>
                  <a:cubicBezTo>
                    <a:pt x="7" y="1"/>
                    <a:pt x="0" y="7"/>
                    <a:pt x="0" y="20"/>
                  </a:cubicBezTo>
                  <a:cubicBezTo>
                    <a:pt x="0" y="103"/>
                    <a:pt x="7" y="180"/>
                    <a:pt x="19" y="263"/>
                  </a:cubicBezTo>
                  <a:cubicBezTo>
                    <a:pt x="39" y="347"/>
                    <a:pt x="58" y="430"/>
                    <a:pt x="83" y="507"/>
                  </a:cubicBezTo>
                  <a:cubicBezTo>
                    <a:pt x="128" y="654"/>
                    <a:pt x="160" y="801"/>
                    <a:pt x="173" y="948"/>
                  </a:cubicBezTo>
                  <a:cubicBezTo>
                    <a:pt x="173" y="999"/>
                    <a:pt x="167" y="1051"/>
                    <a:pt x="154" y="1102"/>
                  </a:cubicBezTo>
                  <a:cubicBezTo>
                    <a:pt x="141" y="1140"/>
                    <a:pt x="128" y="1185"/>
                    <a:pt x="103" y="1223"/>
                  </a:cubicBezTo>
                  <a:cubicBezTo>
                    <a:pt x="77" y="1262"/>
                    <a:pt x="51" y="1300"/>
                    <a:pt x="19" y="1339"/>
                  </a:cubicBezTo>
                  <a:cubicBezTo>
                    <a:pt x="7" y="1351"/>
                    <a:pt x="0" y="1371"/>
                    <a:pt x="7" y="1390"/>
                  </a:cubicBezTo>
                  <a:cubicBezTo>
                    <a:pt x="7" y="1409"/>
                    <a:pt x="19" y="1428"/>
                    <a:pt x="32" y="1435"/>
                  </a:cubicBezTo>
                  <a:cubicBezTo>
                    <a:pt x="46" y="1445"/>
                    <a:pt x="60" y="1450"/>
                    <a:pt x="74" y="1450"/>
                  </a:cubicBezTo>
                  <a:cubicBezTo>
                    <a:pt x="94" y="1450"/>
                    <a:pt x="113" y="1440"/>
                    <a:pt x="128" y="1422"/>
                  </a:cubicBezTo>
                  <a:cubicBezTo>
                    <a:pt x="160" y="1377"/>
                    <a:pt x="186" y="1332"/>
                    <a:pt x="205" y="1287"/>
                  </a:cubicBezTo>
                  <a:cubicBezTo>
                    <a:pt x="231" y="1236"/>
                    <a:pt x="243" y="1191"/>
                    <a:pt x="256" y="1140"/>
                  </a:cubicBezTo>
                  <a:cubicBezTo>
                    <a:pt x="269" y="1051"/>
                    <a:pt x="269" y="955"/>
                    <a:pt x="256" y="865"/>
                  </a:cubicBezTo>
                  <a:cubicBezTo>
                    <a:pt x="237" y="775"/>
                    <a:pt x="211" y="686"/>
                    <a:pt x="173" y="596"/>
                  </a:cubicBezTo>
                  <a:cubicBezTo>
                    <a:pt x="141" y="507"/>
                    <a:pt x="109" y="417"/>
                    <a:pt x="83" y="327"/>
                  </a:cubicBezTo>
                  <a:lnTo>
                    <a:pt x="83" y="334"/>
                  </a:lnTo>
                  <a:cubicBezTo>
                    <a:pt x="58" y="244"/>
                    <a:pt x="39" y="155"/>
                    <a:pt x="39" y="65"/>
                  </a:cubicBezTo>
                  <a:lnTo>
                    <a:pt x="39" y="26"/>
                  </a:lnTo>
                  <a:cubicBezTo>
                    <a:pt x="39" y="14"/>
                    <a:pt x="32" y="7"/>
                    <a:pt x="1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" name="Google Shape;3866;p50"/>
            <p:cNvSpPr/>
            <p:nvPr/>
          </p:nvSpPr>
          <p:spPr>
            <a:xfrm>
              <a:off x="2501939" y="3559792"/>
              <a:ext cx="44621" cy="48122"/>
            </a:xfrm>
            <a:custGeom>
              <a:avLst/>
              <a:gdLst/>
              <a:ahLst/>
              <a:cxnLst/>
              <a:rect l="l" t="t" r="r" b="b"/>
              <a:pathLst>
                <a:path w="994" h="1072" extrusionOk="0">
                  <a:moveTo>
                    <a:pt x="770" y="0"/>
                  </a:moveTo>
                  <a:cubicBezTo>
                    <a:pt x="672" y="0"/>
                    <a:pt x="575" y="29"/>
                    <a:pt x="488" y="84"/>
                  </a:cubicBezTo>
                  <a:cubicBezTo>
                    <a:pt x="0" y="389"/>
                    <a:pt x="285" y="1072"/>
                    <a:pt x="760" y="1072"/>
                  </a:cubicBezTo>
                  <a:cubicBezTo>
                    <a:pt x="834" y="1072"/>
                    <a:pt x="913" y="1055"/>
                    <a:pt x="994" y="1018"/>
                  </a:cubicBezTo>
                  <a:lnTo>
                    <a:pt x="974" y="1012"/>
                  </a:lnTo>
                  <a:lnTo>
                    <a:pt x="942" y="999"/>
                  </a:lnTo>
                  <a:cubicBezTo>
                    <a:pt x="929" y="993"/>
                    <a:pt x="917" y="986"/>
                    <a:pt x="910" y="980"/>
                  </a:cubicBezTo>
                  <a:lnTo>
                    <a:pt x="904" y="980"/>
                  </a:lnTo>
                  <a:lnTo>
                    <a:pt x="872" y="954"/>
                  </a:lnTo>
                  <a:cubicBezTo>
                    <a:pt x="846" y="929"/>
                    <a:pt x="827" y="910"/>
                    <a:pt x="814" y="884"/>
                  </a:cubicBezTo>
                  <a:cubicBezTo>
                    <a:pt x="795" y="865"/>
                    <a:pt x="782" y="852"/>
                    <a:pt x="769" y="833"/>
                  </a:cubicBezTo>
                  <a:cubicBezTo>
                    <a:pt x="744" y="788"/>
                    <a:pt x="725" y="743"/>
                    <a:pt x="712" y="698"/>
                  </a:cubicBezTo>
                  <a:cubicBezTo>
                    <a:pt x="686" y="622"/>
                    <a:pt x="673" y="545"/>
                    <a:pt x="673" y="462"/>
                  </a:cubicBezTo>
                  <a:cubicBezTo>
                    <a:pt x="667" y="398"/>
                    <a:pt x="673" y="334"/>
                    <a:pt x="686" y="270"/>
                  </a:cubicBezTo>
                  <a:cubicBezTo>
                    <a:pt x="699" y="231"/>
                    <a:pt x="712" y="193"/>
                    <a:pt x="725" y="161"/>
                  </a:cubicBezTo>
                  <a:cubicBezTo>
                    <a:pt x="737" y="135"/>
                    <a:pt x="757" y="110"/>
                    <a:pt x="776" y="90"/>
                  </a:cubicBezTo>
                  <a:cubicBezTo>
                    <a:pt x="795" y="71"/>
                    <a:pt x="808" y="52"/>
                    <a:pt x="833" y="39"/>
                  </a:cubicBezTo>
                  <a:cubicBezTo>
                    <a:pt x="846" y="26"/>
                    <a:pt x="865" y="20"/>
                    <a:pt x="885" y="13"/>
                  </a:cubicBezTo>
                  <a:cubicBezTo>
                    <a:pt x="847" y="4"/>
                    <a:pt x="808" y="0"/>
                    <a:pt x="77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" name="Google Shape;3867;p50"/>
            <p:cNvSpPr/>
            <p:nvPr/>
          </p:nvSpPr>
          <p:spPr>
            <a:xfrm>
              <a:off x="2468946" y="3640815"/>
              <a:ext cx="35104" cy="15263"/>
            </a:xfrm>
            <a:custGeom>
              <a:avLst/>
              <a:gdLst/>
              <a:ahLst/>
              <a:cxnLst/>
              <a:rect l="l" t="t" r="r" b="b"/>
              <a:pathLst>
                <a:path w="782" h="340" extrusionOk="0">
                  <a:moveTo>
                    <a:pt x="295" y="1"/>
                  </a:moveTo>
                  <a:cubicBezTo>
                    <a:pt x="237" y="7"/>
                    <a:pt x="186" y="20"/>
                    <a:pt x="135" y="33"/>
                  </a:cubicBezTo>
                  <a:cubicBezTo>
                    <a:pt x="109" y="45"/>
                    <a:pt x="96" y="52"/>
                    <a:pt x="77" y="58"/>
                  </a:cubicBezTo>
                  <a:cubicBezTo>
                    <a:pt x="58" y="71"/>
                    <a:pt x="39" y="84"/>
                    <a:pt x="20" y="90"/>
                  </a:cubicBezTo>
                  <a:lnTo>
                    <a:pt x="0" y="109"/>
                  </a:lnTo>
                  <a:cubicBezTo>
                    <a:pt x="7" y="116"/>
                    <a:pt x="20" y="129"/>
                    <a:pt x="26" y="141"/>
                  </a:cubicBezTo>
                  <a:cubicBezTo>
                    <a:pt x="39" y="154"/>
                    <a:pt x="58" y="173"/>
                    <a:pt x="77" y="193"/>
                  </a:cubicBezTo>
                  <a:cubicBezTo>
                    <a:pt x="96" y="212"/>
                    <a:pt x="122" y="225"/>
                    <a:pt x="141" y="244"/>
                  </a:cubicBezTo>
                  <a:cubicBezTo>
                    <a:pt x="160" y="257"/>
                    <a:pt x="180" y="269"/>
                    <a:pt x="205" y="282"/>
                  </a:cubicBezTo>
                  <a:cubicBezTo>
                    <a:pt x="231" y="295"/>
                    <a:pt x="256" y="301"/>
                    <a:pt x="282" y="314"/>
                  </a:cubicBezTo>
                  <a:lnTo>
                    <a:pt x="320" y="327"/>
                  </a:lnTo>
                  <a:lnTo>
                    <a:pt x="340" y="327"/>
                  </a:lnTo>
                  <a:cubicBezTo>
                    <a:pt x="352" y="333"/>
                    <a:pt x="359" y="333"/>
                    <a:pt x="365" y="333"/>
                  </a:cubicBezTo>
                  <a:lnTo>
                    <a:pt x="404" y="340"/>
                  </a:lnTo>
                  <a:lnTo>
                    <a:pt x="474" y="340"/>
                  </a:lnTo>
                  <a:cubicBezTo>
                    <a:pt x="500" y="340"/>
                    <a:pt x="525" y="333"/>
                    <a:pt x="551" y="333"/>
                  </a:cubicBezTo>
                  <a:cubicBezTo>
                    <a:pt x="570" y="327"/>
                    <a:pt x="589" y="321"/>
                    <a:pt x="615" y="314"/>
                  </a:cubicBezTo>
                  <a:cubicBezTo>
                    <a:pt x="634" y="308"/>
                    <a:pt x="653" y="301"/>
                    <a:pt x="672" y="289"/>
                  </a:cubicBezTo>
                  <a:cubicBezTo>
                    <a:pt x="685" y="282"/>
                    <a:pt x="704" y="269"/>
                    <a:pt x="724" y="263"/>
                  </a:cubicBezTo>
                  <a:cubicBezTo>
                    <a:pt x="736" y="250"/>
                    <a:pt x="749" y="237"/>
                    <a:pt x="768" y="231"/>
                  </a:cubicBezTo>
                  <a:lnTo>
                    <a:pt x="775" y="225"/>
                  </a:lnTo>
                  <a:lnTo>
                    <a:pt x="781" y="212"/>
                  </a:lnTo>
                  <a:cubicBezTo>
                    <a:pt x="775" y="199"/>
                    <a:pt x="768" y="193"/>
                    <a:pt x="756" y="180"/>
                  </a:cubicBezTo>
                  <a:cubicBezTo>
                    <a:pt x="743" y="161"/>
                    <a:pt x="736" y="154"/>
                    <a:pt x="730" y="141"/>
                  </a:cubicBezTo>
                  <a:cubicBezTo>
                    <a:pt x="717" y="129"/>
                    <a:pt x="711" y="122"/>
                    <a:pt x="698" y="109"/>
                  </a:cubicBezTo>
                  <a:cubicBezTo>
                    <a:pt x="685" y="97"/>
                    <a:pt x="666" y="90"/>
                    <a:pt x="653" y="77"/>
                  </a:cubicBezTo>
                  <a:cubicBezTo>
                    <a:pt x="634" y="71"/>
                    <a:pt x="621" y="58"/>
                    <a:pt x="608" y="52"/>
                  </a:cubicBezTo>
                  <a:cubicBezTo>
                    <a:pt x="576" y="39"/>
                    <a:pt x="544" y="33"/>
                    <a:pt x="512" y="20"/>
                  </a:cubicBezTo>
                  <a:cubicBezTo>
                    <a:pt x="500" y="20"/>
                    <a:pt x="487" y="13"/>
                    <a:pt x="474" y="13"/>
                  </a:cubicBezTo>
                  <a:lnTo>
                    <a:pt x="455" y="7"/>
                  </a:lnTo>
                  <a:cubicBezTo>
                    <a:pt x="436" y="1"/>
                    <a:pt x="410" y="1"/>
                    <a:pt x="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" name="Google Shape;3868;p50"/>
            <p:cNvSpPr/>
            <p:nvPr/>
          </p:nvSpPr>
          <p:spPr>
            <a:xfrm>
              <a:off x="2381100" y="3585288"/>
              <a:ext cx="47943" cy="51309"/>
            </a:xfrm>
            <a:custGeom>
              <a:avLst/>
              <a:gdLst/>
              <a:ahLst/>
              <a:cxnLst/>
              <a:rect l="l" t="t" r="r" b="b"/>
              <a:pathLst>
                <a:path w="1068" h="1143" extrusionOk="0">
                  <a:moveTo>
                    <a:pt x="821" y="0"/>
                  </a:moveTo>
                  <a:cubicBezTo>
                    <a:pt x="708" y="0"/>
                    <a:pt x="599" y="34"/>
                    <a:pt x="505" y="98"/>
                  </a:cubicBezTo>
                  <a:cubicBezTo>
                    <a:pt x="1" y="438"/>
                    <a:pt x="308" y="1143"/>
                    <a:pt x="804" y="1143"/>
                  </a:cubicBezTo>
                  <a:cubicBezTo>
                    <a:pt x="887" y="1143"/>
                    <a:pt x="976" y="1123"/>
                    <a:pt x="1068" y="1078"/>
                  </a:cubicBezTo>
                  <a:lnTo>
                    <a:pt x="1042" y="1071"/>
                  </a:lnTo>
                  <a:lnTo>
                    <a:pt x="1010" y="1058"/>
                  </a:lnTo>
                  <a:cubicBezTo>
                    <a:pt x="997" y="1052"/>
                    <a:pt x="985" y="1046"/>
                    <a:pt x="972" y="1039"/>
                  </a:cubicBezTo>
                  <a:lnTo>
                    <a:pt x="965" y="1039"/>
                  </a:lnTo>
                  <a:lnTo>
                    <a:pt x="933" y="1014"/>
                  </a:lnTo>
                  <a:cubicBezTo>
                    <a:pt x="908" y="988"/>
                    <a:pt x="889" y="969"/>
                    <a:pt x="869" y="943"/>
                  </a:cubicBezTo>
                  <a:cubicBezTo>
                    <a:pt x="850" y="924"/>
                    <a:pt x="837" y="905"/>
                    <a:pt x="825" y="886"/>
                  </a:cubicBezTo>
                  <a:cubicBezTo>
                    <a:pt x="793" y="841"/>
                    <a:pt x="773" y="796"/>
                    <a:pt x="754" y="745"/>
                  </a:cubicBezTo>
                  <a:cubicBezTo>
                    <a:pt x="729" y="668"/>
                    <a:pt x="709" y="585"/>
                    <a:pt x="709" y="502"/>
                  </a:cubicBezTo>
                  <a:cubicBezTo>
                    <a:pt x="703" y="431"/>
                    <a:pt x="703" y="361"/>
                    <a:pt x="716" y="290"/>
                  </a:cubicBezTo>
                  <a:cubicBezTo>
                    <a:pt x="729" y="252"/>
                    <a:pt x="741" y="214"/>
                    <a:pt x="754" y="175"/>
                  </a:cubicBezTo>
                  <a:cubicBezTo>
                    <a:pt x="767" y="143"/>
                    <a:pt x="786" y="118"/>
                    <a:pt x="805" y="92"/>
                  </a:cubicBezTo>
                  <a:cubicBezTo>
                    <a:pt x="825" y="73"/>
                    <a:pt x="844" y="60"/>
                    <a:pt x="863" y="47"/>
                  </a:cubicBezTo>
                  <a:lnTo>
                    <a:pt x="863" y="41"/>
                  </a:lnTo>
                  <a:cubicBezTo>
                    <a:pt x="882" y="28"/>
                    <a:pt x="901" y="22"/>
                    <a:pt x="921" y="9"/>
                  </a:cubicBezTo>
                  <a:cubicBezTo>
                    <a:pt x="887" y="3"/>
                    <a:pt x="854" y="0"/>
                    <a:pt x="82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" name="Google Shape;3869;p50"/>
            <p:cNvSpPr/>
            <p:nvPr/>
          </p:nvSpPr>
          <p:spPr>
            <a:xfrm>
              <a:off x="2531879" y="3560376"/>
              <a:ext cx="32186" cy="45429"/>
            </a:xfrm>
            <a:custGeom>
              <a:avLst/>
              <a:gdLst/>
              <a:ahLst/>
              <a:cxnLst/>
              <a:rect l="l" t="t" r="r" b="b"/>
              <a:pathLst>
                <a:path w="717" h="1012" extrusionOk="0">
                  <a:moveTo>
                    <a:pt x="224" y="0"/>
                  </a:moveTo>
                  <a:cubicBezTo>
                    <a:pt x="205" y="13"/>
                    <a:pt x="186" y="20"/>
                    <a:pt x="166" y="32"/>
                  </a:cubicBezTo>
                  <a:cubicBezTo>
                    <a:pt x="141" y="45"/>
                    <a:pt x="128" y="58"/>
                    <a:pt x="109" y="77"/>
                  </a:cubicBezTo>
                  <a:cubicBezTo>
                    <a:pt x="90" y="103"/>
                    <a:pt x="70" y="122"/>
                    <a:pt x="58" y="154"/>
                  </a:cubicBezTo>
                  <a:cubicBezTo>
                    <a:pt x="45" y="186"/>
                    <a:pt x="32" y="218"/>
                    <a:pt x="19" y="257"/>
                  </a:cubicBezTo>
                  <a:cubicBezTo>
                    <a:pt x="6" y="321"/>
                    <a:pt x="0" y="391"/>
                    <a:pt x="6" y="455"/>
                  </a:cubicBezTo>
                  <a:cubicBezTo>
                    <a:pt x="6" y="532"/>
                    <a:pt x="19" y="615"/>
                    <a:pt x="45" y="685"/>
                  </a:cubicBezTo>
                  <a:cubicBezTo>
                    <a:pt x="58" y="737"/>
                    <a:pt x="77" y="781"/>
                    <a:pt x="102" y="820"/>
                  </a:cubicBezTo>
                  <a:cubicBezTo>
                    <a:pt x="115" y="839"/>
                    <a:pt x="128" y="858"/>
                    <a:pt x="147" y="877"/>
                  </a:cubicBezTo>
                  <a:cubicBezTo>
                    <a:pt x="160" y="897"/>
                    <a:pt x="179" y="922"/>
                    <a:pt x="205" y="941"/>
                  </a:cubicBezTo>
                  <a:lnTo>
                    <a:pt x="237" y="967"/>
                  </a:lnTo>
                  <a:lnTo>
                    <a:pt x="243" y="967"/>
                  </a:lnTo>
                  <a:lnTo>
                    <a:pt x="275" y="993"/>
                  </a:lnTo>
                  <a:lnTo>
                    <a:pt x="307" y="1005"/>
                  </a:lnTo>
                  <a:lnTo>
                    <a:pt x="333" y="1012"/>
                  </a:lnTo>
                  <a:cubicBezTo>
                    <a:pt x="359" y="1005"/>
                    <a:pt x="378" y="993"/>
                    <a:pt x="397" y="980"/>
                  </a:cubicBezTo>
                  <a:cubicBezTo>
                    <a:pt x="647" y="820"/>
                    <a:pt x="717" y="487"/>
                    <a:pt x="563" y="237"/>
                  </a:cubicBezTo>
                  <a:cubicBezTo>
                    <a:pt x="525" y="180"/>
                    <a:pt x="474" y="122"/>
                    <a:pt x="416" y="84"/>
                  </a:cubicBezTo>
                  <a:cubicBezTo>
                    <a:pt x="403" y="77"/>
                    <a:pt x="384" y="64"/>
                    <a:pt x="371" y="52"/>
                  </a:cubicBezTo>
                  <a:lnTo>
                    <a:pt x="371" y="58"/>
                  </a:lnTo>
                  <a:cubicBezTo>
                    <a:pt x="327" y="32"/>
                    <a:pt x="275" y="13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Google Shape;3870;p50"/>
            <p:cNvSpPr/>
            <p:nvPr/>
          </p:nvSpPr>
          <p:spPr>
            <a:xfrm>
              <a:off x="2412612" y="3585962"/>
              <a:ext cx="34520" cy="47987"/>
            </a:xfrm>
            <a:custGeom>
              <a:avLst/>
              <a:gdLst/>
              <a:ahLst/>
              <a:cxnLst/>
              <a:rect l="l" t="t" r="r" b="b"/>
              <a:pathLst>
                <a:path w="769" h="1069" extrusionOk="0">
                  <a:moveTo>
                    <a:pt x="225" y="0"/>
                  </a:moveTo>
                  <a:cubicBezTo>
                    <a:pt x="199" y="7"/>
                    <a:pt x="180" y="19"/>
                    <a:pt x="161" y="32"/>
                  </a:cubicBezTo>
                  <a:cubicBezTo>
                    <a:pt x="142" y="45"/>
                    <a:pt x="123" y="64"/>
                    <a:pt x="103" y="83"/>
                  </a:cubicBezTo>
                  <a:cubicBezTo>
                    <a:pt x="84" y="109"/>
                    <a:pt x="65" y="135"/>
                    <a:pt x="52" y="160"/>
                  </a:cubicBezTo>
                  <a:cubicBezTo>
                    <a:pt x="33" y="199"/>
                    <a:pt x="27" y="237"/>
                    <a:pt x="14" y="275"/>
                  </a:cubicBezTo>
                  <a:cubicBezTo>
                    <a:pt x="1" y="346"/>
                    <a:pt x="1" y="416"/>
                    <a:pt x="1" y="487"/>
                  </a:cubicBezTo>
                  <a:cubicBezTo>
                    <a:pt x="7" y="570"/>
                    <a:pt x="27" y="653"/>
                    <a:pt x="52" y="736"/>
                  </a:cubicBezTo>
                  <a:cubicBezTo>
                    <a:pt x="71" y="781"/>
                    <a:pt x="91" y="832"/>
                    <a:pt x="123" y="877"/>
                  </a:cubicBezTo>
                  <a:cubicBezTo>
                    <a:pt x="135" y="896"/>
                    <a:pt x="148" y="915"/>
                    <a:pt x="167" y="935"/>
                  </a:cubicBezTo>
                  <a:cubicBezTo>
                    <a:pt x="187" y="954"/>
                    <a:pt x="206" y="979"/>
                    <a:pt x="231" y="999"/>
                  </a:cubicBezTo>
                  <a:lnTo>
                    <a:pt x="263" y="1024"/>
                  </a:lnTo>
                  <a:lnTo>
                    <a:pt x="270" y="1024"/>
                  </a:lnTo>
                  <a:lnTo>
                    <a:pt x="308" y="1050"/>
                  </a:lnTo>
                  <a:lnTo>
                    <a:pt x="340" y="1063"/>
                  </a:lnTo>
                  <a:cubicBezTo>
                    <a:pt x="353" y="1069"/>
                    <a:pt x="359" y="1069"/>
                    <a:pt x="372" y="1069"/>
                  </a:cubicBezTo>
                  <a:cubicBezTo>
                    <a:pt x="391" y="1056"/>
                    <a:pt x="411" y="1050"/>
                    <a:pt x="436" y="1031"/>
                  </a:cubicBezTo>
                  <a:cubicBezTo>
                    <a:pt x="769" y="807"/>
                    <a:pt x="769" y="307"/>
                    <a:pt x="436" y="83"/>
                  </a:cubicBezTo>
                  <a:cubicBezTo>
                    <a:pt x="417" y="71"/>
                    <a:pt x="398" y="58"/>
                    <a:pt x="385" y="51"/>
                  </a:cubicBezTo>
                  <a:cubicBezTo>
                    <a:pt x="334" y="26"/>
                    <a:pt x="283" y="7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" name="Google Shape;3871;p50"/>
            <p:cNvSpPr/>
            <p:nvPr/>
          </p:nvSpPr>
          <p:spPr>
            <a:xfrm>
              <a:off x="2462326" y="3625227"/>
              <a:ext cx="54631" cy="33668"/>
            </a:xfrm>
            <a:custGeom>
              <a:avLst/>
              <a:gdLst/>
              <a:ahLst/>
              <a:cxnLst/>
              <a:rect l="l" t="t" r="r" b="b"/>
              <a:pathLst>
                <a:path w="1217" h="750" extrusionOk="0">
                  <a:moveTo>
                    <a:pt x="516" y="367"/>
                  </a:moveTo>
                  <a:cubicBezTo>
                    <a:pt x="532" y="367"/>
                    <a:pt x="548" y="368"/>
                    <a:pt x="564" y="372"/>
                  </a:cubicBezTo>
                  <a:cubicBezTo>
                    <a:pt x="589" y="372"/>
                    <a:pt x="609" y="372"/>
                    <a:pt x="634" y="378"/>
                  </a:cubicBezTo>
                  <a:lnTo>
                    <a:pt x="647" y="378"/>
                  </a:lnTo>
                  <a:lnTo>
                    <a:pt x="692" y="384"/>
                  </a:lnTo>
                  <a:cubicBezTo>
                    <a:pt x="717" y="397"/>
                    <a:pt x="749" y="404"/>
                    <a:pt x="781" y="416"/>
                  </a:cubicBezTo>
                  <a:cubicBezTo>
                    <a:pt x="794" y="429"/>
                    <a:pt x="813" y="436"/>
                    <a:pt x="826" y="442"/>
                  </a:cubicBezTo>
                  <a:cubicBezTo>
                    <a:pt x="845" y="455"/>
                    <a:pt x="858" y="461"/>
                    <a:pt x="871" y="474"/>
                  </a:cubicBezTo>
                  <a:cubicBezTo>
                    <a:pt x="897" y="493"/>
                    <a:pt x="916" y="519"/>
                    <a:pt x="935" y="544"/>
                  </a:cubicBezTo>
                  <a:cubicBezTo>
                    <a:pt x="941" y="551"/>
                    <a:pt x="948" y="564"/>
                    <a:pt x="954" y="576"/>
                  </a:cubicBezTo>
                  <a:lnTo>
                    <a:pt x="948" y="583"/>
                  </a:lnTo>
                  <a:lnTo>
                    <a:pt x="941" y="596"/>
                  </a:lnTo>
                  <a:cubicBezTo>
                    <a:pt x="929" y="602"/>
                    <a:pt x="909" y="615"/>
                    <a:pt x="897" y="628"/>
                  </a:cubicBezTo>
                  <a:cubicBezTo>
                    <a:pt x="877" y="634"/>
                    <a:pt x="858" y="647"/>
                    <a:pt x="845" y="653"/>
                  </a:cubicBezTo>
                  <a:cubicBezTo>
                    <a:pt x="826" y="666"/>
                    <a:pt x="807" y="672"/>
                    <a:pt x="788" y="679"/>
                  </a:cubicBezTo>
                  <a:cubicBezTo>
                    <a:pt x="769" y="685"/>
                    <a:pt x="743" y="692"/>
                    <a:pt x="724" y="692"/>
                  </a:cubicBezTo>
                  <a:cubicBezTo>
                    <a:pt x="698" y="698"/>
                    <a:pt x="673" y="704"/>
                    <a:pt x="647" y="704"/>
                  </a:cubicBezTo>
                  <a:lnTo>
                    <a:pt x="577" y="704"/>
                  </a:lnTo>
                  <a:lnTo>
                    <a:pt x="538" y="698"/>
                  </a:lnTo>
                  <a:lnTo>
                    <a:pt x="545" y="704"/>
                  </a:lnTo>
                  <a:cubicBezTo>
                    <a:pt x="532" y="698"/>
                    <a:pt x="525" y="698"/>
                    <a:pt x="519" y="698"/>
                  </a:cubicBezTo>
                  <a:lnTo>
                    <a:pt x="493" y="692"/>
                  </a:lnTo>
                  <a:lnTo>
                    <a:pt x="461" y="679"/>
                  </a:lnTo>
                  <a:cubicBezTo>
                    <a:pt x="429" y="672"/>
                    <a:pt x="404" y="660"/>
                    <a:pt x="378" y="647"/>
                  </a:cubicBezTo>
                  <a:cubicBezTo>
                    <a:pt x="359" y="634"/>
                    <a:pt x="340" y="621"/>
                    <a:pt x="321" y="608"/>
                  </a:cubicBezTo>
                  <a:cubicBezTo>
                    <a:pt x="295" y="596"/>
                    <a:pt x="276" y="576"/>
                    <a:pt x="250" y="557"/>
                  </a:cubicBezTo>
                  <a:cubicBezTo>
                    <a:pt x="237" y="538"/>
                    <a:pt x="218" y="525"/>
                    <a:pt x="205" y="506"/>
                  </a:cubicBezTo>
                  <a:cubicBezTo>
                    <a:pt x="193" y="493"/>
                    <a:pt x="186" y="487"/>
                    <a:pt x="180" y="474"/>
                  </a:cubicBezTo>
                  <a:lnTo>
                    <a:pt x="193" y="461"/>
                  </a:lnTo>
                  <a:cubicBezTo>
                    <a:pt x="212" y="448"/>
                    <a:pt x="231" y="436"/>
                    <a:pt x="250" y="429"/>
                  </a:cubicBezTo>
                  <a:cubicBezTo>
                    <a:pt x="269" y="416"/>
                    <a:pt x="289" y="410"/>
                    <a:pt x="308" y="404"/>
                  </a:cubicBezTo>
                  <a:cubicBezTo>
                    <a:pt x="359" y="384"/>
                    <a:pt x="417" y="372"/>
                    <a:pt x="468" y="372"/>
                  </a:cubicBezTo>
                  <a:cubicBezTo>
                    <a:pt x="484" y="368"/>
                    <a:pt x="500" y="367"/>
                    <a:pt x="516" y="367"/>
                  </a:cubicBezTo>
                  <a:close/>
                  <a:moveTo>
                    <a:pt x="1217" y="0"/>
                  </a:moveTo>
                  <a:lnTo>
                    <a:pt x="1217" y="0"/>
                  </a:lnTo>
                  <a:cubicBezTo>
                    <a:pt x="1127" y="39"/>
                    <a:pt x="1037" y="71"/>
                    <a:pt x="941" y="90"/>
                  </a:cubicBezTo>
                  <a:cubicBezTo>
                    <a:pt x="820" y="116"/>
                    <a:pt x="698" y="128"/>
                    <a:pt x="577" y="128"/>
                  </a:cubicBezTo>
                  <a:cubicBezTo>
                    <a:pt x="481" y="128"/>
                    <a:pt x="391" y="122"/>
                    <a:pt x="301" y="109"/>
                  </a:cubicBezTo>
                  <a:lnTo>
                    <a:pt x="205" y="90"/>
                  </a:lnTo>
                  <a:cubicBezTo>
                    <a:pt x="135" y="77"/>
                    <a:pt x="65" y="58"/>
                    <a:pt x="1" y="32"/>
                  </a:cubicBezTo>
                  <a:cubicBezTo>
                    <a:pt x="1" y="32"/>
                    <a:pt x="1" y="39"/>
                    <a:pt x="1" y="45"/>
                  </a:cubicBezTo>
                  <a:cubicBezTo>
                    <a:pt x="1" y="77"/>
                    <a:pt x="1" y="109"/>
                    <a:pt x="7" y="141"/>
                  </a:cubicBezTo>
                  <a:cubicBezTo>
                    <a:pt x="7" y="173"/>
                    <a:pt x="13" y="199"/>
                    <a:pt x="20" y="224"/>
                  </a:cubicBezTo>
                  <a:cubicBezTo>
                    <a:pt x="26" y="250"/>
                    <a:pt x="33" y="276"/>
                    <a:pt x="45" y="301"/>
                  </a:cubicBezTo>
                  <a:cubicBezTo>
                    <a:pt x="52" y="320"/>
                    <a:pt x="65" y="346"/>
                    <a:pt x="71" y="372"/>
                  </a:cubicBezTo>
                  <a:cubicBezTo>
                    <a:pt x="90" y="410"/>
                    <a:pt x="109" y="442"/>
                    <a:pt x="135" y="474"/>
                  </a:cubicBezTo>
                  <a:cubicBezTo>
                    <a:pt x="180" y="538"/>
                    <a:pt x="231" y="596"/>
                    <a:pt x="295" y="640"/>
                  </a:cubicBezTo>
                  <a:cubicBezTo>
                    <a:pt x="321" y="660"/>
                    <a:pt x="353" y="679"/>
                    <a:pt x="391" y="692"/>
                  </a:cubicBezTo>
                  <a:cubicBezTo>
                    <a:pt x="417" y="711"/>
                    <a:pt x="449" y="717"/>
                    <a:pt x="481" y="730"/>
                  </a:cubicBezTo>
                  <a:cubicBezTo>
                    <a:pt x="500" y="730"/>
                    <a:pt x="519" y="736"/>
                    <a:pt x="538" y="743"/>
                  </a:cubicBezTo>
                  <a:cubicBezTo>
                    <a:pt x="564" y="743"/>
                    <a:pt x="583" y="743"/>
                    <a:pt x="609" y="749"/>
                  </a:cubicBezTo>
                  <a:cubicBezTo>
                    <a:pt x="653" y="749"/>
                    <a:pt x="692" y="743"/>
                    <a:pt x="737" y="736"/>
                  </a:cubicBezTo>
                  <a:cubicBezTo>
                    <a:pt x="807" y="724"/>
                    <a:pt x="877" y="692"/>
                    <a:pt x="935" y="647"/>
                  </a:cubicBezTo>
                  <a:cubicBezTo>
                    <a:pt x="967" y="628"/>
                    <a:pt x="986" y="602"/>
                    <a:pt x="1012" y="583"/>
                  </a:cubicBezTo>
                  <a:cubicBezTo>
                    <a:pt x="1057" y="532"/>
                    <a:pt x="1101" y="468"/>
                    <a:pt x="1127" y="404"/>
                  </a:cubicBezTo>
                  <a:cubicBezTo>
                    <a:pt x="1185" y="276"/>
                    <a:pt x="1217" y="141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" name="Google Shape;3872;p50"/>
            <p:cNvSpPr/>
            <p:nvPr/>
          </p:nvSpPr>
          <p:spPr>
            <a:xfrm>
              <a:off x="2520388" y="3527697"/>
              <a:ext cx="33084" cy="13018"/>
            </a:xfrm>
            <a:custGeom>
              <a:avLst/>
              <a:gdLst/>
              <a:ahLst/>
              <a:cxnLst/>
              <a:rect l="l" t="t" r="r" b="b"/>
              <a:pathLst>
                <a:path w="737" h="290" extrusionOk="0">
                  <a:moveTo>
                    <a:pt x="128" y="0"/>
                  </a:moveTo>
                  <a:cubicBezTo>
                    <a:pt x="96" y="0"/>
                    <a:pt x="64" y="2"/>
                    <a:pt x="32" y="5"/>
                  </a:cubicBezTo>
                  <a:cubicBezTo>
                    <a:pt x="19" y="12"/>
                    <a:pt x="13" y="18"/>
                    <a:pt x="6" y="24"/>
                  </a:cubicBezTo>
                  <a:cubicBezTo>
                    <a:pt x="0" y="37"/>
                    <a:pt x="0" y="44"/>
                    <a:pt x="6" y="56"/>
                  </a:cubicBezTo>
                  <a:cubicBezTo>
                    <a:pt x="6" y="69"/>
                    <a:pt x="26" y="82"/>
                    <a:pt x="38" y="82"/>
                  </a:cubicBezTo>
                  <a:lnTo>
                    <a:pt x="166" y="82"/>
                  </a:lnTo>
                  <a:cubicBezTo>
                    <a:pt x="211" y="88"/>
                    <a:pt x="256" y="88"/>
                    <a:pt x="294" y="95"/>
                  </a:cubicBezTo>
                  <a:cubicBezTo>
                    <a:pt x="339" y="101"/>
                    <a:pt x="378" y="114"/>
                    <a:pt x="416" y="120"/>
                  </a:cubicBezTo>
                  <a:cubicBezTo>
                    <a:pt x="454" y="133"/>
                    <a:pt x="486" y="146"/>
                    <a:pt x="525" y="159"/>
                  </a:cubicBezTo>
                  <a:cubicBezTo>
                    <a:pt x="570" y="178"/>
                    <a:pt x="615" y="210"/>
                    <a:pt x="659" y="242"/>
                  </a:cubicBezTo>
                  <a:cubicBezTo>
                    <a:pt x="672" y="255"/>
                    <a:pt x="691" y="268"/>
                    <a:pt x="704" y="287"/>
                  </a:cubicBezTo>
                  <a:lnTo>
                    <a:pt x="717" y="287"/>
                  </a:lnTo>
                  <a:cubicBezTo>
                    <a:pt x="719" y="289"/>
                    <a:pt x="720" y="290"/>
                    <a:pt x="722" y="290"/>
                  </a:cubicBezTo>
                  <a:cubicBezTo>
                    <a:pt x="724" y="290"/>
                    <a:pt x="725" y="287"/>
                    <a:pt x="730" y="287"/>
                  </a:cubicBezTo>
                  <a:cubicBezTo>
                    <a:pt x="736" y="274"/>
                    <a:pt x="736" y="268"/>
                    <a:pt x="730" y="255"/>
                  </a:cubicBezTo>
                  <a:cubicBezTo>
                    <a:pt x="640" y="165"/>
                    <a:pt x="531" y="95"/>
                    <a:pt x="410" y="56"/>
                  </a:cubicBezTo>
                  <a:cubicBezTo>
                    <a:pt x="384" y="44"/>
                    <a:pt x="358" y="37"/>
                    <a:pt x="326" y="31"/>
                  </a:cubicBezTo>
                  <a:lnTo>
                    <a:pt x="307" y="24"/>
                  </a:lnTo>
                  <a:cubicBezTo>
                    <a:pt x="288" y="18"/>
                    <a:pt x="262" y="12"/>
                    <a:pt x="237" y="12"/>
                  </a:cubicBezTo>
                  <a:lnTo>
                    <a:pt x="218" y="12"/>
                  </a:lnTo>
                  <a:lnTo>
                    <a:pt x="224" y="5"/>
                  </a:lnTo>
                  <a:cubicBezTo>
                    <a:pt x="192" y="2"/>
                    <a:pt x="160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Google Shape;3873;p50"/>
            <p:cNvSpPr/>
            <p:nvPr/>
          </p:nvSpPr>
          <p:spPr>
            <a:xfrm>
              <a:off x="2393669" y="3547897"/>
              <a:ext cx="32231" cy="15128"/>
            </a:xfrm>
            <a:custGeom>
              <a:avLst/>
              <a:gdLst/>
              <a:ahLst/>
              <a:cxnLst/>
              <a:rect l="l" t="t" r="r" b="b"/>
              <a:pathLst>
                <a:path w="718" h="337" extrusionOk="0">
                  <a:moveTo>
                    <a:pt x="634" y="1"/>
                  </a:moveTo>
                  <a:cubicBezTo>
                    <a:pt x="587" y="1"/>
                    <a:pt x="540" y="7"/>
                    <a:pt x="493" y="16"/>
                  </a:cubicBezTo>
                  <a:lnTo>
                    <a:pt x="493" y="22"/>
                  </a:lnTo>
                  <a:lnTo>
                    <a:pt x="481" y="22"/>
                  </a:lnTo>
                  <a:cubicBezTo>
                    <a:pt x="455" y="29"/>
                    <a:pt x="429" y="35"/>
                    <a:pt x="404" y="42"/>
                  </a:cubicBezTo>
                  <a:lnTo>
                    <a:pt x="385" y="48"/>
                  </a:lnTo>
                  <a:cubicBezTo>
                    <a:pt x="359" y="54"/>
                    <a:pt x="333" y="67"/>
                    <a:pt x="308" y="80"/>
                  </a:cubicBezTo>
                  <a:cubicBezTo>
                    <a:pt x="193" y="131"/>
                    <a:pt x="90" y="208"/>
                    <a:pt x="7" y="304"/>
                  </a:cubicBezTo>
                  <a:cubicBezTo>
                    <a:pt x="1" y="317"/>
                    <a:pt x="1" y="323"/>
                    <a:pt x="7" y="336"/>
                  </a:cubicBezTo>
                  <a:lnTo>
                    <a:pt x="26" y="336"/>
                  </a:lnTo>
                  <a:cubicBezTo>
                    <a:pt x="26" y="330"/>
                    <a:pt x="33" y="330"/>
                    <a:pt x="33" y="330"/>
                  </a:cubicBezTo>
                  <a:cubicBezTo>
                    <a:pt x="45" y="310"/>
                    <a:pt x="65" y="291"/>
                    <a:pt x="77" y="278"/>
                  </a:cubicBezTo>
                  <a:cubicBezTo>
                    <a:pt x="116" y="246"/>
                    <a:pt x="161" y="214"/>
                    <a:pt x="205" y="189"/>
                  </a:cubicBezTo>
                  <a:cubicBezTo>
                    <a:pt x="237" y="176"/>
                    <a:pt x="276" y="157"/>
                    <a:pt x="308" y="144"/>
                  </a:cubicBezTo>
                  <a:cubicBezTo>
                    <a:pt x="346" y="131"/>
                    <a:pt x="385" y="118"/>
                    <a:pt x="423" y="112"/>
                  </a:cubicBezTo>
                  <a:cubicBezTo>
                    <a:pt x="468" y="99"/>
                    <a:pt x="513" y="93"/>
                    <a:pt x="551" y="86"/>
                  </a:cubicBezTo>
                  <a:cubicBezTo>
                    <a:pt x="577" y="86"/>
                    <a:pt x="602" y="86"/>
                    <a:pt x="628" y="80"/>
                  </a:cubicBezTo>
                  <a:lnTo>
                    <a:pt x="679" y="80"/>
                  </a:lnTo>
                  <a:cubicBezTo>
                    <a:pt x="698" y="80"/>
                    <a:pt x="711" y="67"/>
                    <a:pt x="717" y="48"/>
                  </a:cubicBezTo>
                  <a:cubicBezTo>
                    <a:pt x="717" y="35"/>
                    <a:pt x="711" y="29"/>
                    <a:pt x="705" y="22"/>
                  </a:cubicBezTo>
                  <a:cubicBezTo>
                    <a:pt x="698" y="10"/>
                    <a:pt x="692" y="3"/>
                    <a:pt x="685" y="3"/>
                  </a:cubicBezTo>
                  <a:cubicBezTo>
                    <a:pt x="668" y="2"/>
                    <a:pt x="651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" name="Google Shape;3874;p50"/>
            <p:cNvSpPr/>
            <p:nvPr/>
          </p:nvSpPr>
          <p:spPr>
            <a:xfrm>
              <a:off x="2483041" y="3591977"/>
              <a:ext cx="24151" cy="18136"/>
            </a:xfrm>
            <a:custGeom>
              <a:avLst/>
              <a:gdLst/>
              <a:ahLst/>
              <a:cxnLst/>
              <a:rect l="l" t="t" r="r" b="b"/>
              <a:pathLst>
                <a:path w="538" h="404" extrusionOk="0">
                  <a:moveTo>
                    <a:pt x="70" y="1"/>
                  </a:moveTo>
                  <a:cubicBezTo>
                    <a:pt x="58" y="1"/>
                    <a:pt x="51" y="7"/>
                    <a:pt x="51" y="20"/>
                  </a:cubicBezTo>
                  <a:cubicBezTo>
                    <a:pt x="45" y="58"/>
                    <a:pt x="51" y="97"/>
                    <a:pt x="64" y="135"/>
                  </a:cubicBezTo>
                  <a:cubicBezTo>
                    <a:pt x="70" y="154"/>
                    <a:pt x="77" y="173"/>
                    <a:pt x="90" y="186"/>
                  </a:cubicBezTo>
                  <a:cubicBezTo>
                    <a:pt x="96" y="205"/>
                    <a:pt x="109" y="225"/>
                    <a:pt x="128" y="237"/>
                  </a:cubicBezTo>
                  <a:lnTo>
                    <a:pt x="115" y="244"/>
                  </a:lnTo>
                  <a:cubicBezTo>
                    <a:pt x="70" y="282"/>
                    <a:pt x="32" y="321"/>
                    <a:pt x="6" y="372"/>
                  </a:cubicBezTo>
                  <a:cubicBezTo>
                    <a:pt x="0" y="378"/>
                    <a:pt x="0" y="385"/>
                    <a:pt x="6" y="385"/>
                  </a:cubicBezTo>
                  <a:cubicBezTo>
                    <a:pt x="6" y="391"/>
                    <a:pt x="13" y="397"/>
                    <a:pt x="19" y="404"/>
                  </a:cubicBezTo>
                  <a:cubicBezTo>
                    <a:pt x="32" y="404"/>
                    <a:pt x="38" y="397"/>
                    <a:pt x="45" y="391"/>
                  </a:cubicBezTo>
                  <a:cubicBezTo>
                    <a:pt x="51" y="378"/>
                    <a:pt x="58" y="365"/>
                    <a:pt x="64" y="353"/>
                  </a:cubicBezTo>
                  <a:cubicBezTo>
                    <a:pt x="90" y="327"/>
                    <a:pt x="115" y="301"/>
                    <a:pt x="147" y="276"/>
                  </a:cubicBezTo>
                  <a:cubicBezTo>
                    <a:pt x="179" y="250"/>
                    <a:pt x="218" y="225"/>
                    <a:pt x="256" y="212"/>
                  </a:cubicBezTo>
                  <a:cubicBezTo>
                    <a:pt x="282" y="199"/>
                    <a:pt x="307" y="193"/>
                    <a:pt x="339" y="186"/>
                  </a:cubicBezTo>
                  <a:lnTo>
                    <a:pt x="410" y="186"/>
                  </a:lnTo>
                  <a:lnTo>
                    <a:pt x="429" y="193"/>
                  </a:lnTo>
                  <a:lnTo>
                    <a:pt x="448" y="205"/>
                  </a:lnTo>
                  <a:cubicBezTo>
                    <a:pt x="454" y="212"/>
                    <a:pt x="467" y="225"/>
                    <a:pt x="474" y="231"/>
                  </a:cubicBezTo>
                  <a:cubicBezTo>
                    <a:pt x="480" y="244"/>
                    <a:pt x="486" y="257"/>
                    <a:pt x="493" y="269"/>
                  </a:cubicBezTo>
                  <a:lnTo>
                    <a:pt x="506" y="301"/>
                  </a:lnTo>
                  <a:cubicBezTo>
                    <a:pt x="506" y="308"/>
                    <a:pt x="512" y="314"/>
                    <a:pt x="518" y="314"/>
                  </a:cubicBezTo>
                  <a:lnTo>
                    <a:pt x="525" y="314"/>
                  </a:lnTo>
                  <a:cubicBezTo>
                    <a:pt x="531" y="314"/>
                    <a:pt x="538" y="308"/>
                    <a:pt x="538" y="308"/>
                  </a:cubicBezTo>
                  <a:cubicBezTo>
                    <a:pt x="538" y="301"/>
                    <a:pt x="538" y="295"/>
                    <a:pt x="538" y="289"/>
                  </a:cubicBezTo>
                  <a:cubicBezTo>
                    <a:pt x="531" y="257"/>
                    <a:pt x="518" y="225"/>
                    <a:pt x="499" y="199"/>
                  </a:cubicBezTo>
                  <a:cubicBezTo>
                    <a:pt x="486" y="193"/>
                    <a:pt x="480" y="180"/>
                    <a:pt x="467" y="173"/>
                  </a:cubicBezTo>
                  <a:cubicBezTo>
                    <a:pt x="461" y="167"/>
                    <a:pt x="448" y="161"/>
                    <a:pt x="435" y="154"/>
                  </a:cubicBezTo>
                  <a:lnTo>
                    <a:pt x="416" y="148"/>
                  </a:lnTo>
                  <a:lnTo>
                    <a:pt x="358" y="148"/>
                  </a:lnTo>
                  <a:cubicBezTo>
                    <a:pt x="333" y="148"/>
                    <a:pt x="307" y="154"/>
                    <a:pt x="282" y="161"/>
                  </a:cubicBezTo>
                  <a:cubicBezTo>
                    <a:pt x="237" y="173"/>
                    <a:pt x="198" y="193"/>
                    <a:pt x="160" y="218"/>
                  </a:cubicBezTo>
                  <a:cubicBezTo>
                    <a:pt x="147" y="205"/>
                    <a:pt x="141" y="193"/>
                    <a:pt x="134" y="180"/>
                  </a:cubicBezTo>
                  <a:cubicBezTo>
                    <a:pt x="122" y="167"/>
                    <a:pt x="115" y="154"/>
                    <a:pt x="115" y="141"/>
                  </a:cubicBezTo>
                  <a:cubicBezTo>
                    <a:pt x="109" y="129"/>
                    <a:pt x="102" y="116"/>
                    <a:pt x="102" y="109"/>
                  </a:cubicBezTo>
                  <a:cubicBezTo>
                    <a:pt x="96" y="97"/>
                    <a:pt x="96" y="84"/>
                    <a:pt x="96" y="71"/>
                  </a:cubicBezTo>
                  <a:lnTo>
                    <a:pt x="96" y="52"/>
                  </a:lnTo>
                  <a:lnTo>
                    <a:pt x="96" y="20"/>
                  </a:lnTo>
                  <a:cubicBezTo>
                    <a:pt x="96" y="7"/>
                    <a:pt x="90" y="1"/>
                    <a:pt x="8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" name="Google Shape;3875;p50"/>
            <p:cNvSpPr/>
            <p:nvPr/>
          </p:nvSpPr>
          <p:spPr>
            <a:xfrm>
              <a:off x="2518951" y="3559164"/>
              <a:ext cx="39683" cy="15352"/>
            </a:xfrm>
            <a:custGeom>
              <a:avLst/>
              <a:gdLst/>
              <a:ahLst/>
              <a:cxnLst/>
              <a:rect l="l" t="t" r="r" b="b"/>
              <a:pathLst>
                <a:path w="884" h="342" extrusionOk="0">
                  <a:moveTo>
                    <a:pt x="421" y="0"/>
                  </a:moveTo>
                  <a:cubicBezTo>
                    <a:pt x="262" y="0"/>
                    <a:pt x="106" y="69"/>
                    <a:pt x="0" y="188"/>
                  </a:cubicBezTo>
                  <a:cubicBezTo>
                    <a:pt x="26" y="168"/>
                    <a:pt x="45" y="149"/>
                    <a:pt x="70" y="130"/>
                  </a:cubicBezTo>
                  <a:cubicBezTo>
                    <a:pt x="109" y="111"/>
                    <a:pt x="147" y="91"/>
                    <a:pt x="186" y="72"/>
                  </a:cubicBezTo>
                  <a:cubicBezTo>
                    <a:pt x="211" y="66"/>
                    <a:pt x="237" y="59"/>
                    <a:pt x="256" y="53"/>
                  </a:cubicBezTo>
                  <a:cubicBezTo>
                    <a:pt x="282" y="53"/>
                    <a:pt x="301" y="47"/>
                    <a:pt x="326" y="47"/>
                  </a:cubicBezTo>
                  <a:cubicBezTo>
                    <a:pt x="378" y="47"/>
                    <a:pt x="429" y="47"/>
                    <a:pt x="480" y="59"/>
                  </a:cubicBezTo>
                  <a:cubicBezTo>
                    <a:pt x="531" y="72"/>
                    <a:pt x="589" y="85"/>
                    <a:pt x="640" y="111"/>
                  </a:cubicBezTo>
                  <a:cubicBezTo>
                    <a:pt x="659" y="124"/>
                    <a:pt x="679" y="136"/>
                    <a:pt x="698" y="149"/>
                  </a:cubicBezTo>
                  <a:cubicBezTo>
                    <a:pt x="717" y="162"/>
                    <a:pt x="736" y="175"/>
                    <a:pt x="749" y="188"/>
                  </a:cubicBezTo>
                  <a:cubicBezTo>
                    <a:pt x="794" y="226"/>
                    <a:pt x="832" y="271"/>
                    <a:pt x="871" y="322"/>
                  </a:cubicBezTo>
                  <a:lnTo>
                    <a:pt x="883" y="341"/>
                  </a:lnTo>
                  <a:cubicBezTo>
                    <a:pt x="864" y="290"/>
                    <a:pt x="839" y="245"/>
                    <a:pt x="813" y="200"/>
                  </a:cubicBezTo>
                  <a:cubicBezTo>
                    <a:pt x="781" y="162"/>
                    <a:pt x="749" y="124"/>
                    <a:pt x="711" y="98"/>
                  </a:cubicBezTo>
                  <a:cubicBezTo>
                    <a:pt x="672" y="66"/>
                    <a:pt x="627" y="47"/>
                    <a:pt x="582" y="27"/>
                  </a:cubicBezTo>
                  <a:lnTo>
                    <a:pt x="582" y="21"/>
                  </a:lnTo>
                  <a:lnTo>
                    <a:pt x="570" y="21"/>
                  </a:lnTo>
                  <a:cubicBezTo>
                    <a:pt x="538" y="8"/>
                    <a:pt x="499" y="2"/>
                    <a:pt x="461" y="2"/>
                  </a:cubicBezTo>
                  <a:cubicBezTo>
                    <a:pt x="447" y="1"/>
                    <a:pt x="434" y="0"/>
                    <a:pt x="421" y="0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Google Shape;3876;p50"/>
            <p:cNvSpPr/>
            <p:nvPr/>
          </p:nvSpPr>
          <p:spPr>
            <a:xfrm>
              <a:off x="2393938" y="3584705"/>
              <a:ext cx="38561" cy="17103"/>
            </a:xfrm>
            <a:custGeom>
              <a:avLst/>
              <a:gdLst/>
              <a:ahLst/>
              <a:cxnLst/>
              <a:rect l="l" t="t" r="r" b="b"/>
              <a:pathLst>
                <a:path w="859" h="381" extrusionOk="0">
                  <a:moveTo>
                    <a:pt x="782" y="73"/>
                  </a:moveTo>
                  <a:cubicBezTo>
                    <a:pt x="808" y="86"/>
                    <a:pt x="833" y="99"/>
                    <a:pt x="852" y="111"/>
                  </a:cubicBezTo>
                  <a:lnTo>
                    <a:pt x="859" y="111"/>
                  </a:lnTo>
                  <a:cubicBezTo>
                    <a:pt x="833" y="99"/>
                    <a:pt x="808" y="86"/>
                    <a:pt x="782" y="73"/>
                  </a:cubicBezTo>
                  <a:close/>
                  <a:moveTo>
                    <a:pt x="495" y="1"/>
                  </a:moveTo>
                  <a:cubicBezTo>
                    <a:pt x="452" y="1"/>
                    <a:pt x="411" y="6"/>
                    <a:pt x="372" y="15"/>
                  </a:cubicBezTo>
                  <a:cubicBezTo>
                    <a:pt x="283" y="28"/>
                    <a:pt x="199" y="73"/>
                    <a:pt x="135" y="131"/>
                  </a:cubicBezTo>
                  <a:cubicBezTo>
                    <a:pt x="103" y="163"/>
                    <a:pt x="71" y="201"/>
                    <a:pt x="46" y="246"/>
                  </a:cubicBezTo>
                  <a:cubicBezTo>
                    <a:pt x="27" y="284"/>
                    <a:pt x="14" y="329"/>
                    <a:pt x="1" y="380"/>
                  </a:cubicBezTo>
                  <a:cubicBezTo>
                    <a:pt x="20" y="342"/>
                    <a:pt x="39" y="303"/>
                    <a:pt x="65" y="271"/>
                  </a:cubicBezTo>
                  <a:cubicBezTo>
                    <a:pt x="91" y="239"/>
                    <a:pt x="123" y="207"/>
                    <a:pt x="155" y="182"/>
                  </a:cubicBezTo>
                  <a:cubicBezTo>
                    <a:pt x="206" y="143"/>
                    <a:pt x="257" y="118"/>
                    <a:pt x="308" y="92"/>
                  </a:cubicBezTo>
                  <a:lnTo>
                    <a:pt x="302" y="92"/>
                  </a:lnTo>
                  <a:cubicBezTo>
                    <a:pt x="359" y="67"/>
                    <a:pt x="423" y="47"/>
                    <a:pt x="487" y="41"/>
                  </a:cubicBezTo>
                  <a:cubicBezTo>
                    <a:pt x="516" y="38"/>
                    <a:pt x="543" y="36"/>
                    <a:pt x="570" y="36"/>
                  </a:cubicBezTo>
                  <a:cubicBezTo>
                    <a:pt x="596" y="36"/>
                    <a:pt x="622" y="38"/>
                    <a:pt x="647" y="41"/>
                  </a:cubicBezTo>
                  <a:cubicBezTo>
                    <a:pt x="692" y="47"/>
                    <a:pt x="737" y="60"/>
                    <a:pt x="782" y="73"/>
                  </a:cubicBezTo>
                  <a:cubicBezTo>
                    <a:pt x="731" y="41"/>
                    <a:pt x="673" y="22"/>
                    <a:pt x="622" y="15"/>
                  </a:cubicBezTo>
                  <a:cubicBezTo>
                    <a:pt x="580" y="6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" name="Google Shape;3877;p50"/>
            <p:cNvSpPr/>
            <p:nvPr/>
          </p:nvSpPr>
          <p:spPr>
            <a:xfrm>
              <a:off x="2719196" y="3449457"/>
              <a:ext cx="304848" cy="256905"/>
            </a:xfrm>
            <a:custGeom>
              <a:avLst/>
              <a:gdLst/>
              <a:ahLst/>
              <a:cxnLst/>
              <a:rect l="l" t="t" r="r" b="b"/>
              <a:pathLst>
                <a:path w="6791" h="5723" extrusionOk="0">
                  <a:moveTo>
                    <a:pt x="3437" y="1"/>
                  </a:moveTo>
                  <a:lnTo>
                    <a:pt x="3437" y="7"/>
                  </a:lnTo>
                  <a:cubicBezTo>
                    <a:pt x="3328" y="7"/>
                    <a:pt x="3213" y="14"/>
                    <a:pt x="3098" y="20"/>
                  </a:cubicBezTo>
                  <a:cubicBezTo>
                    <a:pt x="2771" y="46"/>
                    <a:pt x="2445" y="116"/>
                    <a:pt x="2138" y="219"/>
                  </a:cubicBezTo>
                  <a:cubicBezTo>
                    <a:pt x="1824" y="315"/>
                    <a:pt x="1523" y="455"/>
                    <a:pt x="1248" y="635"/>
                  </a:cubicBezTo>
                  <a:cubicBezTo>
                    <a:pt x="1152" y="692"/>
                    <a:pt x="1063" y="756"/>
                    <a:pt x="973" y="827"/>
                  </a:cubicBezTo>
                  <a:cubicBezTo>
                    <a:pt x="973" y="775"/>
                    <a:pt x="967" y="718"/>
                    <a:pt x="960" y="660"/>
                  </a:cubicBezTo>
                  <a:cubicBezTo>
                    <a:pt x="954" y="596"/>
                    <a:pt x="941" y="532"/>
                    <a:pt x="928" y="481"/>
                  </a:cubicBezTo>
                  <a:cubicBezTo>
                    <a:pt x="915" y="430"/>
                    <a:pt x="903" y="385"/>
                    <a:pt x="883" y="334"/>
                  </a:cubicBezTo>
                  <a:cubicBezTo>
                    <a:pt x="864" y="295"/>
                    <a:pt x="845" y="257"/>
                    <a:pt x="813" y="225"/>
                  </a:cubicBezTo>
                  <a:cubicBezTo>
                    <a:pt x="800" y="206"/>
                    <a:pt x="787" y="199"/>
                    <a:pt x="775" y="187"/>
                  </a:cubicBezTo>
                  <a:cubicBezTo>
                    <a:pt x="755" y="180"/>
                    <a:pt x="736" y="174"/>
                    <a:pt x="711" y="174"/>
                  </a:cubicBezTo>
                  <a:lnTo>
                    <a:pt x="698" y="174"/>
                  </a:lnTo>
                  <a:cubicBezTo>
                    <a:pt x="695" y="171"/>
                    <a:pt x="690" y="169"/>
                    <a:pt x="684" y="169"/>
                  </a:cubicBezTo>
                  <a:cubicBezTo>
                    <a:pt x="679" y="169"/>
                    <a:pt x="672" y="171"/>
                    <a:pt x="666" y="174"/>
                  </a:cubicBezTo>
                  <a:cubicBezTo>
                    <a:pt x="647" y="174"/>
                    <a:pt x="634" y="180"/>
                    <a:pt x="615" y="193"/>
                  </a:cubicBezTo>
                  <a:cubicBezTo>
                    <a:pt x="595" y="199"/>
                    <a:pt x="576" y="212"/>
                    <a:pt x="557" y="231"/>
                  </a:cubicBezTo>
                  <a:cubicBezTo>
                    <a:pt x="538" y="251"/>
                    <a:pt x="525" y="270"/>
                    <a:pt x="512" y="289"/>
                  </a:cubicBezTo>
                  <a:cubicBezTo>
                    <a:pt x="480" y="340"/>
                    <a:pt x="467" y="391"/>
                    <a:pt x="467" y="449"/>
                  </a:cubicBezTo>
                  <a:cubicBezTo>
                    <a:pt x="467" y="507"/>
                    <a:pt x="474" y="564"/>
                    <a:pt x="493" y="628"/>
                  </a:cubicBezTo>
                  <a:cubicBezTo>
                    <a:pt x="512" y="686"/>
                    <a:pt x="531" y="750"/>
                    <a:pt x="557" y="807"/>
                  </a:cubicBezTo>
                  <a:cubicBezTo>
                    <a:pt x="589" y="865"/>
                    <a:pt x="621" y="923"/>
                    <a:pt x="653" y="980"/>
                  </a:cubicBezTo>
                  <a:lnTo>
                    <a:pt x="672" y="1006"/>
                  </a:lnTo>
                  <a:lnTo>
                    <a:pt x="679" y="1019"/>
                  </a:lnTo>
                  <a:cubicBezTo>
                    <a:pt x="659" y="1006"/>
                    <a:pt x="647" y="999"/>
                    <a:pt x="627" y="987"/>
                  </a:cubicBezTo>
                  <a:cubicBezTo>
                    <a:pt x="563" y="955"/>
                    <a:pt x="499" y="929"/>
                    <a:pt x="429" y="903"/>
                  </a:cubicBezTo>
                  <a:cubicBezTo>
                    <a:pt x="371" y="878"/>
                    <a:pt x="307" y="865"/>
                    <a:pt x="243" y="859"/>
                  </a:cubicBezTo>
                  <a:lnTo>
                    <a:pt x="237" y="859"/>
                  </a:lnTo>
                  <a:cubicBezTo>
                    <a:pt x="186" y="859"/>
                    <a:pt x="135" y="878"/>
                    <a:pt x="96" y="903"/>
                  </a:cubicBezTo>
                  <a:cubicBezTo>
                    <a:pt x="58" y="942"/>
                    <a:pt x="32" y="993"/>
                    <a:pt x="39" y="1051"/>
                  </a:cubicBezTo>
                  <a:cubicBezTo>
                    <a:pt x="39" y="1102"/>
                    <a:pt x="58" y="1153"/>
                    <a:pt x="103" y="1191"/>
                  </a:cubicBezTo>
                  <a:cubicBezTo>
                    <a:pt x="147" y="1230"/>
                    <a:pt x="199" y="1262"/>
                    <a:pt x="256" y="1281"/>
                  </a:cubicBezTo>
                  <a:cubicBezTo>
                    <a:pt x="327" y="1307"/>
                    <a:pt x="403" y="1332"/>
                    <a:pt x="480" y="1339"/>
                  </a:cubicBezTo>
                  <a:cubicBezTo>
                    <a:pt x="403" y="1441"/>
                    <a:pt x="333" y="1550"/>
                    <a:pt x="275" y="1665"/>
                  </a:cubicBezTo>
                  <a:cubicBezTo>
                    <a:pt x="199" y="1806"/>
                    <a:pt x="141" y="1959"/>
                    <a:pt x="103" y="2113"/>
                  </a:cubicBezTo>
                  <a:cubicBezTo>
                    <a:pt x="77" y="2196"/>
                    <a:pt x="58" y="2279"/>
                    <a:pt x="45" y="2363"/>
                  </a:cubicBezTo>
                  <a:cubicBezTo>
                    <a:pt x="32" y="2452"/>
                    <a:pt x="19" y="2548"/>
                    <a:pt x="13" y="2638"/>
                  </a:cubicBezTo>
                  <a:cubicBezTo>
                    <a:pt x="0" y="2817"/>
                    <a:pt x="0" y="2996"/>
                    <a:pt x="19" y="3176"/>
                  </a:cubicBezTo>
                  <a:cubicBezTo>
                    <a:pt x="39" y="3348"/>
                    <a:pt x="71" y="3521"/>
                    <a:pt x="122" y="3688"/>
                  </a:cubicBezTo>
                  <a:cubicBezTo>
                    <a:pt x="167" y="3854"/>
                    <a:pt x="231" y="4014"/>
                    <a:pt x="307" y="4168"/>
                  </a:cubicBezTo>
                  <a:cubicBezTo>
                    <a:pt x="615" y="4788"/>
                    <a:pt x="1146" y="5275"/>
                    <a:pt x="1792" y="5518"/>
                  </a:cubicBezTo>
                  <a:cubicBezTo>
                    <a:pt x="1965" y="5582"/>
                    <a:pt x="2144" y="5633"/>
                    <a:pt x="2323" y="5665"/>
                  </a:cubicBezTo>
                  <a:cubicBezTo>
                    <a:pt x="2413" y="5678"/>
                    <a:pt x="2515" y="5691"/>
                    <a:pt x="2631" y="5704"/>
                  </a:cubicBezTo>
                  <a:cubicBezTo>
                    <a:pt x="2739" y="5716"/>
                    <a:pt x="2855" y="5723"/>
                    <a:pt x="2970" y="5723"/>
                  </a:cubicBezTo>
                  <a:lnTo>
                    <a:pt x="3040" y="5723"/>
                  </a:lnTo>
                  <a:cubicBezTo>
                    <a:pt x="3207" y="5723"/>
                    <a:pt x="3367" y="5710"/>
                    <a:pt x="3527" y="5697"/>
                  </a:cubicBezTo>
                  <a:cubicBezTo>
                    <a:pt x="3712" y="5672"/>
                    <a:pt x="3898" y="5640"/>
                    <a:pt x="4071" y="5588"/>
                  </a:cubicBezTo>
                  <a:lnTo>
                    <a:pt x="4084" y="5582"/>
                  </a:lnTo>
                  <a:lnTo>
                    <a:pt x="4090" y="5582"/>
                  </a:lnTo>
                  <a:cubicBezTo>
                    <a:pt x="4455" y="5460"/>
                    <a:pt x="4800" y="5294"/>
                    <a:pt x="5133" y="5096"/>
                  </a:cubicBezTo>
                  <a:cubicBezTo>
                    <a:pt x="5300" y="4993"/>
                    <a:pt x="5466" y="4884"/>
                    <a:pt x="5626" y="4763"/>
                  </a:cubicBezTo>
                  <a:cubicBezTo>
                    <a:pt x="5780" y="4641"/>
                    <a:pt x="5927" y="4507"/>
                    <a:pt x="6068" y="4366"/>
                  </a:cubicBezTo>
                  <a:cubicBezTo>
                    <a:pt x="6196" y="4225"/>
                    <a:pt x="6317" y="4072"/>
                    <a:pt x="6420" y="3912"/>
                  </a:cubicBezTo>
                  <a:cubicBezTo>
                    <a:pt x="6471" y="3835"/>
                    <a:pt x="6516" y="3752"/>
                    <a:pt x="6554" y="3675"/>
                  </a:cubicBezTo>
                  <a:cubicBezTo>
                    <a:pt x="6592" y="3585"/>
                    <a:pt x="6631" y="3502"/>
                    <a:pt x="6663" y="3412"/>
                  </a:cubicBezTo>
                  <a:cubicBezTo>
                    <a:pt x="6720" y="3240"/>
                    <a:pt x="6759" y="3060"/>
                    <a:pt x="6772" y="2881"/>
                  </a:cubicBezTo>
                  <a:cubicBezTo>
                    <a:pt x="6791" y="2715"/>
                    <a:pt x="6784" y="2555"/>
                    <a:pt x="6759" y="2388"/>
                  </a:cubicBezTo>
                  <a:cubicBezTo>
                    <a:pt x="6701" y="2081"/>
                    <a:pt x="6573" y="1787"/>
                    <a:pt x="6388" y="1531"/>
                  </a:cubicBezTo>
                  <a:cubicBezTo>
                    <a:pt x="6196" y="1268"/>
                    <a:pt x="5959" y="1038"/>
                    <a:pt x="5684" y="852"/>
                  </a:cubicBezTo>
                  <a:cubicBezTo>
                    <a:pt x="5421" y="667"/>
                    <a:pt x="5127" y="513"/>
                    <a:pt x="4826" y="398"/>
                  </a:cubicBezTo>
                  <a:cubicBezTo>
                    <a:pt x="4525" y="276"/>
                    <a:pt x="4212" y="193"/>
                    <a:pt x="3892" y="148"/>
                  </a:cubicBezTo>
                  <a:lnTo>
                    <a:pt x="3866" y="148"/>
                  </a:lnTo>
                  <a:cubicBezTo>
                    <a:pt x="3815" y="129"/>
                    <a:pt x="3764" y="110"/>
                    <a:pt x="3706" y="97"/>
                  </a:cubicBezTo>
                  <a:lnTo>
                    <a:pt x="3706" y="97"/>
                  </a:lnTo>
                  <a:cubicBezTo>
                    <a:pt x="3808" y="103"/>
                    <a:pt x="3911" y="116"/>
                    <a:pt x="4007" y="135"/>
                  </a:cubicBezTo>
                  <a:cubicBezTo>
                    <a:pt x="4032" y="135"/>
                    <a:pt x="4052" y="123"/>
                    <a:pt x="4058" y="97"/>
                  </a:cubicBezTo>
                  <a:cubicBezTo>
                    <a:pt x="4058" y="91"/>
                    <a:pt x="4058" y="78"/>
                    <a:pt x="4052" y="65"/>
                  </a:cubicBezTo>
                  <a:cubicBezTo>
                    <a:pt x="4045" y="59"/>
                    <a:pt x="4032" y="52"/>
                    <a:pt x="4026" y="52"/>
                  </a:cubicBezTo>
                  <a:cubicBezTo>
                    <a:pt x="3828" y="20"/>
                    <a:pt x="3636" y="1"/>
                    <a:pt x="3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" name="Google Shape;3878;p50"/>
            <p:cNvSpPr/>
            <p:nvPr/>
          </p:nvSpPr>
          <p:spPr>
            <a:xfrm>
              <a:off x="2718882" y="3456640"/>
              <a:ext cx="122729" cy="248870"/>
            </a:xfrm>
            <a:custGeom>
              <a:avLst/>
              <a:gdLst/>
              <a:ahLst/>
              <a:cxnLst/>
              <a:rect l="l" t="t" r="r" b="b"/>
              <a:pathLst>
                <a:path w="2734" h="5544" extrusionOk="0">
                  <a:moveTo>
                    <a:pt x="686" y="1"/>
                  </a:moveTo>
                  <a:lnTo>
                    <a:pt x="679" y="14"/>
                  </a:lnTo>
                  <a:cubicBezTo>
                    <a:pt x="660" y="14"/>
                    <a:pt x="641" y="20"/>
                    <a:pt x="622" y="33"/>
                  </a:cubicBezTo>
                  <a:cubicBezTo>
                    <a:pt x="602" y="46"/>
                    <a:pt x="583" y="59"/>
                    <a:pt x="564" y="71"/>
                  </a:cubicBezTo>
                  <a:cubicBezTo>
                    <a:pt x="545" y="91"/>
                    <a:pt x="526" y="110"/>
                    <a:pt x="513" y="135"/>
                  </a:cubicBezTo>
                  <a:cubicBezTo>
                    <a:pt x="487" y="180"/>
                    <a:pt x="474" y="238"/>
                    <a:pt x="474" y="289"/>
                  </a:cubicBezTo>
                  <a:cubicBezTo>
                    <a:pt x="468" y="353"/>
                    <a:pt x="481" y="411"/>
                    <a:pt x="500" y="468"/>
                  </a:cubicBezTo>
                  <a:cubicBezTo>
                    <a:pt x="513" y="532"/>
                    <a:pt x="538" y="590"/>
                    <a:pt x="564" y="647"/>
                  </a:cubicBezTo>
                  <a:cubicBezTo>
                    <a:pt x="590" y="711"/>
                    <a:pt x="622" y="769"/>
                    <a:pt x="660" y="827"/>
                  </a:cubicBezTo>
                  <a:lnTo>
                    <a:pt x="673" y="852"/>
                  </a:lnTo>
                  <a:lnTo>
                    <a:pt x="686" y="865"/>
                  </a:lnTo>
                  <a:cubicBezTo>
                    <a:pt x="666" y="852"/>
                    <a:pt x="654" y="839"/>
                    <a:pt x="634" y="833"/>
                  </a:cubicBezTo>
                  <a:cubicBezTo>
                    <a:pt x="570" y="795"/>
                    <a:pt x="506" y="769"/>
                    <a:pt x="436" y="743"/>
                  </a:cubicBezTo>
                  <a:cubicBezTo>
                    <a:pt x="378" y="718"/>
                    <a:pt x="314" y="705"/>
                    <a:pt x="250" y="705"/>
                  </a:cubicBezTo>
                  <a:lnTo>
                    <a:pt x="238" y="705"/>
                  </a:lnTo>
                  <a:cubicBezTo>
                    <a:pt x="232" y="704"/>
                    <a:pt x="226" y="704"/>
                    <a:pt x="220" y="704"/>
                  </a:cubicBezTo>
                  <a:cubicBezTo>
                    <a:pt x="180" y="704"/>
                    <a:pt x="137" y="722"/>
                    <a:pt x="103" y="750"/>
                  </a:cubicBezTo>
                  <a:cubicBezTo>
                    <a:pt x="20" y="820"/>
                    <a:pt x="20" y="955"/>
                    <a:pt x="103" y="1031"/>
                  </a:cubicBezTo>
                  <a:cubicBezTo>
                    <a:pt x="148" y="1070"/>
                    <a:pt x="199" y="1102"/>
                    <a:pt x="257" y="1121"/>
                  </a:cubicBezTo>
                  <a:cubicBezTo>
                    <a:pt x="334" y="1147"/>
                    <a:pt x="410" y="1166"/>
                    <a:pt x="487" y="1179"/>
                  </a:cubicBezTo>
                  <a:cubicBezTo>
                    <a:pt x="404" y="1281"/>
                    <a:pt x="340" y="1383"/>
                    <a:pt x="276" y="1499"/>
                  </a:cubicBezTo>
                  <a:cubicBezTo>
                    <a:pt x="206" y="1639"/>
                    <a:pt x="148" y="1793"/>
                    <a:pt x="103" y="1947"/>
                  </a:cubicBezTo>
                  <a:cubicBezTo>
                    <a:pt x="78" y="2030"/>
                    <a:pt x="65" y="2113"/>
                    <a:pt x="52" y="2203"/>
                  </a:cubicBezTo>
                  <a:cubicBezTo>
                    <a:pt x="33" y="2286"/>
                    <a:pt x="26" y="2382"/>
                    <a:pt x="14" y="2472"/>
                  </a:cubicBezTo>
                  <a:cubicBezTo>
                    <a:pt x="1" y="2651"/>
                    <a:pt x="7" y="2830"/>
                    <a:pt x="20" y="3009"/>
                  </a:cubicBezTo>
                  <a:cubicBezTo>
                    <a:pt x="39" y="3182"/>
                    <a:pt x="78" y="3355"/>
                    <a:pt x="122" y="3521"/>
                  </a:cubicBezTo>
                  <a:cubicBezTo>
                    <a:pt x="174" y="3688"/>
                    <a:pt x="231" y="3848"/>
                    <a:pt x="308" y="4001"/>
                  </a:cubicBezTo>
                  <a:cubicBezTo>
                    <a:pt x="622" y="4628"/>
                    <a:pt x="1153" y="5108"/>
                    <a:pt x="1799" y="5352"/>
                  </a:cubicBezTo>
                  <a:cubicBezTo>
                    <a:pt x="1972" y="5416"/>
                    <a:pt x="2145" y="5467"/>
                    <a:pt x="2330" y="5499"/>
                  </a:cubicBezTo>
                  <a:cubicBezTo>
                    <a:pt x="2420" y="5512"/>
                    <a:pt x="2522" y="5524"/>
                    <a:pt x="2638" y="5537"/>
                  </a:cubicBezTo>
                  <a:lnTo>
                    <a:pt x="2734" y="5544"/>
                  </a:lnTo>
                  <a:cubicBezTo>
                    <a:pt x="2714" y="5518"/>
                    <a:pt x="2695" y="5492"/>
                    <a:pt x="2676" y="5467"/>
                  </a:cubicBezTo>
                  <a:cubicBezTo>
                    <a:pt x="2606" y="5371"/>
                    <a:pt x="2529" y="5281"/>
                    <a:pt x="2452" y="5192"/>
                  </a:cubicBezTo>
                  <a:cubicBezTo>
                    <a:pt x="2382" y="5102"/>
                    <a:pt x="2305" y="5019"/>
                    <a:pt x="2228" y="4942"/>
                  </a:cubicBezTo>
                  <a:cubicBezTo>
                    <a:pt x="2087" y="4801"/>
                    <a:pt x="1940" y="4667"/>
                    <a:pt x="1793" y="4532"/>
                  </a:cubicBezTo>
                  <a:cubicBezTo>
                    <a:pt x="1646" y="4404"/>
                    <a:pt x="1505" y="4276"/>
                    <a:pt x="1370" y="4136"/>
                  </a:cubicBezTo>
                  <a:cubicBezTo>
                    <a:pt x="1230" y="4001"/>
                    <a:pt x="1114" y="3854"/>
                    <a:pt x="1006" y="3694"/>
                  </a:cubicBezTo>
                  <a:cubicBezTo>
                    <a:pt x="954" y="3611"/>
                    <a:pt x="903" y="3521"/>
                    <a:pt x="865" y="3432"/>
                  </a:cubicBezTo>
                  <a:cubicBezTo>
                    <a:pt x="820" y="3329"/>
                    <a:pt x="782" y="3233"/>
                    <a:pt x="750" y="3124"/>
                  </a:cubicBezTo>
                  <a:cubicBezTo>
                    <a:pt x="679" y="2900"/>
                    <a:pt x="634" y="2664"/>
                    <a:pt x="628" y="2427"/>
                  </a:cubicBezTo>
                  <a:cubicBezTo>
                    <a:pt x="615" y="2235"/>
                    <a:pt x="628" y="2036"/>
                    <a:pt x="666" y="1851"/>
                  </a:cubicBezTo>
                  <a:cubicBezTo>
                    <a:pt x="692" y="1697"/>
                    <a:pt x="737" y="1543"/>
                    <a:pt x="794" y="1396"/>
                  </a:cubicBezTo>
                  <a:cubicBezTo>
                    <a:pt x="852" y="1243"/>
                    <a:pt x="922" y="1089"/>
                    <a:pt x="1006" y="942"/>
                  </a:cubicBezTo>
                  <a:cubicBezTo>
                    <a:pt x="1089" y="795"/>
                    <a:pt x="1185" y="660"/>
                    <a:pt x="1294" y="526"/>
                  </a:cubicBezTo>
                  <a:cubicBezTo>
                    <a:pt x="1345" y="462"/>
                    <a:pt x="1402" y="404"/>
                    <a:pt x="1460" y="340"/>
                  </a:cubicBezTo>
                  <a:lnTo>
                    <a:pt x="1460" y="340"/>
                  </a:lnTo>
                  <a:cubicBezTo>
                    <a:pt x="1390" y="385"/>
                    <a:pt x="1326" y="423"/>
                    <a:pt x="1255" y="468"/>
                  </a:cubicBezTo>
                  <a:cubicBezTo>
                    <a:pt x="1159" y="526"/>
                    <a:pt x="1070" y="590"/>
                    <a:pt x="986" y="660"/>
                  </a:cubicBezTo>
                  <a:cubicBezTo>
                    <a:pt x="980" y="603"/>
                    <a:pt x="980" y="551"/>
                    <a:pt x="967" y="494"/>
                  </a:cubicBezTo>
                  <a:cubicBezTo>
                    <a:pt x="961" y="423"/>
                    <a:pt x="948" y="366"/>
                    <a:pt x="942" y="315"/>
                  </a:cubicBezTo>
                  <a:cubicBezTo>
                    <a:pt x="929" y="263"/>
                    <a:pt x="910" y="212"/>
                    <a:pt x="890" y="167"/>
                  </a:cubicBezTo>
                  <a:cubicBezTo>
                    <a:pt x="878" y="123"/>
                    <a:pt x="852" y="84"/>
                    <a:pt x="826" y="52"/>
                  </a:cubicBezTo>
                  <a:cubicBezTo>
                    <a:pt x="814" y="39"/>
                    <a:pt x="794" y="33"/>
                    <a:pt x="782" y="20"/>
                  </a:cubicBezTo>
                  <a:cubicBezTo>
                    <a:pt x="762" y="14"/>
                    <a:pt x="743" y="7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Google Shape;3879;p50"/>
            <p:cNvSpPr/>
            <p:nvPr/>
          </p:nvSpPr>
          <p:spPr>
            <a:xfrm>
              <a:off x="3006210" y="3580755"/>
              <a:ext cx="41972" cy="72183"/>
            </a:xfrm>
            <a:custGeom>
              <a:avLst/>
              <a:gdLst/>
              <a:ahLst/>
              <a:cxnLst/>
              <a:rect l="l" t="t" r="r" b="b"/>
              <a:pathLst>
                <a:path w="935" h="1608" extrusionOk="0">
                  <a:moveTo>
                    <a:pt x="352" y="1"/>
                  </a:moveTo>
                  <a:lnTo>
                    <a:pt x="346" y="7"/>
                  </a:lnTo>
                  <a:cubicBezTo>
                    <a:pt x="336" y="4"/>
                    <a:pt x="326" y="3"/>
                    <a:pt x="317" y="3"/>
                  </a:cubicBezTo>
                  <a:cubicBezTo>
                    <a:pt x="307" y="3"/>
                    <a:pt x="298" y="4"/>
                    <a:pt x="288" y="7"/>
                  </a:cubicBezTo>
                  <a:cubicBezTo>
                    <a:pt x="205" y="14"/>
                    <a:pt x="122" y="39"/>
                    <a:pt x="45" y="71"/>
                  </a:cubicBezTo>
                  <a:cubicBezTo>
                    <a:pt x="32" y="71"/>
                    <a:pt x="19" y="78"/>
                    <a:pt x="13" y="84"/>
                  </a:cubicBezTo>
                  <a:cubicBezTo>
                    <a:pt x="6" y="91"/>
                    <a:pt x="0" y="103"/>
                    <a:pt x="0" y="110"/>
                  </a:cubicBezTo>
                  <a:cubicBezTo>
                    <a:pt x="13" y="443"/>
                    <a:pt x="58" y="775"/>
                    <a:pt x="134" y="1102"/>
                  </a:cubicBezTo>
                  <a:cubicBezTo>
                    <a:pt x="166" y="1243"/>
                    <a:pt x="192" y="1390"/>
                    <a:pt x="218" y="1537"/>
                  </a:cubicBezTo>
                  <a:cubicBezTo>
                    <a:pt x="218" y="1543"/>
                    <a:pt x="224" y="1550"/>
                    <a:pt x="230" y="1556"/>
                  </a:cubicBezTo>
                  <a:cubicBezTo>
                    <a:pt x="224" y="1569"/>
                    <a:pt x="230" y="1582"/>
                    <a:pt x="237" y="1595"/>
                  </a:cubicBezTo>
                  <a:cubicBezTo>
                    <a:pt x="243" y="1601"/>
                    <a:pt x="256" y="1607"/>
                    <a:pt x="262" y="1607"/>
                  </a:cubicBezTo>
                  <a:cubicBezTo>
                    <a:pt x="314" y="1607"/>
                    <a:pt x="358" y="1595"/>
                    <a:pt x="403" y="1582"/>
                  </a:cubicBezTo>
                  <a:cubicBezTo>
                    <a:pt x="454" y="1569"/>
                    <a:pt x="499" y="1550"/>
                    <a:pt x="538" y="1524"/>
                  </a:cubicBezTo>
                  <a:cubicBezTo>
                    <a:pt x="614" y="1473"/>
                    <a:pt x="685" y="1409"/>
                    <a:pt x="743" y="1339"/>
                  </a:cubicBezTo>
                  <a:cubicBezTo>
                    <a:pt x="781" y="1287"/>
                    <a:pt x="813" y="1230"/>
                    <a:pt x="839" y="1166"/>
                  </a:cubicBezTo>
                  <a:cubicBezTo>
                    <a:pt x="864" y="1108"/>
                    <a:pt x="890" y="1044"/>
                    <a:pt x="903" y="980"/>
                  </a:cubicBezTo>
                  <a:cubicBezTo>
                    <a:pt x="928" y="846"/>
                    <a:pt x="935" y="711"/>
                    <a:pt x="915" y="583"/>
                  </a:cubicBezTo>
                  <a:cubicBezTo>
                    <a:pt x="903" y="519"/>
                    <a:pt x="890" y="455"/>
                    <a:pt x="864" y="398"/>
                  </a:cubicBezTo>
                  <a:cubicBezTo>
                    <a:pt x="845" y="340"/>
                    <a:pt x="819" y="289"/>
                    <a:pt x="787" y="238"/>
                  </a:cubicBezTo>
                  <a:cubicBezTo>
                    <a:pt x="749" y="187"/>
                    <a:pt x="710" y="135"/>
                    <a:pt x="659" y="97"/>
                  </a:cubicBezTo>
                  <a:cubicBezTo>
                    <a:pt x="608" y="59"/>
                    <a:pt x="550" y="33"/>
                    <a:pt x="493" y="20"/>
                  </a:cubicBezTo>
                  <a:cubicBezTo>
                    <a:pt x="448" y="7"/>
                    <a:pt x="397" y="1"/>
                    <a:pt x="352" y="1"/>
                  </a:cubicBezTo>
                  <a:close/>
                </a:path>
              </a:pathLst>
            </a:custGeom>
            <a:solidFill>
              <a:srgbClr val="E69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1" name="Google Shape;3880;p50"/>
            <p:cNvSpPr/>
            <p:nvPr/>
          </p:nvSpPr>
          <p:spPr>
            <a:xfrm>
              <a:off x="3014514" y="3588251"/>
              <a:ext cx="16699" cy="19213"/>
            </a:xfrm>
            <a:custGeom>
              <a:avLst/>
              <a:gdLst/>
              <a:ahLst/>
              <a:cxnLst/>
              <a:rect l="l" t="t" r="r" b="b"/>
              <a:pathLst>
                <a:path w="372" h="428" extrusionOk="0">
                  <a:moveTo>
                    <a:pt x="314" y="0"/>
                  </a:moveTo>
                  <a:lnTo>
                    <a:pt x="314" y="7"/>
                  </a:lnTo>
                  <a:cubicBezTo>
                    <a:pt x="276" y="20"/>
                    <a:pt x="237" y="39"/>
                    <a:pt x="205" y="64"/>
                  </a:cubicBezTo>
                  <a:cubicBezTo>
                    <a:pt x="173" y="84"/>
                    <a:pt x="141" y="116"/>
                    <a:pt x="122" y="141"/>
                  </a:cubicBezTo>
                  <a:cubicBezTo>
                    <a:pt x="97" y="173"/>
                    <a:pt x="71" y="212"/>
                    <a:pt x="52" y="244"/>
                  </a:cubicBezTo>
                  <a:cubicBezTo>
                    <a:pt x="33" y="282"/>
                    <a:pt x="20" y="327"/>
                    <a:pt x="7" y="372"/>
                  </a:cubicBezTo>
                  <a:cubicBezTo>
                    <a:pt x="1" y="378"/>
                    <a:pt x="1" y="391"/>
                    <a:pt x="7" y="404"/>
                  </a:cubicBezTo>
                  <a:cubicBezTo>
                    <a:pt x="13" y="420"/>
                    <a:pt x="28" y="428"/>
                    <a:pt x="42" y="428"/>
                  </a:cubicBezTo>
                  <a:cubicBezTo>
                    <a:pt x="57" y="428"/>
                    <a:pt x="71" y="420"/>
                    <a:pt x="77" y="404"/>
                  </a:cubicBezTo>
                  <a:cubicBezTo>
                    <a:pt x="90" y="359"/>
                    <a:pt x="109" y="314"/>
                    <a:pt x="129" y="269"/>
                  </a:cubicBezTo>
                  <a:cubicBezTo>
                    <a:pt x="148" y="237"/>
                    <a:pt x="167" y="205"/>
                    <a:pt x="199" y="173"/>
                  </a:cubicBezTo>
                  <a:cubicBezTo>
                    <a:pt x="237" y="128"/>
                    <a:pt x="289" y="96"/>
                    <a:pt x="346" y="77"/>
                  </a:cubicBezTo>
                  <a:cubicBezTo>
                    <a:pt x="365" y="71"/>
                    <a:pt x="372" y="45"/>
                    <a:pt x="365" y="26"/>
                  </a:cubicBezTo>
                  <a:cubicBezTo>
                    <a:pt x="359" y="13"/>
                    <a:pt x="346" y="0"/>
                    <a:pt x="33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2" name="Google Shape;3881;p50"/>
            <p:cNvSpPr/>
            <p:nvPr/>
          </p:nvSpPr>
          <p:spPr>
            <a:xfrm>
              <a:off x="2732124" y="3502066"/>
              <a:ext cx="294254" cy="277286"/>
            </a:xfrm>
            <a:custGeom>
              <a:avLst/>
              <a:gdLst/>
              <a:ahLst/>
              <a:cxnLst/>
              <a:rect l="l" t="t" r="r" b="b"/>
              <a:pathLst>
                <a:path w="6555" h="6177" extrusionOk="0">
                  <a:moveTo>
                    <a:pt x="4231" y="0"/>
                  </a:moveTo>
                  <a:cubicBezTo>
                    <a:pt x="3962" y="7"/>
                    <a:pt x="3693" y="39"/>
                    <a:pt x="3431" y="96"/>
                  </a:cubicBezTo>
                  <a:cubicBezTo>
                    <a:pt x="3162" y="154"/>
                    <a:pt x="2899" y="231"/>
                    <a:pt x="2643" y="327"/>
                  </a:cubicBezTo>
                  <a:cubicBezTo>
                    <a:pt x="2400" y="416"/>
                    <a:pt x="2163" y="538"/>
                    <a:pt x="1939" y="672"/>
                  </a:cubicBezTo>
                  <a:cubicBezTo>
                    <a:pt x="1735" y="794"/>
                    <a:pt x="1549" y="947"/>
                    <a:pt x="1389" y="1120"/>
                  </a:cubicBezTo>
                  <a:cubicBezTo>
                    <a:pt x="1242" y="1280"/>
                    <a:pt x="1133" y="1466"/>
                    <a:pt x="1063" y="1664"/>
                  </a:cubicBezTo>
                  <a:cubicBezTo>
                    <a:pt x="999" y="1863"/>
                    <a:pt x="986" y="2074"/>
                    <a:pt x="1031" y="2279"/>
                  </a:cubicBezTo>
                  <a:cubicBezTo>
                    <a:pt x="1082" y="2490"/>
                    <a:pt x="1171" y="2688"/>
                    <a:pt x="1299" y="2861"/>
                  </a:cubicBezTo>
                  <a:cubicBezTo>
                    <a:pt x="1203" y="2791"/>
                    <a:pt x="1095" y="2746"/>
                    <a:pt x="979" y="2714"/>
                  </a:cubicBezTo>
                  <a:cubicBezTo>
                    <a:pt x="915" y="2701"/>
                    <a:pt x="845" y="2695"/>
                    <a:pt x="781" y="2688"/>
                  </a:cubicBezTo>
                  <a:lnTo>
                    <a:pt x="743" y="2688"/>
                  </a:lnTo>
                  <a:cubicBezTo>
                    <a:pt x="659" y="2695"/>
                    <a:pt x="583" y="2708"/>
                    <a:pt x="506" y="2733"/>
                  </a:cubicBezTo>
                  <a:cubicBezTo>
                    <a:pt x="359" y="2784"/>
                    <a:pt x="231" y="2874"/>
                    <a:pt x="141" y="2996"/>
                  </a:cubicBezTo>
                  <a:cubicBezTo>
                    <a:pt x="90" y="3066"/>
                    <a:pt x="58" y="3136"/>
                    <a:pt x="32" y="3213"/>
                  </a:cubicBezTo>
                  <a:cubicBezTo>
                    <a:pt x="13" y="3296"/>
                    <a:pt x="0" y="3380"/>
                    <a:pt x="7" y="3463"/>
                  </a:cubicBezTo>
                  <a:cubicBezTo>
                    <a:pt x="7" y="3540"/>
                    <a:pt x="26" y="3616"/>
                    <a:pt x="51" y="3687"/>
                  </a:cubicBezTo>
                  <a:cubicBezTo>
                    <a:pt x="77" y="3757"/>
                    <a:pt x="115" y="3828"/>
                    <a:pt x="160" y="3892"/>
                  </a:cubicBezTo>
                  <a:cubicBezTo>
                    <a:pt x="205" y="3956"/>
                    <a:pt x="256" y="4013"/>
                    <a:pt x="314" y="4064"/>
                  </a:cubicBezTo>
                  <a:cubicBezTo>
                    <a:pt x="371" y="4116"/>
                    <a:pt x="435" y="4167"/>
                    <a:pt x="506" y="4205"/>
                  </a:cubicBezTo>
                  <a:cubicBezTo>
                    <a:pt x="647" y="4282"/>
                    <a:pt x="794" y="4333"/>
                    <a:pt x="954" y="4346"/>
                  </a:cubicBezTo>
                  <a:lnTo>
                    <a:pt x="1024" y="4346"/>
                  </a:lnTo>
                  <a:cubicBezTo>
                    <a:pt x="1152" y="4346"/>
                    <a:pt x="1287" y="4314"/>
                    <a:pt x="1402" y="4250"/>
                  </a:cubicBezTo>
                  <a:cubicBezTo>
                    <a:pt x="1421" y="4288"/>
                    <a:pt x="1440" y="4320"/>
                    <a:pt x="1466" y="4359"/>
                  </a:cubicBezTo>
                  <a:cubicBezTo>
                    <a:pt x="1517" y="4436"/>
                    <a:pt x="1575" y="4506"/>
                    <a:pt x="1645" y="4570"/>
                  </a:cubicBezTo>
                  <a:cubicBezTo>
                    <a:pt x="1709" y="4634"/>
                    <a:pt x="1779" y="4698"/>
                    <a:pt x="1856" y="4749"/>
                  </a:cubicBezTo>
                  <a:cubicBezTo>
                    <a:pt x="1933" y="4807"/>
                    <a:pt x="2016" y="4858"/>
                    <a:pt x="2099" y="4903"/>
                  </a:cubicBezTo>
                  <a:cubicBezTo>
                    <a:pt x="2266" y="4992"/>
                    <a:pt x="2432" y="5063"/>
                    <a:pt x="2611" y="5114"/>
                  </a:cubicBezTo>
                  <a:cubicBezTo>
                    <a:pt x="2695" y="5140"/>
                    <a:pt x="2771" y="5152"/>
                    <a:pt x="2842" y="5165"/>
                  </a:cubicBezTo>
                  <a:cubicBezTo>
                    <a:pt x="2919" y="5178"/>
                    <a:pt x="2989" y="5197"/>
                    <a:pt x="3059" y="5217"/>
                  </a:cubicBezTo>
                  <a:lnTo>
                    <a:pt x="3098" y="5236"/>
                  </a:lnTo>
                  <a:cubicBezTo>
                    <a:pt x="3130" y="5249"/>
                    <a:pt x="3155" y="5261"/>
                    <a:pt x="3181" y="5281"/>
                  </a:cubicBezTo>
                  <a:cubicBezTo>
                    <a:pt x="3194" y="5293"/>
                    <a:pt x="3207" y="5306"/>
                    <a:pt x="3220" y="5319"/>
                  </a:cubicBezTo>
                  <a:cubicBezTo>
                    <a:pt x="3232" y="5332"/>
                    <a:pt x="3239" y="5345"/>
                    <a:pt x="3245" y="5364"/>
                  </a:cubicBezTo>
                  <a:cubicBezTo>
                    <a:pt x="3258" y="5383"/>
                    <a:pt x="3264" y="5409"/>
                    <a:pt x="3264" y="5434"/>
                  </a:cubicBezTo>
                  <a:cubicBezTo>
                    <a:pt x="3271" y="5473"/>
                    <a:pt x="3271" y="5505"/>
                    <a:pt x="3264" y="5537"/>
                  </a:cubicBezTo>
                  <a:cubicBezTo>
                    <a:pt x="3258" y="5581"/>
                    <a:pt x="3245" y="5626"/>
                    <a:pt x="3226" y="5671"/>
                  </a:cubicBezTo>
                  <a:cubicBezTo>
                    <a:pt x="3181" y="5780"/>
                    <a:pt x="3117" y="5889"/>
                    <a:pt x="3040" y="5985"/>
                  </a:cubicBezTo>
                  <a:lnTo>
                    <a:pt x="3027" y="6004"/>
                  </a:lnTo>
                  <a:lnTo>
                    <a:pt x="3015" y="6023"/>
                  </a:lnTo>
                  <a:cubicBezTo>
                    <a:pt x="3008" y="6029"/>
                    <a:pt x="3002" y="6036"/>
                    <a:pt x="3002" y="6049"/>
                  </a:cubicBezTo>
                  <a:cubicBezTo>
                    <a:pt x="3002" y="6068"/>
                    <a:pt x="3008" y="6087"/>
                    <a:pt x="3027" y="6093"/>
                  </a:cubicBezTo>
                  <a:cubicBezTo>
                    <a:pt x="3111" y="6125"/>
                    <a:pt x="3200" y="6145"/>
                    <a:pt x="3290" y="6157"/>
                  </a:cubicBezTo>
                  <a:cubicBezTo>
                    <a:pt x="3360" y="6170"/>
                    <a:pt x="3431" y="6177"/>
                    <a:pt x="3501" y="6177"/>
                  </a:cubicBezTo>
                  <a:lnTo>
                    <a:pt x="3584" y="6177"/>
                  </a:lnTo>
                  <a:cubicBezTo>
                    <a:pt x="3680" y="6170"/>
                    <a:pt x="3783" y="6157"/>
                    <a:pt x="3879" y="6132"/>
                  </a:cubicBezTo>
                  <a:cubicBezTo>
                    <a:pt x="3968" y="6113"/>
                    <a:pt x="4052" y="6074"/>
                    <a:pt x="4128" y="6029"/>
                  </a:cubicBezTo>
                  <a:cubicBezTo>
                    <a:pt x="4135" y="6023"/>
                    <a:pt x="4148" y="6017"/>
                    <a:pt x="4148" y="6010"/>
                  </a:cubicBezTo>
                  <a:cubicBezTo>
                    <a:pt x="4148" y="6004"/>
                    <a:pt x="4148" y="5997"/>
                    <a:pt x="4148" y="5991"/>
                  </a:cubicBezTo>
                  <a:lnTo>
                    <a:pt x="4160" y="5991"/>
                  </a:lnTo>
                  <a:cubicBezTo>
                    <a:pt x="4173" y="5985"/>
                    <a:pt x="4180" y="5978"/>
                    <a:pt x="4180" y="5965"/>
                  </a:cubicBezTo>
                  <a:cubicBezTo>
                    <a:pt x="4186" y="5953"/>
                    <a:pt x="4180" y="5946"/>
                    <a:pt x="4173" y="5940"/>
                  </a:cubicBezTo>
                  <a:cubicBezTo>
                    <a:pt x="4148" y="5901"/>
                    <a:pt x="4128" y="5857"/>
                    <a:pt x="4109" y="5831"/>
                  </a:cubicBezTo>
                  <a:cubicBezTo>
                    <a:pt x="4090" y="5799"/>
                    <a:pt x="4077" y="5773"/>
                    <a:pt x="4064" y="5741"/>
                  </a:cubicBezTo>
                  <a:cubicBezTo>
                    <a:pt x="4045" y="5703"/>
                    <a:pt x="4039" y="5658"/>
                    <a:pt x="4032" y="5620"/>
                  </a:cubicBezTo>
                  <a:cubicBezTo>
                    <a:pt x="4026" y="5594"/>
                    <a:pt x="4026" y="5569"/>
                    <a:pt x="4032" y="5543"/>
                  </a:cubicBezTo>
                  <a:cubicBezTo>
                    <a:pt x="4032" y="5524"/>
                    <a:pt x="4039" y="5498"/>
                    <a:pt x="4045" y="5479"/>
                  </a:cubicBezTo>
                  <a:cubicBezTo>
                    <a:pt x="4058" y="5460"/>
                    <a:pt x="4064" y="5441"/>
                    <a:pt x="4077" y="5421"/>
                  </a:cubicBezTo>
                  <a:cubicBezTo>
                    <a:pt x="4096" y="5402"/>
                    <a:pt x="4122" y="5377"/>
                    <a:pt x="4141" y="5357"/>
                  </a:cubicBezTo>
                  <a:cubicBezTo>
                    <a:pt x="4192" y="5325"/>
                    <a:pt x="4250" y="5293"/>
                    <a:pt x="4301" y="5274"/>
                  </a:cubicBezTo>
                  <a:cubicBezTo>
                    <a:pt x="4416" y="5229"/>
                    <a:pt x="4525" y="5197"/>
                    <a:pt x="4640" y="5172"/>
                  </a:cubicBezTo>
                  <a:cubicBezTo>
                    <a:pt x="4724" y="5152"/>
                    <a:pt x="4800" y="5140"/>
                    <a:pt x="4877" y="5127"/>
                  </a:cubicBezTo>
                  <a:lnTo>
                    <a:pt x="5005" y="5101"/>
                  </a:lnTo>
                  <a:cubicBezTo>
                    <a:pt x="5108" y="5082"/>
                    <a:pt x="5210" y="5056"/>
                    <a:pt x="5306" y="5018"/>
                  </a:cubicBezTo>
                  <a:cubicBezTo>
                    <a:pt x="5479" y="4954"/>
                    <a:pt x="5639" y="4864"/>
                    <a:pt x="5786" y="4756"/>
                  </a:cubicBezTo>
                  <a:cubicBezTo>
                    <a:pt x="5856" y="4698"/>
                    <a:pt x="5927" y="4640"/>
                    <a:pt x="5984" y="4583"/>
                  </a:cubicBezTo>
                  <a:cubicBezTo>
                    <a:pt x="6048" y="4519"/>
                    <a:pt x="6106" y="4455"/>
                    <a:pt x="6157" y="4384"/>
                  </a:cubicBezTo>
                  <a:cubicBezTo>
                    <a:pt x="6260" y="4250"/>
                    <a:pt x="6343" y="4096"/>
                    <a:pt x="6407" y="3936"/>
                  </a:cubicBezTo>
                  <a:cubicBezTo>
                    <a:pt x="6471" y="3770"/>
                    <a:pt x="6516" y="3597"/>
                    <a:pt x="6535" y="3418"/>
                  </a:cubicBezTo>
                  <a:cubicBezTo>
                    <a:pt x="6548" y="3328"/>
                    <a:pt x="6554" y="3239"/>
                    <a:pt x="6548" y="3143"/>
                  </a:cubicBezTo>
                  <a:cubicBezTo>
                    <a:pt x="6548" y="3072"/>
                    <a:pt x="6548" y="2989"/>
                    <a:pt x="6535" y="2887"/>
                  </a:cubicBezTo>
                  <a:cubicBezTo>
                    <a:pt x="6522" y="2708"/>
                    <a:pt x="6496" y="2528"/>
                    <a:pt x="6464" y="2356"/>
                  </a:cubicBezTo>
                  <a:cubicBezTo>
                    <a:pt x="6432" y="2164"/>
                    <a:pt x="6388" y="1972"/>
                    <a:pt x="6336" y="1780"/>
                  </a:cubicBezTo>
                  <a:cubicBezTo>
                    <a:pt x="6285" y="1594"/>
                    <a:pt x="6221" y="1408"/>
                    <a:pt x="6151" y="1223"/>
                  </a:cubicBezTo>
                  <a:cubicBezTo>
                    <a:pt x="6080" y="1043"/>
                    <a:pt x="5997" y="877"/>
                    <a:pt x="5908" y="711"/>
                  </a:cubicBezTo>
                  <a:cubicBezTo>
                    <a:pt x="5837" y="576"/>
                    <a:pt x="5754" y="455"/>
                    <a:pt x="5658" y="339"/>
                  </a:cubicBezTo>
                  <a:cubicBezTo>
                    <a:pt x="5664" y="320"/>
                    <a:pt x="5658" y="307"/>
                    <a:pt x="5645" y="295"/>
                  </a:cubicBezTo>
                  <a:cubicBezTo>
                    <a:pt x="5588" y="256"/>
                    <a:pt x="5524" y="218"/>
                    <a:pt x="5453" y="192"/>
                  </a:cubicBezTo>
                  <a:cubicBezTo>
                    <a:pt x="5408" y="173"/>
                    <a:pt x="5357" y="154"/>
                    <a:pt x="5306" y="135"/>
                  </a:cubicBezTo>
                  <a:cubicBezTo>
                    <a:pt x="5197" y="103"/>
                    <a:pt x="5088" y="71"/>
                    <a:pt x="4973" y="51"/>
                  </a:cubicBezTo>
                  <a:cubicBezTo>
                    <a:pt x="4781" y="19"/>
                    <a:pt x="4583" y="0"/>
                    <a:pt x="4384" y="0"/>
                  </a:cubicBez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Google Shape;3882;p50"/>
            <p:cNvSpPr/>
            <p:nvPr/>
          </p:nvSpPr>
          <p:spPr>
            <a:xfrm>
              <a:off x="2786977" y="3501707"/>
              <a:ext cx="223283" cy="73350"/>
            </a:xfrm>
            <a:custGeom>
              <a:avLst/>
              <a:gdLst/>
              <a:ahLst/>
              <a:cxnLst/>
              <a:rect l="l" t="t" r="r" b="b"/>
              <a:pathLst>
                <a:path w="4974" h="1634" extrusionOk="0">
                  <a:moveTo>
                    <a:pt x="3239" y="1"/>
                  </a:moveTo>
                  <a:cubicBezTo>
                    <a:pt x="3214" y="1"/>
                    <a:pt x="3188" y="1"/>
                    <a:pt x="3162" y="2"/>
                  </a:cubicBezTo>
                  <a:lnTo>
                    <a:pt x="3015" y="2"/>
                  </a:lnTo>
                  <a:lnTo>
                    <a:pt x="3009" y="8"/>
                  </a:lnTo>
                  <a:cubicBezTo>
                    <a:pt x="2740" y="15"/>
                    <a:pt x="2471" y="53"/>
                    <a:pt x="2209" y="104"/>
                  </a:cubicBezTo>
                  <a:cubicBezTo>
                    <a:pt x="1940" y="162"/>
                    <a:pt x="1677" y="239"/>
                    <a:pt x="1421" y="335"/>
                  </a:cubicBezTo>
                  <a:cubicBezTo>
                    <a:pt x="1178" y="431"/>
                    <a:pt x="941" y="546"/>
                    <a:pt x="717" y="680"/>
                  </a:cubicBezTo>
                  <a:cubicBezTo>
                    <a:pt x="513" y="808"/>
                    <a:pt x="327" y="955"/>
                    <a:pt x="167" y="1135"/>
                  </a:cubicBezTo>
                  <a:cubicBezTo>
                    <a:pt x="103" y="1199"/>
                    <a:pt x="45" y="1275"/>
                    <a:pt x="1" y="1352"/>
                  </a:cubicBezTo>
                  <a:cubicBezTo>
                    <a:pt x="97" y="1397"/>
                    <a:pt x="193" y="1436"/>
                    <a:pt x="295" y="1474"/>
                  </a:cubicBezTo>
                  <a:cubicBezTo>
                    <a:pt x="513" y="1557"/>
                    <a:pt x="737" y="1602"/>
                    <a:pt x="967" y="1628"/>
                  </a:cubicBezTo>
                  <a:cubicBezTo>
                    <a:pt x="1044" y="1634"/>
                    <a:pt x="1127" y="1634"/>
                    <a:pt x="1217" y="1634"/>
                  </a:cubicBezTo>
                  <a:cubicBezTo>
                    <a:pt x="1293" y="1628"/>
                    <a:pt x="1377" y="1615"/>
                    <a:pt x="1453" y="1602"/>
                  </a:cubicBezTo>
                  <a:lnTo>
                    <a:pt x="1447" y="1602"/>
                  </a:lnTo>
                  <a:cubicBezTo>
                    <a:pt x="1511" y="1589"/>
                    <a:pt x="1575" y="1576"/>
                    <a:pt x="1639" y="1557"/>
                  </a:cubicBezTo>
                  <a:cubicBezTo>
                    <a:pt x="1697" y="1538"/>
                    <a:pt x="1754" y="1512"/>
                    <a:pt x="1812" y="1487"/>
                  </a:cubicBezTo>
                  <a:lnTo>
                    <a:pt x="1805" y="1487"/>
                  </a:lnTo>
                  <a:cubicBezTo>
                    <a:pt x="1857" y="1461"/>
                    <a:pt x="1908" y="1429"/>
                    <a:pt x="1953" y="1397"/>
                  </a:cubicBezTo>
                  <a:cubicBezTo>
                    <a:pt x="2004" y="1371"/>
                    <a:pt x="2042" y="1333"/>
                    <a:pt x="2087" y="1301"/>
                  </a:cubicBezTo>
                  <a:cubicBezTo>
                    <a:pt x="2132" y="1263"/>
                    <a:pt x="2177" y="1218"/>
                    <a:pt x="2215" y="1173"/>
                  </a:cubicBezTo>
                  <a:cubicBezTo>
                    <a:pt x="2254" y="1128"/>
                    <a:pt x="2292" y="1083"/>
                    <a:pt x="2324" y="1032"/>
                  </a:cubicBezTo>
                  <a:cubicBezTo>
                    <a:pt x="2362" y="981"/>
                    <a:pt x="2394" y="923"/>
                    <a:pt x="2426" y="872"/>
                  </a:cubicBezTo>
                  <a:cubicBezTo>
                    <a:pt x="2426" y="866"/>
                    <a:pt x="2433" y="859"/>
                    <a:pt x="2446" y="859"/>
                  </a:cubicBezTo>
                  <a:cubicBezTo>
                    <a:pt x="2446" y="859"/>
                    <a:pt x="2452" y="866"/>
                    <a:pt x="2458" y="866"/>
                  </a:cubicBezTo>
                  <a:cubicBezTo>
                    <a:pt x="2516" y="917"/>
                    <a:pt x="2574" y="962"/>
                    <a:pt x="2638" y="1007"/>
                  </a:cubicBezTo>
                  <a:lnTo>
                    <a:pt x="2631" y="1007"/>
                  </a:lnTo>
                  <a:cubicBezTo>
                    <a:pt x="2721" y="1064"/>
                    <a:pt x="2810" y="1115"/>
                    <a:pt x="2906" y="1167"/>
                  </a:cubicBezTo>
                  <a:cubicBezTo>
                    <a:pt x="3009" y="1211"/>
                    <a:pt x="3105" y="1256"/>
                    <a:pt x="3207" y="1295"/>
                  </a:cubicBezTo>
                  <a:cubicBezTo>
                    <a:pt x="3444" y="1378"/>
                    <a:pt x="3694" y="1436"/>
                    <a:pt x="3943" y="1455"/>
                  </a:cubicBezTo>
                  <a:lnTo>
                    <a:pt x="3937" y="1455"/>
                  </a:lnTo>
                  <a:cubicBezTo>
                    <a:pt x="4004" y="1462"/>
                    <a:pt x="4072" y="1465"/>
                    <a:pt x="4139" y="1465"/>
                  </a:cubicBezTo>
                  <a:cubicBezTo>
                    <a:pt x="4187" y="1465"/>
                    <a:pt x="4235" y="1464"/>
                    <a:pt x="4282" y="1461"/>
                  </a:cubicBezTo>
                  <a:cubicBezTo>
                    <a:pt x="4398" y="1455"/>
                    <a:pt x="4506" y="1442"/>
                    <a:pt x="4615" y="1423"/>
                  </a:cubicBezTo>
                  <a:cubicBezTo>
                    <a:pt x="4711" y="1404"/>
                    <a:pt x="4807" y="1378"/>
                    <a:pt x="4903" y="1352"/>
                  </a:cubicBezTo>
                  <a:lnTo>
                    <a:pt x="4974" y="1327"/>
                  </a:lnTo>
                  <a:cubicBezTo>
                    <a:pt x="4961" y="1288"/>
                    <a:pt x="4948" y="1256"/>
                    <a:pt x="4935" y="1218"/>
                  </a:cubicBezTo>
                  <a:cubicBezTo>
                    <a:pt x="4865" y="1045"/>
                    <a:pt x="4782" y="872"/>
                    <a:pt x="4692" y="706"/>
                  </a:cubicBezTo>
                  <a:cubicBezTo>
                    <a:pt x="4622" y="578"/>
                    <a:pt x="4532" y="456"/>
                    <a:pt x="4442" y="335"/>
                  </a:cubicBezTo>
                  <a:cubicBezTo>
                    <a:pt x="4449" y="322"/>
                    <a:pt x="4442" y="303"/>
                    <a:pt x="4430" y="296"/>
                  </a:cubicBezTo>
                  <a:cubicBezTo>
                    <a:pt x="4372" y="251"/>
                    <a:pt x="4308" y="219"/>
                    <a:pt x="4238" y="194"/>
                  </a:cubicBezTo>
                  <a:cubicBezTo>
                    <a:pt x="4193" y="175"/>
                    <a:pt x="4148" y="155"/>
                    <a:pt x="4090" y="136"/>
                  </a:cubicBezTo>
                  <a:cubicBezTo>
                    <a:pt x="3982" y="98"/>
                    <a:pt x="3873" y="72"/>
                    <a:pt x="3758" y="47"/>
                  </a:cubicBezTo>
                  <a:cubicBezTo>
                    <a:pt x="3585" y="19"/>
                    <a:pt x="3412" y="1"/>
                    <a:pt x="3239" y="1"/>
                  </a:cubicBezTo>
                  <a:close/>
                </a:path>
              </a:pathLst>
            </a:custGeom>
            <a:solidFill>
              <a:srgbClr val="EB9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4" name="Google Shape;3883;p50"/>
            <p:cNvSpPr/>
            <p:nvPr/>
          </p:nvSpPr>
          <p:spPr>
            <a:xfrm>
              <a:off x="2770907" y="3640546"/>
              <a:ext cx="18136" cy="41478"/>
            </a:xfrm>
            <a:custGeom>
              <a:avLst/>
              <a:gdLst/>
              <a:ahLst/>
              <a:cxnLst/>
              <a:rect l="l" t="t" r="r" b="b"/>
              <a:pathLst>
                <a:path w="404" h="924" extrusionOk="0">
                  <a:moveTo>
                    <a:pt x="179" y="0"/>
                  </a:moveTo>
                  <a:cubicBezTo>
                    <a:pt x="160" y="0"/>
                    <a:pt x="147" y="13"/>
                    <a:pt x="141" y="26"/>
                  </a:cubicBezTo>
                  <a:lnTo>
                    <a:pt x="141" y="13"/>
                  </a:lnTo>
                  <a:lnTo>
                    <a:pt x="141" y="13"/>
                  </a:lnTo>
                  <a:cubicBezTo>
                    <a:pt x="0" y="327"/>
                    <a:pt x="77" y="685"/>
                    <a:pt x="333" y="909"/>
                  </a:cubicBezTo>
                  <a:cubicBezTo>
                    <a:pt x="339" y="919"/>
                    <a:pt x="349" y="923"/>
                    <a:pt x="359" y="923"/>
                  </a:cubicBezTo>
                  <a:cubicBezTo>
                    <a:pt x="370" y="923"/>
                    <a:pt x="381" y="919"/>
                    <a:pt x="391" y="909"/>
                  </a:cubicBezTo>
                  <a:cubicBezTo>
                    <a:pt x="403" y="896"/>
                    <a:pt x="403" y="871"/>
                    <a:pt x="384" y="858"/>
                  </a:cubicBezTo>
                  <a:cubicBezTo>
                    <a:pt x="359" y="839"/>
                    <a:pt x="339" y="813"/>
                    <a:pt x="320" y="794"/>
                  </a:cubicBezTo>
                  <a:cubicBezTo>
                    <a:pt x="288" y="749"/>
                    <a:pt x="256" y="704"/>
                    <a:pt x="231" y="659"/>
                  </a:cubicBezTo>
                  <a:cubicBezTo>
                    <a:pt x="173" y="538"/>
                    <a:pt x="141" y="403"/>
                    <a:pt x="154" y="269"/>
                  </a:cubicBezTo>
                  <a:cubicBezTo>
                    <a:pt x="160" y="218"/>
                    <a:pt x="167" y="167"/>
                    <a:pt x="186" y="115"/>
                  </a:cubicBezTo>
                  <a:cubicBezTo>
                    <a:pt x="192" y="96"/>
                    <a:pt x="205" y="77"/>
                    <a:pt x="211" y="58"/>
                  </a:cubicBezTo>
                  <a:cubicBezTo>
                    <a:pt x="224" y="32"/>
                    <a:pt x="211" y="13"/>
                    <a:pt x="19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5" name="Google Shape;3884;p50"/>
            <p:cNvSpPr/>
            <p:nvPr/>
          </p:nvSpPr>
          <p:spPr>
            <a:xfrm>
              <a:off x="2742718" y="3635339"/>
              <a:ext cx="37708" cy="12255"/>
            </a:xfrm>
            <a:custGeom>
              <a:avLst/>
              <a:gdLst/>
              <a:ahLst/>
              <a:cxnLst/>
              <a:rect l="l" t="t" r="r" b="b"/>
              <a:pathLst>
                <a:path w="840" h="273" extrusionOk="0">
                  <a:moveTo>
                    <a:pt x="385" y="1"/>
                  </a:moveTo>
                  <a:cubicBezTo>
                    <a:pt x="308" y="7"/>
                    <a:pt x="238" y="27"/>
                    <a:pt x="167" y="59"/>
                  </a:cubicBezTo>
                  <a:cubicBezTo>
                    <a:pt x="135" y="71"/>
                    <a:pt x="110" y="97"/>
                    <a:pt x="84" y="123"/>
                  </a:cubicBezTo>
                  <a:cubicBezTo>
                    <a:pt x="52" y="148"/>
                    <a:pt x="27" y="180"/>
                    <a:pt x="7" y="219"/>
                  </a:cubicBezTo>
                  <a:cubicBezTo>
                    <a:pt x="1" y="238"/>
                    <a:pt x="7" y="263"/>
                    <a:pt x="27" y="270"/>
                  </a:cubicBezTo>
                  <a:cubicBezTo>
                    <a:pt x="31" y="271"/>
                    <a:pt x="37" y="272"/>
                    <a:pt x="42" y="272"/>
                  </a:cubicBezTo>
                  <a:cubicBezTo>
                    <a:pt x="57" y="272"/>
                    <a:pt x="73" y="265"/>
                    <a:pt x="78" y="251"/>
                  </a:cubicBezTo>
                  <a:lnTo>
                    <a:pt x="91" y="231"/>
                  </a:lnTo>
                  <a:cubicBezTo>
                    <a:pt x="103" y="212"/>
                    <a:pt x="123" y="193"/>
                    <a:pt x="135" y="174"/>
                  </a:cubicBezTo>
                  <a:cubicBezTo>
                    <a:pt x="161" y="155"/>
                    <a:pt x="187" y="135"/>
                    <a:pt x="212" y="123"/>
                  </a:cubicBezTo>
                  <a:cubicBezTo>
                    <a:pt x="238" y="110"/>
                    <a:pt x="270" y="97"/>
                    <a:pt x="302" y="91"/>
                  </a:cubicBezTo>
                  <a:cubicBezTo>
                    <a:pt x="353" y="84"/>
                    <a:pt x="398" y="78"/>
                    <a:pt x="449" y="78"/>
                  </a:cubicBezTo>
                  <a:cubicBezTo>
                    <a:pt x="513" y="84"/>
                    <a:pt x="583" y="97"/>
                    <a:pt x="647" y="116"/>
                  </a:cubicBezTo>
                  <a:lnTo>
                    <a:pt x="641" y="116"/>
                  </a:lnTo>
                  <a:cubicBezTo>
                    <a:pt x="686" y="129"/>
                    <a:pt x="737" y="148"/>
                    <a:pt x="775" y="167"/>
                  </a:cubicBezTo>
                  <a:cubicBezTo>
                    <a:pt x="781" y="171"/>
                    <a:pt x="787" y="173"/>
                    <a:pt x="792" y="173"/>
                  </a:cubicBezTo>
                  <a:cubicBezTo>
                    <a:pt x="807" y="173"/>
                    <a:pt x="822" y="162"/>
                    <a:pt x="827" y="148"/>
                  </a:cubicBezTo>
                  <a:cubicBezTo>
                    <a:pt x="839" y="129"/>
                    <a:pt x="833" y="110"/>
                    <a:pt x="807" y="97"/>
                  </a:cubicBezTo>
                  <a:cubicBezTo>
                    <a:pt x="743" y="65"/>
                    <a:pt x="679" y="39"/>
                    <a:pt x="609" y="27"/>
                  </a:cubicBezTo>
                  <a:cubicBezTo>
                    <a:pt x="551" y="14"/>
                    <a:pt x="487" y="1"/>
                    <a:pt x="42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Google Shape;3885;p50"/>
            <p:cNvSpPr/>
            <p:nvPr/>
          </p:nvSpPr>
          <p:spPr>
            <a:xfrm>
              <a:off x="2809960" y="3758017"/>
              <a:ext cx="178168" cy="152357"/>
            </a:xfrm>
            <a:custGeom>
              <a:avLst/>
              <a:gdLst/>
              <a:ahLst/>
              <a:cxnLst/>
              <a:rect l="l" t="t" r="r" b="b"/>
              <a:pathLst>
                <a:path w="3969" h="3394" extrusionOk="0">
                  <a:moveTo>
                    <a:pt x="2375" y="110"/>
                  </a:moveTo>
                  <a:cubicBezTo>
                    <a:pt x="2372" y="116"/>
                    <a:pt x="2369" y="121"/>
                    <a:pt x="2366" y="126"/>
                  </a:cubicBezTo>
                  <a:lnTo>
                    <a:pt x="2366" y="126"/>
                  </a:lnTo>
                  <a:lnTo>
                    <a:pt x="2375" y="110"/>
                  </a:lnTo>
                  <a:close/>
                  <a:moveTo>
                    <a:pt x="2638" y="1"/>
                  </a:moveTo>
                  <a:lnTo>
                    <a:pt x="2631" y="7"/>
                  </a:lnTo>
                  <a:cubicBezTo>
                    <a:pt x="2567" y="7"/>
                    <a:pt x="2510" y="14"/>
                    <a:pt x="2446" y="20"/>
                  </a:cubicBezTo>
                  <a:cubicBezTo>
                    <a:pt x="2420" y="27"/>
                    <a:pt x="2394" y="33"/>
                    <a:pt x="2362" y="39"/>
                  </a:cubicBezTo>
                  <a:cubicBezTo>
                    <a:pt x="2356" y="39"/>
                    <a:pt x="2350" y="46"/>
                    <a:pt x="2343" y="52"/>
                  </a:cubicBezTo>
                  <a:cubicBezTo>
                    <a:pt x="2330" y="52"/>
                    <a:pt x="2318" y="59"/>
                    <a:pt x="2311" y="71"/>
                  </a:cubicBezTo>
                  <a:cubicBezTo>
                    <a:pt x="2298" y="84"/>
                    <a:pt x="2286" y="97"/>
                    <a:pt x="2279" y="110"/>
                  </a:cubicBezTo>
                  <a:cubicBezTo>
                    <a:pt x="2254" y="142"/>
                    <a:pt x="2228" y="167"/>
                    <a:pt x="2196" y="193"/>
                  </a:cubicBezTo>
                  <a:cubicBezTo>
                    <a:pt x="2138" y="231"/>
                    <a:pt x="2068" y="257"/>
                    <a:pt x="1991" y="270"/>
                  </a:cubicBezTo>
                  <a:lnTo>
                    <a:pt x="1953" y="270"/>
                  </a:lnTo>
                  <a:cubicBezTo>
                    <a:pt x="1921" y="263"/>
                    <a:pt x="1889" y="263"/>
                    <a:pt x="1863" y="257"/>
                  </a:cubicBezTo>
                  <a:lnTo>
                    <a:pt x="1870" y="257"/>
                  </a:lnTo>
                  <a:cubicBezTo>
                    <a:pt x="1818" y="251"/>
                    <a:pt x="1774" y="231"/>
                    <a:pt x="1729" y="212"/>
                  </a:cubicBezTo>
                  <a:cubicBezTo>
                    <a:pt x="1639" y="167"/>
                    <a:pt x="1562" y="110"/>
                    <a:pt x="1505" y="27"/>
                  </a:cubicBezTo>
                  <a:cubicBezTo>
                    <a:pt x="1498" y="14"/>
                    <a:pt x="1486" y="7"/>
                    <a:pt x="1466" y="7"/>
                  </a:cubicBezTo>
                  <a:lnTo>
                    <a:pt x="1460" y="7"/>
                  </a:lnTo>
                  <a:cubicBezTo>
                    <a:pt x="1370" y="33"/>
                    <a:pt x="1281" y="65"/>
                    <a:pt x="1191" y="103"/>
                  </a:cubicBezTo>
                  <a:cubicBezTo>
                    <a:pt x="1108" y="142"/>
                    <a:pt x="1031" y="187"/>
                    <a:pt x="954" y="244"/>
                  </a:cubicBezTo>
                  <a:cubicBezTo>
                    <a:pt x="884" y="295"/>
                    <a:pt x="813" y="353"/>
                    <a:pt x="749" y="417"/>
                  </a:cubicBezTo>
                  <a:cubicBezTo>
                    <a:pt x="685" y="481"/>
                    <a:pt x="628" y="551"/>
                    <a:pt x="577" y="622"/>
                  </a:cubicBezTo>
                  <a:cubicBezTo>
                    <a:pt x="461" y="769"/>
                    <a:pt x="372" y="929"/>
                    <a:pt x="289" y="1095"/>
                  </a:cubicBezTo>
                  <a:cubicBezTo>
                    <a:pt x="212" y="1262"/>
                    <a:pt x="141" y="1435"/>
                    <a:pt x="77" y="1614"/>
                  </a:cubicBezTo>
                  <a:cubicBezTo>
                    <a:pt x="33" y="1748"/>
                    <a:pt x="1" y="1889"/>
                    <a:pt x="1" y="2030"/>
                  </a:cubicBezTo>
                  <a:cubicBezTo>
                    <a:pt x="1" y="2158"/>
                    <a:pt x="20" y="2279"/>
                    <a:pt x="71" y="2401"/>
                  </a:cubicBezTo>
                  <a:cubicBezTo>
                    <a:pt x="167" y="2625"/>
                    <a:pt x="327" y="2823"/>
                    <a:pt x="538" y="2958"/>
                  </a:cubicBezTo>
                  <a:cubicBezTo>
                    <a:pt x="647" y="3035"/>
                    <a:pt x="769" y="3099"/>
                    <a:pt x="890" y="3156"/>
                  </a:cubicBezTo>
                  <a:cubicBezTo>
                    <a:pt x="1018" y="3207"/>
                    <a:pt x="1153" y="3259"/>
                    <a:pt x="1287" y="3291"/>
                  </a:cubicBezTo>
                  <a:cubicBezTo>
                    <a:pt x="1428" y="3329"/>
                    <a:pt x="1569" y="3355"/>
                    <a:pt x="1710" y="3374"/>
                  </a:cubicBezTo>
                  <a:cubicBezTo>
                    <a:pt x="1831" y="3387"/>
                    <a:pt x="1946" y="3393"/>
                    <a:pt x="2068" y="3393"/>
                  </a:cubicBezTo>
                  <a:lnTo>
                    <a:pt x="2119" y="3393"/>
                  </a:lnTo>
                  <a:cubicBezTo>
                    <a:pt x="2254" y="3393"/>
                    <a:pt x="2382" y="3380"/>
                    <a:pt x="2510" y="3355"/>
                  </a:cubicBezTo>
                  <a:cubicBezTo>
                    <a:pt x="2644" y="3329"/>
                    <a:pt x="2785" y="3291"/>
                    <a:pt x="2913" y="3233"/>
                  </a:cubicBezTo>
                  <a:cubicBezTo>
                    <a:pt x="3086" y="3169"/>
                    <a:pt x="3258" y="3079"/>
                    <a:pt x="3412" y="2977"/>
                  </a:cubicBezTo>
                  <a:cubicBezTo>
                    <a:pt x="3572" y="2875"/>
                    <a:pt x="3706" y="2747"/>
                    <a:pt x="3828" y="2606"/>
                  </a:cubicBezTo>
                  <a:cubicBezTo>
                    <a:pt x="3879" y="2535"/>
                    <a:pt x="3924" y="2459"/>
                    <a:pt x="3956" y="2375"/>
                  </a:cubicBezTo>
                  <a:cubicBezTo>
                    <a:pt x="3956" y="2375"/>
                    <a:pt x="3956" y="2369"/>
                    <a:pt x="3956" y="2369"/>
                  </a:cubicBezTo>
                  <a:cubicBezTo>
                    <a:pt x="3962" y="2363"/>
                    <a:pt x="3969" y="2350"/>
                    <a:pt x="3969" y="2337"/>
                  </a:cubicBezTo>
                  <a:cubicBezTo>
                    <a:pt x="3950" y="2094"/>
                    <a:pt x="3918" y="1844"/>
                    <a:pt x="3873" y="1601"/>
                  </a:cubicBezTo>
                  <a:cubicBezTo>
                    <a:pt x="3815" y="1326"/>
                    <a:pt x="3732" y="1051"/>
                    <a:pt x="3617" y="795"/>
                  </a:cubicBezTo>
                  <a:cubicBezTo>
                    <a:pt x="3521" y="551"/>
                    <a:pt x="3361" y="340"/>
                    <a:pt x="3162" y="180"/>
                  </a:cubicBezTo>
                  <a:cubicBezTo>
                    <a:pt x="3009" y="59"/>
                    <a:pt x="2823" y="1"/>
                    <a:pt x="26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" name="Google Shape;3886;p50"/>
            <p:cNvSpPr/>
            <p:nvPr/>
          </p:nvSpPr>
          <p:spPr>
            <a:xfrm>
              <a:off x="2838419" y="3792491"/>
              <a:ext cx="17552" cy="83091"/>
            </a:xfrm>
            <a:custGeom>
              <a:avLst/>
              <a:gdLst/>
              <a:ahLst/>
              <a:cxnLst/>
              <a:rect l="l" t="t" r="r" b="b"/>
              <a:pathLst>
                <a:path w="391" h="1851" extrusionOk="0">
                  <a:moveTo>
                    <a:pt x="352" y="1"/>
                  </a:moveTo>
                  <a:cubicBezTo>
                    <a:pt x="333" y="1"/>
                    <a:pt x="320" y="14"/>
                    <a:pt x="314" y="27"/>
                  </a:cubicBezTo>
                  <a:lnTo>
                    <a:pt x="314" y="20"/>
                  </a:lnTo>
                  <a:cubicBezTo>
                    <a:pt x="205" y="308"/>
                    <a:pt x="122" y="596"/>
                    <a:pt x="71" y="897"/>
                  </a:cubicBezTo>
                  <a:cubicBezTo>
                    <a:pt x="19" y="1198"/>
                    <a:pt x="0" y="1505"/>
                    <a:pt x="7" y="1812"/>
                  </a:cubicBezTo>
                  <a:cubicBezTo>
                    <a:pt x="7" y="1838"/>
                    <a:pt x="26" y="1851"/>
                    <a:pt x="51" y="1851"/>
                  </a:cubicBezTo>
                  <a:cubicBezTo>
                    <a:pt x="58" y="1844"/>
                    <a:pt x="71" y="1844"/>
                    <a:pt x="77" y="1831"/>
                  </a:cubicBezTo>
                  <a:cubicBezTo>
                    <a:pt x="83" y="1825"/>
                    <a:pt x="83" y="1812"/>
                    <a:pt x="83" y="1806"/>
                  </a:cubicBezTo>
                  <a:lnTo>
                    <a:pt x="83" y="1607"/>
                  </a:lnTo>
                  <a:cubicBezTo>
                    <a:pt x="90" y="1191"/>
                    <a:pt x="154" y="775"/>
                    <a:pt x="275" y="379"/>
                  </a:cubicBezTo>
                  <a:lnTo>
                    <a:pt x="275" y="391"/>
                  </a:lnTo>
                  <a:cubicBezTo>
                    <a:pt x="307" y="276"/>
                    <a:pt x="346" y="167"/>
                    <a:pt x="384" y="59"/>
                  </a:cubicBezTo>
                  <a:cubicBezTo>
                    <a:pt x="391" y="33"/>
                    <a:pt x="384" y="14"/>
                    <a:pt x="3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8" name="Google Shape;3887;p50"/>
            <p:cNvSpPr/>
            <p:nvPr/>
          </p:nvSpPr>
          <p:spPr>
            <a:xfrm>
              <a:off x="2941257" y="3789125"/>
              <a:ext cx="21009" cy="97097"/>
            </a:xfrm>
            <a:custGeom>
              <a:avLst/>
              <a:gdLst/>
              <a:ahLst/>
              <a:cxnLst/>
              <a:rect l="l" t="t" r="r" b="b"/>
              <a:pathLst>
                <a:path w="468" h="2163" extrusionOk="0">
                  <a:moveTo>
                    <a:pt x="39" y="1"/>
                  </a:moveTo>
                  <a:cubicBezTo>
                    <a:pt x="37" y="1"/>
                    <a:pt x="36" y="2"/>
                    <a:pt x="33" y="6"/>
                  </a:cubicBezTo>
                  <a:cubicBezTo>
                    <a:pt x="13" y="18"/>
                    <a:pt x="1" y="38"/>
                    <a:pt x="13" y="57"/>
                  </a:cubicBezTo>
                  <a:cubicBezTo>
                    <a:pt x="84" y="274"/>
                    <a:pt x="148" y="492"/>
                    <a:pt x="205" y="716"/>
                  </a:cubicBezTo>
                  <a:cubicBezTo>
                    <a:pt x="327" y="1177"/>
                    <a:pt x="391" y="1650"/>
                    <a:pt x="391" y="2124"/>
                  </a:cubicBezTo>
                  <a:cubicBezTo>
                    <a:pt x="391" y="2137"/>
                    <a:pt x="397" y="2143"/>
                    <a:pt x="404" y="2150"/>
                  </a:cubicBezTo>
                  <a:cubicBezTo>
                    <a:pt x="410" y="2156"/>
                    <a:pt x="423" y="2162"/>
                    <a:pt x="429" y="2162"/>
                  </a:cubicBezTo>
                  <a:cubicBezTo>
                    <a:pt x="442" y="2156"/>
                    <a:pt x="449" y="2156"/>
                    <a:pt x="461" y="2143"/>
                  </a:cubicBezTo>
                  <a:cubicBezTo>
                    <a:pt x="461" y="2137"/>
                    <a:pt x="468" y="2124"/>
                    <a:pt x="468" y="2118"/>
                  </a:cubicBezTo>
                  <a:cubicBezTo>
                    <a:pt x="468" y="1759"/>
                    <a:pt x="436" y="1401"/>
                    <a:pt x="365" y="1055"/>
                  </a:cubicBezTo>
                  <a:cubicBezTo>
                    <a:pt x="295" y="703"/>
                    <a:pt x="199" y="364"/>
                    <a:pt x="84" y="25"/>
                  </a:cubicBezTo>
                  <a:cubicBezTo>
                    <a:pt x="79" y="14"/>
                    <a:pt x="69" y="4"/>
                    <a:pt x="55" y="4"/>
                  </a:cubicBezTo>
                  <a:cubicBezTo>
                    <a:pt x="52" y="4"/>
                    <a:pt x="49" y="4"/>
                    <a:pt x="45" y="6"/>
                  </a:cubicBezTo>
                  <a:cubicBezTo>
                    <a:pt x="42" y="2"/>
                    <a:pt x="41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Google Shape;3888;p50"/>
            <p:cNvSpPr/>
            <p:nvPr/>
          </p:nvSpPr>
          <p:spPr>
            <a:xfrm>
              <a:off x="2874598" y="3757164"/>
              <a:ext cx="42556" cy="13647"/>
            </a:xfrm>
            <a:custGeom>
              <a:avLst/>
              <a:gdLst/>
              <a:ahLst/>
              <a:cxnLst/>
              <a:rect l="l" t="t" r="r" b="b"/>
              <a:pathLst>
                <a:path w="948" h="304" extrusionOk="0">
                  <a:moveTo>
                    <a:pt x="39" y="1"/>
                  </a:moveTo>
                  <a:cubicBezTo>
                    <a:pt x="26" y="1"/>
                    <a:pt x="20" y="7"/>
                    <a:pt x="14" y="14"/>
                  </a:cubicBezTo>
                  <a:lnTo>
                    <a:pt x="14" y="7"/>
                  </a:lnTo>
                  <a:cubicBezTo>
                    <a:pt x="1" y="20"/>
                    <a:pt x="1" y="46"/>
                    <a:pt x="14" y="58"/>
                  </a:cubicBezTo>
                  <a:cubicBezTo>
                    <a:pt x="71" y="129"/>
                    <a:pt x="142" y="180"/>
                    <a:pt x="218" y="218"/>
                  </a:cubicBezTo>
                  <a:cubicBezTo>
                    <a:pt x="302" y="263"/>
                    <a:pt x="391" y="289"/>
                    <a:pt x="481" y="302"/>
                  </a:cubicBezTo>
                  <a:cubicBezTo>
                    <a:pt x="499" y="303"/>
                    <a:pt x="517" y="304"/>
                    <a:pt x="535" y="304"/>
                  </a:cubicBezTo>
                  <a:cubicBezTo>
                    <a:pt x="602" y="304"/>
                    <a:pt x="671" y="293"/>
                    <a:pt x="737" y="263"/>
                  </a:cubicBezTo>
                  <a:cubicBezTo>
                    <a:pt x="775" y="250"/>
                    <a:pt x="814" y="225"/>
                    <a:pt x="852" y="199"/>
                  </a:cubicBezTo>
                  <a:cubicBezTo>
                    <a:pt x="884" y="167"/>
                    <a:pt x="916" y="129"/>
                    <a:pt x="942" y="90"/>
                  </a:cubicBezTo>
                  <a:cubicBezTo>
                    <a:pt x="948" y="71"/>
                    <a:pt x="942" y="46"/>
                    <a:pt x="929" y="39"/>
                  </a:cubicBezTo>
                  <a:cubicBezTo>
                    <a:pt x="922" y="35"/>
                    <a:pt x="914" y="32"/>
                    <a:pt x="907" y="32"/>
                  </a:cubicBezTo>
                  <a:cubicBezTo>
                    <a:pt x="893" y="32"/>
                    <a:pt x="879" y="40"/>
                    <a:pt x="871" y="52"/>
                  </a:cubicBezTo>
                  <a:cubicBezTo>
                    <a:pt x="865" y="65"/>
                    <a:pt x="852" y="78"/>
                    <a:pt x="839" y="97"/>
                  </a:cubicBezTo>
                  <a:cubicBezTo>
                    <a:pt x="820" y="116"/>
                    <a:pt x="801" y="135"/>
                    <a:pt x="782" y="154"/>
                  </a:cubicBezTo>
                  <a:cubicBezTo>
                    <a:pt x="756" y="174"/>
                    <a:pt x="730" y="186"/>
                    <a:pt x="698" y="199"/>
                  </a:cubicBezTo>
                  <a:cubicBezTo>
                    <a:pt x="666" y="206"/>
                    <a:pt x="634" y="218"/>
                    <a:pt x="602" y="225"/>
                  </a:cubicBezTo>
                  <a:lnTo>
                    <a:pt x="455" y="225"/>
                  </a:lnTo>
                  <a:cubicBezTo>
                    <a:pt x="340" y="206"/>
                    <a:pt x="231" y="154"/>
                    <a:pt x="135" y="84"/>
                  </a:cubicBezTo>
                  <a:cubicBezTo>
                    <a:pt x="110" y="65"/>
                    <a:pt x="90" y="39"/>
                    <a:pt x="65" y="14"/>
                  </a:cubicBezTo>
                  <a:cubicBezTo>
                    <a:pt x="58" y="7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0" name="Google Shape;3889;p50"/>
            <p:cNvSpPr/>
            <p:nvPr/>
          </p:nvSpPr>
          <p:spPr>
            <a:xfrm>
              <a:off x="2908219" y="3843080"/>
              <a:ext cx="155768" cy="102888"/>
            </a:xfrm>
            <a:custGeom>
              <a:avLst/>
              <a:gdLst/>
              <a:ahLst/>
              <a:cxnLst/>
              <a:rect l="l" t="t" r="r" b="b"/>
              <a:pathLst>
                <a:path w="3470" h="2292" extrusionOk="0">
                  <a:moveTo>
                    <a:pt x="2657" y="0"/>
                  </a:moveTo>
                  <a:lnTo>
                    <a:pt x="2657" y="7"/>
                  </a:lnTo>
                  <a:lnTo>
                    <a:pt x="2580" y="7"/>
                  </a:lnTo>
                  <a:cubicBezTo>
                    <a:pt x="2209" y="32"/>
                    <a:pt x="1889" y="244"/>
                    <a:pt x="1588" y="442"/>
                  </a:cubicBezTo>
                  <a:lnTo>
                    <a:pt x="1524" y="487"/>
                  </a:lnTo>
                  <a:lnTo>
                    <a:pt x="1370" y="583"/>
                  </a:lnTo>
                  <a:cubicBezTo>
                    <a:pt x="1300" y="628"/>
                    <a:pt x="1229" y="679"/>
                    <a:pt x="1165" y="724"/>
                  </a:cubicBezTo>
                  <a:cubicBezTo>
                    <a:pt x="1031" y="813"/>
                    <a:pt x="897" y="903"/>
                    <a:pt x="769" y="992"/>
                  </a:cubicBezTo>
                  <a:cubicBezTo>
                    <a:pt x="506" y="1178"/>
                    <a:pt x="250" y="1370"/>
                    <a:pt x="13" y="1562"/>
                  </a:cubicBezTo>
                  <a:cubicBezTo>
                    <a:pt x="7" y="1569"/>
                    <a:pt x="1" y="1575"/>
                    <a:pt x="1" y="1588"/>
                  </a:cubicBezTo>
                  <a:cubicBezTo>
                    <a:pt x="1" y="1601"/>
                    <a:pt x="7" y="1607"/>
                    <a:pt x="13" y="1620"/>
                  </a:cubicBezTo>
                  <a:cubicBezTo>
                    <a:pt x="20" y="1626"/>
                    <a:pt x="33" y="1633"/>
                    <a:pt x="39" y="1633"/>
                  </a:cubicBezTo>
                  <a:cubicBezTo>
                    <a:pt x="52" y="1633"/>
                    <a:pt x="58" y="1626"/>
                    <a:pt x="71" y="1620"/>
                  </a:cubicBezTo>
                  <a:cubicBezTo>
                    <a:pt x="71" y="1697"/>
                    <a:pt x="77" y="1773"/>
                    <a:pt x="97" y="1850"/>
                  </a:cubicBezTo>
                  <a:cubicBezTo>
                    <a:pt x="122" y="1927"/>
                    <a:pt x="161" y="1997"/>
                    <a:pt x="212" y="2055"/>
                  </a:cubicBezTo>
                  <a:cubicBezTo>
                    <a:pt x="289" y="2145"/>
                    <a:pt x="391" y="2209"/>
                    <a:pt x="506" y="2241"/>
                  </a:cubicBezTo>
                  <a:cubicBezTo>
                    <a:pt x="564" y="2260"/>
                    <a:pt x="628" y="2273"/>
                    <a:pt x="692" y="2285"/>
                  </a:cubicBezTo>
                  <a:cubicBezTo>
                    <a:pt x="756" y="2292"/>
                    <a:pt x="820" y="2292"/>
                    <a:pt x="884" y="2292"/>
                  </a:cubicBezTo>
                  <a:lnTo>
                    <a:pt x="890" y="2292"/>
                  </a:lnTo>
                  <a:cubicBezTo>
                    <a:pt x="1044" y="2292"/>
                    <a:pt x="1191" y="2273"/>
                    <a:pt x="1338" y="2247"/>
                  </a:cubicBezTo>
                  <a:cubicBezTo>
                    <a:pt x="1492" y="2215"/>
                    <a:pt x="1652" y="2177"/>
                    <a:pt x="1799" y="2125"/>
                  </a:cubicBezTo>
                  <a:cubicBezTo>
                    <a:pt x="1946" y="2081"/>
                    <a:pt x="2087" y="2029"/>
                    <a:pt x="2241" y="1965"/>
                  </a:cubicBezTo>
                  <a:cubicBezTo>
                    <a:pt x="2375" y="1914"/>
                    <a:pt x="2497" y="1857"/>
                    <a:pt x="2612" y="1799"/>
                  </a:cubicBezTo>
                  <a:cubicBezTo>
                    <a:pt x="2714" y="1748"/>
                    <a:pt x="2810" y="1690"/>
                    <a:pt x="2900" y="1633"/>
                  </a:cubicBezTo>
                  <a:cubicBezTo>
                    <a:pt x="3015" y="1549"/>
                    <a:pt x="3118" y="1460"/>
                    <a:pt x="3201" y="1351"/>
                  </a:cubicBezTo>
                  <a:cubicBezTo>
                    <a:pt x="3284" y="1242"/>
                    <a:pt x="3354" y="1127"/>
                    <a:pt x="3406" y="999"/>
                  </a:cubicBezTo>
                  <a:cubicBezTo>
                    <a:pt x="3450" y="884"/>
                    <a:pt x="3470" y="762"/>
                    <a:pt x="3470" y="640"/>
                  </a:cubicBezTo>
                  <a:cubicBezTo>
                    <a:pt x="3470" y="583"/>
                    <a:pt x="3457" y="525"/>
                    <a:pt x="3444" y="468"/>
                  </a:cubicBezTo>
                  <a:cubicBezTo>
                    <a:pt x="3438" y="442"/>
                    <a:pt x="3425" y="416"/>
                    <a:pt x="3412" y="391"/>
                  </a:cubicBezTo>
                  <a:cubicBezTo>
                    <a:pt x="3399" y="359"/>
                    <a:pt x="3386" y="333"/>
                    <a:pt x="3367" y="308"/>
                  </a:cubicBezTo>
                  <a:cubicBezTo>
                    <a:pt x="3335" y="263"/>
                    <a:pt x="3297" y="224"/>
                    <a:pt x="3252" y="186"/>
                  </a:cubicBezTo>
                  <a:cubicBezTo>
                    <a:pt x="3201" y="148"/>
                    <a:pt x="3143" y="116"/>
                    <a:pt x="3086" y="90"/>
                  </a:cubicBezTo>
                  <a:cubicBezTo>
                    <a:pt x="3015" y="58"/>
                    <a:pt x="2938" y="32"/>
                    <a:pt x="2868" y="20"/>
                  </a:cubicBezTo>
                  <a:cubicBezTo>
                    <a:pt x="2817" y="13"/>
                    <a:pt x="2772" y="7"/>
                    <a:pt x="2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" name="Google Shape;3890;p50"/>
            <p:cNvSpPr/>
            <p:nvPr/>
          </p:nvSpPr>
          <p:spPr>
            <a:xfrm>
              <a:off x="2905347" y="3914811"/>
              <a:ext cx="75909" cy="38336"/>
            </a:xfrm>
            <a:custGeom>
              <a:avLst/>
              <a:gdLst/>
              <a:ahLst/>
              <a:cxnLst/>
              <a:rect l="l" t="t" r="r" b="b"/>
              <a:pathLst>
                <a:path w="1691" h="854" extrusionOk="0">
                  <a:moveTo>
                    <a:pt x="506" y="1"/>
                  </a:moveTo>
                  <a:cubicBezTo>
                    <a:pt x="449" y="1"/>
                    <a:pt x="392" y="11"/>
                    <a:pt x="340" y="22"/>
                  </a:cubicBezTo>
                  <a:cubicBezTo>
                    <a:pt x="257" y="41"/>
                    <a:pt x="173" y="86"/>
                    <a:pt x="116" y="150"/>
                  </a:cubicBezTo>
                  <a:cubicBezTo>
                    <a:pt x="84" y="182"/>
                    <a:pt x="58" y="220"/>
                    <a:pt x="33" y="259"/>
                  </a:cubicBezTo>
                  <a:cubicBezTo>
                    <a:pt x="20" y="297"/>
                    <a:pt x="7" y="329"/>
                    <a:pt x="7" y="374"/>
                  </a:cubicBezTo>
                  <a:cubicBezTo>
                    <a:pt x="1" y="444"/>
                    <a:pt x="26" y="515"/>
                    <a:pt x="65" y="579"/>
                  </a:cubicBezTo>
                  <a:cubicBezTo>
                    <a:pt x="109" y="636"/>
                    <a:pt x="161" y="681"/>
                    <a:pt x="225" y="719"/>
                  </a:cubicBezTo>
                  <a:cubicBezTo>
                    <a:pt x="218" y="726"/>
                    <a:pt x="218" y="726"/>
                    <a:pt x="218" y="732"/>
                  </a:cubicBezTo>
                  <a:cubicBezTo>
                    <a:pt x="212" y="745"/>
                    <a:pt x="218" y="751"/>
                    <a:pt x="218" y="764"/>
                  </a:cubicBezTo>
                  <a:cubicBezTo>
                    <a:pt x="225" y="771"/>
                    <a:pt x="237" y="777"/>
                    <a:pt x="244" y="783"/>
                  </a:cubicBezTo>
                  <a:cubicBezTo>
                    <a:pt x="391" y="815"/>
                    <a:pt x="538" y="835"/>
                    <a:pt x="692" y="847"/>
                  </a:cubicBezTo>
                  <a:cubicBezTo>
                    <a:pt x="743" y="847"/>
                    <a:pt x="794" y="854"/>
                    <a:pt x="852" y="854"/>
                  </a:cubicBezTo>
                  <a:cubicBezTo>
                    <a:pt x="961" y="854"/>
                    <a:pt x="1076" y="841"/>
                    <a:pt x="1185" y="822"/>
                  </a:cubicBezTo>
                  <a:cubicBezTo>
                    <a:pt x="1332" y="796"/>
                    <a:pt x="1466" y="719"/>
                    <a:pt x="1569" y="611"/>
                  </a:cubicBezTo>
                  <a:cubicBezTo>
                    <a:pt x="1594" y="585"/>
                    <a:pt x="1613" y="553"/>
                    <a:pt x="1633" y="527"/>
                  </a:cubicBezTo>
                  <a:cubicBezTo>
                    <a:pt x="1658" y="489"/>
                    <a:pt x="1671" y="451"/>
                    <a:pt x="1684" y="412"/>
                  </a:cubicBezTo>
                  <a:cubicBezTo>
                    <a:pt x="1690" y="387"/>
                    <a:pt x="1690" y="355"/>
                    <a:pt x="1690" y="329"/>
                  </a:cubicBezTo>
                  <a:cubicBezTo>
                    <a:pt x="1690" y="297"/>
                    <a:pt x="1677" y="271"/>
                    <a:pt x="1665" y="246"/>
                  </a:cubicBezTo>
                  <a:cubicBezTo>
                    <a:pt x="1658" y="227"/>
                    <a:pt x="1639" y="214"/>
                    <a:pt x="1626" y="201"/>
                  </a:cubicBezTo>
                  <a:cubicBezTo>
                    <a:pt x="1607" y="182"/>
                    <a:pt x="1588" y="169"/>
                    <a:pt x="1569" y="156"/>
                  </a:cubicBezTo>
                  <a:cubicBezTo>
                    <a:pt x="1543" y="143"/>
                    <a:pt x="1524" y="137"/>
                    <a:pt x="1498" y="131"/>
                  </a:cubicBezTo>
                  <a:cubicBezTo>
                    <a:pt x="1473" y="118"/>
                    <a:pt x="1447" y="111"/>
                    <a:pt x="1421" y="105"/>
                  </a:cubicBezTo>
                  <a:cubicBezTo>
                    <a:pt x="1325" y="86"/>
                    <a:pt x="1229" y="73"/>
                    <a:pt x="1133" y="67"/>
                  </a:cubicBezTo>
                  <a:lnTo>
                    <a:pt x="1082" y="60"/>
                  </a:lnTo>
                  <a:lnTo>
                    <a:pt x="1095" y="60"/>
                  </a:lnTo>
                  <a:lnTo>
                    <a:pt x="890" y="35"/>
                  </a:lnTo>
                  <a:lnTo>
                    <a:pt x="871" y="35"/>
                  </a:lnTo>
                  <a:cubicBezTo>
                    <a:pt x="794" y="22"/>
                    <a:pt x="698" y="9"/>
                    <a:pt x="602" y="3"/>
                  </a:cubicBezTo>
                  <a:lnTo>
                    <a:pt x="545" y="3"/>
                  </a:lnTo>
                  <a:cubicBezTo>
                    <a:pt x="532" y="1"/>
                    <a:pt x="51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" name="Google Shape;3891;p50"/>
            <p:cNvSpPr/>
            <p:nvPr/>
          </p:nvSpPr>
          <p:spPr>
            <a:xfrm>
              <a:off x="2754792" y="3847120"/>
              <a:ext cx="177630" cy="109217"/>
            </a:xfrm>
            <a:custGeom>
              <a:avLst/>
              <a:gdLst/>
              <a:ahLst/>
              <a:cxnLst/>
              <a:rect l="l" t="t" r="r" b="b"/>
              <a:pathLst>
                <a:path w="3957" h="2433" extrusionOk="0">
                  <a:moveTo>
                    <a:pt x="724" y="0"/>
                  </a:moveTo>
                  <a:cubicBezTo>
                    <a:pt x="641" y="0"/>
                    <a:pt x="564" y="13"/>
                    <a:pt x="487" y="32"/>
                  </a:cubicBezTo>
                  <a:cubicBezTo>
                    <a:pt x="385" y="58"/>
                    <a:pt x="302" y="109"/>
                    <a:pt x="225" y="173"/>
                  </a:cubicBezTo>
                  <a:cubicBezTo>
                    <a:pt x="78" y="320"/>
                    <a:pt x="1" y="512"/>
                    <a:pt x="14" y="717"/>
                  </a:cubicBezTo>
                  <a:cubicBezTo>
                    <a:pt x="14" y="755"/>
                    <a:pt x="14" y="794"/>
                    <a:pt x="26" y="832"/>
                  </a:cubicBezTo>
                  <a:cubicBezTo>
                    <a:pt x="33" y="877"/>
                    <a:pt x="39" y="922"/>
                    <a:pt x="58" y="960"/>
                  </a:cubicBezTo>
                  <a:cubicBezTo>
                    <a:pt x="84" y="1043"/>
                    <a:pt x="116" y="1120"/>
                    <a:pt x="161" y="1190"/>
                  </a:cubicBezTo>
                  <a:cubicBezTo>
                    <a:pt x="206" y="1267"/>
                    <a:pt x="257" y="1344"/>
                    <a:pt x="314" y="1415"/>
                  </a:cubicBezTo>
                  <a:cubicBezTo>
                    <a:pt x="430" y="1549"/>
                    <a:pt x="558" y="1677"/>
                    <a:pt x="698" y="1786"/>
                  </a:cubicBezTo>
                  <a:cubicBezTo>
                    <a:pt x="762" y="1837"/>
                    <a:pt x="833" y="1882"/>
                    <a:pt x="903" y="1927"/>
                  </a:cubicBezTo>
                  <a:cubicBezTo>
                    <a:pt x="974" y="1971"/>
                    <a:pt x="1044" y="2010"/>
                    <a:pt x="1114" y="2042"/>
                  </a:cubicBezTo>
                  <a:cubicBezTo>
                    <a:pt x="1306" y="2131"/>
                    <a:pt x="1505" y="2208"/>
                    <a:pt x="1703" y="2259"/>
                  </a:cubicBezTo>
                  <a:cubicBezTo>
                    <a:pt x="2055" y="2349"/>
                    <a:pt x="2407" y="2407"/>
                    <a:pt x="2772" y="2419"/>
                  </a:cubicBezTo>
                  <a:cubicBezTo>
                    <a:pt x="2887" y="2426"/>
                    <a:pt x="3009" y="2432"/>
                    <a:pt x="3131" y="2432"/>
                  </a:cubicBezTo>
                  <a:cubicBezTo>
                    <a:pt x="3355" y="2432"/>
                    <a:pt x="3585" y="2419"/>
                    <a:pt x="3815" y="2394"/>
                  </a:cubicBezTo>
                  <a:cubicBezTo>
                    <a:pt x="3828" y="2394"/>
                    <a:pt x="3841" y="2387"/>
                    <a:pt x="3841" y="2375"/>
                  </a:cubicBezTo>
                  <a:cubicBezTo>
                    <a:pt x="3847" y="2375"/>
                    <a:pt x="3854" y="2368"/>
                    <a:pt x="3854" y="2362"/>
                  </a:cubicBezTo>
                  <a:cubicBezTo>
                    <a:pt x="3918" y="2240"/>
                    <a:pt x="3950" y="2099"/>
                    <a:pt x="3950" y="1965"/>
                  </a:cubicBezTo>
                  <a:cubicBezTo>
                    <a:pt x="3956" y="1818"/>
                    <a:pt x="3937" y="1677"/>
                    <a:pt x="3886" y="1543"/>
                  </a:cubicBezTo>
                  <a:cubicBezTo>
                    <a:pt x="3879" y="1530"/>
                    <a:pt x="3873" y="1523"/>
                    <a:pt x="3867" y="1517"/>
                  </a:cubicBezTo>
                  <a:cubicBezTo>
                    <a:pt x="3867" y="1517"/>
                    <a:pt x="3867" y="1511"/>
                    <a:pt x="3867" y="1511"/>
                  </a:cubicBezTo>
                  <a:cubicBezTo>
                    <a:pt x="3867" y="1498"/>
                    <a:pt x="3854" y="1491"/>
                    <a:pt x="3847" y="1485"/>
                  </a:cubicBezTo>
                  <a:lnTo>
                    <a:pt x="3764" y="1447"/>
                  </a:lnTo>
                  <a:lnTo>
                    <a:pt x="3777" y="1447"/>
                  </a:lnTo>
                  <a:cubicBezTo>
                    <a:pt x="3675" y="1395"/>
                    <a:pt x="3566" y="1338"/>
                    <a:pt x="3444" y="1267"/>
                  </a:cubicBezTo>
                  <a:cubicBezTo>
                    <a:pt x="3387" y="1235"/>
                    <a:pt x="3329" y="1197"/>
                    <a:pt x="3271" y="1165"/>
                  </a:cubicBezTo>
                  <a:cubicBezTo>
                    <a:pt x="3214" y="1133"/>
                    <a:pt x="3150" y="1082"/>
                    <a:pt x="3086" y="1050"/>
                  </a:cubicBezTo>
                  <a:lnTo>
                    <a:pt x="3022" y="1011"/>
                  </a:lnTo>
                  <a:cubicBezTo>
                    <a:pt x="2817" y="883"/>
                    <a:pt x="2580" y="730"/>
                    <a:pt x="2343" y="595"/>
                  </a:cubicBezTo>
                  <a:cubicBezTo>
                    <a:pt x="2094" y="448"/>
                    <a:pt x="1831" y="314"/>
                    <a:pt x="1556" y="198"/>
                  </a:cubicBezTo>
                  <a:cubicBezTo>
                    <a:pt x="1434" y="147"/>
                    <a:pt x="1300" y="102"/>
                    <a:pt x="1172" y="64"/>
                  </a:cubicBezTo>
                  <a:cubicBezTo>
                    <a:pt x="1050" y="32"/>
                    <a:pt x="929" y="13"/>
                    <a:pt x="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" name="Google Shape;3892;p50"/>
            <p:cNvSpPr/>
            <p:nvPr/>
          </p:nvSpPr>
          <p:spPr>
            <a:xfrm>
              <a:off x="2755107" y="3857444"/>
              <a:ext cx="175565" cy="99162"/>
            </a:xfrm>
            <a:custGeom>
              <a:avLst/>
              <a:gdLst/>
              <a:ahLst/>
              <a:cxnLst/>
              <a:rect l="l" t="t" r="r" b="b"/>
              <a:pathLst>
                <a:path w="3911" h="2209" extrusionOk="0">
                  <a:moveTo>
                    <a:pt x="173" y="0"/>
                  </a:moveTo>
                  <a:lnTo>
                    <a:pt x="173" y="0"/>
                  </a:lnTo>
                  <a:cubicBezTo>
                    <a:pt x="109" y="71"/>
                    <a:pt x="64" y="160"/>
                    <a:pt x="39" y="250"/>
                  </a:cubicBezTo>
                  <a:cubicBezTo>
                    <a:pt x="13" y="327"/>
                    <a:pt x="0" y="404"/>
                    <a:pt x="7" y="487"/>
                  </a:cubicBezTo>
                  <a:cubicBezTo>
                    <a:pt x="7" y="525"/>
                    <a:pt x="7" y="564"/>
                    <a:pt x="19" y="602"/>
                  </a:cubicBezTo>
                  <a:cubicBezTo>
                    <a:pt x="26" y="647"/>
                    <a:pt x="32" y="685"/>
                    <a:pt x="51" y="730"/>
                  </a:cubicBezTo>
                  <a:cubicBezTo>
                    <a:pt x="77" y="807"/>
                    <a:pt x="109" y="890"/>
                    <a:pt x="154" y="960"/>
                  </a:cubicBezTo>
                  <a:cubicBezTo>
                    <a:pt x="199" y="1037"/>
                    <a:pt x="250" y="1114"/>
                    <a:pt x="307" y="1185"/>
                  </a:cubicBezTo>
                  <a:cubicBezTo>
                    <a:pt x="423" y="1319"/>
                    <a:pt x="551" y="1447"/>
                    <a:pt x="698" y="1556"/>
                  </a:cubicBezTo>
                  <a:cubicBezTo>
                    <a:pt x="762" y="1607"/>
                    <a:pt x="826" y="1658"/>
                    <a:pt x="903" y="1703"/>
                  </a:cubicBezTo>
                  <a:cubicBezTo>
                    <a:pt x="967" y="1748"/>
                    <a:pt x="1037" y="1786"/>
                    <a:pt x="1114" y="1818"/>
                  </a:cubicBezTo>
                  <a:cubicBezTo>
                    <a:pt x="1306" y="1908"/>
                    <a:pt x="1498" y="1985"/>
                    <a:pt x="1703" y="2036"/>
                  </a:cubicBezTo>
                  <a:cubicBezTo>
                    <a:pt x="2048" y="2125"/>
                    <a:pt x="2407" y="2183"/>
                    <a:pt x="2765" y="2202"/>
                  </a:cubicBezTo>
                  <a:cubicBezTo>
                    <a:pt x="2887" y="2209"/>
                    <a:pt x="3008" y="2209"/>
                    <a:pt x="3130" y="2209"/>
                  </a:cubicBezTo>
                  <a:cubicBezTo>
                    <a:pt x="3354" y="2209"/>
                    <a:pt x="3584" y="2196"/>
                    <a:pt x="3815" y="2177"/>
                  </a:cubicBezTo>
                  <a:cubicBezTo>
                    <a:pt x="3828" y="2170"/>
                    <a:pt x="3834" y="2164"/>
                    <a:pt x="3840" y="2157"/>
                  </a:cubicBezTo>
                  <a:cubicBezTo>
                    <a:pt x="3847" y="2151"/>
                    <a:pt x="3853" y="2145"/>
                    <a:pt x="3853" y="2138"/>
                  </a:cubicBezTo>
                  <a:cubicBezTo>
                    <a:pt x="3879" y="2100"/>
                    <a:pt x="3898" y="2055"/>
                    <a:pt x="3911" y="2004"/>
                  </a:cubicBezTo>
                  <a:lnTo>
                    <a:pt x="3911" y="2004"/>
                  </a:lnTo>
                  <a:lnTo>
                    <a:pt x="3725" y="2010"/>
                  </a:lnTo>
                  <a:cubicBezTo>
                    <a:pt x="3501" y="2010"/>
                    <a:pt x="3271" y="2004"/>
                    <a:pt x="3047" y="1985"/>
                  </a:cubicBezTo>
                  <a:cubicBezTo>
                    <a:pt x="2816" y="1959"/>
                    <a:pt x="2586" y="1927"/>
                    <a:pt x="2355" y="1876"/>
                  </a:cubicBezTo>
                  <a:cubicBezTo>
                    <a:pt x="2125" y="1825"/>
                    <a:pt x="1901" y="1767"/>
                    <a:pt x="1677" y="1690"/>
                  </a:cubicBezTo>
                  <a:cubicBezTo>
                    <a:pt x="1619" y="1671"/>
                    <a:pt x="1555" y="1645"/>
                    <a:pt x="1498" y="1626"/>
                  </a:cubicBezTo>
                  <a:lnTo>
                    <a:pt x="1344" y="1569"/>
                  </a:lnTo>
                  <a:cubicBezTo>
                    <a:pt x="1293" y="1543"/>
                    <a:pt x="1242" y="1517"/>
                    <a:pt x="1184" y="1492"/>
                  </a:cubicBezTo>
                  <a:cubicBezTo>
                    <a:pt x="1056" y="1428"/>
                    <a:pt x="935" y="1351"/>
                    <a:pt x="819" y="1268"/>
                  </a:cubicBezTo>
                  <a:cubicBezTo>
                    <a:pt x="691" y="1178"/>
                    <a:pt x="570" y="1076"/>
                    <a:pt x="461" y="960"/>
                  </a:cubicBezTo>
                  <a:cubicBezTo>
                    <a:pt x="352" y="852"/>
                    <a:pt x="263" y="736"/>
                    <a:pt x="192" y="602"/>
                  </a:cubicBezTo>
                  <a:cubicBezTo>
                    <a:pt x="135" y="487"/>
                    <a:pt x="103" y="359"/>
                    <a:pt x="109" y="224"/>
                  </a:cubicBezTo>
                  <a:cubicBezTo>
                    <a:pt x="115" y="160"/>
                    <a:pt x="128" y="96"/>
                    <a:pt x="154" y="39"/>
                  </a:cubicBezTo>
                  <a:cubicBezTo>
                    <a:pt x="160" y="26"/>
                    <a:pt x="167" y="13"/>
                    <a:pt x="17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" name="Google Shape;3893;p50"/>
            <p:cNvSpPr/>
            <p:nvPr/>
          </p:nvSpPr>
          <p:spPr>
            <a:xfrm>
              <a:off x="2934928" y="3927245"/>
              <a:ext cx="5207" cy="19033"/>
            </a:xfrm>
            <a:custGeom>
              <a:avLst/>
              <a:gdLst/>
              <a:ahLst/>
              <a:cxnLst/>
              <a:rect l="l" t="t" r="r" b="b"/>
              <a:pathLst>
                <a:path w="116" h="424" extrusionOk="0">
                  <a:moveTo>
                    <a:pt x="65" y="1"/>
                  </a:moveTo>
                  <a:cubicBezTo>
                    <a:pt x="46" y="1"/>
                    <a:pt x="33" y="20"/>
                    <a:pt x="33" y="46"/>
                  </a:cubicBezTo>
                  <a:lnTo>
                    <a:pt x="33" y="122"/>
                  </a:lnTo>
                  <a:cubicBezTo>
                    <a:pt x="33" y="206"/>
                    <a:pt x="20" y="295"/>
                    <a:pt x="7" y="378"/>
                  </a:cubicBezTo>
                  <a:cubicBezTo>
                    <a:pt x="1" y="398"/>
                    <a:pt x="20" y="417"/>
                    <a:pt x="39" y="423"/>
                  </a:cubicBezTo>
                  <a:cubicBezTo>
                    <a:pt x="58" y="423"/>
                    <a:pt x="84" y="410"/>
                    <a:pt x="84" y="391"/>
                  </a:cubicBezTo>
                  <a:cubicBezTo>
                    <a:pt x="103" y="270"/>
                    <a:pt x="116" y="154"/>
                    <a:pt x="110" y="33"/>
                  </a:cubicBezTo>
                  <a:cubicBezTo>
                    <a:pt x="110" y="14"/>
                    <a:pt x="90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" name="Google Shape;3894;p50"/>
            <p:cNvSpPr/>
            <p:nvPr/>
          </p:nvSpPr>
          <p:spPr>
            <a:xfrm>
              <a:off x="2942963" y="3927829"/>
              <a:ext cx="5252" cy="20829"/>
            </a:xfrm>
            <a:custGeom>
              <a:avLst/>
              <a:gdLst/>
              <a:ahLst/>
              <a:cxnLst/>
              <a:rect l="l" t="t" r="r" b="b"/>
              <a:pathLst>
                <a:path w="117" h="464" extrusionOk="0">
                  <a:moveTo>
                    <a:pt x="65" y="1"/>
                  </a:moveTo>
                  <a:cubicBezTo>
                    <a:pt x="46" y="7"/>
                    <a:pt x="27" y="26"/>
                    <a:pt x="33" y="45"/>
                  </a:cubicBezTo>
                  <a:cubicBezTo>
                    <a:pt x="33" y="94"/>
                    <a:pt x="33" y="143"/>
                    <a:pt x="33" y="186"/>
                  </a:cubicBezTo>
                  <a:cubicBezTo>
                    <a:pt x="33" y="263"/>
                    <a:pt x="20" y="340"/>
                    <a:pt x="1" y="417"/>
                  </a:cubicBezTo>
                  <a:cubicBezTo>
                    <a:pt x="1" y="442"/>
                    <a:pt x="14" y="461"/>
                    <a:pt x="39" y="461"/>
                  </a:cubicBezTo>
                  <a:cubicBezTo>
                    <a:pt x="41" y="463"/>
                    <a:pt x="44" y="464"/>
                    <a:pt x="46" y="464"/>
                  </a:cubicBezTo>
                  <a:cubicBezTo>
                    <a:pt x="53" y="464"/>
                    <a:pt x="60" y="459"/>
                    <a:pt x="65" y="455"/>
                  </a:cubicBezTo>
                  <a:cubicBezTo>
                    <a:pt x="71" y="449"/>
                    <a:pt x="78" y="442"/>
                    <a:pt x="84" y="429"/>
                  </a:cubicBezTo>
                  <a:cubicBezTo>
                    <a:pt x="110" y="301"/>
                    <a:pt x="116" y="167"/>
                    <a:pt x="110" y="39"/>
                  </a:cubicBezTo>
                  <a:cubicBezTo>
                    <a:pt x="103" y="20"/>
                    <a:pt x="91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" name="Google Shape;3895;p50"/>
            <p:cNvSpPr/>
            <p:nvPr/>
          </p:nvSpPr>
          <p:spPr>
            <a:xfrm>
              <a:off x="2951312" y="3928681"/>
              <a:ext cx="5207" cy="18136"/>
            </a:xfrm>
            <a:custGeom>
              <a:avLst/>
              <a:gdLst/>
              <a:ahLst/>
              <a:cxnLst/>
              <a:rect l="l" t="t" r="r" b="b"/>
              <a:pathLst>
                <a:path w="116" h="404" extrusionOk="0">
                  <a:moveTo>
                    <a:pt x="71" y="1"/>
                  </a:moveTo>
                  <a:cubicBezTo>
                    <a:pt x="45" y="1"/>
                    <a:pt x="33" y="20"/>
                    <a:pt x="33" y="39"/>
                  </a:cubicBezTo>
                  <a:lnTo>
                    <a:pt x="33" y="97"/>
                  </a:lnTo>
                  <a:cubicBezTo>
                    <a:pt x="33" y="186"/>
                    <a:pt x="20" y="270"/>
                    <a:pt x="7" y="359"/>
                  </a:cubicBezTo>
                  <a:cubicBezTo>
                    <a:pt x="1" y="378"/>
                    <a:pt x="13" y="398"/>
                    <a:pt x="39" y="404"/>
                  </a:cubicBezTo>
                  <a:cubicBezTo>
                    <a:pt x="58" y="404"/>
                    <a:pt x="77" y="391"/>
                    <a:pt x="84" y="372"/>
                  </a:cubicBezTo>
                  <a:cubicBezTo>
                    <a:pt x="103" y="257"/>
                    <a:pt x="116" y="148"/>
                    <a:pt x="116" y="33"/>
                  </a:cubicBezTo>
                  <a:cubicBezTo>
                    <a:pt x="109" y="20"/>
                    <a:pt x="109" y="14"/>
                    <a:pt x="97" y="7"/>
                  </a:cubicBezTo>
                  <a:cubicBezTo>
                    <a:pt x="90" y="1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" name="Google Shape;3896;p50"/>
            <p:cNvSpPr/>
            <p:nvPr/>
          </p:nvSpPr>
          <p:spPr>
            <a:xfrm>
              <a:off x="2768887" y="3427058"/>
              <a:ext cx="274413" cy="219288"/>
            </a:xfrm>
            <a:custGeom>
              <a:avLst/>
              <a:gdLst/>
              <a:ahLst/>
              <a:cxnLst/>
              <a:rect l="l" t="t" r="r" b="b"/>
              <a:pathLst>
                <a:path w="6113" h="4885" extrusionOk="0">
                  <a:moveTo>
                    <a:pt x="4186" y="1"/>
                  </a:moveTo>
                  <a:cubicBezTo>
                    <a:pt x="4135" y="1"/>
                    <a:pt x="4084" y="7"/>
                    <a:pt x="4033" y="14"/>
                  </a:cubicBezTo>
                  <a:cubicBezTo>
                    <a:pt x="3719" y="52"/>
                    <a:pt x="3450" y="250"/>
                    <a:pt x="3316" y="532"/>
                  </a:cubicBezTo>
                  <a:lnTo>
                    <a:pt x="3303" y="532"/>
                  </a:lnTo>
                  <a:lnTo>
                    <a:pt x="3162" y="519"/>
                  </a:lnTo>
                  <a:lnTo>
                    <a:pt x="2970" y="519"/>
                  </a:lnTo>
                  <a:cubicBezTo>
                    <a:pt x="2829" y="513"/>
                    <a:pt x="2663" y="500"/>
                    <a:pt x="2503" y="500"/>
                  </a:cubicBezTo>
                  <a:cubicBezTo>
                    <a:pt x="2433" y="500"/>
                    <a:pt x="2369" y="500"/>
                    <a:pt x="2311" y="506"/>
                  </a:cubicBezTo>
                  <a:cubicBezTo>
                    <a:pt x="2202" y="513"/>
                    <a:pt x="2093" y="526"/>
                    <a:pt x="1991" y="551"/>
                  </a:cubicBezTo>
                  <a:cubicBezTo>
                    <a:pt x="1876" y="570"/>
                    <a:pt x="1767" y="602"/>
                    <a:pt x="1664" y="647"/>
                  </a:cubicBezTo>
                  <a:cubicBezTo>
                    <a:pt x="1466" y="724"/>
                    <a:pt x="1287" y="826"/>
                    <a:pt x="1127" y="954"/>
                  </a:cubicBezTo>
                  <a:cubicBezTo>
                    <a:pt x="807" y="1204"/>
                    <a:pt x="544" y="1518"/>
                    <a:pt x="365" y="1882"/>
                  </a:cubicBezTo>
                  <a:cubicBezTo>
                    <a:pt x="269" y="2062"/>
                    <a:pt x="199" y="2247"/>
                    <a:pt x="148" y="2439"/>
                  </a:cubicBezTo>
                  <a:cubicBezTo>
                    <a:pt x="90" y="2657"/>
                    <a:pt x="58" y="2874"/>
                    <a:pt x="45" y="3092"/>
                  </a:cubicBezTo>
                  <a:cubicBezTo>
                    <a:pt x="45" y="3150"/>
                    <a:pt x="39" y="3207"/>
                    <a:pt x="39" y="3265"/>
                  </a:cubicBezTo>
                  <a:cubicBezTo>
                    <a:pt x="7" y="3457"/>
                    <a:pt x="0" y="3649"/>
                    <a:pt x="32" y="3847"/>
                  </a:cubicBezTo>
                  <a:cubicBezTo>
                    <a:pt x="39" y="3911"/>
                    <a:pt x="52" y="3975"/>
                    <a:pt x="71" y="4039"/>
                  </a:cubicBezTo>
                  <a:cubicBezTo>
                    <a:pt x="90" y="4103"/>
                    <a:pt x="109" y="4167"/>
                    <a:pt x="141" y="4231"/>
                  </a:cubicBezTo>
                  <a:cubicBezTo>
                    <a:pt x="199" y="4366"/>
                    <a:pt x="276" y="4494"/>
                    <a:pt x="365" y="4609"/>
                  </a:cubicBezTo>
                  <a:cubicBezTo>
                    <a:pt x="404" y="4667"/>
                    <a:pt x="455" y="4718"/>
                    <a:pt x="506" y="4763"/>
                  </a:cubicBezTo>
                  <a:cubicBezTo>
                    <a:pt x="551" y="4801"/>
                    <a:pt x="602" y="4833"/>
                    <a:pt x="653" y="4859"/>
                  </a:cubicBezTo>
                  <a:cubicBezTo>
                    <a:pt x="698" y="4878"/>
                    <a:pt x="743" y="4884"/>
                    <a:pt x="788" y="4884"/>
                  </a:cubicBezTo>
                  <a:lnTo>
                    <a:pt x="820" y="4884"/>
                  </a:lnTo>
                  <a:cubicBezTo>
                    <a:pt x="877" y="4878"/>
                    <a:pt x="928" y="4859"/>
                    <a:pt x="980" y="4820"/>
                  </a:cubicBezTo>
                  <a:cubicBezTo>
                    <a:pt x="1037" y="4769"/>
                    <a:pt x="1082" y="4711"/>
                    <a:pt x="1120" y="4647"/>
                  </a:cubicBezTo>
                  <a:cubicBezTo>
                    <a:pt x="1172" y="4564"/>
                    <a:pt x="1204" y="4468"/>
                    <a:pt x="1229" y="4372"/>
                  </a:cubicBezTo>
                  <a:cubicBezTo>
                    <a:pt x="1255" y="4276"/>
                    <a:pt x="1268" y="4174"/>
                    <a:pt x="1268" y="4078"/>
                  </a:cubicBezTo>
                  <a:cubicBezTo>
                    <a:pt x="1274" y="3969"/>
                    <a:pt x="1261" y="3867"/>
                    <a:pt x="1242" y="3764"/>
                  </a:cubicBezTo>
                  <a:cubicBezTo>
                    <a:pt x="1197" y="3495"/>
                    <a:pt x="1108" y="3239"/>
                    <a:pt x="980" y="3009"/>
                  </a:cubicBezTo>
                  <a:lnTo>
                    <a:pt x="980" y="3009"/>
                  </a:lnTo>
                  <a:cubicBezTo>
                    <a:pt x="1050" y="3041"/>
                    <a:pt x="1127" y="3067"/>
                    <a:pt x="1204" y="3086"/>
                  </a:cubicBezTo>
                  <a:cubicBezTo>
                    <a:pt x="1280" y="3105"/>
                    <a:pt x="1364" y="3111"/>
                    <a:pt x="1447" y="3111"/>
                  </a:cubicBezTo>
                  <a:lnTo>
                    <a:pt x="1460" y="3111"/>
                  </a:lnTo>
                  <a:cubicBezTo>
                    <a:pt x="1543" y="3111"/>
                    <a:pt x="1626" y="3099"/>
                    <a:pt x="1709" y="3079"/>
                  </a:cubicBezTo>
                  <a:cubicBezTo>
                    <a:pt x="1792" y="3060"/>
                    <a:pt x="1876" y="3034"/>
                    <a:pt x="1952" y="2996"/>
                  </a:cubicBezTo>
                  <a:cubicBezTo>
                    <a:pt x="2112" y="2926"/>
                    <a:pt x="2253" y="2830"/>
                    <a:pt x="2381" y="2708"/>
                  </a:cubicBezTo>
                  <a:cubicBezTo>
                    <a:pt x="2509" y="2593"/>
                    <a:pt x="2612" y="2452"/>
                    <a:pt x="2682" y="2298"/>
                  </a:cubicBezTo>
                  <a:cubicBezTo>
                    <a:pt x="2708" y="2247"/>
                    <a:pt x="2727" y="2190"/>
                    <a:pt x="2746" y="2138"/>
                  </a:cubicBezTo>
                  <a:cubicBezTo>
                    <a:pt x="3021" y="2337"/>
                    <a:pt x="3322" y="2497"/>
                    <a:pt x="3649" y="2606"/>
                  </a:cubicBezTo>
                  <a:cubicBezTo>
                    <a:pt x="3821" y="2663"/>
                    <a:pt x="4001" y="2708"/>
                    <a:pt x="4186" y="2727"/>
                  </a:cubicBezTo>
                  <a:cubicBezTo>
                    <a:pt x="4282" y="2740"/>
                    <a:pt x="4378" y="2746"/>
                    <a:pt x="4474" y="2746"/>
                  </a:cubicBezTo>
                  <a:cubicBezTo>
                    <a:pt x="4557" y="2746"/>
                    <a:pt x="4634" y="2740"/>
                    <a:pt x="4717" y="2734"/>
                  </a:cubicBezTo>
                  <a:cubicBezTo>
                    <a:pt x="4890" y="2714"/>
                    <a:pt x="5057" y="2663"/>
                    <a:pt x="5217" y="2593"/>
                  </a:cubicBezTo>
                  <a:cubicBezTo>
                    <a:pt x="5300" y="2554"/>
                    <a:pt x="5370" y="2510"/>
                    <a:pt x="5441" y="2458"/>
                  </a:cubicBezTo>
                  <a:cubicBezTo>
                    <a:pt x="5517" y="2401"/>
                    <a:pt x="5588" y="2343"/>
                    <a:pt x="5645" y="2279"/>
                  </a:cubicBezTo>
                  <a:cubicBezTo>
                    <a:pt x="5780" y="2138"/>
                    <a:pt x="5889" y="1978"/>
                    <a:pt x="5965" y="1799"/>
                  </a:cubicBezTo>
                  <a:cubicBezTo>
                    <a:pt x="6010" y="1716"/>
                    <a:pt x="6042" y="1620"/>
                    <a:pt x="6062" y="1524"/>
                  </a:cubicBezTo>
                  <a:cubicBezTo>
                    <a:pt x="6087" y="1434"/>
                    <a:pt x="6100" y="1338"/>
                    <a:pt x="6106" y="1242"/>
                  </a:cubicBezTo>
                  <a:cubicBezTo>
                    <a:pt x="6113" y="1146"/>
                    <a:pt x="6100" y="1050"/>
                    <a:pt x="6081" y="961"/>
                  </a:cubicBezTo>
                  <a:cubicBezTo>
                    <a:pt x="6062" y="871"/>
                    <a:pt x="6030" y="782"/>
                    <a:pt x="5985" y="692"/>
                  </a:cubicBezTo>
                  <a:cubicBezTo>
                    <a:pt x="5914" y="558"/>
                    <a:pt x="5793" y="442"/>
                    <a:pt x="5645" y="385"/>
                  </a:cubicBezTo>
                  <a:cubicBezTo>
                    <a:pt x="5613" y="372"/>
                    <a:pt x="5581" y="359"/>
                    <a:pt x="5549" y="353"/>
                  </a:cubicBezTo>
                  <a:cubicBezTo>
                    <a:pt x="5511" y="340"/>
                    <a:pt x="5473" y="340"/>
                    <a:pt x="5434" y="334"/>
                  </a:cubicBezTo>
                  <a:lnTo>
                    <a:pt x="5396" y="334"/>
                  </a:lnTo>
                  <a:cubicBezTo>
                    <a:pt x="5338" y="334"/>
                    <a:pt x="5274" y="346"/>
                    <a:pt x="5217" y="359"/>
                  </a:cubicBezTo>
                  <a:cubicBezTo>
                    <a:pt x="5146" y="378"/>
                    <a:pt x="5076" y="404"/>
                    <a:pt x="5005" y="442"/>
                  </a:cubicBezTo>
                  <a:cubicBezTo>
                    <a:pt x="4941" y="481"/>
                    <a:pt x="4877" y="532"/>
                    <a:pt x="4820" y="583"/>
                  </a:cubicBezTo>
                  <a:cubicBezTo>
                    <a:pt x="4807" y="596"/>
                    <a:pt x="4794" y="609"/>
                    <a:pt x="4788" y="622"/>
                  </a:cubicBezTo>
                  <a:lnTo>
                    <a:pt x="4788" y="602"/>
                  </a:lnTo>
                  <a:cubicBezTo>
                    <a:pt x="4788" y="577"/>
                    <a:pt x="4788" y="545"/>
                    <a:pt x="4788" y="513"/>
                  </a:cubicBezTo>
                  <a:cubicBezTo>
                    <a:pt x="4788" y="487"/>
                    <a:pt x="4781" y="455"/>
                    <a:pt x="4775" y="423"/>
                  </a:cubicBezTo>
                  <a:cubicBezTo>
                    <a:pt x="4756" y="327"/>
                    <a:pt x="4705" y="238"/>
                    <a:pt x="4628" y="167"/>
                  </a:cubicBezTo>
                  <a:cubicBezTo>
                    <a:pt x="4551" y="103"/>
                    <a:pt x="4455" y="58"/>
                    <a:pt x="4353" y="39"/>
                  </a:cubicBezTo>
                  <a:cubicBezTo>
                    <a:pt x="4301" y="26"/>
                    <a:pt x="4237" y="20"/>
                    <a:pt x="4180" y="20"/>
                  </a:cubicBezTo>
                  <a:lnTo>
                    <a:pt x="41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" name="Google Shape;3897;p50"/>
            <p:cNvSpPr/>
            <p:nvPr/>
          </p:nvSpPr>
          <p:spPr>
            <a:xfrm>
              <a:off x="2898748" y="3488286"/>
              <a:ext cx="132470" cy="47179"/>
            </a:xfrm>
            <a:custGeom>
              <a:avLst/>
              <a:gdLst/>
              <a:ahLst/>
              <a:cxnLst/>
              <a:rect l="l" t="t" r="r" b="b"/>
              <a:pathLst>
                <a:path w="2951" h="1051" extrusionOk="0">
                  <a:moveTo>
                    <a:pt x="2874" y="0"/>
                  </a:moveTo>
                  <a:cubicBezTo>
                    <a:pt x="2848" y="0"/>
                    <a:pt x="2816" y="19"/>
                    <a:pt x="2804" y="45"/>
                  </a:cubicBezTo>
                  <a:lnTo>
                    <a:pt x="2810" y="38"/>
                  </a:lnTo>
                  <a:lnTo>
                    <a:pt x="2810" y="38"/>
                  </a:lnTo>
                  <a:cubicBezTo>
                    <a:pt x="2772" y="141"/>
                    <a:pt x="2720" y="237"/>
                    <a:pt x="2663" y="326"/>
                  </a:cubicBezTo>
                  <a:cubicBezTo>
                    <a:pt x="2592" y="422"/>
                    <a:pt x="2509" y="512"/>
                    <a:pt x="2420" y="589"/>
                  </a:cubicBezTo>
                  <a:lnTo>
                    <a:pt x="2413" y="595"/>
                  </a:lnTo>
                  <a:cubicBezTo>
                    <a:pt x="2317" y="672"/>
                    <a:pt x="2221" y="730"/>
                    <a:pt x="2119" y="781"/>
                  </a:cubicBezTo>
                  <a:cubicBezTo>
                    <a:pt x="2048" y="813"/>
                    <a:pt x="1984" y="838"/>
                    <a:pt x="1920" y="864"/>
                  </a:cubicBezTo>
                  <a:cubicBezTo>
                    <a:pt x="1844" y="883"/>
                    <a:pt x="1773" y="902"/>
                    <a:pt x="1696" y="915"/>
                  </a:cubicBezTo>
                  <a:cubicBezTo>
                    <a:pt x="1613" y="934"/>
                    <a:pt x="1524" y="941"/>
                    <a:pt x="1434" y="947"/>
                  </a:cubicBezTo>
                  <a:cubicBezTo>
                    <a:pt x="1406" y="949"/>
                    <a:pt x="1378" y="950"/>
                    <a:pt x="1351" y="950"/>
                  </a:cubicBezTo>
                  <a:cubicBezTo>
                    <a:pt x="1286" y="950"/>
                    <a:pt x="1222" y="945"/>
                    <a:pt x="1159" y="941"/>
                  </a:cubicBezTo>
                  <a:cubicBezTo>
                    <a:pt x="960" y="928"/>
                    <a:pt x="768" y="890"/>
                    <a:pt x="583" y="826"/>
                  </a:cubicBezTo>
                  <a:lnTo>
                    <a:pt x="564" y="813"/>
                  </a:lnTo>
                  <a:lnTo>
                    <a:pt x="570" y="813"/>
                  </a:lnTo>
                  <a:cubicBezTo>
                    <a:pt x="416" y="762"/>
                    <a:pt x="276" y="691"/>
                    <a:pt x="148" y="595"/>
                  </a:cubicBezTo>
                  <a:cubicBezTo>
                    <a:pt x="109" y="570"/>
                    <a:pt x="71" y="544"/>
                    <a:pt x="39" y="518"/>
                  </a:cubicBezTo>
                  <a:cubicBezTo>
                    <a:pt x="32" y="512"/>
                    <a:pt x="26" y="509"/>
                    <a:pt x="20" y="509"/>
                  </a:cubicBezTo>
                  <a:cubicBezTo>
                    <a:pt x="15" y="509"/>
                    <a:pt x="10" y="512"/>
                    <a:pt x="7" y="518"/>
                  </a:cubicBezTo>
                  <a:cubicBezTo>
                    <a:pt x="0" y="525"/>
                    <a:pt x="0" y="538"/>
                    <a:pt x="7" y="544"/>
                  </a:cubicBezTo>
                  <a:cubicBezTo>
                    <a:pt x="122" y="634"/>
                    <a:pt x="237" y="717"/>
                    <a:pt x="365" y="787"/>
                  </a:cubicBezTo>
                  <a:cubicBezTo>
                    <a:pt x="500" y="858"/>
                    <a:pt x="640" y="909"/>
                    <a:pt x="781" y="954"/>
                  </a:cubicBezTo>
                  <a:cubicBezTo>
                    <a:pt x="995" y="1019"/>
                    <a:pt x="1216" y="1050"/>
                    <a:pt x="1436" y="1050"/>
                  </a:cubicBezTo>
                  <a:cubicBezTo>
                    <a:pt x="1519" y="1050"/>
                    <a:pt x="1601" y="1046"/>
                    <a:pt x="1684" y="1037"/>
                  </a:cubicBezTo>
                  <a:cubicBezTo>
                    <a:pt x="1818" y="1018"/>
                    <a:pt x="1952" y="986"/>
                    <a:pt x="2074" y="947"/>
                  </a:cubicBezTo>
                  <a:cubicBezTo>
                    <a:pt x="2144" y="922"/>
                    <a:pt x="2208" y="896"/>
                    <a:pt x="2272" y="864"/>
                  </a:cubicBezTo>
                  <a:cubicBezTo>
                    <a:pt x="2330" y="838"/>
                    <a:pt x="2388" y="806"/>
                    <a:pt x="2439" y="768"/>
                  </a:cubicBezTo>
                  <a:cubicBezTo>
                    <a:pt x="2554" y="691"/>
                    <a:pt x="2656" y="595"/>
                    <a:pt x="2740" y="486"/>
                  </a:cubicBezTo>
                  <a:cubicBezTo>
                    <a:pt x="2784" y="429"/>
                    <a:pt x="2829" y="371"/>
                    <a:pt x="2861" y="307"/>
                  </a:cubicBezTo>
                  <a:cubicBezTo>
                    <a:pt x="2900" y="237"/>
                    <a:pt x="2925" y="166"/>
                    <a:pt x="2951" y="96"/>
                  </a:cubicBezTo>
                  <a:cubicBezTo>
                    <a:pt x="2951" y="83"/>
                    <a:pt x="2951" y="70"/>
                    <a:pt x="2951" y="58"/>
                  </a:cubicBezTo>
                  <a:cubicBezTo>
                    <a:pt x="2944" y="32"/>
                    <a:pt x="2932" y="19"/>
                    <a:pt x="2912" y="6"/>
                  </a:cubicBezTo>
                  <a:cubicBezTo>
                    <a:pt x="2900" y="6"/>
                    <a:pt x="2887" y="0"/>
                    <a:pt x="287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" name="Google Shape;3898;p50"/>
            <p:cNvSpPr/>
            <p:nvPr/>
          </p:nvSpPr>
          <p:spPr>
            <a:xfrm>
              <a:off x="2975147" y="3470734"/>
              <a:ext cx="45474" cy="44576"/>
            </a:xfrm>
            <a:custGeom>
              <a:avLst/>
              <a:gdLst/>
              <a:ahLst/>
              <a:cxnLst/>
              <a:rect l="l" t="t" r="r" b="b"/>
              <a:pathLst>
                <a:path w="1013" h="993" extrusionOk="0">
                  <a:moveTo>
                    <a:pt x="935" y="1"/>
                  </a:moveTo>
                  <a:cubicBezTo>
                    <a:pt x="903" y="1"/>
                    <a:pt x="878" y="26"/>
                    <a:pt x="871" y="58"/>
                  </a:cubicBezTo>
                  <a:lnTo>
                    <a:pt x="871" y="52"/>
                  </a:lnTo>
                  <a:cubicBezTo>
                    <a:pt x="865" y="84"/>
                    <a:pt x="858" y="116"/>
                    <a:pt x="852" y="148"/>
                  </a:cubicBezTo>
                  <a:cubicBezTo>
                    <a:pt x="846" y="173"/>
                    <a:pt x="839" y="199"/>
                    <a:pt x="826" y="225"/>
                  </a:cubicBezTo>
                  <a:cubicBezTo>
                    <a:pt x="814" y="263"/>
                    <a:pt x="794" y="301"/>
                    <a:pt x="775" y="340"/>
                  </a:cubicBezTo>
                  <a:cubicBezTo>
                    <a:pt x="756" y="378"/>
                    <a:pt x="737" y="417"/>
                    <a:pt x="711" y="455"/>
                  </a:cubicBezTo>
                  <a:cubicBezTo>
                    <a:pt x="679" y="500"/>
                    <a:pt x="647" y="538"/>
                    <a:pt x="609" y="583"/>
                  </a:cubicBezTo>
                  <a:cubicBezTo>
                    <a:pt x="570" y="621"/>
                    <a:pt x="532" y="660"/>
                    <a:pt x="494" y="698"/>
                  </a:cubicBezTo>
                  <a:cubicBezTo>
                    <a:pt x="398" y="775"/>
                    <a:pt x="295" y="839"/>
                    <a:pt x="180" y="890"/>
                  </a:cubicBezTo>
                  <a:cubicBezTo>
                    <a:pt x="129" y="916"/>
                    <a:pt x="71" y="935"/>
                    <a:pt x="14" y="954"/>
                  </a:cubicBezTo>
                  <a:cubicBezTo>
                    <a:pt x="7" y="954"/>
                    <a:pt x="1" y="967"/>
                    <a:pt x="1" y="980"/>
                  </a:cubicBezTo>
                  <a:cubicBezTo>
                    <a:pt x="7" y="986"/>
                    <a:pt x="20" y="993"/>
                    <a:pt x="26" y="993"/>
                  </a:cubicBezTo>
                  <a:cubicBezTo>
                    <a:pt x="135" y="954"/>
                    <a:pt x="238" y="916"/>
                    <a:pt x="334" y="865"/>
                  </a:cubicBezTo>
                  <a:cubicBezTo>
                    <a:pt x="391" y="833"/>
                    <a:pt x="436" y="807"/>
                    <a:pt x="487" y="775"/>
                  </a:cubicBezTo>
                  <a:cubicBezTo>
                    <a:pt x="538" y="743"/>
                    <a:pt x="583" y="705"/>
                    <a:pt x="634" y="666"/>
                  </a:cubicBezTo>
                  <a:cubicBezTo>
                    <a:pt x="679" y="628"/>
                    <a:pt x="718" y="589"/>
                    <a:pt x="762" y="551"/>
                  </a:cubicBezTo>
                  <a:cubicBezTo>
                    <a:pt x="801" y="506"/>
                    <a:pt x="833" y="461"/>
                    <a:pt x="865" y="410"/>
                  </a:cubicBezTo>
                  <a:cubicBezTo>
                    <a:pt x="897" y="365"/>
                    <a:pt x="922" y="314"/>
                    <a:pt x="948" y="263"/>
                  </a:cubicBezTo>
                  <a:cubicBezTo>
                    <a:pt x="961" y="231"/>
                    <a:pt x="967" y="205"/>
                    <a:pt x="980" y="173"/>
                  </a:cubicBezTo>
                  <a:cubicBezTo>
                    <a:pt x="993" y="141"/>
                    <a:pt x="999" y="109"/>
                    <a:pt x="1006" y="84"/>
                  </a:cubicBezTo>
                  <a:cubicBezTo>
                    <a:pt x="1012" y="45"/>
                    <a:pt x="986" y="13"/>
                    <a:pt x="94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" name="Google Shape;3899;p50"/>
            <p:cNvSpPr/>
            <p:nvPr/>
          </p:nvSpPr>
          <p:spPr>
            <a:xfrm>
              <a:off x="2821765" y="3522760"/>
              <a:ext cx="56068" cy="30211"/>
            </a:xfrm>
            <a:custGeom>
              <a:avLst/>
              <a:gdLst/>
              <a:ahLst/>
              <a:cxnLst/>
              <a:rect l="l" t="t" r="r" b="b"/>
              <a:pathLst>
                <a:path w="1249" h="673" extrusionOk="0">
                  <a:moveTo>
                    <a:pt x="1223" y="0"/>
                  </a:moveTo>
                  <a:cubicBezTo>
                    <a:pt x="1210" y="0"/>
                    <a:pt x="1203" y="6"/>
                    <a:pt x="1203" y="13"/>
                  </a:cubicBezTo>
                  <a:cubicBezTo>
                    <a:pt x="1203" y="19"/>
                    <a:pt x="1197" y="32"/>
                    <a:pt x="1197" y="38"/>
                  </a:cubicBezTo>
                  <a:cubicBezTo>
                    <a:pt x="1178" y="83"/>
                    <a:pt x="1158" y="122"/>
                    <a:pt x="1133" y="160"/>
                  </a:cubicBezTo>
                  <a:cubicBezTo>
                    <a:pt x="1094" y="205"/>
                    <a:pt x="1056" y="243"/>
                    <a:pt x="1011" y="282"/>
                  </a:cubicBezTo>
                  <a:cubicBezTo>
                    <a:pt x="947" y="339"/>
                    <a:pt x="870" y="384"/>
                    <a:pt x="787" y="422"/>
                  </a:cubicBezTo>
                  <a:cubicBezTo>
                    <a:pt x="736" y="448"/>
                    <a:pt x="678" y="467"/>
                    <a:pt x="621" y="486"/>
                  </a:cubicBezTo>
                  <a:cubicBezTo>
                    <a:pt x="557" y="506"/>
                    <a:pt x="493" y="518"/>
                    <a:pt x="429" y="531"/>
                  </a:cubicBezTo>
                  <a:lnTo>
                    <a:pt x="442" y="531"/>
                  </a:lnTo>
                  <a:cubicBezTo>
                    <a:pt x="378" y="544"/>
                    <a:pt x="307" y="550"/>
                    <a:pt x="243" y="557"/>
                  </a:cubicBezTo>
                  <a:lnTo>
                    <a:pt x="70" y="557"/>
                  </a:lnTo>
                  <a:cubicBezTo>
                    <a:pt x="65" y="555"/>
                    <a:pt x="60" y="554"/>
                    <a:pt x="55" y="554"/>
                  </a:cubicBezTo>
                  <a:cubicBezTo>
                    <a:pt x="44" y="554"/>
                    <a:pt x="35" y="559"/>
                    <a:pt x="26" y="563"/>
                  </a:cubicBezTo>
                  <a:cubicBezTo>
                    <a:pt x="13" y="570"/>
                    <a:pt x="6" y="582"/>
                    <a:pt x="0" y="595"/>
                  </a:cubicBezTo>
                  <a:cubicBezTo>
                    <a:pt x="0" y="614"/>
                    <a:pt x="0" y="627"/>
                    <a:pt x="6" y="640"/>
                  </a:cubicBezTo>
                  <a:cubicBezTo>
                    <a:pt x="19" y="653"/>
                    <a:pt x="32" y="659"/>
                    <a:pt x="45" y="666"/>
                  </a:cubicBezTo>
                  <a:cubicBezTo>
                    <a:pt x="70" y="666"/>
                    <a:pt x="96" y="672"/>
                    <a:pt x="122" y="672"/>
                  </a:cubicBezTo>
                  <a:lnTo>
                    <a:pt x="211" y="672"/>
                  </a:lnTo>
                  <a:cubicBezTo>
                    <a:pt x="269" y="666"/>
                    <a:pt x="333" y="659"/>
                    <a:pt x="397" y="646"/>
                  </a:cubicBezTo>
                  <a:cubicBezTo>
                    <a:pt x="454" y="634"/>
                    <a:pt x="518" y="621"/>
                    <a:pt x="576" y="602"/>
                  </a:cubicBezTo>
                  <a:cubicBezTo>
                    <a:pt x="640" y="582"/>
                    <a:pt x="698" y="557"/>
                    <a:pt x="762" y="531"/>
                  </a:cubicBezTo>
                  <a:cubicBezTo>
                    <a:pt x="870" y="480"/>
                    <a:pt x="979" y="410"/>
                    <a:pt x="1069" y="320"/>
                  </a:cubicBezTo>
                  <a:cubicBezTo>
                    <a:pt x="1107" y="282"/>
                    <a:pt x="1146" y="237"/>
                    <a:pt x="1178" y="186"/>
                  </a:cubicBezTo>
                  <a:cubicBezTo>
                    <a:pt x="1203" y="134"/>
                    <a:pt x="1229" y="77"/>
                    <a:pt x="1242" y="26"/>
                  </a:cubicBezTo>
                  <a:cubicBezTo>
                    <a:pt x="1248" y="13"/>
                    <a:pt x="1235" y="0"/>
                    <a:pt x="122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" name="Google Shape;3900;p50"/>
            <p:cNvSpPr/>
            <p:nvPr/>
          </p:nvSpPr>
          <p:spPr>
            <a:xfrm>
              <a:off x="2758832" y="3466156"/>
              <a:ext cx="65539" cy="116445"/>
            </a:xfrm>
            <a:custGeom>
              <a:avLst/>
              <a:gdLst/>
              <a:ahLst/>
              <a:cxnLst/>
              <a:rect l="l" t="t" r="r" b="b"/>
              <a:pathLst>
                <a:path w="1460" h="2594" extrusionOk="0">
                  <a:moveTo>
                    <a:pt x="1421" y="0"/>
                  </a:moveTo>
                  <a:lnTo>
                    <a:pt x="1415" y="7"/>
                  </a:lnTo>
                  <a:cubicBezTo>
                    <a:pt x="1338" y="39"/>
                    <a:pt x="1255" y="77"/>
                    <a:pt x="1178" y="115"/>
                  </a:cubicBezTo>
                  <a:cubicBezTo>
                    <a:pt x="1101" y="154"/>
                    <a:pt x="1031" y="199"/>
                    <a:pt x="960" y="250"/>
                  </a:cubicBezTo>
                  <a:cubicBezTo>
                    <a:pt x="820" y="352"/>
                    <a:pt x="692" y="474"/>
                    <a:pt x="583" y="602"/>
                  </a:cubicBezTo>
                  <a:cubicBezTo>
                    <a:pt x="468" y="736"/>
                    <a:pt x="372" y="883"/>
                    <a:pt x="295" y="1043"/>
                  </a:cubicBezTo>
                  <a:cubicBezTo>
                    <a:pt x="96" y="1434"/>
                    <a:pt x="0" y="1863"/>
                    <a:pt x="20" y="2298"/>
                  </a:cubicBezTo>
                  <a:cubicBezTo>
                    <a:pt x="26" y="2381"/>
                    <a:pt x="32" y="2464"/>
                    <a:pt x="45" y="2548"/>
                  </a:cubicBezTo>
                  <a:cubicBezTo>
                    <a:pt x="62" y="2578"/>
                    <a:pt x="91" y="2593"/>
                    <a:pt x="120" y="2593"/>
                  </a:cubicBezTo>
                  <a:cubicBezTo>
                    <a:pt x="156" y="2593"/>
                    <a:pt x="192" y="2569"/>
                    <a:pt x="199" y="2522"/>
                  </a:cubicBezTo>
                  <a:cubicBezTo>
                    <a:pt x="192" y="2458"/>
                    <a:pt x="180" y="2394"/>
                    <a:pt x="180" y="2330"/>
                  </a:cubicBezTo>
                  <a:cubicBezTo>
                    <a:pt x="173" y="2266"/>
                    <a:pt x="167" y="2202"/>
                    <a:pt x="167" y="2138"/>
                  </a:cubicBezTo>
                  <a:cubicBezTo>
                    <a:pt x="173" y="1920"/>
                    <a:pt x="199" y="1696"/>
                    <a:pt x="250" y="1485"/>
                  </a:cubicBezTo>
                  <a:cubicBezTo>
                    <a:pt x="256" y="1479"/>
                    <a:pt x="256" y="1472"/>
                    <a:pt x="256" y="1466"/>
                  </a:cubicBezTo>
                  <a:lnTo>
                    <a:pt x="256" y="1472"/>
                  </a:lnTo>
                  <a:cubicBezTo>
                    <a:pt x="314" y="1267"/>
                    <a:pt x="391" y="1075"/>
                    <a:pt x="500" y="890"/>
                  </a:cubicBezTo>
                  <a:cubicBezTo>
                    <a:pt x="544" y="807"/>
                    <a:pt x="596" y="730"/>
                    <a:pt x="653" y="647"/>
                  </a:cubicBezTo>
                  <a:cubicBezTo>
                    <a:pt x="710" y="571"/>
                    <a:pt x="773" y="502"/>
                    <a:pt x="841" y="433"/>
                  </a:cubicBezTo>
                  <a:lnTo>
                    <a:pt x="841" y="433"/>
                  </a:lnTo>
                  <a:cubicBezTo>
                    <a:pt x="950" y="325"/>
                    <a:pt x="1077" y="230"/>
                    <a:pt x="1210" y="154"/>
                  </a:cubicBezTo>
                  <a:cubicBezTo>
                    <a:pt x="1280" y="115"/>
                    <a:pt x="1364" y="77"/>
                    <a:pt x="1440" y="45"/>
                  </a:cubicBezTo>
                  <a:cubicBezTo>
                    <a:pt x="1453" y="39"/>
                    <a:pt x="1460" y="26"/>
                    <a:pt x="1453" y="13"/>
                  </a:cubicBezTo>
                  <a:cubicBezTo>
                    <a:pt x="1453" y="7"/>
                    <a:pt x="1440" y="0"/>
                    <a:pt x="143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" name="Google Shape;3901;p50"/>
            <p:cNvSpPr/>
            <p:nvPr/>
          </p:nvSpPr>
          <p:spPr>
            <a:xfrm>
              <a:off x="2957731" y="3577298"/>
              <a:ext cx="40760" cy="48032"/>
            </a:xfrm>
            <a:custGeom>
              <a:avLst/>
              <a:gdLst/>
              <a:ahLst/>
              <a:cxnLst/>
              <a:rect l="l" t="t" r="r" b="b"/>
              <a:pathLst>
                <a:path w="908" h="1070" extrusionOk="0">
                  <a:moveTo>
                    <a:pt x="612" y="1"/>
                  </a:moveTo>
                  <a:cubicBezTo>
                    <a:pt x="258" y="1"/>
                    <a:pt x="0" y="340"/>
                    <a:pt x="94" y="680"/>
                  </a:cubicBezTo>
                  <a:cubicBezTo>
                    <a:pt x="165" y="924"/>
                    <a:pt x="384" y="1069"/>
                    <a:pt x="612" y="1069"/>
                  </a:cubicBezTo>
                  <a:cubicBezTo>
                    <a:pt x="713" y="1069"/>
                    <a:pt x="815" y="1041"/>
                    <a:pt x="907" y="980"/>
                  </a:cubicBezTo>
                  <a:lnTo>
                    <a:pt x="882" y="980"/>
                  </a:lnTo>
                  <a:cubicBezTo>
                    <a:pt x="875" y="974"/>
                    <a:pt x="862" y="974"/>
                    <a:pt x="856" y="968"/>
                  </a:cubicBezTo>
                  <a:cubicBezTo>
                    <a:pt x="837" y="968"/>
                    <a:pt x="824" y="961"/>
                    <a:pt x="811" y="955"/>
                  </a:cubicBezTo>
                  <a:lnTo>
                    <a:pt x="805" y="955"/>
                  </a:lnTo>
                  <a:lnTo>
                    <a:pt x="773" y="936"/>
                  </a:lnTo>
                  <a:cubicBezTo>
                    <a:pt x="747" y="916"/>
                    <a:pt x="722" y="897"/>
                    <a:pt x="702" y="878"/>
                  </a:cubicBezTo>
                  <a:cubicBezTo>
                    <a:pt x="683" y="865"/>
                    <a:pt x="670" y="846"/>
                    <a:pt x="651" y="833"/>
                  </a:cubicBezTo>
                  <a:cubicBezTo>
                    <a:pt x="619" y="795"/>
                    <a:pt x="594" y="750"/>
                    <a:pt x="574" y="712"/>
                  </a:cubicBezTo>
                  <a:cubicBezTo>
                    <a:pt x="536" y="641"/>
                    <a:pt x="510" y="564"/>
                    <a:pt x="491" y="488"/>
                  </a:cubicBezTo>
                  <a:cubicBezTo>
                    <a:pt x="478" y="424"/>
                    <a:pt x="472" y="353"/>
                    <a:pt x="478" y="289"/>
                  </a:cubicBezTo>
                  <a:cubicBezTo>
                    <a:pt x="478" y="251"/>
                    <a:pt x="485" y="212"/>
                    <a:pt x="498" y="180"/>
                  </a:cubicBezTo>
                  <a:cubicBezTo>
                    <a:pt x="504" y="148"/>
                    <a:pt x="517" y="123"/>
                    <a:pt x="536" y="97"/>
                  </a:cubicBezTo>
                  <a:cubicBezTo>
                    <a:pt x="549" y="78"/>
                    <a:pt x="562" y="59"/>
                    <a:pt x="581" y="46"/>
                  </a:cubicBezTo>
                  <a:lnTo>
                    <a:pt x="581" y="40"/>
                  </a:lnTo>
                  <a:cubicBezTo>
                    <a:pt x="594" y="27"/>
                    <a:pt x="613" y="14"/>
                    <a:pt x="632" y="1"/>
                  </a:cubicBezTo>
                  <a:cubicBezTo>
                    <a:pt x="625" y="1"/>
                    <a:pt x="619" y="1"/>
                    <a:pt x="6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" name="Google Shape;3902;p50"/>
            <p:cNvSpPr/>
            <p:nvPr/>
          </p:nvSpPr>
          <p:spPr>
            <a:xfrm>
              <a:off x="2829800" y="3603154"/>
              <a:ext cx="50322" cy="51219"/>
            </a:xfrm>
            <a:custGeom>
              <a:avLst/>
              <a:gdLst/>
              <a:ahLst/>
              <a:cxnLst/>
              <a:rect l="l" t="t" r="r" b="b"/>
              <a:pathLst>
                <a:path w="1121" h="1141" extrusionOk="0">
                  <a:moveTo>
                    <a:pt x="802" y="1"/>
                  </a:moveTo>
                  <a:cubicBezTo>
                    <a:pt x="669" y="1"/>
                    <a:pt x="532" y="51"/>
                    <a:pt x="429" y="142"/>
                  </a:cubicBezTo>
                  <a:cubicBezTo>
                    <a:pt x="1" y="528"/>
                    <a:pt x="344" y="1141"/>
                    <a:pt x="801" y="1141"/>
                  </a:cubicBezTo>
                  <a:cubicBezTo>
                    <a:pt x="904" y="1141"/>
                    <a:pt x="1013" y="1110"/>
                    <a:pt x="1120" y="1038"/>
                  </a:cubicBezTo>
                  <a:lnTo>
                    <a:pt x="1101" y="1038"/>
                  </a:lnTo>
                  <a:lnTo>
                    <a:pt x="1069" y="1032"/>
                  </a:lnTo>
                  <a:lnTo>
                    <a:pt x="1024" y="1012"/>
                  </a:lnTo>
                  <a:lnTo>
                    <a:pt x="1018" y="1012"/>
                  </a:lnTo>
                  <a:lnTo>
                    <a:pt x="979" y="993"/>
                  </a:lnTo>
                  <a:cubicBezTo>
                    <a:pt x="954" y="974"/>
                    <a:pt x="928" y="955"/>
                    <a:pt x="909" y="929"/>
                  </a:cubicBezTo>
                  <a:cubicBezTo>
                    <a:pt x="890" y="916"/>
                    <a:pt x="871" y="897"/>
                    <a:pt x="858" y="878"/>
                  </a:cubicBezTo>
                  <a:cubicBezTo>
                    <a:pt x="819" y="840"/>
                    <a:pt x="794" y="795"/>
                    <a:pt x="768" y="750"/>
                  </a:cubicBezTo>
                  <a:cubicBezTo>
                    <a:pt x="730" y="673"/>
                    <a:pt x="704" y="596"/>
                    <a:pt x="691" y="513"/>
                  </a:cubicBezTo>
                  <a:cubicBezTo>
                    <a:pt x="672" y="443"/>
                    <a:pt x="666" y="372"/>
                    <a:pt x="672" y="302"/>
                  </a:cubicBezTo>
                  <a:cubicBezTo>
                    <a:pt x="672" y="264"/>
                    <a:pt x="679" y="219"/>
                    <a:pt x="691" y="180"/>
                  </a:cubicBezTo>
                  <a:cubicBezTo>
                    <a:pt x="704" y="148"/>
                    <a:pt x="717" y="123"/>
                    <a:pt x="730" y="97"/>
                  </a:cubicBezTo>
                  <a:cubicBezTo>
                    <a:pt x="749" y="78"/>
                    <a:pt x="762" y="59"/>
                    <a:pt x="781" y="40"/>
                  </a:cubicBezTo>
                  <a:lnTo>
                    <a:pt x="775" y="33"/>
                  </a:lnTo>
                  <a:cubicBezTo>
                    <a:pt x="794" y="20"/>
                    <a:pt x="813" y="8"/>
                    <a:pt x="826" y="1"/>
                  </a:cubicBezTo>
                  <a:cubicBezTo>
                    <a:pt x="818" y="1"/>
                    <a:pt x="810" y="1"/>
                    <a:pt x="80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" name="Google Shape;3903;p50"/>
            <p:cNvSpPr/>
            <p:nvPr/>
          </p:nvSpPr>
          <p:spPr>
            <a:xfrm>
              <a:off x="2978918" y="3577613"/>
              <a:ext cx="32770" cy="43992"/>
            </a:xfrm>
            <a:custGeom>
              <a:avLst/>
              <a:gdLst/>
              <a:ahLst/>
              <a:cxnLst/>
              <a:rect l="l" t="t" r="r" b="b"/>
              <a:pathLst>
                <a:path w="730" h="980" extrusionOk="0">
                  <a:moveTo>
                    <a:pt x="160" y="1"/>
                  </a:moveTo>
                  <a:cubicBezTo>
                    <a:pt x="141" y="13"/>
                    <a:pt x="122" y="26"/>
                    <a:pt x="109" y="45"/>
                  </a:cubicBezTo>
                  <a:cubicBezTo>
                    <a:pt x="90" y="58"/>
                    <a:pt x="77" y="77"/>
                    <a:pt x="64" y="97"/>
                  </a:cubicBezTo>
                  <a:cubicBezTo>
                    <a:pt x="45" y="122"/>
                    <a:pt x="32" y="148"/>
                    <a:pt x="26" y="180"/>
                  </a:cubicBezTo>
                  <a:cubicBezTo>
                    <a:pt x="13" y="212"/>
                    <a:pt x="6" y="250"/>
                    <a:pt x="6" y="289"/>
                  </a:cubicBezTo>
                  <a:cubicBezTo>
                    <a:pt x="0" y="353"/>
                    <a:pt x="6" y="423"/>
                    <a:pt x="19" y="487"/>
                  </a:cubicBezTo>
                  <a:cubicBezTo>
                    <a:pt x="38" y="564"/>
                    <a:pt x="64" y="634"/>
                    <a:pt x="102" y="705"/>
                  </a:cubicBezTo>
                  <a:cubicBezTo>
                    <a:pt x="122" y="749"/>
                    <a:pt x="147" y="794"/>
                    <a:pt x="179" y="833"/>
                  </a:cubicBezTo>
                  <a:cubicBezTo>
                    <a:pt x="192" y="845"/>
                    <a:pt x="211" y="865"/>
                    <a:pt x="230" y="877"/>
                  </a:cubicBezTo>
                  <a:cubicBezTo>
                    <a:pt x="250" y="897"/>
                    <a:pt x="275" y="916"/>
                    <a:pt x="294" y="935"/>
                  </a:cubicBezTo>
                  <a:lnTo>
                    <a:pt x="333" y="954"/>
                  </a:lnTo>
                  <a:lnTo>
                    <a:pt x="339" y="954"/>
                  </a:lnTo>
                  <a:lnTo>
                    <a:pt x="378" y="967"/>
                  </a:lnTo>
                  <a:lnTo>
                    <a:pt x="410" y="980"/>
                  </a:lnTo>
                  <a:lnTo>
                    <a:pt x="442" y="980"/>
                  </a:lnTo>
                  <a:cubicBezTo>
                    <a:pt x="454" y="967"/>
                    <a:pt x="474" y="948"/>
                    <a:pt x="493" y="935"/>
                  </a:cubicBezTo>
                  <a:cubicBezTo>
                    <a:pt x="710" y="737"/>
                    <a:pt x="730" y="397"/>
                    <a:pt x="538" y="173"/>
                  </a:cubicBezTo>
                  <a:cubicBezTo>
                    <a:pt x="486" y="122"/>
                    <a:pt x="429" y="77"/>
                    <a:pt x="365" y="52"/>
                  </a:cubicBezTo>
                  <a:cubicBezTo>
                    <a:pt x="352" y="39"/>
                    <a:pt x="333" y="33"/>
                    <a:pt x="314" y="26"/>
                  </a:cubicBezTo>
                  <a:lnTo>
                    <a:pt x="314" y="33"/>
                  </a:lnTo>
                  <a:cubicBezTo>
                    <a:pt x="262" y="13"/>
                    <a:pt x="211" y="7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5" name="Google Shape;3904;p50"/>
            <p:cNvSpPr/>
            <p:nvPr/>
          </p:nvSpPr>
          <p:spPr>
            <a:xfrm>
              <a:off x="2859965" y="3603199"/>
              <a:ext cx="34790" cy="46775"/>
            </a:xfrm>
            <a:custGeom>
              <a:avLst/>
              <a:gdLst/>
              <a:ahLst/>
              <a:cxnLst/>
              <a:rect l="l" t="t" r="r" b="b"/>
              <a:pathLst>
                <a:path w="775" h="1042" extrusionOk="0">
                  <a:moveTo>
                    <a:pt x="173" y="0"/>
                  </a:moveTo>
                  <a:cubicBezTo>
                    <a:pt x="147" y="13"/>
                    <a:pt x="128" y="26"/>
                    <a:pt x="115" y="39"/>
                  </a:cubicBezTo>
                  <a:cubicBezTo>
                    <a:pt x="96" y="58"/>
                    <a:pt x="77" y="77"/>
                    <a:pt x="64" y="96"/>
                  </a:cubicBezTo>
                  <a:cubicBezTo>
                    <a:pt x="45" y="122"/>
                    <a:pt x="32" y="154"/>
                    <a:pt x="26" y="179"/>
                  </a:cubicBezTo>
                  <a:cubicBezTo>
                    <a:pt x="13" y="224"/>
                    <a:pt x="7" y="263"/>
                    <a:pt x="0" y="301"/>
                  </a:cubicBezTo>
                  <a:cubicBezTo>
                    <a:pt x="0" y="371"/>
                    <a:pt x="7" y="442"/>
                    <a:pt x="19" y="512"/>
                  </a:cubicBezTo>
                  <a:cubicBezTo>
                    <a:pt x="32" y="595"/>
                    <a:pt x="64" y="679"/>
                    <a:pt x="96" y="755"/>
                  </a:cubicBezTo>
                  <a:cubicBezTo>
                    <a:pt x="122" y="800"/>
                    <a:pt x="154" y="845"/>
                    <a:pt x="186" y="883"/>
                  </a:cubicBezTo>
                  <a:cubicBezTo>
                    <a:pt x="205" y="903"/>
                    <a:pt x="218" y="915"/>
                    <a:pt x="237" y="935"/>
                  </a:cubicBezTo>
                  <a:cubicBezTo>
                    <a:pt x="263" y="954"/>
                    <a:pt x="288" y="973"/>
                    <a:pt x="314" y="992"/>
                  </a:cubicBezTo>
                  <a:lnTo>
                    <a:pt x="346" y="1011"/>
                  </a:lnTo>
                  <a:lnTo>
                    <a:pt x="352" y="1011"/>
                  </a:lnTo>
                  <a:lnTo>
                    <a:pt x="397" y="1031"/>
                  </a:lnTo>
                  <a:lnTo>
                    <a:pt x="429" y="1037"/>
                  </a:lnTo>
                  <a:cubicBezTo>
                    <a:pt x="436" y="1040"/>
                    <a:pt x="440" y="1042"/>
                    <a:pt x="445" y="1042"/>
                  </a:cubicBezTo>
                  <a:cubicBezTo>
                    <a:pt x="450" y="1042"/>
                    <a:pt x="455" y="1040"/>
                    <a:pt x="461" y="1037"/>
                  </a:cubicBezTo>
                  <a:cubicBezTo>
                    <a:pt x="480" y="1024"/>
                    <a:pt x="500" y="1011"/>
                    <a:pt x="519" y="992"/>
                  </a:cubicBezTo>
                  <a:cubicBezTo>
                    <a:pt x="756" y="787"/>
                    <a:pt x="775" y="423"/>
                    <a:pt x="564" y="186"/>
                  </a:cubicBezTo>
                  <a:cubicBezTo>
                    <a:pt x="512" y="128"/>
                    <a:pt x="455" y="83"/>
                    <a:pt x="384" y="51"/>
                  </a:cubicBezTo>
                  <a:cubicBezTo>
                    <a:pt x="372" y="45"/>
                    <a:pt x="352" y="39"/>
                    <a:pt x="333" y="32"/>
                  </a:cubicBezTo>
                  <a:cubicBezTo>
                    <a:pt x="282" y="13"/>
                    <a:pt x="224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" name="Google Shape;3905;p50"/>
            <p:cNvSpPr/>
            <p:nvPr/>
          </p:nvSpPr>
          <p:spPr>
            <a:xfrm>
              <a:off x="2966529" y="3552206"/>
              <a:ext cx="33398" cy="13108"/>
            </a:xfrm>
            <a:custGeom>
              <a:avLst/>
              <a:gdLst/>
              <a:ahLst/>
              <a:cxnLst/>
              <a:rect l="l" t="t" r="r" b="b"/>
              <a:pathLst>
                <a:path w="744" h="292" extrusionOk="0">
                  <a:moveTo>
                    <a:pt x="129" y="0"/>
                  </a:moveTo>
                  <a:cubicBezTo>
                    <a:pt x="97" y="0"/>
                    <a:pt x="65" y="3"/>
                    <a:pt x="33" y="10"/>
                  </a:cubicBezTo>
                  <a:cubicBezTo>
                    <a:pt x="26" y="10"/>
                    <a:pt x="14" y="16"/>
                    <a:pt x="14" y="29"/>
                  </a:cubicBezTo>
                  <a:cubicBezTo>
                    <a:pt x="7" y="35"/>
                    <a:pt x="1" y="48"/>
                    <a:pt x="7" y="54"/>
                  </a:cubicBezTo>
                  <a:cubicBezTo>
                    <a:pt x="14" y="74"/>
                    <a:pt x="26" y="86"/>
                    <a:pt x="46" y="86"/>
                  </a:cubicBezTo>
                  <a:lnTo>
                    <a:pt x="174" y="86"/>
                  </a:lnTo>
                  <a:cubicBezTo>
                    <a:pt x="212" y="86"/>
                    <a:pt x="257" y="93"/>
                    <a:pt x="302" y="99"/>
                  </a:cubicBezTo>
                  <a:cubicBezTo>
                    <a:pt x="340" y="106"/>
                    <a:pt x="378" y="112"/>
                    <a:pt x="417" y="125"/>
                  </a:cubicBezTo>
                  <a:cubicBezTo>
                    <a:pt x="455" y="131"/>
                    <a:pt x="487" y="144"/>
                    <a:pt x="526" y="163"/>
                  </a:cubicBezTo>
                  <a:cubicBezTo>
                    <a:pt x="570" y="182"/>
                    <a:pt x="615" y="208"/>
                    <a:pt x="660" y="240"/>
                  </a:cubicBezTo>
                  <a:cubicBezTo>
                    <a:pt x="673" y="253"/>
                    <a:pt x="692" y="272"/>
                    <a:pt x="705" y="285"/>
                  </a:cubicBezTo>
                  <a:cubicBezTo>
                    <a:pt x="711" y="291"/>
                    <a:pt x="711" y="291"/>
                    <a:pt x="718" y="291"/>
                  </a:cubicBezTo>
                  <a:cubicBezTo>
                    <a:pt x="724" y="291"/>
                    <a:pt x="730" y="291"/>
                    <a:pt x="737" y="285"/>
                  </a:cubicBezTo>
                  <a:cubicBezTo>
                    <a:pt x="743" y="279"/>
                    <a:pt x="743" y="266"/>
                    <a:pt x="737" y="259"/>
                  </a:cubicBezTo>
                  <a:cubicBezTo>
                    <a:pt x="647" y="170"/>
                    <a:pt x="532" y="99"/>
                    <a:pt x="417" y="54"/>
                  </a:cubicBezTo>
                  <a:cubicBezTo>
                    <a:pt x="385" y="48"/>
                    <a:pt x="359" y="35"/>
                    <a:pt x="334" y="29"/>
                  </a:cubicBezTo>
                  <a:lnTo>
                    <a:pt x="314" y="22"/>
                  </a:lnTo>
                  <a:cubicBezTo>
                    <a:pt x="289" y="16"/>
                    <a:pt x="270" y="10"/>
                    <a:pt x="244" y="10"/>
                  </a:cubicBezTo>
                  <a:lnTo>
                    <a:pt x="225" y="10"/>
                  </a:lnTo>
                  <a:cubicBezTo>
                    <a:pt x="193" y="3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" name="Google Shape;3906;p50"/>
            <p:cNvSpPr/>
            <p:nvPr/>
          </p:nvSpPr>
          <p:spPr>
            <a:xfrm>
              <a:off x="2845601" y="3559523"/>
              <a:ext cx="30795" cy="17866"/>
            </a:xfrm>
            <a:custGeom>
              <a:avLst/>
              <a:gdLst/>
              <a:ahLst/>
              <a:cxnLst/>
              <a:rect l="l" t="t" r="r" b="b"/>
              <a:pathLst>
                <a:path w="686" h="398" extrusionOk="0">
                  <a:moveTo>
                    <a:pt x="647" y="0"/>
                  </a:moveTo>
                  <a:cubicBezTo>
                    <a:pt x="583" y="0"/>
                    <a:pt x="525" y="7"/>
                    <a:pt x="461" y="26"/>
                  </a:cubicBezTo>
                  <a:lnTo>
                    <a:pt x="467" y="32"/>
                  </a:lnTo>
                  <a:lnTo>
                    <a:pt x="448" y="39"/>
                  </a:lnTo>
                  <a:cubicBezTo>
                    <a:pt x="423" y="45"/>
                    <a:pt x="403" y="51"/>
                    <a:pt x="378" y="64"/>
                  </a:cubicBezTo>
                  <a:lnTo>
                    <a:pt x="365" y="71"/>
                  </a:lnTo>
                  <a:cubicBezTo>
                    <a:pt x="333" y="83"/>
                    <a:pt x="307" y="96"/>
                    <a:pt x="282" y="116"/>
                  </a:cubicBezTo>
                  <a:cubicBezTo>
                    <a:pt x="173" y="173"/>
                    <a:pt x="77" y="263"/>
                    <a:pt x="7" y="372"/>
                  </a:cubicBezTo>
                  <a:cubicBezTo>
                    <a:pt x="0" y="378"/>
                    <a:pt x="0" y="391"/>
                    <a:pt x="13" y="397"/>
                  </a:cubicBezTo>
                  <a:lnTo>
                    <a:pt x="26" y="397"/>
                  </a:lnTo>
                  <a:cubicBezTo>
                    <a:pt x="32" y="397"/>
                    <a:pt x="32" y="391"/>
                    <a:pt x="39" y="391"/>
                  </a:cubicBezTo>
                  <a:cubicBezTo>
                    <a:pt x="51" y="372"/>
                    <a:pt x="64" y="352"/>
                    <a:pt x="77" y="333"/>
                  </a:cubicBezTo>
                  <a:cubicBezTo>
                    <a:pt x="109" y="295"/>
                    <a:pt x="154" y="263"/>
                    <a:pt x="192" y="231"/>
                  </a:cubicBezTo>
                  <a:cubicBezTo>
                    <a:pt x="224" y="212"/>
                    <a:pt x="256" y="192"/>
                    <a:pt x="295" y="180"/>
                  </a:cubicBezTo>
                  <a:cubicBezTo>
                    <a:pt x="327" y="160"/>
                    <a:pt x="365" y="141"/>
                    <a:pt x="403" y="128"/>
                  </a:cubicBezTo>
                  <a:cubicBezTo>
                    <a:pt x="442" y="116"/>
                    <a:pt x="487" y="109"/>
                    <a:pt x="531" y="96"/>
                  </a:cubicBezTo>
                  <a:lnTo>
                    <a:pt x="602" y="83"/>
                  </a:lnTo>
                  <a:lnTo>
                    <a:pt x="615" y="83"/>
                  </a:lnTo>
                  <a:lnTo>
                    <a:pt x="653" y="77"/>
                  </a:lnTo>
                  <a:cubicBezTo>
                    <a:pt x="672" y="71"/>
                    <a:pt x="685" y="58"/>
                    <a:pt x="685" y="39"/>
                  </a:cubicBezTo>
                  <a:cubicBezTo>
                    <a:pt x="685" y="19"/>
                    <a:pt x="672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" name="Google Shape;3907;p50"/>
            <p:cNvSpPr/>
            <p:nvPr/>
          </p:nvSpPr>
          <p:spPr>
            <a:xfrm>
              <a:off x="2931202" y="3609483"/>
              <a:ext cx="24196" cy="18180"/>
            </a:xfrm>
            <a:custGeom>
              <a:avLst/>
              <a:gdLst/>
              <a:ahLst/>
              <a:cxnLst/>
              <a:rect l="l" t="t" r="r" b="b"/>
              <a:pathLst>
                <a:path w="539" h="405" extrusionOk="0">
                  <a:moveTo>
                    <a:pt x="71" y="1"/>
                  </a:moveTo>
                  <a:cubicBezTo>
                    <a:pt x="58" y="1"/>
                    <a:pt x="52" y="7"/>
                    <a:pt x="52" y="20"/>
                  </a:cubicBezTo>
                  <a:cubicBezTo>
                    <a:pt x="45" y="59"/>
                    <a:pt x="52" y="97"/>
                    <a:pt x="65" y="135"/>
                  </a:cubicBezTo>
                  <a:cubicBezTo>
                    <a:pt x="71" y="155"/>
                    <a:pt x="77" y="174"/>
                    <a:pt x="90" y="187"/>
                  </a:cubicBezTo>
                  <a:cubicBezTo>
                    <a:pt x="97" y="206"/>
                    <a:pt x="109" y="225"/>
                    <a:pt x="129" y="238"/>
                  </a:cubicBezTo>
                  <a:lnTo>
                    <a:pt x="116" y="251"/>
                  </a:lnTo>
                  <a:cubicBezTo>
                    <a:pt x="71" y="283"/>
                    <a:pt x="33" y="321"/>
                    <a:pt x="7" y="372"/>
                  </a:cubicBezTo>
                  <a:cubicBezTo>
                    <a:pt x="1" y="379"/>
                    <a:pt x="1" y="385"/>
                    <a:pt x="7" y="385"/>
                  </a:cubicBezTo>
                  <a:cubicBezTo>
                    <a:pt x="7" y="398"/>
                    <a:pt x="13" y="398"/>
                    <a:pt x="20" y="404"/>
                  </a:cubicBezTo>
                  <a:cubicBezTo>
                    <a:pt x="26" y="404"/>
                    <a:pt x="39" y="398"/>
                    <a:pt x="39" y="391"/>
                  </a:cubicBezTo>
                  <a:cubicBezTo>
                    <a:pt x="45" y="379"/>
                    <a:pt x="58" y="366"/>
                    <a:pt x="65" y="353"/>
                  </a:cubicBezTo>
                  <a:cubicBezTo>
                    <a:pt x="90" y="327"/>
                    <a:pt x="116" y="302"/>
                    <a:pt x="148" y="276"/>
                  </a:cubicBezTo>
                  <a:cubicBezTo>
                    <a:pt x="180" y="251"/>
                    <a:pt x="218" y="225"/>
                    <a:pt x="257" y="212"/>
                  </a:cubicBezTo>
                  <a:cubicBezTo>
                    <a:pt x="282" y="199"/>
                    <a:pt x="308" y="193"/>
                    <a:pt x="340" y="187"/>
                  </a:cubicBezTo>
                  <a:lnTo>
                    <a:pt x="385" y="187"/>
                  </a:lnTo>
                  <a:cubicBezTo>
                    <a:pt x="391" y="187"/>
                    <a:pt x="397" y="193"/>
                    <a:pt x="404" y="193"/>
                  </a:cubicBezTo>
                  <a:cubicBezTo>
                    <a:pt x="410" y="193"/>
                    <a:pt x="417" y="193"/>
                    <a:pt x="423" y="199"/>
                  </a:cubicBezTo>
                  <a:cubicBezTo>
                    <a:pt x="436" y="199"/>
                    <a:pt x="442" y="206"/>
                    <a:pt x="449" y="212"/>
                  </a:cubicBezTo>
                  <a:cubicBezTo>
                    <a:pt x="455" y="219"/>
                    <a:pt x="461" y="225"/>
                    <a:pt x="474" y="238"/>
                  </a:cubicBezTo>
                  <a:cubicBezTo>
                    <a:pt x="481" y="251"/>
                    <a:pt x="487" y="263"/>
                    <a:pt x="493" y="270"/>
                  </a:cubicBezTo>
                  <a:cubicBezTo>
                    <a:pt x="493" y="283"/>
                    <a:pt x="500" y="295"/>
                    <a:pt x="500" y="302"/>
                  </a:cubicBezTo>
                  <a:cubicBezTo>
                    <a:pt x="500" y="315"/>
                    <a:pt x="506" y="321"/>
                    <a:pt x="519" y="321"/>
                  </a:cubicBezTo>
                  <a:lnTo>
                    <a:pt x="525" y="321"/>
                  </a:lnTo>
                  <a:cubicBezTo>
                    <a:pt x="532" y="315"/>
                    <a:pt x="532" y="315"/>
                    <a:pt x="538" y="308"/>
                  </a:cubicBezTo>
                  <a:cubicBezTo>
                    <a:pt x="538" y="302"/>
                    <a:pt x="538" y="302"/>
                    <a:pt x="538" y="295"/>
                  </a:cubicBezTo>
                  <a:cubicBezTo>
                    <a:pt x="532" y="263"/>
                    <a:pt x="519" y="231"/>
                    <a:pt x="493" y="206"/>
                  </a:cubicBezTo>
                  <a:cubicBezTo>
                    <a:pt x="487" y="193"/>
                    <a:pt x="481" y="187"/>
                    <a:pt x="468" y="180"/>
                  </a:cubicBezTo>
                  <a:cubicBezTo>
                    <a:pt x="455" y="174"/>
                    <a:pt x="449" y="167"/>
                    <a:pt x="436" y="161"/>
                  </a:cubicBezTo>
                  <a:lnTo>
                    <a:pt x="410" y="155"/>
                  </a:lnTo>
                  <a:lnTo>
                    <a:pt x="397" y="155"/>
                  </a:lnTo>
                  <a:cubicBezTo>
                    <a:pt x="391" y="151"/>
                    <a:pt x="385" y="150"/>
                    <a:pt x="378" y="150"/>
                  </a:cubicBezTo>
                  <a:cubicBezTo>
                    <a:pt x="372" y="150"/>
                    <a:pt x="365" y="151"/>
                    <a:pt x="359" y="155"/>
                  </a:cubicBezTo>
                  <a:cubicBezTo>
                    <a:pt x="333" y="155"/>
                    <a:pt x="308" y="155"/>
                    <a:pt x="282" y="167"/>
                  </a:cubicBezTo>
                  <a:cubicBezTo>
                    <a:pt x="237" y="180"/>
                    <a:pt x="199" y="199"/>
                    <a:pt x="161" y="225"/>
                  </a:cubicBezTo>
                  <a:cubicBezTo>
                    <a:pt x="148" y="212"/>
                    <a:pt x="141" y="193"/>
                    <a:pt x="129" y="180"/>
                  </a:cubicBezTo>
                  <a:cubicBezTo>
                    <a:pt x="122" y="167"/>
                    <a:pt x="116" y="155"/>
                    <a:pt x="109" y="142"/>
                  </a:cubicBezTo>
                  <a:cubicBezTo>
                    <a:pt x="109" y="135"/>
                    <a:pt x="103" y="123"/>
                    <a:pt x="103" y="110"/>
                  </a:cubicBezTo>
                  <a:cubicBezTo>
                    <a:pt x="97" y="97"/>
                    <a:pt x="97" y="84"/>
                    <a:pt x="97" y="78"/>
                  </a:cubicBezTo>
                  <a:cubicBezTo>
                    <a:pt x="97" y="71"/>
                    <a:pt x="97" y="59"/>
                    <a:pt x="97" y="52"/>
                  </a:cubicBezTo>
                  <a:lnTo>
                    <a:pt x="97" y="20"/>
                  </a:lnTo>
                  <a:cubicBezTo>
                    <a:pt x="97" y="14"/>
                    <a:pt x="90" y="7"/>
                    <a:pt x="7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" name="Google Shape;3908;p50"/>
            <p:cNvSpPr/>
            <p:nvPr/>
          </p:nvSpPr>
          <p:spPr>
            <a:xfrm>
              <a:off x="2912259" y="3645708"/>
              <a:ext cx="40536" cy="34790"/>
            </a:xfrm>
            <a:custGeom>
              <a:avLst/>
              <a:gdLst/>
              <a:ahLst/>
              <a:cxnLst/>
              <a:rect l="l" t="t" r="r" b="b"/>
              <a:pathLst>
                <a:path w="903" h="775" fill="none" extrusionOk="0">
                  <a:moveTo>
                    <a:pt x="0" y="0"/>
                  </a:moveTo>
                  <a:cubicBezTo>
                    <a:pt x="0" y="0"/>
                    <a:pt x="333" y="775"/>
                    <a:pt x="903" y="64"/>
                  </a:cubicBezTo>
                </a:path>
              </a:pathLst>
            </a:custGeom>
            <a:solidFill>
              <a:schemeClr val="dk1"/>
            </a:solidFill>
            <a:ln w="950" cap="rnd" cmpd="sng">
              <a:solidFill>
                <a:srgbClr val="432E3A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" name="Google Shape;3909;p50"/>
            <p:cNvSpPr/>
            <p:nvPr/>
          </p:nvSpPr>
          <p:spPr>
            <a:xfrm>
              <a:off x="3155283" y="3050987"/>
              <a:ext cx="767170" cy="543079"/>
            </a:xfrm>
            <a:custGeom>
              <a:avLst/>
              <a:gdLst/>
              <a:ahLst/>
              <a:cxnLst/>
              <a:rect l="l" t="t" r="r" b="b"/>
              <a:pathLst>
                <a:path w="17090" h="12098" extrusionOk="0">
                  <a:moveTo>
                    <a:pt x="1" y="1"/>
                  </a:moveTo>
                  <a:lnTo>
                    <a:pt x="1" y="1492"/>
                  </a:lnTo>
                  <a:lnTo>
                    <a:pt x="1" y="10555"/>
                  </a:lnTo>
                  <a:lnTo>
                    <a:pt x="16085" y="12097"/>
                  </a:lnTo>
                  <a:lnTo>
                    <a:pt x="17090" y="16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Google Shape;3910;p50"/>
            <p:cNvSpPr/>
            <p:nvPr/>
          </p:nvSpPr>
          <p:spPr>
            <a:xfrm>
              <a:off x="3849430" y="3042952"/>
              <a:ext cx="240790" cy="87670"/>
            </a:xfrm>
            <a:custGeom>
              <a:avLst/>
              <a:gdLst/>
              <a:ahLst/>
              <a:cxnLst/>
              <a:rect l="l" t="t" r="r" b="b"/>
              <a:pathLst>
                <a:path w="5364" h="1953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26"/>
                    <a:pt x="32" y="45"/>
                    <a:pt x="58" y="45"/>
                  </a:cubicBezTo>
                  <a:lnTo>
                    <a:pt x="58" y="39"/>
                  </a:lnTo>
                  <a:lnTo>
                    <a:pt x="160" y="45"/>
                  </a:lnTo>
                  <a:lnTo>
                    <a:pt x="269" y="52"/>
                  </a:lnTo>
                  <a:cubicBezTo>
                    <a:pt x="179" y="192"/>
                    <a:pt x="122" y="346"/>
                    <a:pt x="83" y="513"/>
                  </a:cubicBezTo>
                  <a:cubicBezTo>
                    <a:pt x="45" y="698"/>
                    <a:pt x="45" y="890"/>
                    <a:pt x="83" y="1076"/>
                  </a:cubicBezTo>
                  <a:cubicBezTo>
                    <a:pt x="109" y="1172"/>
                    <a:pt x="141" y="1261"/>
                    <a:pt x="186" y="1351"/>
                  </a:cubicBezTo>
                  <a:cubicBezTo>
                    <a:pt x="224" y="1434"/>
                    <a:pt x="282" y="1517"/>
                    <a:pt x="346" y="1588"/>
                  </a:cubicBezTo>
                  <a:cubicBezTo>
                    <a:pt x="416" y="1665"/>
                    <a:pt x="493" y="1735"/>
                    <a:pt x="583" y="1793"/>
                  </a:cubicBezTo>
                  <a:cubicBezTo>
                    <a:pt x="666" y="1844"/>
                    <a:pt x="755" y="1882"/>
                    <a:pt x="851" y="1908"/>
                  </a:cubicBezTo>
                  <a:cubicBezTo>
                    <a:pt x="941" y="1933"/>
                    <a:pt x="1037" y="1946"/>
                    <a:pt x="1133" y="1953"/>
                  </a:cubicBezTo>
                  <a:lnTo>
                    <a:pt x="1235" y="1953"/>
                  </a:lnTo>
                  <a:cubicBezTo>
                    <a:pt x="1293" y="1953"/>
                    <a:pt x="1351" y="1953"/>
                    <a:pt x="1421" y="1946"/>
                  </a:cubicBezTo>
                  <a:cubicBezTo>
                    <a:pt x="1523" y="1940"/>
                    <a:pt x="1626" y="1927"/>
                    <a:pt x="1722" y="1914"/>
                  </a:cubicBezTo>
                  <a:lnTo>
                    <a:pt x="1792" y="1901"/>
                  </a:lnTo>
                  <a:lnTo>
                    <a:pt x="1831" y="1901"/>
                  </a:lnTo>
                  <a:lnTo>
                    <a:pt x="1875" y="1895"/>
                  </a:lnTo>
                  <a:lnTo>
                    <a:pt x="1895" y="1895"/>
                  </a:lnTo>
                  <a:lnTo>
                    <a:pt x="2055" y="1876"/>
                  </a:lnTo>
                  <a:cubicBezTo>
                    <a:pt x="2170" y="1857"/>
                    <a:pt x="2291" y="1844"/>
                    <a:pt x="2407" y="1825"/>
                  </a:cubicBezTo>
                  <a:cubicBezTo>
                    <a:pt x="2663" y="1786"/>
                    <a:pt x="2893" y="1741"/>
                    <a:pt x="3111" y="1690"/>
                  </a:cubicBezTo>
                  <a:cubicBezTo>
                    <a:pt x="3341" y="1633"/>
                    <a:pt x="3571" y="1562"/>
                    <a:pt x="3795" y="1479"/>
                  </a:cubicBezTo>
                  <a:cubicBezTo>
                    <a:pt x="3988" y="1409"/>
                    <a:pt x="4173" y="1319"/>
                    <a:pt x="4359" y="1229"/>
                  </a:cubicBezTo>
                  <a:cubicBezTo>
                    <a:pt x="4653" y="1082"/>
                    <a:pt x="5018" y="865"/>
                    <a:pt x="5248" y="525"/>
                  </a:cubicBezTo>
                  <a:cubicBezTo>
                    <a:pt x="5293" y="468"/>
                    <a:pt x="5325" y="397"/>
                    <a:pt x="5357" y="333"/>
                  </a:cubicBezTo>
                  <a:cubicBezTo>
                    <a:pt x="5364" y="314"/>
                    <a:pt x="5364" y="301"/>
                    <a:pt x="5364" y="282"/>
                  </a:cubicBezTo>
                  <a:lnTo>
                    <a:pt x="4800" y="256"/>
                  </a:lnTo>
                  <a:lnTo>
                    <a:pt x="1869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Google Shape;3911;p50"/>
            <p:cNvSpPr/>
            <p:nvPr/>
          </p:nvSpPr>
          <p:spPr>
            <a:xfrm>
              <a:off x="3842517" y="3055296"/>
              <a:ext cx="248287" cy="1119691"/>
            </a:xfrm>
            <a:custGeom>
              <a:avLst/>
              <a:gdLst/>
              <a:ahLst/>
              <a:cxnLst/>
              <a:rect l="l" t="t" r="r" b="b"/>
              <a:pathLst>
                <a:path w="5531" h="24943" extrusionOk="0">
                  <a:moveTo>
                    <a:pt x="5486" y="1"/>
                  </a:moveTo>
                  <a:lnTo>
                    <a:pt x="5492" y="7"/>
                  </a:lnTo>
                  <a:cubicBezTo>
                    <a:pt x="5489" y="4"/>
                    <a:pt x="5487" y="2"/>
                    <a:pt x="5486" y="2"/>
                  </a:cubicBezTo>
                  <a:cubicBezTo>
                    <a:pt x="5484" y="2"/>
                    <a:pt x="5482" y="4"/>
                    <a:pt x="5479" y="7"/>
                  </a:cubicBezTo>
                  <a:lnTo>
                    <a:pt x="5454" y="7"/>
                  </a:lnTo>
                  <a:lnTo>
                    <a:pt x="5262" y="26"/>
                  </a:lnTo>
                  <a:lnTo>
                    <a:pt x="5172" y="39"/>
                  </a:lnTo>
                  <a:lnTo>
                    <a:pt x="5095" y="46"/>
                  </a:lnTo>
                  <a:lnTo>
                    <a:pt x="3098" y="295"/>
                  </a:lnTo>
                  <a:lnTo>
                    <a:pt x="1722" y="468"/>
                  </a:lnTo>
                  <a:lnTo>
                    <a:pt x="346" y="634"/>
                  </a:lnTo>
                  <a:lnTo>
                    <a:pt x="327" y="634"/>
                  </a:lnTo>
                  <a:lnTo>
                    <a:pt x="128" y="660"/>
                  </a:lnTo>
                  <a:cubicBezTo>
                    <a:pt x="116" y="660"/>
                    <a:pt x="103" y="666"/>
                    <a:pt x="96" y="673"/>
                  </a:cubicBezTo>
                  <a:cubicBezTo>
                    <a:pt x="90" y="679"/>
                    <a:pt x="84" y="692"/>
                    <a:pt x="84" y="705"/>
                  </a:cubicBezTo>
                  <a:cubicBezTo>
                    <a:pt x="84" y="711"/>
                    <a:pt x="90" y="724"/>
                    <a:pt x="96" y="730"/>
                  </a:cubicBezTo>
                  <a:cubicBezTo>
                    <a:pt x="103" y="737"/>
                    <a:pt x="116" y="743"/>
                    <a:pt x="122" y="743"/>
                  </a:cubicBezTo>
                  <a:lnTo>
                    <a:pt x="301" y="724"/>
                  </a:lnTo>
                  <a:lnTo>
                    <a:pt x="461" y="705"/>
                  </a:lnTo>
                  <a:lnTo>
                    <a:pt x="461" y="705"/>
                  </a:lnTo>
                  <a:cubicBezTo>
                    <a:pt x="423" y="1396"/>
                    <a:pt x="346" y="2094"/>
                    <a:pt x="276" y="2772"/>
                  </a:cubicBezTo>
                  <a:lnTo>
                    <a:pt x="250" y="3022"/>
                  </a:lnTo>
                  <a:cubicBezTo>
                    <a:pt x="212" y="3367"/>
                    <a:pt x="167" y="3770"/>
                    <a:pt x="141" y="4187"/>
                  </a:cubicBezTo>
                  <a:cubicBezTo>
                    <a:pt x="109" y="4603"/>
                    <a:pt x="84" y="4987"/>
                    <a:pt x="77" y="5358"/>
                  </a:cubicBezTo>
                  <a:lnTo>
                    <a:pt x="77" y="5787"/>
                  </a:lnTo>
                  <a:lnTo>
                    <a:pt x="77" y="6561"/>
                  </a:lnTo>
                  <a:lnTo>
                    <a:pt x="77" y="7457"/>
                  </a:lnTo>
                  <a:lnTo>
                    <a:pt x="77" y="8161"/>
                  </a:lnTo>
                  <a:lnTo>
                    <a:pt x="77" y="10164"/>
                  </a:lnTo>
                  <a:cubicBezTo>
                    <a:pt x="77" y="11086"/>
                    <a:pt x="77" y="11873"/>
                    <a:pt x="71" y="12571"/>
                  </a:cubicBezTo>
                  <a:cubicBezTo>
                    <a:pt x="71" y="13397"/>
                    <a:pt x="58" y="14235"/>
                    <a:pt x="45" y="14945"/>
                  </a:cubicBezTo>
                  <a:lnTo>
                    <a:pt x="45" y="14958"/>
                  </a:lnTo>
                  <a:cubicBezTo>
                    <a:pt x="20" y="16482"/>
                    <a:pt x="0" y="18056"/>
                    <a:pt x="13" y="19637"/>
                  </a:cubicBezTo>
                  <a:cubicBezTo>
                    <a:pt x="20" y="20623"/>
                    <a:pt x="39" y="21531"/>
                    <a:pt x="77" y="22408"/>
                  </a:cubicBezTo>
                  <a:cubicBezTo>
                    <a:pt x="96" y="22831"/>
                    <a:pt x="122" y="23279"/>
                    <a:pt x="160" y="23746"/>
                  </a:cubicBezTo>
                  <a:cubicBezTo>
                    <a:pt x="167" y="23842"/>
                    <a:pt x="173" y="23938"/>
                    <a:pt x="180" y="24034"/>
                  </a:cubicBezTo>
                  <a:cubicBezTo>
                    <a:pt x="192" y="24136"/>
                    <a:pt x="205" y="24232"/>
                    <a:pt x="224" y="24341"/>
                  </a:cubicBezTo>
                  <a:cubicBezTo>
                    <a:pt x="244" y="24431"/>
                    <a:pt x="263" y="24527"/>
                    <a:pt x="295" y="24623"/>
                  </a:cubicBezTo>
                  <a:cubicBezTo>
                    <a:pt x="327" y="24712"/>
                    <a:pt x="365" y="24802"/>
                    <a:pt x="417" y="24892"/>
                  </a:cubicBezTo>
                  <a:cubicBezTo>
                    <a:pt x="410" y="24898"/>
                    <a:pt x="410" y="24904"/>
                    <a:pt x="417" y="24911"/>
                  </a:cubicBezTo>
                  <a:cubicBezTo>
                    <a:pt x="417" y="24917"/>
                    <a:pt x="423" y="24930"/>
                    <a:pt x="436" y="24936"/>
                  </a:cubicBezTo>
                  <a:cubicBezTo>
                    <a:pt x="442" y="24936"/>
                    <a:pt x="449" y="24936"/>
                    <a:pt x="455" y="24943"/>
                  </a:cubicBezTo>
                  <a:lnTo>
                    <a:pt x="468" y="24943"/>
                  </a:lnTo>
                  <a:lnTo>
                    <a:pt x="2836" y="24021"/>
                  </a:lnTo>
                  <a:lnTo>
                    <a:pt x="2900" y="24002"/>
                  </a:lnTo>
                  <a:lnTo>
                    <a:pt x="2964" y="23976"/>
                  </a:lnTo>
                  <a:lnTo>
                    <a:pt x="3015" y="23957"/>
                  </a:lnTo>
                  <a:lnTo>
                    <a:pt x="3034" y="23951"/>
                  </a:lnTo>
                  <a:lnTo>
                    <a:pt x="3143" y="23906"/>
                  </a:lnTo>
                  <a:lnTo>
                    <a:pt x="3316" y="23836"/>
                  </a:lnTo>
                  <a:lnTo>
                    <a:pt x="4327" y="23452"/>
                  </a:lnTo>
                  <a:cubicBezTo>
                    <a:pt x="4340" y="23445"/>
                    <a:pt x="4346" y="23439"/>
                    <a:pt x="4353" y="23432"/>
                  </a:cubicBezTo>
                  <a:cubicBezTo>
                    <a:pt x="4353" y="23413"/>
                    <a:pt x="4359" y="23400"/>
                    <a:pt x="4366" y="23381"/>
                  </a:cubicBezTo>
                  <a:lnTo>
                    <a:pt x="4558" y="19528"/>
                  </a:lnTo>
                  <a:lnTo>
                    <a:pt x="4654" y="17627"/>
                  </a:lnTo>
                  <a:lnTo>
                    <a:pt x="4858" y="13550"/>
                  </a:lnTo>
                  <a:lnTo>
                    <a:pt x="5063" y="9390"/>
                  </a:lnTo>
                  <a:cubicBezTo>
                    <a:pt x="5198" y="6772"/>
                    <a:pt x="5326" y="4155"/>
                    <a:pt x="5454" y="1537"/>
                  </a:cubicBezTo>
                  <a:lnTo>
                    <a:pt x="5473" y="1198"/>
                  </a:lnTo>
                  <a:lnTo>
                    <a:pt x="5511" y="442"/>
                  </a:lnTo>
                  <a:lnTo>
                    <a:pt x="5530" y="58"/>
                  </a:lnTo>
                  <a:lnTo>
                    <a:pt x="5530" y="46"/>
                  </a:lnTo>
                  <a:cubicBezTo>
                    <a:pt x="5530" y="33"/>
                    <a:pt x="5524" y="20"/>
                    <a:pt x="5518" y="14"/>
                  </a:cubicBezTo>
                  <a:cubicBezTo>
                    <a:pt x="5511" y="7"/>
                    <a:pt x="5498" y="1"/>
                    <a:pt x="5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Google Shape;3912;p50"/>
            <p:cNvSpPr/>
            <p:nvPr/>
          </p:nvSpPr>
          <p:spPr>
            <a:xfrm>
              <a:off x="3584232" y="3455787"/>
              <a:ext cx="137947" cy="175879"/>
            </a:xfrm>
            <a:custGeom>
              <a:avLst/>
              <a:gdLst/>
              <a:ahLst/>
              <a:cxnLst/>
              <a:rect l="l" t="t" r="r" b="b"/>
              <a:pathLst>
                <a:path w="3073" h="3918" extrusionOk="0">
                  <a:moveTo>
                    <a:pt x="1140" y="1"/>
                  </a:moveTo>
                  <a:cubicBezTo>
                    <a:pt x="929" y="1"/>
                    <a:pt x="730" y="71"/>
                    <a:pt x="570" y="206"/>
                  </a:cubicBezTo>
                  <a:cubicBezTo>
                    <a:pt x="487" y="282"/>
                    <a:pt x="423" y="385"/>
                    <a:pt x="378" y="487"/>
                  </a:cubicBezTo>
                  <a:lnTo>
                    <a:pt x="359" y="487"/>
                  </a:lnTo>
                  <a:cubicBezTo>
                    <a:pt x="346" y="487"/>
                    <a:pt x="327" y="494"/>
                    <a:pt x="321" y="506"/>
                  </a:cubicBezTo>
                  <a:cubicBezTo>
                    <a:pt x="308" y="519"/>
                    <a:pt x="301" y="532"/>
                    <a:pt x="301" y="551"/>
                  </a:cubicBezTo>
                  <a:cubicBezTo>
                    <a:pt x="295" y="596"/>
                    <a:pt x="289" y="647"/>
                    <a:pt x="282" y="698"/>
                  </a:cubicBezTo>
                  <a:cubicBezTo>
                    <a:pt x="276" y="743"/>
                    <a:pt x="269" y="794"/>
                    <a:pt x="263" y="839"/>
                  </a:cubicBezTo>
                  <a:cubicBezTo>
                    <a:pt x="257" y="865"/>
                    <a:pt x="250" y="884"/>
                    <a:pt x="244" y="903"/>
                  </a:cubicBezTo>
                  <a:cubicBezTo>
                    <a:pt x="237" y="916"/>
                    <a:pt x="237" y="935"/>
                    <a:pt x="244" y="948"/>
                  </a:cubicBezTo>
                  <a:cubicBezTo>
                    <a:pt x="225" y="1063"/>
                    <a:pt x="205" y="1185"/>
                    <a:pt x="180" y="1306"/>
                  </a:cubicBezTo>
                  <a:cubicBezTo>
                    <a:pt x="154" y="1479"/>
                    <a:pt x="122" y="1652"/>
                    <a:pt x="97" y="1831"/>
                  </a:cubicBezTo>
                  <a:cubicBezTo>
                    <a:pt x="90" y="1831"/>
                    <a:pt x="77" y="1838"/>
                    <a:pt x="71" y="1844"/>
                  </a:cubicBezTo>
                  <a:cubicBezTo>
                    <a:pt x="65" y="1857"/>
                    <a:pt x="58" y="1870"/>
                    <a:pt x="58" y="1882"/>
                  </a:cubicBezTo>
                  <a:lnTo>
                    <a:pt x="45" y="1953"/>
                  </a:lnTo>
                  <a:cubicBezTo>
                    <a:pt x="13" y="2145"/>
                    <a:pt x="1" y="2337"/>
                    <a:pt x="7" y="2523"/>
                  </a:cubicBezTo>
                  <a:cubicBezTo>
                    <a:pt x="26" y="2740"/>
                    <a:pt x="97" y="2945"/>
                    <a:pt x="212" y="3124"/>
                  </a:cubicBezTo>
                  <a:cubicBezTo>
                    <a:pt x="314" y="3271"/>
                    <a:pt x="436" y="3399"/>
                    <a:pt x="577" y="3508"/>
                  </a:cubicBezTo>
                  <a:cubicBezTo>
                    <a:pt x="724" y="3617"/>
                    <a:pt x="884" y="3713"/>
                    <a:pt x="1057" y="3783"/>
                  </a:cubicBezTo>
                  <a:cubicBezTo>
                    <a:pt x="1229" y="3854"/>
                    <a:pt x="1409" y="3892"/>
                    <a:pt x="1594" y="3911"/>
                  </a:cubicBezTo>
                  <a:cubicBezTo>
                    <a:pt x="1639" y="3911"/>
                    <a:pt x="1684" y="3918"/>
                    <a:pt x="1729" y="3918"/>
                  </a:cubicBezTo>
                  <a:cubicBezTo>
                    <a:pt x="1863" y="3918"/>
                    <a:pt x="1991" y="3899"/>
                    <a:pt x="2119" y="3860"/>
                  </a:cubicBezTo>
                  <a:cubicBezTo>
                    <a:pt x="2292" y="3809"/>
                    <a:pt x="2445" y="3713"/>
                    <a:pt x="2567" y="3585"/>
                  </a:cubicBezTo>
                  <a:cubicBezTo>
                    <a:pt x="2670" y="3463"/>
                    <a:pt x="2746" y="3316"/>
                    <a:pt x="2791" y="3156"/>
                  </a:cubicBezTo>
                  <a:cubicBezTo>
                    <a:pt x="2810" y="3067"/>
                    <a:pt x="2830" y="2971"/>
                    <a:pt x="2836" y="2875"/>
                  </a:cubicBezTo>
                  <a:cubicBezTo>
                    <a:pt x="2836" y="2843"/>
                    <a:pt x="2842" y="2804"/>
                    <a:pt x="2842" y="2772"/>
                  </a:cubicBezTo>
                  <a:cubicBezTo>
                    <a:pt x="2881" y="2894"/>
                    <a:pt x="2919" y="3009"/>
                    <a:pt x="2958" y="3124"/>
                  </a:cubicBezTo>
                  <a:cubicBezTo>
                    <a:pt x="2964" y="3150"/>
                    <a:pt x="2990" y="3163"/>
                    <a:pt x="3015" y="3169"/>
                  </a:cubicBezTo>
                  <a:lnTo>
                    <a:pt x="3028" y="3169"/>
                  </a:lnTo>
                  <a:cubicBezTo>
                    <a:pt x="3047" y="3163"/>
                    <a:pt x="3060" y="3150"/>
                    <a:pt x="3066" y="3137"/>
                  </a:cubicBezTo>
                  <a:cubicBezTo>
                    <a:pt x="3073" y="3124"/>
                    <a:pt x="3073" y="3105"/>
                    <a:pt x="3066" y="3092"/>
                  </a:cubicBezTo>
                  <a:cubicBezTo>
                    <a:pt x="2906" y="2593"/>
                    <a:pt x="2766" y="2087"/>
                    <a:pt x="2657" y="1575"/>
                  </a:cubicBezTo>
                  <a:cubicBezTo>
                    <a:pt x="2631" y="1466"/>
                    <a:pt x="2606" y="1351"/>
                    <a:pt x="2580" y="1242"/>
                  </a:cubicBezTo>
                  <a:cubicBezTo>
                    <a:pt x="2580" y="1230"/>
                    <a:pt x="2580" y="1217"/>
                    <a:pt x="2580" y="1204"/>
                  </a:cubicBezTo>
                  <a:cubicBezTo>
                    <a:pt x="2567" y="1121"/>
                    <a:pt x="2542" y="1044"/>
                    <a:pt x="2510" y="967"/>
                  </a:cubicBezTo>
                  <a:cubicBezTo>
                    <a:pt x="2471" y="794"/>
                    <a:pt x="2433" y="647"/>
                    <a:pt x="2388" y="506"/>
                  </a:cubicBezTo>
                  <a:cubicBezTo>
                    <a:pt x="2381" y="481"/>
                    <a:pt x="2356" y="462"/>
                    <a:pt x="2330" y="462"/>
                  </a:cubicBezTo>
                  <a:lnTo>
                    <a:pt x="2317" y="462"/>
                  </a:lnTo>
                  <a:cubicBezTo>
                    <a:pt x="2285" y="474"/>
                    <a:pt x="2266" y="506"/>
                    <a:pt x="2273" y="538"/>
                  </a:cubicBezTo>
                  <a:lnTo>
                    <a:pt x="2279" y="551"/>
                  </a:lnTo>
                  <a:lnTo>
                    <a:pt x="2298" y="615"/>
                  </a:lnTo>
                  <a:cubicBezTo>
                    <a:pt x="2234" y="538"/>
                    <a:pt x="2164" y="468"/>
                    <a:pt x="2087" y="404"/>
                  </a:cubicBezTo>
                  <a:cubicBezTo>
                    <a:pt x="1959" y="289"/>
                    <a:pt x="1812" y="199"/>
                    <a:pt x="1658" y="122"/>
                  </a:cubicBezTo>
                  <a:cubicBezTo>
                    <a:pt x="1505" y="58"/>
                    <a:pt x="1345" y="14"/>
                    <a:pt x="1178" y="7"/>
                  </a:cubicBezTo>
                  <a:lnTo>
                    <a:pt x="1127" y="7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Google Shape;3913;p50"/>
            <p:cNvSpPr/>
            <p:nvPr/>
          </p:nvSpPr>
          <p:spPr>
            <a:xfrm>
              <a:off x="3592851" y="3455517"/>
              <a:ext cx="110385" cy="79051"/>
            </a:xfrm>
            <a:custGeom>
              <a:avLst/>
              <a:gdLst/>
              <a:ahLst/>
              <a:cxnLst/>
              <a:rect l="l" t="t" r="r" b="b"/>
              <a:pathLst>
                <a:path w="2459" h="1761" extrusionOk="0">
                  <a:moveTo>
                    <a:pt x="935" y="0"/>
                  </a:moveTo>
                  <a:cubicBezTo>
                    <a:pt x="724" y="0"/>
                    <a:pt x="525" y="71"/>
                    <a:pt x="365" y="205"/>
                  </a:cubicBezTo>
                  <a:lnTo>
                    <a:pt x="378" y="212"/>
                  </a:lnTo>
                  <a:cubicBezTo>
                    <a:pt x="295" y="288"/>
                    <a:pt x="225" y="384"/>
                    <a:pt x="186" y="493"/>
                  </a:cubicBezTo>
                  <a:cubicBezTo>
                    <a:pt x="182" y="493"/>
                    <a:pt x="178" y="490"/>
                    <a:pt x="173" y="490"/>
                  </a:cubicBezTo>
                  <a:cubicBezTo>
                    <a:pt x="171" y="490"/>
                    <a:pt x="169" y="491"/>
                    <a:pt x="167" y="493"/>
                  </a:cubicBezTo>
                  <a:cubicBezTo>
                    <a:pt x="164" y="491"/>
                    <a:pt x="160" y="491"/>
                    <a:pt x="156" y="491"/>
                  </a:cubicBezTo>
                  <a:cubicBezTo>
                    <a:pt x="144" y="491"/>
                    <a:pt x="132" y="497"/>
                    <a:pt x="122" y="506"/>
                  </a:cubicBezTo>
                  <a:cubicBezTo>
                    <a:pt x="116" y="519"/>
                    <a:pt x="109" y="538"/>
                    <a:pt x="109" y="551"/>
                  </a:cubicBezTo>
                  <a:cubicBezTo>
                    <a:pt x="103" y="602"/>
                    <a:pt x="97" y="647"/>
                    <a:pt x="90" y="698"/>
                  </a:cubicBezTo>
                  <a:cubicBezTo>
                    <a:pt x="84" y="743"/>
                    <a:pt x="77" y="794"/>
                    <a:pt x="65" y="845"/>
                  </a:cubicBezTo>
                  <a:cubicBezTo>
                    <a:pt x="58" y="864"/>
                    <a:pt x="52" y="884"/>
                    <a:pt x="45" y="903"/>
                  </a:cubicBezTo>
                  <a:cubicBezTo>
                    <a:pt x="39" y="916"/>
                    <a:pt x="39" y="935"/>
                    <a:pt x="45" y="948"/>
                  </a:cubicBezTo>
                  <a:cubicBezTo>
                    <a:pt x="33" y="1044"/>
                    <a:pt x="13" y="1140"/>
                    <a:pt x="1" y="1236"/>
                  </a:cubicBezTo>
                  <a:cubicBezTo>
                    <a:pt x="26" y="1236"/>
                    <a:pt x="52" y="1236"/>
                    <a:pt x="77" y="1242"/>
                  </a:cubicBezTo>
                  <a:cubicBezTo>
                    <a:pt x="135" y="1248"/>
                    <a:pt x="193" y="1261"/>
                    <a:pt x="250" y="1274"/>
                  </a:cubicBezTo>
                  <a:cubicBezTo>
                    <a:pt x="372" y="1312"/>
                    <a:pt x="493" y="1357"/>
                    <a:pt x="609" y="1415"/>
                  </a:cubicBezTo>
                  <a:cubicBezTo>
                    <a:pt x="730" y="1466"/>
                    <a:pt x="852" y="1530"/>
                    <a:pt x="973" y="1581"/>
                  </a:cubicBezTo>
                  <a:cubicBezTo>
                    <a:pt x="1082" y="1632"/>
                    <a:pt x="1191" y="1677"/>
                    <a:pt x="1313" y="1709"/>
                  </a:cubicBezTo>
                  <a:cubicBezTo>
                    <a:pt x="1396" y="1728"/>
                    <a:pt x="1479" y="1741"/>
                    <a:pt x="1562" y="1748"/>
                  </a:cubicBezTo>
                  <a:cubicBezTo>
                    <a:pt x="1643" y="1760"/>
                    <a:pt x="1724" y="1760"/>
                    <a:pt x="1805" y="1760"/>
                  </a:cubicBezTo>
                  <a:lnTo>
                    <a:pt x="1805" y="1760"/>
                  </a:lnTo>
                  <a:cubicBezTo>
                    <a:pt x="1869" y="1754"/>
                    <a:pt x="1927" y="1748"/>
                    <a:pt x="1985" y="1741"/>
                  </a:cubicBezTo>
                  <a:cubicBezTo>
                    <a:pt x="2036" y="1735"/>
                    <a:pt x="2093" y="1722"/>
                    <a:pt x="2145" y="1703"/>
                  </a:cubicBezTo>
                  <a:lnTo>
                    <a:pt x="2138" y="1703"/>
                  </a:lnTo>
                  <a:cubicBezTo>
                    <a:pt x="2183" y="1690"/>
                    <a:pt x="2221" y="1677"/>
                    <a:pt x="2266" y="1658"/>
                  </a:cubicBezTo>
                  <a:cubicBezTo>
                    <a:pt x="2305" y="1639"/>
                    <a:pt x="2343" y="1620"/>
                    <a:pt x="2375" y="1600"/>
                  </a:cubicBezTo>
                  <a:cubicBezTo>
                    <a:pt x="2407" y="1581"/>
                    <a:pt x="2433" y="1562"/>
                    <a:pt x="2458" y="1543"/>
                  </a:cubicBezTo>
                  <a:cubicBezTo>
                    <a:pt x="2433" y="1440"/>
                    <a:pt x="2414" y="1338"/>
                    <a:pt x="2388" y="1242"/>
                  </a:cubicBezTo>
                  <a:cubicBezTo>
                    <a:pt x="2388" y="1229"/>
                    <a:pt x="2388" y="1216"/>
                    <a:pt x="2388" y="1204"/>
                  </a:cubicBezTo>
                  <a:cubicBezTo>
                    <a:pt x="2375" y="1120"/>
                    <a:pt x="2350" y="1044"/>
                    <a:pt x="2318" y="967"/>
                  </a:cubicBezTo>
                  <a:cubicBezTo>
                    <a:pt x="2279" y="794"/>
                    <a:pt x="2241" y="647"/>
                    <a:pt x="2196" y="506"/>
                  </a:cubicBezTo>
                  <a:cubicBezTo>
                    <a:pt x="2189" y="480"/>
                    <a:pt x="2164" y="461"/>
                    <a:pt x="2138" y="461"/>
                  </a:cubicBezTo>
                  <a:lnTo>
                    <a:pt x="2119" y="461"/>
                  </a:lnTo>
                  <a:cubicBezTo>
                    <a:pt x="2106" y="468"/>
                    <a:pt x="2093" y="474"/>
                    <a:pt x="2081" y="493"/>
                  </a:cubicBezTo>
                  <a:cubicBezTo>
                    <a:pt x="2074" y="506"/>
                    <a:pt x="2074" y="525"/>
                    <a:pt x="2081" y="538"/>
                  </a:cubicBezTo>
                  <a:lnTo>
                    <a:pt x="2081" y="551"/>
                  </a:lnTo>
                  <a:lnTo>
                    <a:pt x="2100" y="615"/>
                  </a:lnTo>
                  <a:cubicBezTo>
                    <a:pt x="2042" y="538"/>
                    <a:pt x="1972" y="468"/>
                    <a:pt x="1895" y="397"/>
                  </a:cubicBezTo>
                  <a:cubicBezTo>
                    <a:pt x="1767" y="288"/>
                    <a:pt x="1620" y="192"/>
                    <a:pt x="1460" y="122"/>
                  </a:cubicBezTo>
                  <a:cubicBezTo>
                    <a:pt x="1313" y="58"/>
                    <a:pt x="1146" y="13"/>
                    <a:pt x="980" y="0"/>
                  </a:cubicBezTo>
                  <a:close/>
                  <a:moveTo>
                    <a:pt x="1805" y="1760"/>
                  </a:moveTo>
                  <a:lnTo>
                    <a:pt x="1805" y="1760"/>
                  </a:lnTo>
                  <a:cubicBezTo>
                    <a:pt x="1805" y="1760"/>
                    <a:pt x="1805" y="1760"/>
                    <a:pt x="1805" y="1760"/>
                  </a:cubicBezTo>
                  <a:lnTo>
                    <a:pt x="1812" y="1760"/>
                  </a:lnTo>
                  <a:cubicBezTo>
                    <a:pt x="1810" y="1760"/>
                    <a:pt x="1808" y="1760"/>
                    <a:pt x="1805" y="1760"/>
                  </a:cubicBezTo>
                  <a:close/>
                </a:path>
              </a:pathLst>
            </a:custGeom>
            <a:solidFill>
              <a:srgbClr val="F8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Google Shape;3914;p50"/>
            <p:cNvSpPr/>
            <p:nvPr/>
          </p:nvSpPr>
          <p:spPr>
            <a:xfrm>
              <a:off x="3296096" y="3395771"/>
              <a:ext cx="152850" cy="149125"/>
            </a:xfrm>
            <a:custGeom>
              <a:avLst/>
              <a:gdLst/>
              <a:ahLst/>
              <a:cxnLst/>
              <a:rect l="l" t="t" r="r" b="b"/>
              <a:pathLst>
                <a:path w="3405" h="3322" extrusionOk="0">
                  <a:moveTo>
                    <a:pt x="1498" y="0"/>
                  </a:moveTo>
                  <a:cubicBezTo>
                    <a:pt x="1485" y="0"/>
                    <a:pt x="1478" y="7"/>
                    <a:pt x="1466" y="13"/>
                  </a:cubicBezTo>
                  <a:cubicBezTo>
                    <a:pt x="1459" y="26"/>
                    <a:pt x="1453" y="32"/>
                    <a:pt x="1459" y="45"/>
                  </a:cubicBezTo>
                  <a:cubicBezTo>
                    <a:pt x="1459" y="58"/>
                    <a:pt x="1459" y="64"/>
                    <a:pt x="1466" y="71"/>
                  </a:cubicBezTo>
                  <a:lnTo>
                    <a:pt x="1504" y="103"/>
                  </a:lnTo>
                  <a:lnTo>
                    <a:pt x="1542" y="135"/>
                  </a:lnTo>
                  <a:cubicBezTo>
                    <a:pt x="1504" y="122"/>
                    <a:pt x="1466" y="115"/>
                    <a:pt x="1434" y="115"/>
                  </a:cubicBezTo>
                  <a:lnTo>
                    <a:pt x="1414" y="115"/>
                  </a:lnTo>
                  <a:lnTo>
                    <a:pt x="1370" y="109"/>
                  </a:lnTo>
                  <a:cubicBezTo>
                    <a:pt x="1299" y="103"/>
                    <a:pt x="1235" y="96"/>
                    <a:pt x="1165" y="96"/>
                  </a:cubicBezTo>
                  <a:lnTo>
                    <a:pt x="1088" y="96"/>
                  </a:lnTo>
                  <a:cubicBezTo>
                    <a:pt x="1037" y="103"/>
                    <a:pt x="986" y="115"/>
                    <a:pt x="934" y="135"/>
                  </a:cubicBezTo>
                  <a:cubicBezTo>
                    <a:pt x="896" y="147"/>
                    <a:pt x="864" y="167"/>
                    <a:pt x="826" y="186"/>
                  </a:cubicBezTo>
                  <a:cubicBezTo>
                    <a:pt x="762" y="231"/>
                    <a:pt x="704" y="275"/>
                    <a:pt x="646" y="327"/>
                  </a:cubicBezTo>
                  <a:cubicBezTo>
                    <a:pt x="525" y="442"/>
                    <a:pt x="416" y="570"/>
                    <a:pt x="326" y="711"/>
                  </a:cubicBezTo>
                  <a:cubicBezTo>
                    <a:pt x="230" y="858"/>
                    <a:pt x="154" y="1018"/>
                    <a:pt x="96" y="1191"/>
                  </a:cubicBezTo>
                  <a:cubicBezTo>
                    <a:pt x="38" y="1344"/>
                    <a:pt x="13" y="1511"/>
                    <a:pt x="6" y="1677"/>
                  </a:cubicBezTo>
                  <a:cubicBezTo>
                    <a:pt x="0" y="1824"/>
                    <a:pt x="38" y="1971"/>
                    <a:pt x="102" y="2106"/>
                  </a:cubicBezTo>
                  <a:cubicBezTo>
                    <a:pt x="122" y="2138"/>
                    <a:pt x="141" y="2163"/>
                    <a:pt x="160" y="2189"/>
                  </a:cubicBezTo>
                  <a:cubicBezTo>
                    <a:pt x="186" y="2221"/>
                    <a:pt x="211" y="2253"/>
                    <a:pt x="243" y="2279"/>
                  </a:cubicBezTo>
                  <a:cubicBezTo>
                    <a:pt x="307" y="2349"/>
                    <a:pt x="378" y="2407"/>
                    <a:pt x="448" y="2471"/>
                  </a:cubicBezTo>
                  <a:cubicBezTo>
                    <a:pt x="634" y="2605"/>
                    <a:pt x="832" y="2733"/>
                    <a:pt x="1043" y="2835"/>
                  </a:cubicBezTo>
                  <a:cubicBezTo>
                    <a:pt x="1274" y="2957"/>
                    <a:pt x="1517" y="3059"/>
                    <a:pt x="1767" y="3143"/>
                  </a:cubicBezTo>
                  <a:cubicBezTo>
                    <a:pt x="1997" y="3226"/>
                    <a:pt x="2234" y="3283"/>
                    <a:pt x="2477" y="3309"/>
                  </a:cubicBezTo>
                  <a:cubicBezTo>
                    <a:pt x="2541" y="3315"/>
                    <a:pt x="2611" y="3322"/>
                    <a:pt x="2682" y="3322"/>
                  </a:cubicBezTo>
                  <a:cubicBezTo>
                    <a:pt x="2714" y="3322"/>
                    <a:pt x="2752" y="3322"/>
                    <a:pt x="2791" y="3315"/>
                  </a:cubicBezTo>
                  <a:cubicBezTo>
                    <a:pt x="2880" y="3315"/>
                    <a:pt x="2963" y="3296"/>
                    <a:pt x="3053" y="3264"/>
                  </a:cubicBezTo>
                  <a:cubicBezTo>
                    <a:pt x="3130" y="3232"/>
                    <a:pt x="3200" y="3187"/>
                    <a:pt x="3258" y="3130"/>
                  </a:cubicBezTo>
                  <a:cubicBezTo>
                    <a:pt x="3309" y="3066"/>
                    <a:pt x="3354" y="2995"/>
                    <a:pt x="3373" y="2912"/>
                  </a:cubicBezTo>
                  <a:cubicBezTo>
                    <a:pt x="3399" y="2810"/>
                    <a:pt x="3405" y="2707"/>
                    <a:pt x="3386" y="2605"/>
                  </a:cubicBezTo>
                  <a:cubicBezTo>
                    <a:pt x="3360" y="2400"/>
                    <a:pt x="3296" y="2208"/>
                    <a:pt x="3207" y="2023"/>
                  </a:cubicBezTo>
                  <a:cubicBezTo>
                    <a:pt x="3111" y="1831"/>
                    <a:pt x="2995" y="1651"/>
                    <a:pt x="2867" y="1479"/>
                  </a:cubicBezTo>
                  <a:cubicBezTo>
                    <a:pt x="2746" y="1306"/>
                    <a:pt x="2618" y="1146"/>
                    <a:pt x="2496" y="999"/>
                  </a:cubicBezTo>
                  <a:cubicBezTo>
                    <a:pt x="2432" y="928"/>
                    <a:pt x="2362" y="839"/>
                    <a:pt x="2285" y="755"/>
                  </a:cubicBezTo>
                  <a:cubicBezTo>
                    <a:pt x="2215" y="666"/>
                    <a:pt x="2125" y="583"/>
                    <a:pt x="2048" y="493"/>
                  </a:cubicBezTo>
                  <a:cubicBezTo>
                    <a:pt x="1895" y="333"/>
                    <a:pt x="1722" y="186"/>
                    <a:pt x="1530" y="13"/>
                  </a:cubicBezTo>
                  <a:cubicBezTo>
                    <a:pt x="1517" y="7"/>
                    <a:pt x="1510" y="7"/>
                    <a:pt x="1498" y="7"/>
                  </a:cubicBezTo>
                  <a:lnTo>
                    <a:pt x="1498" y="0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Google Shape;3915;p50"/>
            <p:cNvSpPr/>
            <p:nvPr/>
          </p:nvSpPr>
          <p:spPr>
            <a:xfrm>
              <a:off x="3296096" y="3395771"/>
              <a:ext cx="91665" cy="109801"/>
            </a:xfrm>
            <a:custGeom>
              <a:avLst/>
              <a:gdLst/>
              <a:ahLst/>
              <a:cxnLst/>
              <a:rect l="l" t="t" r="r" b="b"/>
              <a:pathLst>
                <a:path w="2042" h="2446" extrusionOk="0">
                  <a:moveTo>
                    <a:pt x="1504" y="0"/>
                  </a:moveTo>
                  <a:cubicBezTo>
                    <a:pt x="1498" y="0"/>
                    <a:pt x="1485" y="7"/>
                    <a:pt x="1478" y="13"/>
                  </a:cubicBezTo>
                  <a:lnTo>
                    <a:pt x="1466" y="13"/>
                  </a:lnTo>
                  <a:cubicBezTo>
                    <a:pt x="1459" y="19"/>
                    <a:pt x="1453" y="32"/>
                    <a:pt x="1453" y="45"/>
                  </a:cubicBezTo>
                  <a:cubicBezTo>
                    <a:pt x="1453" y="58"/>
                    <a:pt x="1459" y="64"/>
                    <a:pt x="1466" y="71"/>
                  </a:cubicBezTo>
                  <a:lnTo>
                    <a:pt x="1504" y="103"/>
                  </a:lnTo>
                  <a:lnTo>
                    <a:pt x="1536" y="135"/>
                  </a:lnTo>
                  <a:cubicBezTo>
                    <a:pt x="1504" y="122"/>
                    <a:pt x="1472" y="115"/>
                    <a:pt x="1434" y="115"/>
                  </a:cubicBezTo>
                  <a:lnTo>
                    <a:pt x="1414" y="115"/>
                  </a:lnTo>
                  <a:lnTo>
                    <a:pt x="1370" y="109"/>
                  </a:lnTo>
                  <a:lnTo>
                    <a:pt x="1357" y="109"/>
                  </a:lnTo>
                  <a:cubicBezTo>
                    <a:pt x="1293" y="103"/>
                    <a:pt x="1229" y="96"/>
                    <a:pt x="1165" y="96"/>
                  </a:cubicBezTo>
                  <a:lnTo>
                    <a:pt x="1088" y="96"/>
                  </a:lnTo>
                  <a:cubicBezTo>
                    <a:pt x="1037" y="103"/>
                    <a:pt x="986" y="115"/>
                    <a:pt x="934" y="135"/>
                  </a:cubicBezTo>
                  <a:cubicBezTo>
                    <a:pt x="896" y="147"/>
                    <a:pt x="864" y="167"/>
                    <a:pt x="826" y="186"/>
                  </a:cubicBezTo>
                  <a:cubicBezTo>
                    <a:pt x="762" y="231"/>
                    <a:pt x="704" y="275"/>
                    <a:pt x="646" y="327"/>
                  </a:cubicBezTo>
                  <a:cubicBezTo>
                    <a:pt x="518" y="442"/>
                    <a:pt x="410" y="570"/>
                    <a:pt x="320" y="711"/>
                  </a:cubicBezTo>
                  <a:cubicBezTo>
                    <a:pt x="224" y="864"/>
                    <a:pt x="147" y="1024"/>
                    <a:pt x="90" y="1191"/>
                  </a:cubicBezTo>
                  <a:cubicBezTo>
                    <a:pt x="32" y="1351"/>
                    <a:pt x="6" y="1517"/>
                    <a:pt x="0" y="1683"/>
                  </a:cubicBezTo>
                  <a:cubicBezTo>
                    <a:pt x="0" y="1831"/>
                    <a:pt x="32" y="1978"/>
                    <a:pt x="96" y="2106"/>
                  </a:cubicBezTo>
                  <a:cubicBezTo>
                    <a:pt x="115" y="2138"/>
                    <a:pt x="134" y="2170"/>
                    <a:pt x="160" y="2195"/>
                  </a:cubicBezTo>
                  <a:cubicBezTo>
                    <a:pt x="179" y="2227"/>
                    <a:pt x="211" y="2253"/>
                    <a:pt x="237" y="2285"/>
                  </a:cubicBezTo>
                  <a:cubicBezTo>
                    <a:pt x="294" y="2343"/>
                    <a:pt x="358" y="2394"/>
                    <a:pt x="422" y="2445"/>
                  </a:cubicBezTo>
                  <a:cubicBezTo>
                    <a:pt x="717" y="2311"/>
                    <a:pt x="992" y="2138"/>
                    <a:pt x="1248" y="1939"/>
                  </a:cubicBezTo>
                  <a:cubicBezTo>
                    <a:pt x="1421" y="1799"/>
                    <a:pt x="1574" y="1632"/>
                    <a:pt x="1709" y="1453"/>
                  </a:cubicBezTo>
                  <a:cubicBezTo>
                    <a:pt x="1760" y="1389"/>
                    <a:pt x="1799" y="1319"/>
                    <a:pt x="1837" y="1248"/>
                  </a:cubicBezTo>
                  <a:cubicBezTo>
                    <a:pt x="1875" y="1178"/>
                    <a:pt x="1907" y="1107"/>
                    <a:pt x="1939" y="1031"/>
                  </a:cubicBezTo>
                  <a:lnTo>
                    <a:pt x="1939" y="1037"/>
                  </a:lnTo>
                  <a:cubicBezTo>
                    <a:pt x="1965" y="973"/>
                    <a:pt x="1984" y="909"/>
                    <a:pt x="1997" y="845"/>
                  </a:cubicBezTo>
                  <a:cubicBezTo>
                    <a:pt x="2016" y="781"/>
                    <a:pt x="2023" y="711"/>
                    <a:pt x="2035" y="640"/>
                  </a:cubicBezTo>
                  <a:lnTo>
                    <a:pt x="2035" y="647"/>
                  </a:lnTo>
                  <a:cubicBezTo>
                    <a:pt x="2042" y="589"/>
                    <a:pt x="2042" y="531"/>
                    <a:pt x="2042" y="474"/>
                  </a:cubicBezTo>
                  <a:cubicBezTo>
                    <a:pt x="1895" y="327"/>
                    <a:pt x="1728" y="173"/>
                    <a:pt x="1536" y="13"/>
                  </a:cubicBezTo>
                  <a:cubicBezTo>
                    <a:pt x="1530" y="7"/>
                    <a:pt x="1517" y="0"/>
                    <a:pt x="1504" y="0"/>
                  </a:cubicBezTo>
                  <a:close/>
                </a:path>
              </a:pathLst>
            </a:custGeom>
            <a:solidFill>
              <a:srgbClr val="F8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7" name="Google Shape;3916;p50"/>
            <p:cNvSpPr/>
            <p:nvPr/>
          </p:nvSpPr>
          <p:spPr>
            <a:xfrm>
              <a:off x="3159323" y="3459243"/>
              <a:ext cx="676672" cy="715187"/>
            </a:xfrm>
            <a:custGeom>
              <a:avLst/>
              <a:gdLst/>
              <a:ahLst/>
              <a:cxnLst/>
              <a:rect l="l" t="t" r="r" b="b"/>
              <a:pathLst>
                <a:path w="15074" h="15932" extrusionOk="0">
                  <a:moveTo>
                    <a:pt x="570" y="1"/>
                  </a:moveTo>
                  <a:lnTo>
                    <a:pt x="564" y="13"/>
                  </a:lnTo>
                  <a:lnTo>
                    <a:pt x="557" y="13"/>
                  </a:lnTo>
                  <a:cubicBezTo>
                    <a:pt x="493" y="33"/>
                    <a:pt x="436" y="58"/>
                    <a:pt x="391" y="97"/>
                  </a:cubicBezTo>
                  <a:cubicBezTo>
                    <a:pt x="346" y="122"/>
                    <a:pt x="314" y="161"/>
                    <a:pt x="282" y="199"/>
                  </a:cubicBezTo>
                  <a:lnTo>
                    <a:pt x="205" y="180"/>
                  </a:lnTo>
                  <a:lnTo>
                    <a:pt x="192" y="180"/>
                  </a:lnTo>
                  <a:cubicBezTo>
                    <a:pt x="173" y="180"/>
                    <a:pt x="154" y="193"/>
                    <a:pt x="154" y="212"/>
                  </a:cubicBezTo>
                  <a:cubicBezTo>
                    <a:pt x="148" y="218"/>
                    <a:pt x="148" y="231"/>
                    <a:pt x="154" y="244"/>
                  </a:cubicBezTo>
                  <a:cubicBezTo>
                    <a:pt x="160" y="250"/>
                    <a:pt x="167" y="257"/>
                    <a:pt x="180" y="263"/>
                  </a:cubicBezTo>
                  <a:lnTo>
                    <a:pt x="205" y="263"/>
                  </a:lnTo>
                  <a:lnTo>
                    <a:pt x="237" y="269"/>
                  </a:lnTo>
                  <a:cubicBezTo>
                    <a:pt x="199" y="321"/>
                    <a:pt x="173" y="365"/>
                    <a:pt x="154" y="423"/>
                  </a:cubicBezTo>
                  <a:cubicBezTo>
                    <a:pt x="122" y="493"/>
                    <a:pt x="103" y="570"/>
                    <a:pt x="84" y="641"/>
                  </a:cubicBezTo>
                  <a:cubicBezTo>
                    <a:pt x="45" y="813"/>
                    <a:pt x="20" y="993"/>
                    <a:pt x="13" y="1172"/>
                  </a:cubicBezTo>
                  <a:cubicBezTo>
                    <a:pt x="7" y="1338"/>
                    <a:pt x="0" y="1524"/>
                    <a:pt x="13" y="1741"/>
                  </a:cubicBezTo>
                  <a:cubicBezTo>
                    <a:pt x="20" y="1901"/>
                    <a:pt x="32" y="2081"/>
                    <a:pt x="45" y="2273"/>
                  </a:cubicBezTo>
                  <a:cubicBezTo>
                    <a:pt x="52" y="2369"/>
                    <a:pt x="64" y="2458"/>
                    <a:pt x="71" y="2548"/>
                  </a:cubicBezTo>
                  <a:lnTo>
                    <a:pt x="84" y="2702"/>
                  </a:lnTo>
                  <a:cubicBezTo>
                    <a:pt x="90" y="2759"/>
                    <a:pt x="96" y="2810"/>
                    <a:pt x="96" y="2862"/>
                  </a:cubicBezTo>
                  <a:cubicBezTo>
                    <a:pt x="109" y="3034"/>
                    <a:pt x="122" y="3207"/>
                    <a:pt x="128" y="3380"/>
                  </a:cubicBezTo>
                  <a:cubicBezTo>
                    <a:pt x="148" y="3668"/>
                    <a:pt x="167" y="3962"/>
                    <a:pt x="186" y="4257"/>
                  </a:cubicBezTo>
                  <a:lnTo>
                    <a:pt x="186" y="4289"/>
                  </a:lnTo>
                  <a:lnTo>
                    <a:pt x="186" y="4340"/>
                  </a:lnTo>
                  <a:lnTo>
                    <a:pt x="192" y="4404"/>
                  </a:lnTo>
                  <a:cubicBezTo>
                    <a:pt x="237" y="5204"/>
                    <a:pt x="276" y="5857"/>
                    <a:pt x="308" y="6465"/>
                  </a:cubicBezTo>
                  <a:cubicBezTo>
                    <a:pt x="327" y="6881"/>
                    <a:pt x="340" y="7207"/>
                    <a:pt x="352" y="7483"/>
                  </a:cubicBezTo>
                  <a:lnTo>
                    <a:pt x="359" y="7758"/>
                  </a:lnTo>
                  <a:lnTo>
                    <a:pt x="365" y="7918"/>
                  </a:lnTo>
                  <a:cubicBezTo>
                    <a:pt x="372" y="8110"/>
                    <a:pt x="384" y="8308"/>
                    <a:pt x="391" y="8507"/>
                  </a:cubicBezTo>
                  <a:cubicBezTo>
                    <a:pt x="404" y="8852"/>
                    <a:pt x="423" y="9153"/>
                    <a:pt x="448" y="9460"/>
                  </a:cubicBezTo>
                  <a:cubicBezTo>
                    <a:pt x="461" y="9614"/>
                    <a:pt x="474" y="9767"/>
                    <a:pt x="487" y="9928"/>
                  </a:cubicBezTo>
                  <a:cubicBezTo>
                    <a:pt x="500" y="10004"/>
                    <a:pt x="506" y="10088"/>
                    <a:pt x="519" y="10164"/>
                  </a:cubicBezTo>
                  <a:cubicBezTo>
                    <a:pt x="525" y="10203"/>
                    <a:pt x="525" y="10248"/>
                    <a:pt x="532" y="10286"/>
                  </a:cubicBezTo>
                  <a:lnTo>
                    <a:pt x="544" y="10363"/>
                  </a:lnTo>
                  <a:lnTo>
                    <a:pt x="544" y="10388"/>
                  </a:lnTo>
                  <a:cubicBezTo>
                    <a:pt x="544" y="10401"/>
                    <a:pt x="544" y="10408"/>
                    <a:pt x="551" y="10420"/>
                  </a:cubicBezTo>
                  <a:lnTo>
                    <a:pt x="461" y="10388"/>
                  </a:lnTo>
                  <a:lnTo>
                    <a:pt x="442" y="10382"/>
                  </a:lnTo>
                  <a:lnTo>
                    <a:pt x="429" y="10382"/>
                  </a:lnTo>
                  <a:cubicBezTo>
                    <a:pt x="410" y="10382"/>
                    <a:pt x="391" y="10395"/>
                    <a:pt x="391" y="10414"/>
                  </a:cubicBezTo>
                  <a:cubicBezTo>
                    <a:pt x="384" y="10433"/>
                    <a:pt x="391" y="10452"/>
                    <a:pt x="416" y="10465"/>
                  </a:cubicBezTo>
                  <a:lnTo>
                    <a:pt x="4692" y="12072"/>
                  </a:lnTo>
                  <a:lnTo>
                    <a:pt x="9742" y="13966"/>
                  </a:lnTo>
                  <a:lnTo>
                    <a:pt x="11009" y="14446"/>
                  </a:lnTo>
                  <a:lnTo>
                    <a:pt x="14369" y="15707"/>
                  </a:lnTo>
                  <a:lnTo>
                    <a:pt x="14670" y="15822"/>
                  </a:lnTo>
                  <a:lnTo>
                    <a:pt x="14971" y="15931"/>
                  </a:lnTo>
                  <a:lnTo>
                    <a:pt x="14984" y="15931"/>
                  </a:lnTo>
                  <a:cubicBezTo>
                    <a:pt x="15003" y="15931"/>
                    <a:pt x="15016" y="15918"/>
                    <a:pt x="15022" y="15899"/>
                  </a:cubicBezTo>
                  <a:cubicBezTo>
                    <a:pt x="15028" y="15893"/>
                    <a:pt x="15028" y="15880"/>
                    <a:pt x="15022" y="15867"/>
                  </a:cubicBezTo>
                  <a:cubicBezTo>
                    <a:pt x="15016" y="15861"/>
                    <a:pt x="15009" y="15854"/>
                    <a:pt x="14996" y="15848"/>
                  </a:cubicBezTo>
                  <a:lnTo>
                    <a:pt x="14804" y="15777"/>
                  </a:lnTo>
                  <a:cubicBezTo>
                    <a:pt x="14843" y="15713"/>
                    <a:pt x="14868" y="15643"/>
                    <a:pt x="14894" y="15573"/>
                  </a:cubicBezTo>
                  <a:cubicBezTo>
                    <a:pt x="14920" y="15496"/>
                    <a:pt x="14945" y="15413"/>
                    <a:pt x="14964" y="15336"/>
                  </a:cubicBezTo>
                  <a:cubicBezTo>
                    <a:pt x="14996" y="15169"/>
                    <a:pt x="15022" y="15009"/>
                    <a:pt x="15035" y="14849"/>
                  </a:cubicBezTo>
                  <a:cubicBezTo>
                    <a:pt x="15060" y="14504"/>
                    <a:pt x="15067" y="14165"/>
                    <a:pt x="15048" y="13819"/>
                  </a:cubicBezTo>
                  <a:lnTo>
                    <a:pt x="15048" y="13717"/>
                  </a:lnTo>
                  <a:cubicBezTo>
                    <a:pt x="15041" y="13588"/>
                    <a:pt x="15041" y="13460"/>
                    <a:pt x="15035" y="13332"/>
                  </a:cubicBezTo>
                  <a:lnTo>
                    <a:pt x="15035" y="13160"/>
                  </a:lnTo>
                  <a:lnTo>
                    <a:pt x="15035" y="13076"/>
                  </a:lnTo>
                  <a:lnTo>
                    <a:pt x="15035" y="12865"/>
                  </a:lnTo>
                  <a:lnTo>
                    <a:pt x="15035" y="12750"/>
                  </a:lnTo>
                  <a:cubicBezTo>
                    <a:pt x="15035" y="12398"/>
                    <a:pt x="15028" y="12008"/>
                    <a:pt x="15022" y="11502"/>
                  </a:cubicBezTo>
                  <a:lnTo>
                    <a:pt x="15022" y="11489"/>
                  </a:lnTo>
                  <a:lnTo>
                    <a:pt x="15016" y="11105"/>
                  </a:lnTo>
                  <a:lnTo>
                    <a:pt x="15009" y="10728"/>
                  </a:lnTo>
                  <a:cubicBezTo>
                    <a:pt x="15003" y="10203"/>
                    <a:pt x="14996" y="9595"/>
                    <a:pt x="14990" y="8999"/>
                  </a:cubicBezTo>
                  <a:lnTo>
                    <a:pt x="14990" y="7751"/>
                  </a:lnTo>
                  <a:cubicBezTo>
                    <a:pt x="14990" y="7585"/>
                    <a:pt x="14990" y="7406"/>
                    <a:pt x="14996" y="7227"/>
                  </a:cubicBezTo>
                  <a:cubicBezTo>
                    <a:pt x="15003" y="7067"/>
                    <a:pt x="15009" y="6907"/>
                    <a:pt x="15016" y="6747"/>
                  </a:cubicBezTo>
                  <a:lnTo>
                    <a:pt x="15022" y="6593"/>
                  </a:lnTo>
                  <a:cubicBezTo>
                    <a:pt x="15048" y="6036"/>
                    <a:pt x="15073" y="5466"/>
                    <a:pt x="15054" y="4903"/>
                  </a:cubicBezTo>
                  <a:cubicBezTo>
                    <a:pt x="15041" y="4602"/>
                    <a:pt x="15016" y="4308"/>
                    <a:pt x="14964" y="4014"/>
                  </a:cubicBezTo>
                  <a:cubicBezTo>
                    <a:pt x="14939" y="3854"/>
                    <a:pt x="14907" y="3700"/>
                    <a:pt x="14862" y="3546"/>
                  </a:cubicBezTo>
                  <a:lnTo>
                    <a:pt x="14862" y="3546"/>
                  </a:lnTo>
                  <a:lnTo>
                    <a:pt x="14894" y="3559"/>
                  </a:lnTo>
                  <a:lnTo>
                    <a:pt x="14932" y="3566"/>
                  </a:lnTo>
                  <a:lnTo>
                    <a:pt x="14964" y="3572"/>
                  </a:lnTo>
                  <a:lnTo>
                    <a:pt x="15016" y="3585"/>
                  </a:lnTo>
                  <a:lnTo>
                    <a:pt x="15028" y="3585"/>
                  </a:lnTo>
                  <a:cubicBezTo>
                    <a:pt x="15048" y="3585"/>
                    <a:pt x="15060" y="3572"/>
                    <a:pt x="15067" y="3553"/>
                  </a:cubicBezTo>
                  <a:cubicBezTo>
                    <a:pt x="15073" y="3540"/>
                    <a:pt x="15067" y="3527"/>
                    <a:pt x="15060" y="3521"/>
                  </a:cubicBezTo>
                  <a:cubicBezTo>
                    <a:pt x="15054" y="3508"/>
                    <a:pt x="15048" y="3502"/>
                    <a:pt x="15041" y="3502"/>
                  </a:cubicBezTo>
                  <a:lnTo>
                    <a:pt x="14939" y="3476"/>
                  </a:lnTo>
                  <a:lnTo>
                    <a:pt x="14836" y="3457"/>
                  </a:lnTo>
                  <a:cubicBezTo>
                    <a:pt x="14804" y="3361"/>
                    <a:pt x="14772" y="3265"/>
                    <a:pt x="14734" y="3175"/>
                  </a:cubicBezTo>
                  <a:cubicBezTo>
                    <a:pt x="14734" y="3162"/>
                    <a:pt x="14728" y="3156"/>
                    <a:pt x="14715" y="3150"/>
                  </a:cubicBezTo>
                  <a:cubicBezTo>
                    <a:pt x="14708" y="3143"/>
                    <a:pt x="14702" y="3143"/>
                    <a:pt x="14696" y="3143"/>
                  </a:cubicBezTo>
                  <a:lnTo>
                    <a:pt x="14683" y="3143"/>
                  </a:lnTo>
                  <a:cubicBezTo>
                    <a:pt x="14676" y="3143"/>
                    <a:pt x="14664" y="3156"/>
                    <a:pt x="14657" y="3162"/>
                  </a:cubicBezTo>
                  <a:cubicBezTo>
                    <a:pt x="14657" y="3175"/>
                    <a:pt x="14657" y="3182"/>
                    <a:pt x="14657" y="3194"/>
                  </a:cubicBezTo>
                  <a:cubicBezTo>
                    <a:pt x="14689" y="3278"/>
                    <a:pt x="14721" y="3354"/>
                    <a:pt x="14747" y="3438"/>
                  </a:cubicBezTo>
                  <a:cubicBezTo>
                    <a:pt x="13883" y="3239"/>
                    <a:pt x="13019" y="3041"/>
                    <a:pt x="12155" y="2849"/>
                  </a:cubicBezTo>
                  <a:lnTo>
                    <a:pt x="10727" y="2529"/>
                  </a:lnTo>
                  <a:lnTo>
                    <a:pt x="5569" y="1370"/>
                  </a:lnTo>
                  <a:lnTo>
                    <a:pt x="2746" y="737"/>
                  </a:lnTo>
                  <a:lnTo>
                    <a:pt x="564" y="250"/>
                  </a:lnTo>
                  <a:lnTo>
                    <a:pt x="480" y="231"/>
                  </a:lnTo>
                  <a:lnTo>
                    <a:pt x="378" y="205"/>
                  </a:lnTo>
                  <a:cubicBezTo>
                    <a:pt x="404" y="186"/>
                    <a:pt x="423" y="173"/>
                    <a:pt x="442" y="154"/>
                  </a:cubicBezTo>
                  <a:cubicBezTo>
                    <a:pt x="474" y="129"/>
                    <a:pt x="500" y="116"/>
                    <a:pt x="532" y="97"/>
                  </a:cubicBezTo>
                  <a:cubicBezTo>
                    <a:pt x="551" y="90"/>
                    <a:pt x="570" y="84"/>
                    <a:pt x="583" y="77"/>
                  </a:cubicBezTo>
                  <a:cubicBezTo>
                    <a:pt x="596" y="77"/>
                    <a:pt x="602" y="71"/>
                    <a:pt x="608" y="58"/>
                  </a:cubicBezTo>
                  <a:cubicBezTo>
                    <a:pt x="615" y="52"/>
                    <a:pt x="615" y="39"/>
                    <a:pt x="608" y="33"/>
                  </a:cubicBezTo>
                  <a:cubicBezTo>
                    <a:pt x="608" y="13"/>
                    <a:pt x="589" y="1"/>
                    <a:pt x="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8" name="Google Shape;3917;p50"/>
            <p:cNvSpPr/>
            <p:nvPr/>
          </p:nvSpPr>
          <p:spPr>
            <a:xfrm>
              <a:off x="3170230" y="3664381"/>
              <a:ext cx="665764" cy="510893"/>
            </a:xfrm>
            <a:custGeom>
              <a:avLst/>
              <a:gdLst/>
              <a:ahLst/>
              <a:cxnLst/>
              <a:rect l="l" t="t" r="r" b="b"/>
              <a:pathLst>
                <a:path w="14831" h="11381" extrusionOk="0">
                  <a:moveTo>
                    <a:pt x="1268" y="0"/>
                  </a:moveTo>
                  <a:lnTo>
                    <a:pt x="1255" y="7"/>
                  </a:lnTo>
                  <a:lnTo>
                    <a:pt x="1249" y="7"/>
                  </a:lnTo>
                  <a:cubicBezTo>
                    <a:pt x="1178" y="7"/>
                    <a:pt x="1108" y="13"/>
                    <a:pt x="1038" y="26"/>
                  </a:cubicBezTo>
                  <a:cubicBezTo>
                    <a:pt x="974" y="32"/>
                    <a:pt x="910" y="45"/>
                    <a:pt x="852" y="64"/>
                  </a:cubicBezTo>
                  <a:cubicBezTo>
                    <a:pt x="794" y="77"/>
                    <a:pt x="737" y="96"/>
                    <a:pt x="679" y="122"/>
                  </a:cubicBezTo>
                  <a:cubicBezTo>
                    <a:pt x="628" y="141"/>
                    <a:pt x="577" y="167"/>
                    <a:pt x="525" y="199"/>
                  </a:cubicBezTo>
                  <a:cubicBezTo>
                    <a:pt x="481" y="231"/>
                    <a:pt x="429" y="263"/>
                    <a:pt x="385" y="295"/>
                  </a:cubicBezTo>
                  <a:cubicBezTo>
                    <a:pt x="327" y="340"/>
                    <a:pt x="276" y="384"/>
                    <a:pt x="225" y="436"/>
                  </a:cubicBezTo>
                  <a:cubicBezTo>
                    <a:pt x="173" y="487"/>
                    <a:pt x="129" y="544"/>
                    <a:pt x="84" y="596"/>
                  </a:cubicBezTo>
                  <a:cubicBezTo>
                    <a:pt x="58" y="634"/>
                    <a:pt x="26" y="672"/>
                    <a:pt x="1" y="717"/>
                  </a:cubicBezTo>
                  <a:cubicBezTo>
                    <a:pt x="26" y="1146"/>
                    <a:pt x="45" y="1530"/>
                    <a:pt x="65" y="1901"/>
                  </a:cubicBezTo>
                  <a:cubicBezTo>
                    <a:pt x="84" y="2298"/>
                    <a:pt x="97" y="2625"/>
                    <a:pt x="109" y="2925"/>
                  </a:cubicBezTo>
                  <a:lnTo>
                    <a:pt x="122" y="3194"/>
                  </a:lnTo>
                  <a:lnTo>
                    <a:pt x="129" y="3354"/>
                  </a:lnTo>
                  <a:cubicBezTo>
                    <a:pt x="135" y="3553"/>
                    <a:pt x="141" y="3745"/>
                    <a:pt x="148" y="3943"/>
                  </a:cubicBezTo>
                  <a:cubicBezTo>
                    <a:pt x="167" y="4295"/>
                    <a:pt x="186" y="4602"/>
                    <a:pt x="205" y="4897"/>
                  </a:cubicBezTo>
                  <a:cubicBezTo>
                    <a:pt x="218" y="5057"/>
                    <a:pt x="231" y="5217"/>
                    <a:pt x="250" y="5364"/>
                  </a:cubicBezTo>
                  <a:cubicBezTo>
                    <a:pt x="257" y="5441"/>
                    <a:pt x="263" y="5524"/>
                    <a:pt x="276" y="5601"/>
                  </a:cubicBezTo>
                  <a:lnTo>
                    <a:pt x="289" y="5722"/>
                  </a:lnTo>
                  <a:cubicBezTo>
                    <a:pt x="289" y="5748"/>
                    <a:pt x="295" y="5780"/>
                    <a:pt x="301" y="5806"/>
                  </a:cubicBezTo>
                  <a:lnTo>
                    <a:pt x="301" y="5831"/>
                  </a:lnTo>
                  <a:cubicBezTo>
                    <a:pt x="301" y="5838"/>
                    <a:pt x="301" y="5850"/>
                    <a:pt x="308" y="5857"/>
                  </a:cubicBezTo>
                  <a:lnTo>
                    <a:pt x="231" y="5825"/>
                  </a:lnTo>
                  <a:lnTo>
                    <a:pt x="205" y="5818"/>
                  </a:lnTo>
                  <a:cubicBezTo>
                    <a:pt x="202" y="5815"/>
                    <a:pt x="201" y="5814"/>
                    <a:pt x="199" y="5814"/>
                  </a:cubicBezTo>
                  <a:cubicBezTo>
                    <a:pt x="197" y="5814"/>
                    <a:pt x="196" y="5815"/>
                    <a:pt x="193" y="5818"/>
                  </a:cubicBezTo>
                  <a:cubicBezTo>
                    <a:pt x="173" y="5818"/>
                    <a:pt x="154" y="5831"/>
                    <a:pt x="148" y="5850"/>
                  </a:cubicBezTo>
                  <a:cubicBezTo>
                    <a:pt x="148" y="5863"/>
                    <a:pt x="148" y="5876"/>
                    <a:pt x="154" y="5882"/>
                  </a:cubicBezTo>
                  <a:cubicBezTo>
                    <a:pt x="161" y="5895"/>
                    <a:pt x="167" y="5902"/>
                    <a:pt x="180" y="5902"/>
                  </a:cubicBezTo>
                  <a:lnTo>
                    <a:pt x="4455" y="7508"/>
                  </a:lnTo>
                  <a:lnTo>
                    <a:pt x="9505" y="9409"/>
                  </a:lnTo>
                  <a:lnTo>
                    <a:pt x="10766" y="9883"/>
                  </a:lnTo>
                  <a:lnTo>
                    <a:pt x="14126" y="11150"/>
                  </a:lnTo>
                  <a:lnTo>
                    <a:pt x="14427" y="11259"/>
                  </a:lnTo>
                  <a:lnTo>
                    <a:pt x="14734" y="11374"/>
                  </a:lnTo>
                  <a:cubicBezTo>
                    <a:pt x="14734" y="11374"/>
                    <a:pt x="14741" y="11380"/>
                    <a:pt x="14747" y="11380"/>
                  </a:cubicBezTo>
                  <a:cubicBezTo>
                    <a:pt x="14766" y="11374"/>
                    <a:pt x="14779" y="11361"/>
                    <a:pt x="14785" y="11342"/>
                  </a:cubicBezTo>
                  <a:cubicBezTo>
                    <a:pt x="14792" y="11329"/>
                    <a:pt x="14792" y="11316"/>
                    <a:pt x="14785" y="11310"/>
                  </a:cubicBezTo>
                  <a:cubicBezTo>
                    <a:pt x="14779" y="11297"/>
                    <a:pt x="14766" y="11291"/>
                    <a:pt x="14760" y="11291"/>
                  </a:cubicBezTo>
                  <a:lnTo>
                    <a:pt x="14561" y="11214"/>
                  </a:lnTo>
                  <a:cubicBezTo>
                    <a:pt x="14600" y="11150"/>
                    <a:pt x="14632" y="11086"/>
                    <a:pt x="14651" y="11015"/>
                  </a:cubicBezTo>
                  <a:cubicBezTo>
                    <a:pt x="14683" y="10939"/>
                    <a:pt x="14702" y="10855"/>
                    <a:pt x="14721" y="10772"/>
                  </a:cubicBezTo>
                  <a:cubicBezTo>
                    <a:pt x="14760" y="10612"/>
                    <a:pt x="14792" y="10452"/>
                    <a:pt x="14805" y="10286"/>
                  </a:cubicBezTo>
                  <a:cubicBezTo>
                    <a:pt x="14830" y="9947"/>
                    <a:pt x="14830" y="9601"/>
                    <a:pt x="14811" y="9262"/>
                  </a:cubicBezTo>
                  <a:lnTo>
                    <a:pt x="14811" y="9153"/>
                  </a:lnTo>
                  <a:cubicBezTo>
                    <a:pt x="14811" y="9031"/>
                    <a:pt x="14805" y="8903"/>
                    <a:pt x="14805" y="8775"/>
                  </a:cubicBezTo>
                  <a:lnTo>
                    <a:pt x="14805" y="8596"/>
                  </a:lnTo>
                  <a:lnTo>
                    <a:pt x="14805" y="8519"/>
                  </a:lnTo>
                  <a:lnTo>
                    <a:pt x="14805" y="8302"/>
                  </a:lnTo>
                  <a:lnTo>
                    <a:pt x="14805" y="8193"/>
                  </a:lnTo>
                  <a:cubicBezTo>
                    <a:pt x="14805" y="7841"/>
                    <a:pt x="14798" y="7457"/>
                    <a:pt x="14792" y="6945"/>
                  </a:cubicBezTo>
                  <a:lnTo>
                    <a:pt x="14792" y="6926"/>
                  </a:lnTo>
                  <a:lnTo>
                    <a:pt x="14785" y="6548"/>
                  </a:lnTo>
                  <a:lnTo>
                    <a:pt x="14779" y="6170"/>
                  </a:lnTo>
                  <a:lnTo>
                    <a:pt x="14747" y="6004"/>
                  </a:lnTo>
                  <a:lnTo>
                    <a:pt x="14734" y="5902"/>
                  </a:lnTo>
                  <a:cubicBezTo>
                    <a:pt x="14689" y="5671"/>
                    <a:pt x="14645" y="5422"/>
                    <a:pt x="14587" y="5191"/>
                  </a:cubicBezTo>
                  <a:cubicBezTo>
                    <a:pt x="14555" y="5063"/>
                    <a:pt x="14523" y="4954"/>
                    <a:pt x="14485" y="4845"/>
                  </a:cubicBezTo>
                  <a:cubicBezTo>
                    <a:pt x="14446" y="4717"/>
                    <a:pt x="14408" y="4602"/>
                    <a:pt x="14363" y="4506"/>
                  </a:cubicBezTo>
                  <a:cubicBezTo>
                    <a:pt x="14312" y="4372"/>
                    <a:pt x="14248" y="4250"/>
                    <a:pt x="14177" y="4129"/>
                  </a:cubicBezTo>
                  <a:cubicBezTo>
                    <a:pt x="14107" y="4007"/>
                    <a:pt x="14030" y="3892"/>
                    <a:pt x="13947" y="3783"/>
                  </a:cubicBezTo>
                  <a:cubicBezTo>
                    <a:pt x="13883" y="3700"/>
                    <a:pt x="13813" y="3617"/>
                    <a:pt x="13736" y="3540"/>
                  </a:cubicBezTo>
                  <a:cubicBezTo>
                    <a:pt x="13659" y="3463"/>
                    <a:pt x="13582" y="3393"/>
                    <a:pt x="13493" y="3329"/>
                  </a:cubicBezTo>
                  <a:cubicBezTo>
                    <a:pt x="13416" y="3271"/>
                    <a:pt x="13333" y="3213"/>
                    <a:pt x="13249" y="3162"/>
                  </a:cubicBezTo>
                  <a:cubicBezTo>
                    <a:pt x="13160" y="3111"/>
                    <a:pt x="13077" y="3073"/>
                    <a:pt x="12987" y="3034"/>
                  </a:cubicBezTo>
                  <a:cubicBezTo>
                    <a:pt x="12891" y="2996"/>
                    <a:pt x="12795" y="2957"/>
                    <a:pt x="12699" y="2932"/>
                  </a:cubicBezTo>
                  <a:cubicBezTo>
                    <a:pt x="12597" y="2906"/>
                    <a:pt x="12494" y="2887"/>
                    <a:pt x="12392" y="2874"/>
                  </a:cubicBezTo>
                  <a:cubicBezTo>
                    <a:pt x="12296" y="2861"/>
                    <a:pt x="12193" y="2849"/>
                    <a:pt x="12097" y="2849"/>
                  </a:cubicBezTo>
                  <a:cubicBezTo>
                    <a:pt x="12008" y="2849"/>
                    <a:pt x="11912" y="2855"/>
                    <a:pt x="11822" y="2868"/>
                  </a:cubicBezTo>
                  <a:cubicBezTo>
                    <a:pt x="11720" y="2881"/>
                    <a:pt x="11617" y="2906"/>
                    <a:pt x="11521" y="2932"/>
                  </a:cubicBezTo>
                  <a:cubicBezTo>
                    <a:pt x="11425" y="2957"/>
                    <a:pt x="11329" y="2989"/>
                    <a:pt x="11233" y="3028"/>
                  </a:cubicBezTo>
                  <a:cubicBezTo>
                    <a:pt x="11060" y="3105"/>
                    <a:pt x="10894" y="3201"/>
                    <a:pt x="10740" y="3316"/>
                  </a:cubicBezTo>
                  <a:cubicBezTo>
                    <a:pt x="10670" y="3373"/>
                    <a:pt x="10606" y="3425"/>
                    <a:pt x="10548" y="3482"/>
                  </a:cubicBezTo>
                  <a:cubicBezTo>
                    <a:pt x="10491" y="3540"/>
                    <a:pt x="10440" y="3597"/>
                    <a:pt x="10388" y="3661"/>
                  </a:cubicBezTo>
                  <a:cubicBezTo>
                    <a:pt x="10350" y="3713"/>
                    <a:pt x="10312" y="3770"/>
                    <a:pt x="10280" y="3821"/>
                  </a:cubicBezTo>
                  <a:cubicBezTo>
                    <a:pt x="10248" y="3873"/>
                    <a:pt x="10216" y="3930"/>
                    <a:pt x="10190" y="3981"/>
                  </a:cubicBezTo>
                  <a:cubicBezTo>
                    <a:pt x="10190" y="3988"/>
                    <a:pt x="10184" y="3994"/>
                    <a:pt x="10177" y="3994"/>
                  </a:cubicBezTo>
                  <a:lnTo>
                    <a:pt x="10164" y="3994"/>
                  </a:lnTo>
                  <a:cubicBezTo>
                    <a:pt x="10164" y="3988"/>
                    <a:pt x="10158" y="3988"/>
                    <a:pt x="10158" y="3981"/>
                  </a:cubicBezTo>
                  <a:cubicBezTo>
                    <a:pt x="10152" y="3981"/>
                    <a:pt x="10145" y="3975"/>
                    <a:pt x="10139" y="3969"/>
                  </a:cubicBezTo>
                  <a:cubicBezTo>
                    <a:pt x="10120" y="3847"/>
                    <a:pt x="10094" y="3700"/>
                    <a:pt x="10056" y="3559"/>
                  </a:cubicBezTo>
                  <a:cubicBezTo>
                    <a:pt x="10024" y="3425"/>
                    <a:pt x="9985" y="3297"/>
                    <a:pt x="9934" y="3175"/>
                  </a:cubicBezTo>
                  <a:cubicBezTo>
                    <a:pt x="9902" y="3098"/>
                    <a:pt x="9864" y="3021"/>
                    <a:pt x="9819" y="2951"/>
                  </a:cubicBezTo>
                  <a:cubicBezTo>
                    <a:pt x="9774" y="2874"/>
                    <a:pt x="9729" y="2810"/>
                    <a:pt x="9678" y="2740"/>
                  </a:cubicBezTo>
                  <a:cubicBezTo>
                    <a:pt x="9569" y="2605"/>
                    <a:pt x="9448" y="2477"/>
                    <a:pt x="9307" y="2369"/>
                  </a:cubicBezTo>
                  <a:cubicBezTo>
                    <a:pt x="9230" y="2311"/>
                    <a:pt x="9160" y="2260"/>
                    <a:pt x="9076" y="2215"/>
                  </a:cubicBezTo>
                  <a:cubicBezTo>
                    <a:pt x="9000" y="2170"/>
                    <a:pt x="8923" y="2132"/>
                    <a:pt x="8840" y="2093"/>
                  </a:cubicBezTo>
                  <a:cubicBezTo>
                    <a:pt x="8756" y="2061"/>
                    <a:pt x="8673" y="2029"/>
                    <a:pt x="8590" y="2004"/>
                  </a:cubicBezTo>
                  <a:cubicBezTo>
                    <a:pt x="8507" y="1985"/>
                    <a:pt x="8424" y="1965"/>
                    <a:pt x="8334" y="1953"/>
                  </a:cubicBezTo>
                  <a:cubicBezTo>
                    <a:pt x="8257" y="1946"/>
                    <a:pt x="8174" y="1940"/>
                    <a:pt x="8097" y="1940"/>
                  </a:cubicBezTo>
                  <a:lnTo>
                    <a:pt x="8084" y="1940"/>
                  </a:lnTo>
                  <a:cubicBezTo>
                    <a:pt x="7905" y="1940"/>
                    <a:pt x="7726" y="1972"/>
                    <a:pt x="7553" y="2017"/>
                  </a:cubicBezTo>
                  <a:cubicBezTo>
                    <a:pt x="7463" y="2049"/>
                    <a:pt x="7374" y="2081"/>
                    <a:pt x="7284" y="2119"/>
                  </a:cubicBezTo>
                  <a:cubicBezTo>
                    <a:pt x="7124" y="2183"/>
                    <a:pt x="6977" y="2273"/>
                    <a:pt x="6836" y="2375"/>
                  </a:cubicBezTo>
                  <a:cubicBezTo>
                    <a:pt x="6791" y="2407"/>
                    <a:pt x="6747" y="2452"/>
                    <a:pt x="6702" y="2490"/>
                  </a:cubicBezTo>
                  <a:cubicBezTo>
                    <a:pt x="6657" y="2535"/>
                    <a:pt x="6619" y="2580"/>
                    <a:pt x="6580" y="2625"/>
                  </a:cubicBezTo>
                  <a:cubicBezTo>
                    <a:pt x="6555" y="2657"/>
                    <a:pt x="6529" y="2695"/>
                    <a:pt x="6510" y="2733"/>
                  </a:cubicBezTo>
                  <a:cubicBezTo>
                    <a:pt x="6484" y="2772"/>
                    <a:pt x="6465" y="2810"/>
                    <a:pt x="6446" y="2855"/>
                  </a:cubicBezTo>
                  <a:lnTo>
                    <a:pt x="6427" y="2906"/>
                  </a:lnTo>
                  <a:cubicBezTo>
                    <a:pt x="6427" y="2913"/>
                    <a:pt x="6420" y="2919"/>
                    <a:pt x="6407" y="2919"/>
                  </a:cubicBezTo>
                  <a:cubicBezTo>
                    <a:pt x="6401" y="2919"/>
                    <a:pt x="6395" y="2919"/>
                    <a:pt x="6395" y="2913"/>
                  </a:cubicBezTo>
                  <a:cubicBezTo>
                    <a:pt x="6395" y="2906"/>
                    <a:pt x="6395" y="2900"/>
                    <a:pt x="6395" y="2900"/>
                  </a:cubicBezTo>
                  <a:lnTo>
                    <a:pt x="6388" y="2887"/>
                  </a:lnTo>
                  <a:cubicBezTo>
                    <a:pt x="6382" y="2887"/>
                    <a:pt x="6382" y="2881"/>
                    <a:pt x="6382" y="2874"/>
                  </a:cubicBezTo>
                  <a:lnTo>
                    <a:pt x="6375" y="2836"/>
                  </a:lnTo>
                  <a:cubicBezTo>
                    <a:pt x="6356" y="2663"/>
                    <a:pt x="6331" y="2535"/>
                    <a:pt x="6299" y="2407"/>
                  </a:cubicBezTo>
                  <a:cubicBezTo>
                    <a:pt x="6279" y="2330"/>
                    <a:pt x="6260" y="2260"/>
                    <a:pt x="6241" y="2202"/>
                  </a:cubicBezTo>
                  <a:cubicBezTo>
                    <a:pt x="6222" y="2145"/>
                    <a:pt x="6203" y="2074"/>
                    <a:pt x="6177" y="2010"/>
                  </a:cubicBezTo>
                  <a:cubicBezTo>
                    <a:pt x="6139" y="1927"/>
                    <a:pt x="6100" y="1844"/>
                    <a:pt x="6055" y="1767"/>
                  </a:cubicBezTo>
                  <a:cubicBezTo>
                    <a:pt x="6017" y="1709"/>
                    <a:pt x="5979" y="1652"/>
                    <a:pt x="5934" y="1594"/>
                  </a:cubicBezTo>
                  <a:cubicBezTo>
                    <a:pt x="5889" y="1536"/>
                    <a:pt x="5844" y="1479"/>
                    <a:pt x="5787" y="1428"/>
                  </a:cubicBezTo>
                  <a:cubicBezTo>
                    <a:pt x="5735" y="1376"/>
                    <a:pt x="5678" y="1325"/>
                    <a:pt x="5620" y="1280"/>
                  </a:cubicBezTo>
                  <a:cubicBezTo>
                    <a:pt x="5556" y="1229"/>
                    <a:pt x="5492" y="1184"/>
                    <a:pt x="5415" y="1146"/>
                  </a:cubicBezTo>
                  <a:cubicBezTo>
                    <a:pt x="5351" y="1108"/>
                    <a:pt x="5281" y="1069"/>
                    <a:pt x="5204" y="1037"/>
                  </a:cubicBezTo>
                  <a:cubicBezTo>
                    <a:pt x="5051" y="973"/>
                    <a:pt x="4891" y="928"/>
                    <a:pt x="4724" y="909"/>
                  </a:cubicBezTo>
                  <a:cubicBezTo>
                    <a:pt x="4647" y="896"/>
                    <a:pt x="4564" y="890"/>
                    <a:pt x="4481" y="890"/>
                  </a:cubicBezTo>
                  <a:cubicBezTo>
                    <a:pt x="4404" y="890"/>
                    <a:pt x="4321" y="896"/>
                    <a:pt x="4244" y="909"/>
                  </a:cubicBezTo>
                  <a:cubicBezTo>
                    <a:pt x="4167" y="916"/>
                    <a:pt x="4090" y="935"/>
                    <a:pt x="4020" y="954"/>
                  </a:cubicBezTo>
                  <a:cubicBezTo>
                    <a:pt x="3950" y="973"/>
                    <a:pt x="3879" y="999"/>
                    <a:pt x="3815" y="1024"/>
                  </a:cubicBezTo>
                  <a:cubicBezTo>
                    <a:pt x="3758" y="1050"/>
                    <a:pt x="3694" y="1076"/>
                    <a:pt x="3642" y="1108"/>
                  </a:cubicBezTo>
                  <a:cubicBezTo>
                    <a:pt x="3585" y="1146"/>
                    <a:pt x="3534" y="1178"/>
                    <a:pt x="3482" y="1216"/>
                  </a:cubicBezTo>
                  <a:cubicBezTo>
                    <a:pt x="3431" y="1255"/>
                    <a:pt x="3380" y="1300"/>
                    <a:pt x="3335" y="1344"/>
                  </a:cubicBezTo>
                  <a:cubicBezTo>
                    <a:pt x="3290" y="1389"/>
                    <a:pt x="3252" y="1434"/>
                    <a:pt x="3207" y="1485"/>
                  </a:cubicBezTo>
                  <a:cubicBezTo>
                    <a:pt x="3169" y="1543"/>
                    <a:pt x="3130" y="1601"/>
                    <a:pt x="3092" y="1658"/>
                  </a:cubicBezTo>
                  <a:cubicBezTo>
                    <a:pt x="3060" y="1722"/>
                    <a:pt x="3028" y="1786"/>
                    <a:pt x="2996" y="1850"/>
                  </a:cubicBezTo>
                  <a:lnTo>
                    <a:pt x="2990" y="1876"/>
                  </a:lnTo>
                  <a:cubicBezTo>
                    <a:pt x="2990" y="1876"/>
                    <a:pt x="2983" y="1882"/>
                    <a:pt x="2983" y="1882"/>
                  </a:cubicBezTo>
                  <a:cubicBezTo>
                    <a:pt x="2980" y="1885"/>
                    <a:pt x="2978" y="1887"/>
                    <a:pt x="2977" y="1887"/>
                  </a:cubicBezTo>
                  <a:cubicBezTo>
                    <a:pt x="2975" y="1887"/>
                    <a:pt x="2974" y="1885"/>
                    <a:pt x="2970" y="1882"/>
                  </a:cubicBezTo>
                  <a:cubicBezTo>
                    <a:pt x="2964" y="1882"/>
                    <a:pt x="2958" y="1882"/>
                    <a:pt x="2958" y="1876"/>
                  </a:cubicBezTo>
                  <a:cubicBezTo>
                    <a:pt x="2958" y="1876"/>
                    <a:pt x="2958" y="1869"/>
                    <a:pt x="2958" y="1869"/>
                  </a:cubicBezTo>
                  <a:cubicBezTo>
                    <a:pt x="2951" y="1863"/>
                    <a:pt x="2945" y="1857"/>
                    <a:pt x="2945" y="1857"/>
                  </a:cubicBezTo>
                  <a:cubicBezTo>
                    <a:pt x="2906" y="1575"/>
                    <a:pt x="2830" y="1293"/>
                    <a:pt x="2721" y="1031"/>
                  </a:cubicBezTo>
                  <a:cubicBezTo>
                    <a:pt x="2689" y="954"/>
                    <a:pt x="2650" y="877"/>
                    <a:pt x="2606" y="807"/>
                  </a:cubicBezTo>
                  <a:cubicBezTo>
                    <a:pt x="2567" y="736"/>
                    <a:pt x="2529" y="672"/>
                    <a:pt x="2478" y="615"/>
                  </a:cubicBezTo>
                  <a:cubicBezTo>
                    <a:pt x="2433" y="557"/>
                    <a:pt x="2388" y="500"/>
                    <a:pt x="2337" y="455"/>
                  </a:cubicBezTo>
                  <a:cubicBezTo>
                    <a:pt x="2292" y="404"/>
                    <a:pt x="2241" y="359"/>
                    <a:pt x="2190" y="320"/>
                  </a:cubicBezTo>
                  <a:cubicBezTo>
                    <a:pt x="2132" y="276"/>
                    <a:pt x="2081" y="237"/>
                    <a:pt x="2017" y="205"/>
                  </a:cubicBezTo>
                  <a:cubicBezTo>
                    <a:pt x="1966" y="173"/>
                    <a:pt x="1908" y="141"/>
                    <a:pt x="1844" y="116"/>
                  </a:cubicBezTo>
                  <a:cubicBezTo>
                    <a:pt x="1786" y="90"/>
                    <a:pt x="1722" y="71"/>
                    <a:pt x="1658" y="52"/>
                  </a:cubicBezTo>
                  <a:cubicBezTo>
                    <a:pt x="1594" y="39"/>
                    <a:pt x="1530" y="26"/>
                    <a:pt x="1466" y="13"/>
                  </a:cubicBezTo>
                  <a:cubicBezTo>
                    <a:pt x="1402" y="7"/>
                    <a:pt x="1332" y="0"/>
                    <a:pt x="1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9" name="Google Shape;3918;p50"/>
            <p:cNvSpPr/>
            <p:nvPr/>
          </p:nvSpPr>
          <p:spPr>
            <a:xfrm>
              <a:off x="3173687" y="3759454"/>
              <a:ext cx="661993" cy="415502"/>
            </a:xfrm>
            <a:custGeom>
              <a:avLst/>
              <a:gdLst/>
              <a:ahLst/>
              <a:cxnLst/>
              <a:rect l="l" t="t" r="r" b="b"/>
              <a:pathLst>
                <a:path w="14747" h="9256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8"/>
                    <a:pt x="32" y="564"/>
                    <a:pt x="39" y="801"/>
                  </a:cubicBezTo>
                  <a:lnTo>
                    <a:pt x="32" y="807"/>
                  </a:lnTo>
                  <a:lnTo>
                    <a:pt x="45" y="1076"/>
                  </a:lnTo>
                  <a:lnTo>
                    <a:pt x="52" y="1236"/>
                  </a:lnTo>
                  <a:cubicBezTo>
                    <a:pt x="58" y="1435"/>
                    <a:pt x="64" y="1633"/>
                    <a:pt x="71" y="1825"/>
                  </a:cubicBezTo>
                  <a:cubicBezTo>
                    <a:pt x="90" y="2177"/>
                    <a:pt x="109" y="2484"/>
                    <a:pt x="128" y="2779"/>
                  </a:cubicBezTo>
                  <a:cubicBezTo>
                    <a:pt x="141" y="2939"/>
                    <a:pt x="160" y="3099"/>
                    <a:pt x="173" y="3246"/>
                  </a:cubicBezTo>
                  <a:cubicBezTo>
                    <a:pt x="180" y="3329"/>
                    <a:pt x="192" y="3406"/>
                    <a:pt x="199" y="3489"/>
                  </a:cubicBezTo>
                  <a:cubicBezTo>
                    <a:pt x="205" y="3528"/>
                    <a:pt x="212" y="3566"/>
                    <a:pt x="218" y="3611"/>
                  </a:cubicBezTo>
                  <a:cubicBezTo>
                    <a:pt x="218" y="3630"/>
                    <a:pt x="224" y="3662"/>
                    <a:pt x="224" y="3688"/>
                  </a:cubicBezTo>
                  <a:lnTo>
                    <a:pt x="224" y="3713"/>
                  </a:lnTo>
                  <a:cubicBezTo>
                    <a:pt x="224" y="3726"/>
                    <a:pt x="231" y="3732"/>
                    <a:pt x="237" y="3739"/>
                  </a:cubicBezTo>
                  <a:lnTo>
                    <a:pt x="148" y="3707"/>
                  </a:lnTo>
                  <a:lnTo>
                    <a:pt x="122" y="3700"/>
                  </a:lnTo>
                  <a:lnTo>
                    <a:pt x="116" y="3700"/>
                  </a:lnTo>
                  <a:cubicBezTo>
                    <a:pt x="90" y="3700"/>
                    <a:pt x="77" y="3713"/>
                    <a:pt x="71" y="3732"/>
                  </a:cubicBezTo>
                  <a:cubicBezTo>
                    <a:pt x="64" y="3745"/>
                    <a:pt x="71" y="3758"/>
                    <a:pt x="77" y="3764"/>
                  </a:cubicBezTo>
                  <a:cubicBezTo>
                    <a:pt x="84" y="3777"/>
                    <a:pt x="90" y="3784"/>
                    <a:pt x="103" y="3790"/>
                  </a:cubicBezTo>
                  <a:lnTo>
                    <a:pt x="4378" y="5390"/>
                  </a:lnTo>
                  <a:lnTo>
                    <a:pt x="9428" y="7291"/>
                  </a:lnTo>
                  <a:lnTo>
                    <a:pt x="10689" y="7765"/>
                  </a:lnTo>
                  <a:lnTo>
                    <a:pt x="14049" y="9025"/>
                  </a:lnTo>
                  <a:lnTo>
                    <a:pt x="14350" y="9141"/>
                  </a:lnTo>
                  <a:lnTo>
                    <a:pt x="14657" y="9256"/>
                  </a:lnTo>
                  <a:lnTo>
                    <a:pt x="14670" y="9256"/>
                  </a:lnTo>
                  <a:cubicBezTo>
                    <a:pt x="14689" y="9256"/>
                    <a:pt x="14702" y="9243"/>
                    <a:pt x="14708" y="9224"/>
                  </a:cubicBezTo>
                  <a:cubicBezTo>
                    <a:pt x="14715" y="9211"/>
                    <a:pt x="14708" y="9198"/>
                    <a:pt x="14702" y="9192"/>
                  </a:cubicBezTo>
                  <a:cubicBezTo>
                    <a:pt x="14702" y="9179"/>
                    <a:pt x="14689" y="9173"/>
                    <a:pt x="14676" y="9173"/>
                  </a:cubicBezTo>
                  <a:lnTo>
                    <a:pt x="14484" y="9096"/>
                  </a:lnTo>
                  <a:cubicBezTo>
                    <a:pt x="14523" y="9032"/>
                    <a:pt x="14555" y="8961"/>
                    <a:pt x="14574" y="8891"/>
                  </a:cubicBezTo>
                  <a:cubicBezTo>
                    <a:pt x="14600" y="8814"/>
                    <a:pt x="14625" y="8737"/>
                    <a:pt x="14644" y="8654"/>
                  </a:cubicBezTo>
                  <a:cubicBezTo>
                    <a:pt x="14683" y="8494"/>
                    <a:pt x="14708" y="8328"/>
                    <a:pt x="14721" y="8168"/>
                  </a:cubicBezTo>
                  <a:cubicBezTo>
                    <a:pt x="14747" y="7822"/>
                    <a:pt x="14747" y="7483"/>
                    <a:pt x="14728" y="7144"/>
                  </a:cubicBezTo>
                  <a:lnTo>
                    <a:pt x="14728" y="7035"/>
                  </a:lnTo>
                  <a:cubicBezTo>
                    <a:pt x="14728" y="6907"/>
                    <a:pt x="14721" y="6779"/>
                    <a:pt x="14721" y="6657"/>
                  </a:cubicBezTo>
                  <a:lnTo>
                    <a:pt x="14721" y="6478"/>
                  </a:lnTo>
                  <a:lnTo>
                    <a:pt x="14721" y="6401"/>
                  </a:lnTo>
                  <a:lnTo>
                    <a:pt x="14721" y="6184"/>
                  </a:lnTo>
                  <a:lnTo>
                    <a:pt x="14721" y="6075"/>
                  </a:lnTo>
                  <a:cubicBezTo>
                    <a:pt x="14721" y="5716"/>
                    <a:pt x="14715" y="5332"/>
                    <a:pt x="14708" y="4820"/>
                  </a:cubicBezTo>
                  <a:lnTo>
                    <a:pt x="14708" y="4788"/>
                  </a:lnTo>
                  <a:lnTo>
                    <a:pt x="11380" y="3707"/>
                  </a:lnTo>
                  <a:lnTo>
                    <a:pt x="5242" y="17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" name="Google Shape;3919;p50"/>
            <p:cNvSpPr/>
            <p:nvPr/>
          </p:nvSpPr>
          <p:spPr>
            <a:xfrm>
              <a:off x="3162465" y="3448919"/>
              <a:ext cx="670657" cy="242226"/>
            </a:xfrm>
            <a:custGeom>
              <a:avLst/>
              <a:gdLst/>
              <a:ahLst/>
              <a:cxnLst/>
              <a:rect l="l" t="t" r="r" b="b"/>
              <a:pathLst>
                <a:path w="14940" h="5396" extrusionOk="0">
                  <a:moveTo>
                    <a:pt x="46" y="0"/>
                  </a:moveTo>
                  <a:cubicBezTo>
                    <a:pt x="26" y="0"/>
                    <a:pt x="14" y="13"/>
                    <a:pt x="7" y="32"/>
                  </a:cubicBezTo>
                  <a:cubicBezTo>
                    <a:pt x="1" y="39"/>
                    <a:pt x="7" y="51"/>
                    <a:pt x="14" y="64"/>
                  </a:cubicBezTo>
                  <a:cubicBezTo>
                    <a:pt x="20" y="71"/>
                    <a:pt x="26" y="77"/>
                    <a:pt x="39" y="83"/>
                  </a:cubicBezTo>
                  <a:lnTo>
                    <a:pt x="180" y="115"/>
                  </a:lnTo>
                  <a:lnTo>
                    <a:pt x="321" y="147"/>
                  </a:lnTo>
                  <a:cubicBezTo>
                    <a:pt x="314" y="154"/>
                    <a:pt x="314" y="160"/>
                    <a:pt x="314" y="167"/>
                  </a:cubicBezTo>
                  <a:cubicBezTo>
                    <a:pt x="327" y="250"/>
                    <a:pt x="340" y="339"/>
                    <a:pt x="353" y="423"/>
                  </a:cubicBezTo>
                  <a:lnTo>
                    <a:pt x="366" y="499"/>
                  </a:lnTo>
                  <a:cubicBezTo>
                    <a:pt x="391" y="723"/>
                    <a:pt x="423" y="941"/>
                    <a:pt x="481" y="1152"/>
                  </a:cubicBezTo>
                  <a:cubicBezTo>
                    <a:pt x="519" y="1306"/>
                    <a:pt x="577" y="1453"/>
                    <a:pt x="660" y="1594"/>
                  </a:cubicBezTo>
                  <a:cubicBezTo>
                    <a:pt x="788" y="1831"/>
                    <a:pt x="987" y="2023"/>
                    <a:pt x="1217" y="2163"/>
                  </a:cubicBezTo>
                  <a:cubicBezTo>
                    <a:pt x="1390" y="2272"/>
                    <a:pt x="1582" y="2330"/>
                    <a:pt x="1787" y="2336"/>
                  </a:cubicBezTo>
                  <a:cubicBezTo>
                    <a:pt x="1819" y="2336"/>
                    <a:pt x="1857" y="2330"/>
                    <a:pt x="1889" y="2330"/>
                  </a:cubicBezTo>
                  <a:cubicBezTo>
                    <a:pt x="2004" y="2317"/>
                    <a:pt x="2113" y="2279"/>
                    <a:pt x="2209" y="2221"/>
                  </a:cubicBezTo>
                  <a:cubicBezTo>
                    <a:pt x="2318" y="2157"/>
                    <a:pt x="2407" y="2067"/>
                    <a:pt x="2478" y="1971"/>
                  </a:cubicBezTo>
                  <a:cubicBezTo>
                    <a:pt x="2535" y="1888"/>
                    <a:pt x="2587" y="1799"/>
                    <a:pt x="2625" y="1703"/>
                  </a:cubicBezTo>
                  <a:cubicBezTo>
                    <a:pt x="2638" y="1677"/>
                    <a:pt x="2644" y="1645"/>
                    <a:pt x="2657" y="1619"/>
                  </a:cubicBezTo>
                  <a:cubicBezTo>
                    <a:pt x="2663" y="1703"/>
                    <a:pt x="2676" y="1792"/>
                    <a:pt x="2702" y="1875"/>
                  </a:cubicBezTo>
                  <a:cubicBezTo>
                    <a:pt x="2740" y="2010"/>
                    <a:pt x="2791" y="2138"/>
                    <a:pt x="2868" y="2259"/>
                  </a:cubicBezTo>
                  <a:cubicBezTo>
                    <a:pt x="2932" y="2362"/>
                    <a:pt x="3015" y="2458"/>
                    <a:pt x="3111" y="2541"/>
                  </a:cubicBezTo>
                  <a:cubicBezTo>
                    <a:pt x="3201" y="2618"/>
                    <a:pt x="3303" y="2676"/>
                    <a:pt x="3412" y="2720"/>
                  </a:cubicBezTo>
                  <a:cubicBezTo>
                    <a:pt x="3508" y="2759"/>
                    <a:pt x="3617" y="2778"/>
                    <a:pt x="3726" y="2778"/>
                  </a:cubicBezTo>
                  <a:cubicBezTo>
                    <a:pt x="3835" y="2778"/>
                    <a:pt x="3950" y="2752"/>
                    <a:pt x="4052" y="2708"/>
                  </a:cubicBezTo>
                  <a:cubicBezTo>
                    <a:pt x="4161" y="2656"/>
                    <a:pt x="4257" y="2586"/>
                    <a:pt x="4340" y="2503"/>
                  </a:cubicBezTo>
                  <a:cubicBezTo>
                    <a:pt x="4430" y="2400"/>
                    <a:pt x="4507" y="2279"/>
                    <a:pt x="4564" y="2151"/>
                  </a:cubicBezTo>
                  <a:cubicBezTo>
                    <a:pt x="4584" y="2112"/>
                    <a:pt x="4603" y="2074"/>
                    <a:pt x="4616" y="2029"/>
                  </a:cubicBezTo>
                  <a:cubicBezTo>
                    <a:pt x="4616" y="2093"/>
                    <a:pt x="4622" y="2157"/>
                    <a:pt x="4635" y="2221"/>
                  </a:cubicBezTo>
                  <a:cubicBezTo>
                    <a:pt x="4660" y="2349"/>
                    <a:pt x="4699" y="2477"/>
                    <a:pt x="4756" y="2599"/>
                  </a:cubicBezTo>
                  <a:cubicBezTo>
                    <a:pt x="4808" y="2714"/>
                    <a:pt x="4872" y="2823"/>
                    <a:pt x="4955" y="2919"/>
                  </a:cubicBezTo>
                  <a:cubicBezTo>
                    <a:pt x="5032" y="3008"/>
                    <a:pt x="5115" y="3092"/>
                    <a:pt x="5211" y="3162"/>
                  </a:cubicBezTo>
                  <a:cubicBezTo>
                    <a:pt x="5300" y="3232"/>
                    <a:pt x="5403" y="3284"/>
                    <a:pt x="5505" y="3328"/>
                  </a:cubicBezTo>
                  <a:cubicBezTo>
                    <a:pt x="5608" y="3367"/>
                    <a:pt x="5710" y="3392"/>
                    <a:pt x="5819" y="3405"/>
                  </a:cubicBezTo>
                  <a:lnTo>
                    <a:pt x="5908" y="3405"/>
                  </a:lnTo>
                  <a:cubicBezTo>
                    <a:pt x="5985" y="3405"/>
                    <a:pt x="6062" y="3399"/>
                    <a:pt x="6132" y="3380"/>
                  </a:cubicBezTo>
                  <a:cubicBezTo>
                    <a:pt x="6241" y="3354"/>
                    <a:pt x="6337" y="3316"/>
                    <a:pt x="6427" y="3258"/>
                  </a:cubicBezTo>
                  <a:cubicBezTo>
                    <a:pt x="6657" y="3104"/>
                    <a:pt x="6830" y="2848"/>
                    <a:pt x="6920" y="2503"/>
                  </a:cubicBezTo>
                  <a:lnTo>
                    <a:pt x="6920" y="2503"/>
                  </a:lnTo>
                  <a:cubicBezTo>
                    <a:pt x="6900" y="2752"/>
                    <a:pt x="6939" y="2996"/>
                    <a:pt x="7022" y="3232"/>
                  </a:cubicBezTo>
                  <a:cubicBezTo>
                    <a:pt x="7073" y="3354"/>
                    <a:pt x="7131" y="3469"/>
                    <a:pt x="7214" y="3572"/>
                  </a:cubicBezTo>
                  <a:cubicBezTo>
                    <a:pt x="7284" y="3668"/>
                    <a:pt x="7374" y="3751"/>
                    <a:pt x="7470" y="3821"/>
                  </a:cubicBezTo>
                  <a:cubicBezTo>
                    <a:pt x="7636" y="3936"/>
                    <a:pt x="7835" y="4000"/>
                    <a:pt x="8040" y="4007"/>
                  </a:cubicBezTo>
                  <a:lnTo>
                    <a:pt x="8104" y="4007"/>
                  </a:lnTo>
                  <a:cubicBezTo>
                    <a:pt x="8161" y="4000"/>
                    <a:pt x="8212" y="3988"/>
                    <a:pt x="8270" y="3975"/>
                  </a:cubicBezTo>
                  <a:cubicBezTo>
                    <a:pt x="8328" y="3962"/>
                    <a:pt x="8385" y="3943"/>
                    <a:pt x="8437" y="3917"/>
                  </a:cubicBezTo>
                  <a:cubicBezTo>
                    <a:pt x="8552" y="3866"/>
                    <a:pt x="8654" y="3796"/>
                    <a:pt x="8750" y="3706"/>
                  </a:cubicBezTo>
                  <a:cubicBezTo>
                    <a:pt x="8846" y="3616"/>
                    <a:pt x="8929" y="3508"/>
                    <a:pt x="9000" y="3399"/>
                  </a:cubicBezTo>
                  <a:cubicBezTo>
                    <a:pt x="9057" y="3296"/>
                    <a:pt x="9109" y="3200"/>
                    <a:pt x="9153" y="3092"/>
                  </a:cubicBezTo>
                  <a:cubicBezTo>
                    <a:pt x="9153" y="3188"/>
                    <a:pt x="9166" y="3277"/>
                    <a:pt x="9185" y="3367"/>
                  </a:cubicBezTo>
                  <a:cubicBezTo>
                    <a:pt x="9217" y="3501"/>
                    <a:pt x="9256" y="3636"/>
                    <a:pt x="9313" y="3764"/>
                  </a:cubicBezTo>
                  <a:cubicBezTo>
                    <a:pt x="9416" y="4000"/>
                    <a:pt x="9569" y="4205"/>
                    <a:pt x="9761" y="4372"/>
                  </a:cubicBezTo>
                  <a:cubicBezTo>
                    <a:pt x="9928" y="4525"/>
                    <a:pt x="10133" y="4628"/>
                    <a:pt x="10350" y="4679"/>
                  </a:cubicBezTo>
                  <a:cubicBezTo>
                    <a:pt x="10421" y="4698"/>
                    <a:pt x="10497" y="4704"/>
                    <a:pt x="10568" y="4704"/>
                  </a:cubicBezTo>
                  <a:cubicBezTo>
                    <a:pt x="10600" y="4704"/>
                    <a:pt x="10632" y="4704"/>
                    <a:pt x="10657" y="4698"/>
                  </a:cubicBezTo>
                  <a:cubicBezTo>
                    <a:pt x="10715" y="4692"/>
                    <a:pt x="10766" y="4685"/>
                    <a:pt x="10817" y="4672"/>
                  </a:cubicBezTo>
                  <a:cubicBezTo>
                    <a:pt x="10869" y="4660"/>
                    <a:pt x="10913" y="4640"/>
                    <a:pt x="10965" y="4621"/>
                  </a:cubicBezTo>
                  <a:cubicBezTo>
                    <a:pt x="11150" y="4532"/>
                    <a:pt x="11304" y="4391"/>
                    <a:pt x="11419" y="4212"/>
                  </a:cubicBezTo>
                  <a:cubicBezTo>
                    <a:pt x="11483" y="4109"/>
                    <a:pt x="11541" y="3994"/>
                    <a:pt x="11585" y="3879"/>
                  </a:cubicBezTo>
                  <a:cubicBezTo>
                    <a:pt x="11605" y="3821"/>
                    <a:pt x="11624" y="3770"/>
                    <a:pt x="11643" y="3706"/>
                  </a:cubicBezTo>
                  <a:cubicBezTo>
                    <a:pt x="11643" y="3764"/>
                    <a:pt x="11649" y="3821"/>
                    <a:pt x="11662" y="3879"/>
                  </a:cubicBezTo>
                  <a:cubicBezTo>
                    <a:pt x="11694" y="4032"/>
                    <a:pt x="11745" y="4186"/>
                    <a:pt x="11809" y="4333"/>
                  </a:cubicBezTo>
                  <a:cubicBezTo>
                    <a:pt x="11867" y="4474"/>
                    <a:pt x="11944" y="4615"/>
                    <a:pt x="12034" y="4749"/>
                  </a:cubicBezTo>
                  <a:cubicBezTo>
                    <a:pt x="12117" y="4877"/>
                    <a:pt x="12219" y="4992"/>
                    <a:pt x="12328" y="5095"/>
                  </a:cubicBezTo>
                  <a:cubicBezTo>
                    <a:pt x="12430" y="5191"/>
                    <a:pt x="12546" y="5268"/>
                    <a:pt x="12674" y="5325"/>
                  </a:cubicBezTo>
                  <a:cubicBezTo>
                    <a:pt x="12776" y="5370"/>
                    <a:pt x="12891" y="5396"/>
                    <a:pt x="13006" y="5396"/>
                  </a:cubicBezTo>
                  <a:lnTo>
                    <a:pt x="13051" y="5396"/>
                  </a:lnTo>
                  <a:cubicBezTo>
                    <a:pt x="13403" y="5376"/>
                    <a:pt x="13672" y="5108"/>
                    <a:pt x="13832" y="4890"/>
                  </a:cubicBezTo>
                  <a:cubicBezTo>
                    <a:pt x="13915" y="4768"/>
                    <a:pt x="13986" y="4640"/>
                    <a:pt x="14043" y="4500"/>
                  </a:cubicBezTo>
                  <a:cubicBezTo>
                    <a:pt x="14094" y="4372"/>
                    <a:pt x="14139" y="4244"/>
                    <a:pt x="14178" y="4116"/>
                  </a:cubicBezTo>
                  <a:cubicBezTo>
                    <a:pt x="14222" y="4128"/>
                    <a:pt x="14267" y="4135"/>
                    <a:pt x="14318" y="4135"/>
                  </a:cubicBezTo>
                  <a:cubicBezTo>
                    <a:pt x="14376" y="4135"/>
                    <a:pt x="14434" y="4122"/>
                    <a:pt x="14485" y="4103"/>
                  </a:cubicBezTo>
                  <a:cubicBezTo>
                    <a:pt x="14530" y="4084"/>
                    <a:pt x="14574" y="4058"/>
                    <a:pt x="14606" y="4020"/>
                  </a:cubicBezTo>
                  <a:cubicBezTo>
                    <a:pt x="14638" y="3988"/>
                    <a:pt x="14664" y="3943"/>
                    <a:pt x="14683" y="3898"/>
                  </a:cubicBezTo>
                  <a:cubicBezTo>
                    <a:pt x="14702" y="3853"/>
                    <a:pt x="14715" y="3802"/>
                    <a:pt x="14722" y="3751"/>
                  </a:cubicBezTo>
                  <a:cubicBezTo>
                    <a:pt x="14728" y="3700"/>
                    <a:pt x="14728" y="3642"/>
                    <a:pt x="14722" y="3591"/>
                  </a:cubicBezTo>
                  <a:cubicBezTo>
                    <a:pt x="14709" y="3514"/>
                    <a:pt x="14690" y="3437"/>
                    <a:pt x="14664" y="3373"/>
                  </a:cubicBezTo>
                  <a:lnTo>
                    <a:pt x="14664" y="3373"/>
                  </a:lnTo>
                  <a:lnTo>
                    <a:pt x="14734" y="3392"/>
                  </a:lnTo>
                  <a:lnTo>
                    <a:pt x="14818" y="3412"/>
                  </a:lnTo>
                  <a:lnTo>
                    <a:pt x="14837" y="3412"/>
                  </a:lnTo>
                  <a:lnTo>
                    <a:pt x="14882" y="3424"/>
                  </a:lnTo>
                  <a:lnTo>
                    <a:pt x="14894" y="3424"/>
                  </a:lnTo>
                  <a:cubicBezTo>
                    <a:pt x="14914" y="3424"/>
                    <a:pt x="14926" y="3412"/>
                    <a:pt x="14933" y="3392"/>
                  </a:cubicBezTo>
                  <a:cubicBezTo>
                    <a:pt x="14939" y="3380"/>
                    <a:pt x="14933" y="3373"/>
                    <a:pt x="14933" y="3360"/>
                  </a:cubicBezTo>
                  <a:cubicBezTo>
                    <a:pt x="14926" y="3354"/>
                    <a:pt x="14914" y="3348"/>
                    <a:pt x="14907" y="3341"/>
                  </a:cubicBezTo>
                  <a:lnTo>
                    <a:pt x="14901" y="3341"/>
                  </a:lnTo>
                  <a:lnTo>
                    <a:pt x="14619" y="3284"/>
                  </a:lnTo>
                  <a:cubicBezTo>
                    <a:pt x="14619" y="3271"/>
                    <a:pt x="14613" y="3258"/>
                    <a:pt x="14606" y="3245"/>
                  </a:cubicBezTo>
                  <a:cubicBezTo>
                    <a:pt x="14594" y="3232"/>
                    <a:pt x="14581" y="3226"/>
                    <a:pt x="14568" y="3226"/>
                  </a:cubicBezTo>
                  <a:cubicBezTo>
                    <a:pt x="14549" y="3226"/>
                    <a:pt x="14530" y="3239"/>
                    <a:pt x="14530" y="3264"/>
                  </a:cubicBezTo>
                  <a:lnTo>
                    <a:pt x="12731" y="2855"/>
                  </a:lnTo>
                  <a:lnTo>
                    <a:pt x="10702" y="2400"/>
                  </a:lnTo>
                  <a:lnTo>
                    <a:pt x="8065" y="1799"/>
                  </a:lnTo>
                  <a:lnTo>
                    <a:pt x="5441" y="1210"/>
                  </a:lnTo>
                  <a:lnTo>
                    <a:pt x="2945" y="647"/>
                  </a:lnTo>
                  <a:lnTo>
                    <a:pt x="449" y="9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" name="Google Shape;3920;p50"/>
            <p:cNvSpPr/>
            <p:nvPr/>
          </p:nvSpPr>
          <p:spPr>
            <a:xfrm>
              <a:off x="3160176" y="3441692"/>
              <a:ext cx="681565" cy="167036"/>
            </a:xfrm>
            <a:custGeom>
              <a:avLst/>
              <a:gdLst/>
              <a:ahLst/>
              <a:cxnLst/>
              <a:rect l="l" t="t" r="r" b="b"/>
              <a:pathLst>
                <a:path w="15183" h="3721" extrusionOk="0">
                  <a:moveTo>
                    <a:pt x="206" y="1"/>
                  </a:moveTo>
                  <a:cubicBezTo>
                    <a:pt x="122" y="1"/>
                    <a:pt x="51" y="63"/>
                    <a:pt x="26" y="142"/>
                  </a:cubicBezTo>
                  <a:cubicBezTo>
                    <a:pt x="1" y="244"/>
                    <a:pt x="65" y="353"/>
                    <a:pt x="167" y="385"/>
                  </a:cubicBezTo>
                  <a:lnTo>
                    <a:pt x="5716" y="1640"/>
                  </a:lnTo>
                  <a:lnTo>
                    <a:pt x="11348" y="2920"/>
                  </a:lnTo>
                  <a:lnTo>
                    <a:pt x="14856" y="3713"/>
                  </a:lnTo>
                  <a:cubicBezTo>
                    <a:pt x="14876" y="3718"/>
                    <a:pt x="14895" y="3721"/>
                    <a:pt x="14913" y="3721"/>
                  </a:cubicBezTo>
                  <a:cubicBezTo>
                    <a:pt x="15119" y="3721"/>
                    <a:pt x="15182" y="3406"/>
                    <a:pt x="14958" y="3336"/>
                  </a:cubicBezTo>
                  <a:lnTo>
                    <a:pt x="10011" y="2216"/>
                  </a:lnTo>
                  <a:lnTo>
                    <a:pt x="4359" y="936"/>
                  </a:lnTo>
                  <a:lnTo>
                    <a:pt x="269" y="8"/>
                  </a:lnTo>
                  <a:cubicBezTo>
                    <a:pt x="250" y="1"/>
                    <a:pt x="237" y="1"/>
                    <a:pt x="218" y="1"/>
                  </a:cubicBezTo>
                  <a:cubicBezTo>
                    <a:pt x="214" y="1"/>
                    <a:pt x="210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" name="Google Shape;3921;p50"/>
            <p:cNvSpPr/>
            <p:nvPr/>
          </p:nvSpPr>
          <p:spPr>
            <a:xfrm>
              <a:off x="3731061" y="3111047"/>
              <a:ext cx="108903" cy="417522"/>
            </a:xfrm>
            <a:custGeom>
              <a:avLst/>
              <a:gdLst/>
              <a:ahLst/>
              <a:cxnLst/>
              <a:rect l="l" t="t" r="r" b="b"/>
              <a:pathLst>
                <a:path w="2426" h="9301" extrusionOk="0">
                  <a:moveTo>
                    <a:pt x="1101" y="7457"/>
                  </a:moveTo>
                  <a:lnTo>
                    <a:pt x="1120" y="7521"/>
                  </a:lnTo>
                  <a:lnTo>
                    <a:pt x="1101" y="7476"/>
                  </a:lnTo>
                  <a:lnTo>
                    <a:pt x="1101" y="7470"/>
                  </a:lnTo>
                  <a:lnTo>
                    <a:pt x="1101" y="7463"/>
                  </a:lnTo>
                  <a:lnTo>
                    <a:pt x="1101" y="7457"/>
                  </a:lnTo>
                  <a:close/>
                  <a:moveTo>
                    <a:pt x="1063" y="0"/>
                  </a:moveTo>
                  <a:lnTo>
                    <a:pt x="1063" y="7"/>
                  </a:lnTo>
                  <a:cubicBezTo>
                    <a:pt x="1005" y="7"/>
                    <a:pt x="947" y="7"/>
                    <a:pt x="883" y="13"/>
                  </a:cubicBezTo>
                  <a:cubicBezTo>
                    <a:pt x="743" y="39"/>
                    <a:pt x="602" y="96"/>
                    <a:pt x="487" y="186"/>
                  </a:cubicBezTo>
                  <a:cubicBezTo>
                    <a:pt x="378" y="276"/>
                    <a:pt x="288" y="384"/>
                    <a:pt x="224" y="506"/>
                  </a:cubicBezTo>
                  <a:cubicBezTo>
                    <a:pt x="154" y="640"/>
                    <a:pt x="109" y="788"/>
                    <a:pt x="77" y="935"/>
                  </a:cubicBezTo>
                  <a:cubicBezTo>
                    <a:pt x="45" y="1101"/>
                    <a:pt x="26" y="1261"/>
                    <a:pt x="13" y="1428"/>
                  </a:cubicBezTo>
                  <a:cubicBezTo>
                    <a:pt x="0" y="1754"/>
                    <a:pt x="7" y="2074"/>
                    <a:pt x="39" y="2394"/>
                  </a:cubicBezTo>
                  <a:lnTo>
                    <a:pt x="45" y="2528"/>
                  </a:lnTo>
                  <a:cubicBezTo>
                    <a:pt x="51" y="2612"/>
                    <a:pt x="58" y="2695"/>
                    <a:pt x="64" y="2785"/>
                  </a:cubicBezTo>
                  <a:cubicBezTo>
                    <a:pt x="83" y="3073"/>
                    <a:pt x="103" y="3329"/>
                    <a:pt x="122" y="3565"/>
                  </a:cubicBezTo>
                  <a:cubicBezTo>
                    <a:pt x="173" y="4148"/>
                    <a:pt x="243" y="4666"/>
                    <a:pt x="327" y="5165"/>
                  </a:cubicBezTo>
                  <a:cubicBezTo>
                    <a:pt x="423" y="5697"/>
                    <a:pt x="544" y="6221"/>
                    <a:pt x="704" y="6734"/>
                  </a:cubicBezTo>
                  <a:cubicBezTo>
                    <a:pt x="787" y="6990"/>
                    <a:pt x="877" y="7239"/>
                    <a:pt x="979" y="7482"/>
                  </a:cubicBezTo>
                  <a:cubicBezTo>
                    <a:pt x="1031" y="7604"/>
                    <a:pt x="1088" y="7726"/>
                    <a:pt x="1139" y="7847"/>
                  </a:cubicBezTo>
                  <a:cubicBezTo>
                    <a:pt x="1159" y="7886"/>
                    <a:pt x="1178" y="7924"/>
                    <a:pt x="1197" y="7962"/>
                  </a:cubicBezTo>
                  <a:cubicBezTo>
                    <a:pt x="1229" y="8026"/>
                    <a:pt x="1261" y="8090"/>
                    <a:pt x="1293" y="8154"/>
                  </a:cubicBezTo>
                  <a:cubicBezTo>
                    <a:pt x="1299" y="8180"/>
                    <a:pt x="1312" y="8199"/>
                    <a:pt x="1319" y="8225"/>
                  </a:cubicBezTo>
                  <a:lnTo>
                    <a:pt x="1319" y="8212"/>
                  </a:lnTo>
                  <a:cubicBezTo>
                    <a:pt x="1344" y="8276"/>
                    <a:pt x="1370" y="8334"/>
                    <a:pt x="1395" y="8398"/>
                  </a:cubicBezTo>
                  <a:cubicBezTo>
                    <a:pt x="1447" y="8532"/>
                    <a:pt x="1504" y="8673"/>
                    <a:pt x="1568" y="8801"/>
                  </a:cubicBezTo>
                  <a:cubicBezTo>
                    <a:pt x="1607" y="8897"/>
                    <a:pt x="1658" y="8986"/>
                    <a:pt x="1715" y="9070"/>
                  </a:cubicBezTo>
                  <a:cubicBezTo>
                    <a:pt x="1767" y="9153"/>
                    <a:pt x="1831" y="9223"/>
                    <a:pt x="1907" y="9281"/>
                  </a:cubicBezTo>
                  <a:cubicBezTo>
                    <a:pt x="1914" y="9294"/>
                    <a:pt x="1933" y="9300"/>
                    <a:pt x="1946" y="9300"/>
                  </a:cubicBezTo>
                  <a:lnTo>
                    <a:pt x="1965" y="9300"/>
                  </a:lnTo>
                  <a:cubicBezTo>
                    <a:pt x="1971" y="9294"/>
                    <a:pt x="1978" y="9294"/>
                    <a:pt x="1991" y="9281"/>
                  </a:cubicBezTo>
                  <a:cubicBezTo>
                    <a:pt x="1997" y="9274"/>
                    <a:pt x="2003" y="9268"/>
                    <a:pt x="2003" y="9255"/>
                  </a:cubicBezTo>
                  <a:cubicBezTo>
                    <a:pt x="2099" y="9018"/>
                    <a:pt x="2099" y="8756"/>
                    <a:pt x="2093" y="8506"/>
                  </a:cubicBezTo>
                  <a:cubicBezTo>
                    <a:pt x="2093" y="8462"/>
                    <a:pt x="2093" y="8410"/>
                    <a:pt x="2087" y="8359"/>
                  </a:cubicBezTo>
                  <a:cubicBezTo>
                    <a:pt x="2087" y="8282"/>
                    <a:pt x="2080" y="8199"/>
                    <a:pt x="2080" y="8122"/>
                  </a:cubicBezTo>
                  <a:cubicBezTo>
                    <a:pt x="2080" y="7994"/>
                    <a:pt x="2087" y="7866"/>
                    <a:pt x="2093" y="7745"/>
                  </a:cubicBezTo>
                  <a:lnTo>
                    <a:pt x="2093" y="7706"/>
                  </a:lnTo>
                  <a:cubicBezTo>
                    <a:pt x="2125" y="7156"/>
                    <a:pt x="2183" y="6599"/>
                    <a:pt x="2240" y="6061"/>
                  </a:cubicBezTo>
                  <a:lnTo>
                    <a:pt x="2253" y="5901"/>
                  </a:lnTo>
                  <a:cubicBezTo>
                    <a:pt x="2285" y="5633"/>
                    <a:pt x="2317" y="5319"/>
                    <a:pt x="2343" y="4999"/>
                  </a:cubicBezTo>
                  <a:cubicBezTo>
                    <a:pt x="2362" y="4705"/>
                    <a:pt x="2381" y="4397"/>
                    <a:pt x="2394" y="4090"/>
                  </a:cubicBezTo>
                  <a:cubicBezTo>
                    <a:pt x="2419" y="3495"/>
                    <a:pt x="2426" y="2881"/>
                    <a:pt x="2407" y="2272"/>
                  </a:cubicBezTo>
                  <a:lnTo>
                    <a:pt x="2407" y="2151"/>
                  </a:lnTo>
                  <a:cubicBezTo>
                    <a:pt x="2407" y="2106"/>
                    <a:pt x="2407" y="2048"/>
                    <a:pt x="2407" y="2004"/>
                  </a:cubicBezTo>
                  <a:lnTo>
                    <a:pt x="2407" y="1780"/>
                  </a:lnTo>
                  <a:cubicBezTo>
                    <a:pt x="2407" y="1722"/>
                    <a:pt x="2407" y="1664"/>
                    <a:pt x="2407" y="1607"/>
                  </a:cubicBezTo>
                  <a:cubicBezTo>
                    <a:pt x="2407" y="1504"/>
                    <a:pt x="2413" y="1402"/>
                    <a:pt x="2413" y="1300"/>
                  </a:cubicBezTo>
                  <a:cubicBezTo>
                    <a:pt x="2419" y="1133"/>
                    <a:pt x="2407" y="973"/>
                    <a:pt x="2387" y="813"/>
                  </a:cubicBezTo>
                  <a:cubicBezTo>
                    <a:pt x="2368" y="660"/>
                    <a:pt x="2330" y="519"/>
                    <a:pt x="2266" y="378"/>
                  </a:cubicBezTo>
                  <a:cubicBezTo>
                    <a:pt x="2253" y="365"/>
                    <a:pt x="2234" y="352"/>
                    <a:pt x="2215" y="352"/>
                  </a:cubicBezTo>
                  <a:cubicBezTo>
                    <a:pt x="2208" y="346"/>
                    <a:pt x="2202" y="340"/>
                    <a:pt x="2195" y="340"/>
                  </a:cubicBezTo>
                  <a:cubicBezTo>
                    <a:pt x="2099" y="282"/>
                    <a:pt x="2003" y="237"/>
                    <a:pt x="1901" y="192"/>
                  </a:cubicBezTo>
                  <a:cubicBezTo>
                    <a:pt x="1786" y="148"/>
                    <a:pt x="1671" y="109"/>
                    <a:pt x="1555" y="77"/>
                  </a:cubicBezTo>
                  <a:cubicBezTo>
                    <a:pt x="1440" y="45"/>
                    <a:pt x="1325" y="26"/>
                    <a:pt x="1203" y="13"/>
                  </a:cubicBezTo>
                  <a:cubicBezTo>
                    <a:pt x="1159" y="7"/>
                    <a:pt x="1107" y="7"/>
                    <a:pt x="106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" name="Google Shape;3922;p50"/>
            <p:cNvSpPr/>
            <p:nvPr/>
          </p:nvSpPr>
          <p:spPr>
            <a:xfrm>
              <a:off x="3117948" y="3002695"/>
              <a:ext cx="111507" cy="362352"/>
            </a:xfrm>
            <a:custGeom>
              <a:avLst/>
              <a:gdLst/>
              <a:ahLst/>
              <a:cxnLst/>
              <a:rect l="l" t="t" r="r" b="b"/>
              <a:pathLst>
                <a:path w="2484" h="8072" extrusionOk="0">
                  <a:moveTo>
                    <a:pt x="871" y="1"/>
                  </a:moveTo>
                  <a:cubicBezTo>
                    <a:pt x="833" y="1"/>
                    <a:pt x="794" y="7"/>
                    <a:pt x="762" y="14"/>
                  </a:cubicBezTo>
                  <a:cubicBezTo>
                    <a:pt x="666" y="27"/>
                    <a:pt x="577" y="71"/>
                    <a:pt x="506" y="135"/>
                  </a:cubicBezTo>
                  <a:cubicBezTo>
                    <a:pt x="429" y="199"/>
                    <a:pt x="372" y="276"/>
                    <a:pt x="321" y="366"/>
                  </a:cubicBezTo>
                  <a:cubicBezTo>
                    <a:pt x="269" y="468"/>
                    <a:pt x="225" y="577"/>
                    <a:pt x="186" y="686"/>
                  </a:cubicBezTo>
                  <a:cubicBezTo>
                    <a:pt x="154" y="807"/>
                    <a:pt x="122" y="935"/>
                    <a:pt x="103" y="1063"/>
                  </a:cubicBezTo>
                  <a:cubicBezTo>
                    <a:pt x="77" y="1185"/>
                    <a:pt x="58" y="1326"/>
                    <a:pt x="45" y="1479"/>
                  </a:cubicBezTo>
                  <a:cubicBezTo>
                    <a:pt x="7" y="1966"/>
                    <a:pt x="1" y="2459"/>
                    <a:pt x="13" y="2951"/>
                  </a:cubicBezTo>
                  <a:lnTo>
                    <a:pt x="13" y="3047"/>
                  </a:lnTo>
                  <a:cubicBezTo>
                    <a:pt x="33" y="4385"/>
                    <a:pt x="84" y="5544"/>
                    <a:pt x="161" y="6600"/>
                  </a:cubicBezTo>
                  <a:cubicBezTo>
                    <a:pt x="161" y="6664"/>
                    <a:pt x="167" y="6728"/>
                    <a:pt x="173" y="6798"/>
                  </a:cubicBezTo>
                  <a:lnTo>
                    <a:pt x="173" y="6843"/>
                  </a:lnTo>
                  <a:cubicBezTo>
                    <a:pt x="167" y="6849"/>
                    <a:pt x="167" y="6856"/>
                    <a:pt x="167" y="6868"/>
                  </a:cubicBezTo>
                  <a:cubicBezTo>
                    <a:pt x="161" y="6971"/>
                    <a:pt x="161" y="7080"/>
                    <a:pt x="161" y="7201"/>
                  </a:cubicBezTo>
                  <a:cubicBezTo>
                    <a:pt x="161" y="7361"/>
                    <a:pt x="167" y="7521"/>
                    <a:pt x="186" y="7681"/>
                  </a:cubicBezTo>
                  <a:cubicBezTo>
                    <a:pt x="193" y="7752"/>
                    <a:pt x="205" y="7816"/>
                    <a:pt x="225" y="7886"/>
                  </a:cubicBezTo>
                  <a:cubicBezTo>
                    <a:pt x="237" y="7937"/>
                    <a:pt x="263" y="7989"/>
                    <a:pt x="301" y="8027"/>
                  </a:cubicBezTo>
                  <a:cubicBezTo>
                    <a:pt x="321" y="8053"/>
                    <a:pt x="359" y="8072"/>
                    <a:pt x="391" y="8072"/>
                  </a:cubicBezTo>
                  <a:cubicBezTo>
                    <a:pt x="404" y="8072"/>
                    <a:pt x="410" y="8072"/>
                    <a:pt x="423" y="8065"/>
                  </a:cubicBezTo>
                  <a:cubicBezTo>
                    <a:pt x="461" y="8053"/>
                    <a:pt x="493" y="8021"/>
                    <a:pt x="519" y="7989"/>
                  </a:cubicBezTo>
                  <a:cubicBezTo>
                    <a:pt x="557" y="7944"/>
                    <a:pt x="589" y="7893"/>
                    <a:pt x="621" y="7848"/>
                  </a:cubicBezTo>
                  <a:cubicBezTo>
                    <a:pt x="666" y="7784"/>
                    <a:pt x="705" y="7720"/>
                    <a:pt x="730" y="7662"/>
                  </a:cubicBezTo>
                  <a:cubicBezTo>
                    <a:pt x="813" y="7521"/>
                    <a:pt x="884" y="7374"/>
                    <a:pt x="948" y="7252"/>
                  </a:cubicBezTo>
                  <a:cubicBezTo>
                    <a:pt x="967" y="7208"/>
                    <a:pt x="986" y="7169"/>
                    <a:pt x="1005" y="7124"/>
                  </a:cubicBezTo>
                  <a:lnTo>
                    <a:pt x="1089" y="6958"/>
                  </a:lnTo>
                  <a:cubicBezTo>
                    <a:pt x="1101" y="6926"/>
                    <a:pt x="1121" y="6900"/>
                    <a:pt x="1133" y="6868"/>
                  </a:cubicBezTo>
                  <a:lnTo>
                    <a:pt x="1153" y="6836"/>
                  </a:lnTo>
                  <a:cubicBezTo>
                    <a:pt x="1191" y="6772"/>
                    <a:pt x="1223" y="6708"/>
                    <a:pt x="1262" y="6644"/>
                  </a:cubicBezTo>
                  <a:cubicBezTo>
                    <a:pt x="1409" y="6356"/>
                    <a:pt x="1556" y="6056"/>
                    <a:pt x="1690" y="5742"/>
                  </a:cubicBezTo>
                  <a:cubicBezTo>
                    <a:pt x="1844" y="5384"/>
                    <a:pt x="1978" y="5032"/>
                    <a:pt x="2087" y="4686"/>
                  </a:cubicBezTo>
                  <a:cubicBezTo>
                    <a:pt x="2209" y="4315"/>
                    <a:pt x="2305" y="3937"/>
                    <a:pt x="2375" y="3560"/>
                  </a:cubicBezTo>
                  <a:cubicBezTo>
                    <a:pt x="2446" y="3188"/>
                    <a:pt x="2484" y="2811"/>
                    <a:pt x="2484" y="2439"/>
                  </a:cubicBezTo>
                  <a:cubicBezTo>
                    <a:pt x="2484" y="2087"/>
                    <a:pt x="2433" y="1742"/>
                    <a:pt x="2330" y="1415"/>
                  </a:cubicBezTo>
                  <a:cubicBezTo>
                    <a:pt x="2279" y="1255"/>
                    <a:pt x="2215" y="1102"/>
                    <a:pt x="2132" y="961"/>
                  </a:cubicBezTo>
                  <a:cubicBezTo>
                    <a:pt x="2049" y="814"/>
                    <a:pt x="1953" y="679"/>
                    <a:pt x="1844" y="558"/>
                  </a:cubicBezTo>
                  <a:cubicBezTo>
                    <a:pt x="1722" y="436"/>
                    <a:pt x="1594" y="321"/>
                    <a:pt x="1447" y="225"/>
                  </a:cubicBezTo>
                  <a:cubicBezTo>
                    <a:pt x="1332" y="142"/>
                    <a:pt x="1210" y="78"/>
                    <a:pt x="1069" y="33"/>
                  </a:cubicBezTo>
                  <a:cubicBezTo>
                    <a:pt x="1018" y="14"/>
                    <a:pt x="961" y="7"/>
                    <a:pt x="9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" name="Google Shape;3923;p50"/>
            <p:cNvSpPr/>
            <p:nvPr/>
          </p:nvSpPr>
          <p:spPr>
            <a:xfrm>
              <a:off x="3745963" y="3121371"/>
              <a:ext cx="84528" cy="105806"/>
            </a:xfrm>
            <a:custGeom>
              <a:avLst/>
              <a:gdLst/>
              <a:ahLst/>
              <a:cxnLst/>
              <a:rect l="l" t="t" r="r" b="b"/>
              <a:pathLst>
                <a:path w="1883" h="2357" extrusionOk="0">
                  <a:moveTo>
                    <a:pt x="1268" y="1"/>
                  </a:moveTo>
                  <a:cubicBezTo>
                    <a:pt x="1115" y="1"/>
                    <a:pt x="967" y="39"/>
                    <a:pt x="833" y="103"/>
                  </a:cubicBezTo>
                  <a:cubicBezTo>
                    <a:pt x="763" y="135"/>
                    <a:pt x="692" y="174"/>
                    <a:pt x="635" y="218"/>
                  </a:cubicBezTo>
                  <a:cubicBezTo>
                    <a:pt x="571" y="257"/>
                    <a:pt x="519" y="302"/>
                    <a:pt x="475" y="353"/>
                  </a:cubicBezTo>
                  <a:cubicBezTo>
                    <a:pt x="404" y="423"/>
                    <a:pt x="347" y="494"/>
                    <a:pt x="295" y="570"/>
                  </a:cubicBezTo>
                  <a:cubicBezTo>
                    <a:pt x="238" y="654"/>
                    <a:pt x="193" y="743"/>
                    <a:pt x="148" y="833"/>
                  </a:cubicBezTo>
                  <a:cubicBezTo>
                    <a:pt x="110" y="916"/>
                    <a:pt x="78" y="1006"/>
                    <a:pt x="59" y="1102"/>
                  </a:cubicBezTo>
                  <a:cubicBezTo>
                    <a:pt x="27" y="1198"/>
                    <a:pt x="14" y="1294"/>
                    <a:pt x="7" y="1396"/>
                  </a:cubicBezTo>
                  <a:cubicBezTo>
                    <a:pt x="1" y="1498"/>
                    <a:pt x="1" y="1594"/>
                    <a:pt x="20" y="1690"/>
                  </a:cubicBezTo>
                  <a:cubicBezTo>
                    <a:pt x="27" y="1742"/>
                    <a:pt x="39" y="1786"/>
                    <a:pt x="59" y="1838"/>
                  </a:cubicBezTo>
                  <a:cubicBezTo>
                    <a:pt x="71" y="1882"/>
                    <a:pt x="91" y="1927"/>
                    <a:pt x="110" y="1966"/>
                  </a:cubicBezTo>
                  <a:cubicBezTo>
                    <a:pt x="135" y="2010"/>
                    <a:pt x="161" y="2055"/>
                    <a:pt x="193" y="2094"/>
                  </a:cubicBezTo>
                  <a:cubicBezTo>
                    <a:pt x="225" y="2132"/>
                    <a:pt x="263" y="2177"/>
                    <a:pt x="302" y="2209"/>
                  </a:cubicBezTo>
                  <a:cubicBezTo>
                    <a:pt x="347" y="2241"/>
                    <a:pt x="391" y="2260"/>
                    <a:pt x="436" y="2279"/>
                  </a:cubicBezTo>
                  <a:cubicBezTo>
                    <a:pt x="468" y="2292"/>
                    <a:pt x="500" y="2305"/>
                    <a:pt x="532" y="2311"/>
                  </a:cubicBezTo>
                  <a:lnTo>
                    <a:pt x="507" y="2318"/>
                  </a:lnTo>
                  <a:lnTo>
                    <a:pt x="500" y="2318"/>
                  </a:lnTo>
                  <a:cubicBezTo>
                    <a:pt x="494" y="2318"/>
                    <a:pt x="487" y="2318"/>
                    <a:pt x="487" y="2324"/>
                  </a:cubicBezTo>
                  <a:cubicBezTo>
                    <a:pt x="487" y="2331"/>
                    <a:pt x="487" y="2337"/>
                    <a:pt x="487" y="2343"/>
                  </a:cubicBezTo>
                  <a:cubicBezTo>
                    <a:pt x="487" y="2350"/>
                    <a:pt x="500" y="2356"/>
                    <a:pt x="507" y="2356"/>
                  </a:cubicBezTo>
                  <a:lnTo>
                    <a:pt x="513" y="2356"/>
                  </a:lnTo>
                  <a:lnTo>
                    <a:pt x="628" y="2318"/>
                  </a:lnTo>
                  <a:lnTo>
                    <a:pt x="654" y="2318"/>
                  </a:lnTo>
                  <a:cubicBezTo>
                    <a:pt x="673" y="2318"/>
                    <a:pt x="692" y="2305"/>
                    <a:pt x="705" y="2286"/>
                  </a:cubicBezTo>
                  <a:cubicBezTo>
                    <a:pt x="820" y="2241"/>
                    <a:pt x="929" y="2190"/>
                    <a:pt x="1038" y="2126"/>
                  </a:cubicBezTo>
                  <a:cubicBezTo>
                    <a:pt x="1211" y="2036"/>
                    <a:pt x="1371" y="1914"/>
                    <a:pt x="1511" y="1780"/>
                  </a:cubicBezTo>
                  <a:cubicBezTo>
                    <a:pt x="1575" y="1710"/>
                    <a:pt x="1633" y="1639"/>
                    <a:pt x="1684" y="1556"/>
                  </a:cubicBezTo>
                  <a:cubicBezTo>
                    <a:pt x="1742" y="1460"/>
                    <a:pt x="1793" y="1358"/>
                    <a:pt x="1819" y="1249"/>
                  </a:cubicBezTo>
                  <a:cubicBezTo>
                    <a:pt x="1851" y="1140"/>
                    <a:pt x="1870" y="1025"/>
                    <a:pt x="1876" y="910"/>
                  </a:cubicBezTo>
                  <a:cubicBezTo>
                    <a:pt x="1883" y="788"/>
                    <a:pt x="1870" y="666"/>
                    <a:pt x="1857" y="551"/>
                  </a:cubicBezTo>
                  <a:cubicBezTo>
                    <a:pt x="1844" y="468"/>
                    <a:pt x="1825" y="385"/>
                    <a:pt x="1787" y="302"/>
                  </a:cubicBezTo>
                  <a:cubicBezTo>
                    <a:pt x="1774" y="270"/>
                    <a:pt x="1748" y="238"/>
                    <a:pt x="1729" y="206"/>
                  </a:cubicBezTo>
                  <a:cubicBezTo>
                    <a:pt x="1703" y="180"/>
                    <a:pt x="1678" y="148"/>
                    <a:pt x="1652" y="129"/>
                  </a:cubicBezTo>
                  <a:cubicBezTo>
                    <a:pt x="1601" y="84"/>
                    <a:pt x="1537" y="52"/>
                    <a:pt x="1479" y="33"/>
                  </a:cubicBezTo>
                  <a:cubicBezTo>
                    <a:pt x="1409" y="7"/>
                    <a:pt x="1345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" name="Google Shape;3924;p50"/>
            <p:cNvSpPr/>
            <p:nvPr/>
          </p:nvSpPr>
          <p:spPr>
            <a:xfrm>
              <a:off x="3756916" y="3215905"/>
              <a:ext cx="28460" cy="13826"/>
            </a:xfrm>
            <a:custGeom>
              <a:avLst/>
              <a:gdLst/>
              <a:ahLst/>
              <a:cxnLst/>
              <a:rect l="l" t="t" r="r" b="b"/>
              <a:pathLst>
                <a:path w="634" h="308" extrusionOk="0">
                  <a:moveTo>
                    <a:pt x="608" y="0"/>
                  </a:moveTo>
                  <a:cubicBezTo>
                    <a:pt x="608" y="0"/>
                    <a:pt x="602" y="0"/>
                    <a:pt x="602" y="7"/>
                  </a:cubicBezTo>
                  <a:lnTo>
                    <a:pt x="602" y="13"/>
                  </a:lnTo>
                  <a:cubicBezTo>
                    <a:pt x="563" y="39"/>
                    <a:pt x="525" y="58"/>
                    <a:pt x="480" y="84"/>
                  </a:cubicBezTo>
                  <a:cubicBezTo>
                    <a:pt x="410" y="122"/>
                    <a:pt x="333" y="160"/>
                    <a:pt x="256" y="192"/>
                  </a:cubicBezTo>
                  <a:cubicBezTo>
                    <a:pt x="179" y="225"/>
                    <a:pt x="96" y="250"/>
                    <a:pt x="13" y="269"/>
                  </a:cubicBezTo>
                  <a:cubicBezTo>
                    <a:pt x="7" y="276"/>
                    <a:pt x="0" y="289"/>
                    <a:pt x="7" y="295"/>
                  </a:cubicBezTo>
                  <a:cubicBezTo>
                    <a:pt x="7" y="301"/>
                    <a:pt x="13" y="308"/>
                    <a:pt x="13" y="308"/>
                  </a:cubicBezTo>
                  <a:lnTo>
                    <a:pt x="32" y="308"/>
                  </a:lnTo>
                  <a:cubicBezTo>
                    <a:pt x="135" y="276"/>
                    <a:pt x="237" y="237"/>
                    <a:pt x="339" y="192"/>
                  </a:cubicBezTo>
                  <a:cubicBezTo>
                    <a:pt x="435" y="148"/>
                    <a:pt x="531" y="96"/>
                    <a:pt x="627" y="32"/>
                  </a:cubicBezTo>
                  <a:cubicBezTo>
                    <a:pt x="634" y="26"/>
                    <a:pt x="634" y="13"/>
                    <a:pt x="627" y="7"/>
                  </a:cubicBezTo>
                  <a:cubicBezTo>
                    <a:pt x="621" y="0"/>
                    <a:pt x="615" y="0"/>
                    <a:pt x="608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" name="Google Shape;3925;p50"/>
            <p:cNvSpPr/>
            <p:nvPr/>
          </p:nvSpPr>
          <p:spPr>
            <a:xfrm>
              <a:off x="3758352" y="3215053"/>
              <a:ext cx="31647" cy="14634"/>
            </a:xfrm>
            <a:custGeom>
              <a:avLst/>
              <a:gdLst/>
              <a:ahLst/>
              <a:cxnLst/>
              <a:rect l="l" t="t" r="r" b="b"/>
              <a:pathLst>
                <a:path w="705" h="326" extrusionOk="0">
                  <a:moveTo>
                    <a:pt x="666" y="0"/>
                  </a:moveTo>
                  <a:lnTo>
                    <a:pt x="666" y="7"/>
                  </a:lnTo>
                  <a:cubicBezTo>
                    <a:pt x="621" y="39"/>
                    <a:pt x="576" y="64"/>
                    <a:pt x="531" y="90"/>
                  </a:cubicBezTo>
                  <a:cubicBezTo>
                    <a:pt x="461" y="128"/>
                    <a:pt x="391" y="160"/>
                    <a:pt x="314" y="192"/>
                  </a:cubicBezTo>
                  <a:cubicBezTo>
                    <a:pt x="237" y="224"/>
                    <a:pt x="154" y="250"/>
                    <a:pt x="77" y="269"/>
                  </a:cubicBezTo>
                  <a:lnTo>
                    <a:pt x="83" y="269"/>
                  </a:lnTo>
                  <a:lnTo>
                    <a:pt x="13" y="288"/>
                  </a:lnTo>
                  <a:cubicBezTo>
                    <a:pt x="7" y="288"/>
                    <a:pt x="7" y="295"/>
                    <a:pt x="0" y="295"/>
                  </a:cubicBezTo>
                  <a:cubicBezTo>
                    <a:pt x="0" y="301"/>
                    <a:pt x="0" y="308"/>
                    <a:pt x="0" y="308"/>
                  </a:cubicBezTo>
                  <a:cubicBezTo>
                    <a:pt x="0" y="314"/>
                    <a:pt x="0" y="320"/>
                    <a:pt x="7" y="320"/>
                  </a:cubicBezTo>
                  <a:cubicBezTo>
                    <a:pt x="10" y="324"/>
                    <a:pt x="13" y="325"/>
                    <a:pt x="15" y="325"/>
                  </a:cubicBezTo>
                  <a:cubicBezTo>
                    <a:pt x="18" y="325"/>
                    <a:pt x="19" y="324"/>
                    <a:pt x="19" y="320"/>
                  </a:cubicBezTo>
                  <a:cubicBezTo>
                    <a:pt x="83" y="308"/>
                    <a:pt x="141" y="295"/>
                    <a:pt x="199" y="276"/>
                  </a:cubicBezTo>
                  <a:cubicBezTo>
                    <a:pt x="256" y="256"/>
                    <a:pt x="320" y="237"/>
                    <a:pt x="378" y="211"/>
                  </a:cubicBezTo>
                  <a:cubicBezTo>
                    <a:pt x="487" y="167"/>
                    <a:pt x="595" y="103"/>
                    <a:pt x="698" y="32"/>
                  </a:cubicBezTo>
                  <a:cubicBezTo>
                    <a:pt x="704" y="26"/>
                    <a:pt x="704" y="13"/>
                    <a:pt x="698" y="7"/>
                  </a:cubicBezTo>
                  <a:cubicBezTo>
                    <a:pt x="691" y="0"/>
                    <a:pt x="685" y="0"/>
                    <a:pt x="679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" name="Google Shape;3926;p50"/>
            <p:cNvSpPr/>
            <p:nvPr/>
          </p:nvSpPr>
          <p:spPr>
            <a:xfrm>
              <a:off x="3150121" y="3088064"/>
              <a:ext cx="75056" cy="88254"/>
            </a:xfrm>
            <a:custGeom>
              <a:avLst/>
              <a:gdLst/>
              <a:ahLst/>
              <a:cxnLst/>
              <a:rect l="l" t="t" r="r" b="b"/>
              <a:pathLst>
                <a:path w="1672" h="1966" extrusionOk="0">
                  <a:moveTo>
                    <a:pt x="468" y="0"/>
                  </a:moveTo>
                  <a:lnTo>
                    <a:pt x="474" y="7"/>
                  </a:lnTo>
                  <a:lnTo>
                    <a:pt x="410" y="7"/>
                  </a:lnTo>
                  <a:cubicBezTo>
                    <a:pt x="378" y="13"/>
                    <a:pt x="346" y="20"/>
                    <a:pt x="321" y="32"/>
                  </a:cubicBezTo>
                  <a:cubicBezTo>
                    <a:pt x="282" y="39"/>
                    <a:pt x="250" y="58"/>
                    <a:pt x="225" y="77"/>
                  </a:cubicBezTo>
                  <a:cubicBezTo>
                    <a:pt x="212" y="84"/>
                    <a:pt x="199" y="96"/>
                    <a:pt x="193" y="103"/>
                  </a:cubicBezTo>
                  <a:cubicBezTo>
                    <a:pt x="173" y="122"/>
                    <a:pt x="161" y="141"/>
                    <a:pt x="141" y="154"/>
                  </a:cubicBezTo>
                  <a:cubicBezTo>
                    <a:pt x="122" y="192"/>
                    <a:pt x="97" y="231"/>
                    <a:pt x="84" y="269"/>
                  </a:cubicBezTo>
                  <a:cubicBezTo>
                    <a:pt x="71" y="308"/>
                    <a:pt x="58" y="340"/>
                    <a:pt x="45" y="378"/>
                  </a:cubicBezTo>
                  <a:cubicBezTo>
                    <a:pt x="39" y="423"/>
                    <a:pt x="26" y="474"/>
                    <a:pt x="20" y="525"/>
                  </a:cubicBezTo>
                  <a:cubicBezTo>
                    <a:pt x="7" y="602"/>
                    <a:pt x="1" y="679"/>
                    <a:pt x="1" y="756"/>
                  </a:cubicBezTo>
                  <a:lnTo>
                    <a:pt x="1" y="980"/>
                  </a:lnTo>
                  <a:cubicBezTo>
                    <a:pt x="7" y="1146"/>
                    <a:pt x="45" y="1312"/>
                    <a:pt x="109" y="1466"/>
                  </a:cubicBezTo>
                  <a:cubicBezTo>
                    <a:pt x="129" y="1504"/>
                    <a:pt x="148" y="1543"/>
                    <a:pt x="173" y="1581"/>
                  </a:cubicBezTo>
                  <a:cubicBezTo>
                    <a:pt x="193" y="1613"/>
                    <a:pt x="218" y="1645"/>
                    <a:pt x="244" y="1677"/>
                  </a:cubicBezTo>
                  <a:cubicBezTo>
                    <a:pt x="276" y="1709"/>
                    <a:pt x="308" y="1741"/>
                    <a:pt x="340" y="1767"/>
                  </a:cubicBezTo>
                  <a:cubicBezTo>
                    <a:pt x="378" y="1792"/>
                    <a:pt x="417" y="1818"/>
                    <a:pt x="455" y="1837"/>
                  </a:cubicBezTo>
                  <a:cubicBezTo>
                    <a:pt x="525" y="1876"/>
                    <a:pt x="602" y="1901"/>
                    <a:pt x="679" y="1920"/>
                  </a:cubicBezTo>
                  <a:cubicBezTo>
                    <a:pt x="762" y="1940"/>
                    <a:pt x="845" y="1952"/>
                    <a:pt x="935" y="1959"/>
                  </a:cubicBezTo>
                  <a:cubicBezTo>
                    <a:pt x="967" y="1959"/>
                    <a:pt x="1005" y="1965"/>
                    <a:pt x="1044" y="1965"/>
                  </a:cubicBezTo>
                  <a:cubicBezTo>
                    <a:pt x="1121" y="1965"/>
                    <a:pt x="1204" y="1959"/>
                    <a:pt x="1281" y="1940"/>
                  </a:cubicBezTo>
                  <a:lnTo>
                    <a:pt x="1300" y="1940"/>
                  </a:lnTo>
                  <a:cubicBezTo>
                    <a:pt x="1306" y="1940"/>
                    <a:pt x="1313" y="1940"/>
                    <a:pt x="1319" y="1933"/>
                  </a:cubicBezTo>
                  <a:cubicBezTo>
                    <a:pt x="1351" y="1927"/>
                    <a:pt x="1383" y="1914"/>
                    <a:pt x="1415" y="1908"/>
                  </a:cubicBezTo>
                  <a:cubicBezTo>
                    <a:pt x="1422" y="1901"/>
                    <a:pt x="1422" y="1901"/>
                    <a:pt x="1428" y="1895"/>
                  </a:cubicBezTo>
                  <a:cubicBezTo>
                    <a:pt x="1428" y="1888"/>
                    <a:pt x="1428" y="1882"/>
                    <a:pt x="1428" y="1876"/>
                  </a:cubicBezTo>
                  <a:cubicBezTo>
                    <a:pt x="1423" y="1871"/>
                    <a:pt x="1419" y="1867"/>
                    <a:pt x="1414" y="1867"/>
                  </a:cubicBezTo>
                  <a:cubicBezTo>
                    <a:pt x="1412" y="1867"/>
                    <a:pt x="1411" y="1867"/>
                    <a:pt x="1409" y="1869"/>
                  </a:cubicBezTo>
                  <a:lnTo>
                    <a:pt x="1370" y="1869"/>
                  </a:lnTo>
                  <a:cubicBezTo>
                    <a:pt x="1390" y="1850"/>
                    <a:pt x="1409" y="1824"/>
                    <a:pt x="1422" y="1799"/>
                  </a:cubicBezTo>
                  <a:lnTo>
                    <a:pt x="1434" y="1786"/>
                  </a:lnTo>
                  <a:cubicBezTo>
                    <a:pt x="1466" y="1741"/>
                    <a:pt x="1498" y="1696"/>
                    <a:pt x="1524" y="1645"/>
                  </a:cubicBezTo>
                  <a:cubicBezTo>
                    <a:pt x="1575" y="1556"/>
                    <a:pt x="1614" y="1453"/>
                    <a:pt x="1639" y="1351"/>
                  </a:cubicBezTo>
                  <a:cubicBezTo>
                    <a:pt x="1665" y="1242"/>
                    <a:pt x="1671" y="1127"/>
                    <a:pt x="1652" y="1018"/>
                  </a:cubicBezTo>
                  <a:cubicBezTo>
                    <a:pt x="1646" y="967"/>
                    <a:pt x="1626" y="909"/>
                    <a:pt x="1601" y="858"/>
                  </a:cubicBezTo>
                  <a:cubicBezTo>
                    <a:pt x="1575" y="800"/>
                    <a:pt x="1543" y="743"/>
                    <a:pt x="1505" y="692"/>
                  </a:cubicBezTo>
                  <a:cubicBezTo>
                    <a:pt x="1460" y="634"/>
                    <a:pt x="1415" y="583"/>
                    <a:pt x="1370" y="525"/>
                  </a:cubicBezTo>
                  <a:cubicBezTo>
                    <a:pt x="1262" y="410"/>
                    <a:pt x="1140" y="301"/>
                    <a:pt x="1012" y="212"/>
                  </a:cubicBezTo>
                  <a:cubicBezTo>
                    <a:pt x="948" y="167"/>
                    <a:pt x="877" y="128"/>
                    <a:pt x="807" y="90"/>
                  </a:cubicBezTo>
                  <a:cubicBezTo>
                    <a:pt x="749" y="64"/>
                    <a:pt x="685" y="39"/>
                    <a:pt x="621" y="20"/>
                  </a:cubicBezTo>
                  <a:cubicBezTo>
                    <a:pt x="589" y="13"/>
                    <a:pt x="551" y="7"/>
                    <a:pt x="519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" name="Google Shape;3927;p50"/>
            <p:cNvSpPr/>
            <p:nvPr/>
          </p:nvSpPr>
          <p:spPr>
            <a:xfrm>
              <a:off x="3806023" y="3001565"/>
              <a:ext cx="65854" cy="1185814"/>
            </a:xfrm>
            <a:custGeom>
              <a:avLst/>
              <a:gdLst/>
              <a:ahLst/>
              <a:cxnLst/>
              <a:rect l="l" t="t" r="r" b="b"/>
              <a:pathLst>
                <a:path w="1467" h="26416" extrusionOk="0">
                  <a:moveTo>
                    <a:pt x="391" y="1"/>
                  </a:moveTo>
                  <a:lnTo>
                    <a:pt x="391" y="7"/>
                  </a:lnTo>
                  <a:cubicBezTo>
                    <a:pt x="327" y="7"/>
                    <a:pt x="263" y="20"/>
                    <a:pt x="205" y="39"/>
                  </a:cubicBezTo>
                  <a:cubicBezTo>
                    <a:pt x="148" y="52"/>
                    <a:pt x="84" y="78"/>
                    <a:pt x="33" y="103"/>
                  </a:cubicBezTo>
                  <a:cubicBezTo>
                    <a:pt x="26" y="110"/>
                    <a:pt x="20" y="116"/>
                    <a:pt x="20" y="122"/>
                  </a:cubicBezTo>
                  <a:cubicBezTo>
                    <a:pt x="7" y="129"/>
                    <a:pt x="1" y="142"/>
                    <a:pt x="1" y="154"/>
                  </a:cubicBezTo>
                  <a:lnTo>
                    <a:pt x="45" y="4622"/>
                  </a:lnTo>
                  <a:lnTo>
                    <a:pt x="90" y="9096"/>
                  </a:lnTo>
                  <a:cubicBezTo>
                    <a:pt x="122" y="12213"/>
                    <a:pt x="154" y="15330"/>
                    <a:pt x="180" y="18447"/>
                  </a:cubicBezTo>
                  <a:lnTo>
                    <a:pt x="180" y="18645"/>
                  </a:lnTo>
                  <a:lnTo>
                    <a:pt x="218" y="22319"/>
                  </a:lnTo>
                  <a:lnTo>
                    <a:pt x="257" y="25999"/>
                  </a:lnTo>
                  <a:lnTo>
                    <a:pt x="257" y="26140"/>
                  </a:lnTo>
                  <a:cubicBezTo>
                    <a:pt x="295" y="26165"/>
                    <a:pt x="333" y="26185"/>
                    <a:pt x="372" y="26210"/>
                  </a:cubicBezTo>
                  <a:cubicBezTo>
                    <a:pt x="436" y="26242"/>
                    <a:pt x="500" y="26274"/>
                    <a:pt x="570" y="26306"/>
                  </a:cubicBezTo>
                  <a:lnTo>
                    <a:pt x="564" y="26306"/>
                  </a:lnTo>
                  <a:cubicBezTo>
                    <a:pt x="628" y="26332"/>
                    <a:pt x="692" y="26351"/>
                    <a:pt x="756" y="26370"/>
                  </a:cubicBezTo>
                  <a:cubicBezTo>
                    <a:pt x="820" y="26383"/>
                    <a:pt x="884" y="26396"/>
                    <a:pt x="948" y="26409"/>
                  </a:cubicBezTo>
                  <a:cubicBezTo>
                    <a:pt x="1005" y="26415"/>
                    <a:pt x="1063" y="26415"/>
                    <a:pt x="1121" y="26415"/>
                  </a:cubicBezTo>
                  <a:cubicBezTo>
                    <a:pt x="1178" y="26415"/>
                    <a:pt x="1242" y="26409"/>
                    <a:pt x="1300" y="26402"/>
                  </a:cubicBezTo>
                  <a:cubicBezTo>
                    <a:pt x="1338" y="26396"/>
                    <a:pt x="1377" y="26389"/>
                    <a:pt x="1415" y="26383"/>
                  </a:cubicBezTo>
                  <a:lnTo>
                    <a:pt x="1422" y="23580"/>
                  </a:lnTo>
                  <a:lnTo>
                    <a:pt x="1428" y="20738"/>
                  </a:lnTo>
                  <a:cubicBezTo>
                    <a:pt x="1434" y="17544"/>
                    <a:pt x="1441" y="14350"/>
                    <a:pt x="1447" y="11157"/>
                  </a:cubicBezTo>
                  <a:lnTo>
                    <a:pt x="1447" y="11067"/>
                  </a:lnTo>
                  <a:lnTo>
                    <a:pt x="1460" y="6331"/>
                  </a:lnTo>
                  <a:lnTo>
                    <a:pt x="1466" y="1601"/>
                  </a:lnTo>
                  <a:lnTo>
                    <a:pt x="1466" y="974"/>
                  </a:lnTo>
                  <a:lnTo>
                    <a:pt x="1466" y="353"/>
                  </a:lnTo>
                  <a:cubicBezTo>
                    <a:pt x="1466" y="334"/>
                    <a:pt x="1447" y="314"/>
                    <a:pt x="1428" y="314"/>
                  </a:cubicBezTo>
                  <a:lnTo>
                    <a:pt x="1415" y="314"/>
                  </a:lnTo>
                  <a:cubicBezTo>
                    <a:pt x="1210" y="186"/>
                    <a:pt x="986" y="90"/>
                    <a:pt x="749" y="33"/>
                  </a:cubicBezTo>
                  <a:cubicBezTo>
                    <a:pt x="660" y="14"/>
                    <a:pt x="564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" name="Google Shape;3928;p50"/>
            <p:cNvSpPr/>
            <p:nvPr/>
          </p:nvSpPr>
          <p:spPr>
            <a:xfrm>
              <a:off x="3833899" y="4184677"/>
              <a:ext cx="3771" cy="1481"/>
            </a:xfrm>
            <a:custGeom>
              <a:avLst/>
              <a:gdLst/>
              <a:ahLst/>
              <a:cxnLst/>
              <a:rect l="l" t="t" r="r" b="b"/>
              <a:pathLst>
                <a:path w="84" h="33" extrusionOk="0">
                  <a:moveTo>
                    <a:pt x="0" y="0"/>
                  </a:moveTo>
                  <a:lnTo>
                    <a:pt x="20" y="13"/>
                  </a:lnTo>
                  <a:lnTo>
                    <a:pt x="42" y="19"/>
                  </a:lnTo>
                  <a:lnTo>
                    <a:pt x="42" y="19"/>
                  </a:lnTo>
                  <a:cubicBezTo>
                    <a:pt x="28" y="13"/>
                    <a:pt x="13" y="7"/>
                    <a:pt x="0" y="0"/>
                  </a:cubicBezTo>
                  <a:close/>
                  <a:moveTo>
                    <a:pt x="42" y="19"/>
                  </a:moveTo>
                  <a:cubicBezTo>
                    <a:pt x="56" y="24"/>
                    <a:pt x="71" y="29"/>
                    <a:pt x="84" y="32"/>
                  </a:cubicBezTo>
                  <a:lnTo>
                    <a:pt x="45" y="20"/>
                  </a:lnTo>
                  <a:lnTo>
                    <a:pt x="42" y="19"/>
                  </a:lnTo>
                  <a:close/>
                </a:path>
              </a:pathLst>
            </a:custGeom>
            <a:solidFill>
              <a:srgbClr val="F8B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" name="Google Shape;3929;p50"/>
            <p:cNvSpPr/>
            <p:nvPr/>
          </p:nvSpPr>
          <p:spPr>
            <a:xfrm>
              <a:off x="3131761" y="3011934"/>
              <a:ext cx="60646" cy="924420"/>
            </a:xfrm>
            <a:custGeom>
              <a:avLst/>
              <a:gdLst/>
              <a:ahLst/>
              <a:cxnLst/>
              <a:rect l="l" t="t" r="r" b="b"/>
              <a:pathLst>
                <a:path w="1351" h="20593" extrusionOk="0">
                  <a:moveTo>
                    <a:pt x="755" y="0"/>
                  </a:moveTo>
                  <a:lnTo>
                    <a:pt x="666" y="13"/>
                  </a:lnTo>
                  <a:cubicBezTo>
                    <a:pt x="570" y="26"/>
                    <a:pt x="480" y="39"/>
                    <a:pt x="384" y="51"/>
                  </a:cubicBezTo>
                  <a:cubicBezTo>
                    <a:pt x="256" y="64"/>
                    <a:pt x="128" y="77"/>
                    <a:pt x="0" y="83"/>
                  </a:cubicBezTo>
                  <a:lnTo>
                    <a:pt x="90" y="2778"/>
                  </a:lnTo>
                  <a:lnTo>
                    <a:pt x="218" y="6484"/>
                  </a:lnTo>
                  <a:lnTo>
                    <a:pt x="326" y="9818"/>
                  </a:lnTo>
                  <a:lnTo>
                    <a:pt x="467" y="14087"/>
                  </a:lnTo>
                  <a:lnTo>
                    <a:pt x="570" y="17128"/>
                  </a:lnTo>
                  <a:lnTo>
                    <a:pt x="672" y="20168"/>
                  </a:lnTo>
                  <a:lnTo>
                    <a:pt x="678" y="20328"/>
                  </a:lnTo>
                  <a:lnTo>
                    <a:pt x="678" y="20437"/>
                  </a:lnTo>
                  <a:cubicBezTo>
                    <a:pt x="717" y="20462"/>
                    <a:pt x="755" y="20481"/>
                    <a:pt x="794" y="20501"/>
                  </a:cubicBezTo>
                  <a:cubicBezTo>
                    <a:pt x="838" y="20520"/>
                    <a:pt x="883" y="20539"/>
                    <a:pt x="934" y="20552"/>
                  </a:cubicBezTo>
                  <a:cubicBezTo>
                    <a:pt x="973" y="20565"/>
                    <a:pt x="1011" y="20577"/>
                    <a:pt x="1056" y="20584"/>
                  </a:cubicBezTo>
                  <a:cubicBezTo>
                    <a:pt x="1094" y="20590"/>
                    <a:pt x="1133" y="20590"/>
                    <a:pt x="1171" y="20590"/>
                  </a:cubicBezTo>
                  <a:cubicBezTo>
                    <a:pt x="1186" y="20592"/>
                    <a:pt x="1201" y="20593"/>
                    <a:pt x="1215" y="20593"/>
                  </a:cubicBezTo>
                  <a:cubicBezTo>
                    <a:pt x="1249" y="20593"/>
                    <a:pt x="1282" y="20588"/>
                    <a:pt x="1318" y="20584"/>
                  </a:cubicBezTo>
                  <a:lnTo>
                    <a:pt x="1350" y="20584"/>
                  </a:lnTo>
                  <a:lnTo>
                    <a:pt x="1350" y="20577"/>
                  </a:lnTo>
                  <a:lnTo>
                    <a:pt x="1344" y="20411"/>
                  </a:lnTo>
                  <a:lnTo>
                    <a:pt x="1178" y="14727"/>
                  </a:lnTo>
                  <a:lnTo>
                    <a:pt x="1069" y="10798"/>
                  </a:lnTo>
                  <a:lnTo>
                    <a:pt x="960" y="6983"/>
                  </a:lnTo>
                  <a:cubicBezTo>
                    <a:pt x="890" y="4653"/>
                    <a:pt x="826" y="2324"/>
                    <a:pt x="7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" name="Google Shape;3930;p50"/>
            <p:cNvSpPr/>
            <p:nvPr/>
          </p:nvSpPr>
          <p:spPr>
            <a:xfrm rot="714448">
              <a:off x="3501858" y="3055311"/>
              <a:ext cx="481944" cy="694770"/>
            </a:xfrm>
            <a:custGeom>
              <a:avLst/>
              <a:gdLst/>
              <a:ahLst/>
              <a:cxnLst/>
              <a:rect l="l" t="t" r="r" b="b"/>
              <a:pathLst>
                <a:path w="9448" h="15477" extrusionOk="0">
                  <a:moveTo>
                    <a:pt x="58" y="0"/>
                  </a:moveTo>
                  <a:cubicBezTo>
                    <a:pt x="26" y="7"/>
                    <a:pt x="0" y="32"/>
                    <a:pt x="7" y="64"/>
                  </a:cubicBezTo>
                  <a:cubicBezTo>
                    <a:pt x="39" y="1063"/>
                    <a:pt x="256" y="2042"/>
                    <a:pt x="647" y="2963"/>
                  </a:cubicBezTo>
                  <a:cubicBezTo>
                    <a:pt x="1044" y="3917"/>
                    <a:pt x="1575" y="4813"/>
                    <a:pt x="2209" y="5632"/>
                  </a:cubicBezTo>
                  <a:cubicBezTo>
                    <a:pt x="3162" y="6861"/>
                    <a:pt x="4301" y="7930"/>
                    <a:pt x="5582" y="8807"/>
                  </a:cubicBezTo>
                  <a:cubicBezTo>
                    <a:pt x="5786" y="8941"/>
                    <a:pt x="5991" y="9076"/>
                    <a:pt x="6202" y="9204"/>
                  </a:cubicBezTo>
                  <a:cubicBezTo>
                    <a:pt x="6433" y="9345"/>
                    <a:pt x="6670" y="9479"/>
                    <a:pt x="6919" y="9588"/>
                  </a:cubicBezTo>
                  <a:cubicBezTo>
                    <a:pt x="7060" y="9652"/>
                    <a:pt x="7207" y="9709"/>
                    <a:pt x="7361" y="9761"/>
                  </a:cubicBezTo>
                  <a:cubicBezTo>
                    <a:pt x="7303" y="9914"/>
                    <a:pt x="7246" y="10068"/>
                    <a:pt x="7194" y="10221"/>
                  </a:cubicBezTo>
                  <a:cubicBezTo>
                    <a:pt x="7188" y="10228"/>
                    <a:pt x="7188" y="10234"/>
                    <a:pt x="7188" y="10241"/>
                  </a:cubicBezTo>
                  <a:cubicBezTo>
                    <a:pt x="7060" y="10593"/>
                    <a:pt x="6964" y="10881"/>
                    <a:pt x="6881" y="11143"/>
                  </a:cubicBezTo>
                  <a:cubicBezTo>
                    <a:pt x="6804" y="11393"/>
                    <a:pt x="6734" y="11630"/>
                    <a:pt x="6670" y="11866"/>
                  </a:cubicBezTo>
                  <a:cubicBezTo>
                    <a:pt x="6618" y="12058"/>
                    <a:pt x="6567" y="12250"/>
                    <a:pt x="6522" y="12442"/>
                  </a:cubicBezTo>
                  <a:lnTo>
                    <a:pt x="6497" y="12538"/>
                  </a:lnTo>
                  <a:cubicBezTo>
                    <a:pt x="6394" y="12980"/>
                    <a:pt x="6292" y="13409"/>
                    <a:pt x="6286" y="13857"/>
                  </a:cubicBezTo>
                  <a:cubicBezTo>
                    <a:pt x="6279" y="14074"/>
                    <a:pt x="6311" y="14292"/>
                    <a:pt x="6369" y="14497"/>
                  </a:cubicBezTo>
                  <a:cubicBezTo>
                    <a:pt x="6388" y="14586"/>
                    <a:pt x="6426" y="14670"/>
                    <a:pt x="6484" y="14747"/>
                  </a:cubicBezTo>
                  <a:cubicBezTo>
                    <a:pt x="6503" y="14772"/>
                    <a:pt x="6522" y="14791"/>
                    <a:pt x="6548" y="14811"/>
                  </a:cubicBezTo>
                  <a:cubicBezTo>
                    <a:pt x="6561" y="14823"/>
                    <a:pt x="6574" y="14830"/>
                    <a:pt x="6593" y="14836"/>
                  </a:cubicBezTo>
                  <a:cubicBezTo>
                    <a:pt x="6606" y="14849"/>
                    <a:pt x="6618" y="14849"/>
                    <a:pt x="6631" y="14855"/>
                  </a:cubicBezTo>
                  <a:cubicBezTo>
                    <a:pt x="6663" y="14868"/>
                    <a:pt x="6695" y="14875"/>
                    <a:pt x="6734" y="14875"/>
                  </a:cubicBezTo>
                  <a:lnTo>
                    <a:pt x="6996" y="14875"/>
                  </a:lnTo>
                  <a:cubicBezTo>
                    <a:pt x="7047" y="14875"/>
                    <a:pt x="7092" y="14887"/>
                    <a:pt x="7137" y="14900"/>
                  </a:cubicBezTo>
                  <a:cubicBezTo>
                    <a:pt x="7169" y="14913"/>
                    <a:pt x="7194" y="14926"/>
                    <a:pt x="7220" y="14945"/>
                  </a:cubicBezTo>
                  <a:cubicBezTo>
                    <a:pt x="7252" y="14964"/>
                    <a:pt x="7278" y="14996"/>
                    <a:pt x="7310" y="15022"/>
                  </a:cubicBezTo>
                  <a:cubicBezTo>
                    <a:pt x="7342" y="15060"/>
                    <a:pt x="7367" y="15105"/>
                    <a:pt x="7399" y="15137"/>
                  </a:cubicBezTo>
                  <a:lnTo>
                    <a:pt x="7412" y="15163"/>
                  </a:lnTo>
                  <a:cubicBezTo>
                    <a:pt x="7457" y="15220"/>
                    <a:pt x="7495" y="15265"/>
                    <a:pt x="7527" y="15310"/>
                  </a:cubicBezTo>
                  <a:cubicBezTo>
                    <a:pt x="7566" y="15355"/>
                    <a:pt x="7610" y="15393"/>
                    <a:pt x="7662" y="15425"/>
                  </a:cubicBezTo>
                  <a:cubicBezTo>
                    <a:pt x="7719" y="15457"/>
                    <a:pt x="7783" y="15476"/>
                    <a:pt x="7847" y="15476"/>
                  </a:cubicBezTo>
                  <a:lnTo>
                    <a:pt x="7860" y="15476"/>
                  </a:lnTo>
                  <a:cubicBezTo>
                    <a:pt x="7969" y="15470"/>
                    <a:pt x="8078" y="15425"/>
                    <a:pt x="8161" y="15355"/>
                  </a:cubicBezTo>
                  <a:cubicBezTo>
                    <a:pt x="8186" y="15335"/>
                    <a:pt x="8212" y="15316"/>
                    <a:pt x="8244" y="15291"/>
                  </a:cubicBezTo>
                  <a:cubicBezTo>
                    <a:pt x="8302" y="15246"/>
                    <a:pt x="8366" y="15201"/>
                    <a:pt x="8430" y="15163"/>
                  </a:cubicBezTo>
                  <a:cubicBezTo>
                    <a:pt x="8491" y="15129"/>
                    <a:pt x="8562" y="15110"/>
                    <a:pt x="8631" y="15110"/>
                  </a:cubicBezTo>
                  <a:cubicBezTo>
                    <a:pt x="8640" y="15110"/>
                    <a:pt x="8650" y="15111"/>
                    <a:pt x="8660" y="15111"/>
                  </a:cubicBezTo>
                  <a:lnTo>
                    <a:pt x="8814" y="15111"/>
                  </a:lnTo>
                  <a:cubicBezTo>
                    <a:pt x="8884" y="15111"/>
                    <a:pt x="8955" y="15105"/>
                    <a:pt x="9025" y="15092"/>
                  </a:cubicBezTo>
                  <a:cubicBezTo>
                    <a:pt x="9140" y="15073"/>
                    <a:pt x="9249" y="15009"/>
                    <a:pt x="9326" y="14919"/>
                  </a:cubicBezTo>
                  <a:cubicBezTo>
                    <a:pt x="9409" y="14804"/>
                    <a:pt x="9447" y="14670"/>
                    <a:pt x="9447" y="14535"/>
                  </a:cubicBezTo>
                  <a:cubicBezTo>
                    <a:pt x="9447" y="14446"/>
                    <a:pt x="9447" y="14356"/>
                    <a:pt x="9435" y="14266"/>
                  </a:cubicBezTo>
                  <a:cubicBezTo>
                    <a:pt x="9422" y="14158"/>
                    <a:pt x="9403" y="14042"/>
                    <a:pt x="9377" y="13927"/>
                  </a:cubicBezTo>
                  <a:cubicBezTo>
                    <a:pt x="9287" y="13466"/>
                    <a:pt x="9159" y="13018"/>
                    <a:pt x="8993" y="12583"/>
                  </a:cubicBezTo>
                  <a:cubicBezTo>
                    <a:pt x="8846" y="12193"/>
                    <a:pt x="8679" y="11802"/>
                    <a:pt x="8519" y="11425"/>
                  </a:cubicBezTo>
                  <a:lnTo>
                    <a:pt x="8449" y="11271"/>
                  </a:lnTo>
                  <a:cubicBezTo>
                    <a:pt x="8327" y="10970"/>
                    <a:pt x="8218" y="10721"/>
                    <a:pt x="8122" y="10458"/>
                  </a:cubicBezTo>
                  <a:cubicBezTo>
                    <a:pt x="8065" y="10324"/>
                    <a:pt x="8014" y="10189"/>
                    <a:pt x="7969" y="10061"/>
                  </a:cubicBezTo>
                  <a:cubicBezTo>
                    <a:pt x="7924" y="9933"/>
                    <a:pt x="7879" y="9786"/>
                    <a:pt x="7834" y="9639"/>
                  </a:cubicBezTo>
                  <a:cubicBezTo>
                    <a:pt x="7834" y="9626"/>
                    <a:pt x="7822" y="9613"/>
                    <a:pt x="7815" y="9607"/>
                  </a:cubicBezTo>
                  <a:cubicBezTo>
                    <a:pt x="7706" y="9370"/>
                    <a:pt x="7610" y="9133"/>
                    <a:pt x="7527" y="8890"/>
                  </a:cubicBezTo>
                  <a:cubicBezTo>
                    <a:pt x="7444" y="8621"/>
                    <a:pt x="7380" y="8346"/>
                    <a:pt x="7329" y="8065"/>
                  </a:cubicBezTo>
                  <a:cubicBezTo>
                    <a:pt x="7207" y="7393"/>
                    <a:pt x="7137" y="6720"/>
                    <a:pt x="7092" y="6093"/>
                  </a:cubicBezTo>
                  <a:cubicBezTo>
                    <a:pt x="7073" y="5914"/>
                    <a:pt x="7060" y="5728"/>
                    <a:pt x="7047" y="5549"/>
                  </a:cubicBezTo>
                  <a:cubicBezTo>
                    <a:pt x="7034" y="5402"/>
                    <a:pt x="7022" y="5255"/>
                    <a:pt x="7009" y="5108"/>
                  </a:cubicBezTo>
                  <a:cubicBezTo>
                    <a:pt x="6996" y="4967"/>
                    <a:pt x="6983" y="4807"/>
                    <a:pt x="6977" y="4653"/>
                  </a:cubicBezTo>
                  <a:cubicBezTo>
                    <a:pt x="6970" y="4564"/>
                    <a:pt x="6964" y="4468"/>
                    <a:pt x="6951" y="4378"/>
                  </a:cubicBezTo>
                  <a:cubicBezTo>
                    <a:pt x="6926" y="3847"/>
                    <a:pt x="6855" y="3322"/>
                    <a:pt x="6753" y="2803"/>
                  </a:cubicBezTo>
                  <a:cubicBezTo>
                    <a:pt x="6702" y="2547"/>
                    <a:pt x="6625" y="2298"/>
                    <a:pt x="6535" y="2061"/>
                  </a:cubicBezTo>
                  <a:cubicBezTo>
                    <a:pt x="6490" y="1946"/>
                    <a:pt x="6433" y="1831"/>
                    <a:pt x="6375" y="1722"/>
                  </a:cubicBezTo>
                  <a:cubicBezTo>
                    <a:pt x="6324" y="1626"/>
                    <a:pt x="6273" y="1530"/>
                    <a:pt x="6209" y="1440"/>
                  </a:cubicBezTo>
                  <a:cubicBezTo>
                    <a:pt x="6068" y="1267"/>
                    <a:pt x="5895" y="1114"/>
                    <a:pt x="5697" y="999"/>
                  </a:cubicBezTo>
                  <a:cubicBezTo>
                    <a:pt x="5460" y="851"/>
                    <a:pt x="5204" y="730"/>
                    <a:pt x="4935" y="634"/>
                  </a:cubicBezTo>
                  <a:cubicBezTo>
                    <a:pt x="4628" y="519"/>
                    <a:pt x="4314" y="429"/>
                    <a:pt x="4001" y="359"/>
                  </a:cubicBezTo>
                  <a:cubicBezTo>
                    <a:pt x="3668" y="282"/>
                    <a:pt x="3329" y="231"/>
                    <a:pt x="2989" y="205"/>
                  </a:cubicBezTo>
                  <a:cubicBezTo>
                    <a:pt x="2823" y="192"/>
                    <a:pt x="2663" y="186"/>
                    <a:pt x="2503" y="186"/>
                  </a:cubicBezTo>
                  <a:cubicBezTo>
                    <a:pt x="2349" y="186"/>
                    <a:pt x="2183" y="192"/>
                    <a:pt x="2023" y="205"/>
                  </a:cubicBezTo>
                  <a:cubicBezTo>
                    <a:pt x="1735" y="231"/>
                    <a:pt x="1453" y="295"/>
                    <a:pt x="1184" y="391"/>
                  </a:cubicBezTo>
                  <a:cubicBezTo>
                    <a:pt x="954" y="474"/>
                    <a:pt x="743" y="615"/>
                    <a:pt x="576" y="794"/>
                  </a:cubicBezTo>
                  <a:cubicBezTo>
                    <a:pt x="500" y="877"/>
                    <a:pt x="436" y="973"/>
                    <a:pt x="391" y="1082"/>
                  </a:cubicBezTo>
                  <a:cubicBezTo>
                    <a:pt x="346" y="1191"/>
                    <a:pt x="314" y="1312"/>
                    <a:pt x="301" y="1434"/>
                  </a:cubicBezTo>
                  <a:lnTo>
                    <a:pt x="301" y="1491"/>
                  </a:lnTo>
                  <a:cubicBezTo>
                    <a:pt x="276" y="1389"/>
                    <a:pt x="256" y="1293"/>
                    <a:pt x="237" y="1197"/>
                  </a:cubicBezTo>
                  <a:cubicBezTo>
                    <a:pt x="173" y="819"/>
                    <a:pt x="128" y="442"/>
                    <a:pt x="122" y="58"/>
                  </a:cubicBezTo>
                  <a:cubicBezTo>
                    <a:pt x="116" y="26"/>
                    <a:pt x="90" y="0"/>
                    <a:pt x="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" name="Google Shape;3931;p50"/>
            <p:cNvSpPr/>
            <p:nvPr/>
          </p:nvSpPr>
          <p:spPr>
            <a:xfrm rot="-649251">
              <a:off x="3064201" y="2962491"/>
              <a:ext cx="325626" cy="566893"/>
            </a:xfrm>
            <a:custGeom>
              <a:avLst/>
              <a:gdLst/>
              <a:ahLst/>
              <a:cxnLst/>
              <a:rect l="l" t="t" r="r" b="b"/>
              <a:pathLst>
                <a:path w="6939" h="12629" extrusionOk="0">
                  <a:moveTo>
                    <a:pt x="6894" y="0"/>
                  </a:moveTo>
                  <a:cubicBezTo>
                    <a:pt x="6868" y="0"/>
                    <a:pt x="6849" y="19"/>
                    <a:pt x="6855" y="45"/>
                  </a:cubicBezTo>
                  <a:cubicBezTo>
                    <a:pt x="6843" y="359"/>
                    <a:pt x="6811" y="666"/>
                    <a:pt x="6759" y="973"/>
                  </a:cubicBezTo>
                  <a:cubicBezTo>
                    <a:pt x="6747" y="1050"/>
                    <a:pt x="6727" y="1133"/>
                    <a:pt x="6715" y="1216"/>
                  </a:cubicBezTo>
                  <a:lnTo>
                    <a:pt x="6715" y="1165"/>
                  </a:lnTo>
                  <a:cubicBezTo>
                    <a:pt x="6708" y="1069"/>
                    <a:pt x="6683" y="973"/>
                    <a:pt x="6651" y="877"/>
                  </a:cubicBezTo>
                  <a:cubicBezTo>
                    <a:pt x="6619" y="794"/>
                    <a:pt x="6567" y="711"/>
                    <a:pt x="6510" y="640"/>
                  </a:cubicBezTo>
                  <a:cubicBezTo>
                    <a:pt x="6395" y="493"/>
                    <a:pt x="6241" y="384"/>
                    <a:pt x="6068" y="314"/>
                  </a:cubicBezTo>
                  <a:cubicBezTo>
                    <a:pt x="5870" y="231"/>
                    <a:pt x="5665" y="180"/>
                    <a:pt x="5447" y="160"/>
                  </a:cubicBezTo>
                  <a:cubicBezTo>
                    <a:pt x="5332" y="148"/>
                    <a:pt x="5217" y="141"/>
                    <a:pt x="5095" y="141"/>
                  </a:cubicBezTo>
                  <a:cubicBezTo>
                    <a:pt x="4980" y="141"/>
                    <a:pt x="4865" y="148"/>
                    <a:pt x="4743" y="160"/>
                  </a:cubicBezTo>
                  <a:cubicBezTo>
                    <a:pt x="4494" y="180"/>
                    <a:pt x="4244" y="218"/>
                    <a:pt x="4001" y="282"/>
                  </a:cubicBezTo>
                  <a:cubicBezTo>
                    <a:pt x="3770" y="340"/>
                    <a:pt x="3540" y="410"/>
                    <a:pt x="3316" y="506"/>
                  </a:cubicBezTo>
                  <a:cubicBezTo>
                    <a:pt x="3118" y="583"/>
                    <a:pt x="2932" y="685"/>
                    <a:pt x="2753" y="807"/>
                  </a:cubicBezTo>
                  <a:cubicBezTo>
                    <a:pt x="2612" y="903"/>
                    <a:pt x="2484" y="1024"/>
                    <a:pt x="2382" y="1165"/>
                  </a:cubicBezTo>
                  <a:cubicBezTo>
                    <a:pt x="2337" y="1242"/>
                    <a:pt x="2292" y="1319"/>
                    <a:pt x="2260" y="1396"/>
                  </a:cubicBezTo>
                  <a:cubicBezTo>
                    <a:pt x="2215" y="1485"/>
                    <a:pt x="2177" y="1575"/>
                    <a:pt x="2145" y="1671"/>
                  </a:cubicBezTo>
                  <a:cubicBezTo>
                    <a:pt x="2074" y="1869"/>
                    <a:pt x="2023" y="2074"/>
                    <a:pt x="1985" y="2279"/>
                  </a:cubicBezTo>
                  <a:cubicBezTo>
                    <a:pt x="1908" y="2701"/>
                    <a:pt x="1857" y="3130"/>
                    <a:pt x="1837" y="3565"/>
                  </a:cubicBezTo>
                  <a:lnTo>
                    <a:pt x="1818" y="3789"/>
                  </a:lnTo>
                  <a:cubicBezTo>
                    <a:pt x="1812" y="3911"/>
                    <a:pt x="1805" y="4039"/>
                    <a:pt x="1793" y="4161"/>
                  </a:cubicBezTo>
                  <a:lnTo>
                    <a:pt x="1767" y="4519"/>
                  </a:lnTo>
                  <a:cubicBezTo>
                    <a:pt x="1761" y="4666"/>
                    <a:pt x="1748" y="4820"/>
                    <a:pt x="1735" y="4967"/>
                  </a:cubicBezTo>
                  <a:cubicBezTo>
                    <a:pt x="1697" y="5479"/>
                    <a:pt x="1645" y="6023"/>
                    <a:pt x="1556" y="6573"/>
                  </a:cubicBezTo>
                  <a:cubicBezTo>
                    <a:pt x="1524" y="6804"/>
                    <a:pt x="1473" y="7028"/>
                    <a:pt x="1409" y="7245"/>
                  </a:cubicBezTo>
                  <a:cubicBezTo>
                    <a:pt x="1364" y="7425"/>
                    <a:pt x="1293" y="7610"/>
                    <a:pt x="1204" y="7834"/>
                  </a:cubicBezTo>
                  <a:cubicBezTo>
                    <a:pt x="1191" y="7841"/>
                    <a:pt x="1185" y="7847"/>
                    <a:pt x="1185" y="7860"/>
                  </a:cubicBezTo>
                  <a:cubicBezTo>
                    <a:pt x="1153" y="7982"/>
                    <a:pt x="1121" y="8097"/>
                    <a:pt x="1082" y="8206"/>
                  </a:cubicBezTo>
                  <a:cubicBezTo>
                    <a:pt x="1050" y="8308"/>
                    <a:pt x="1012" y="8423"/>
                    <a:pt x="973" y="8532"/>
                  </a:cubicBezTo>
                  <a:cubicBezTo>
                    <a:pt x="903" y="8743"/>
                    <a:pt x="826" y="8954"/>
                    <a:pt x="737" y="9191"/>
                  </a:cubicBezTo>
                  <a:lnTo>
                    <a:pt x="685" y="9319"/>
                  </a:lnTo>
                  <a:cubicBezTo>
                    <a:pt x="570" y="9626"/>
                    <a:pt x="449" y="9946"/>
                    <a:pt x="340" y="10266"/>
                  </a:cubicBezTo>
                  <a:cubicBezTo>
                    <a:pt x="218" y="10625"/>
                    <a:pt x="122" y="10990"/>
                    <a:pt x="52" y="11361"/>
                  </a:cubicBezTo>
                  <a:cubicBezTo>
                    <a:pt x="39" y="11463"/>
                    <a:pt x="26" y="11553"/>
                    <a:pt x="13" y="11636"/>
                  </a:cubicBezTo>
                  <a:cubicBezTo>
                    <a:pt x="7" y="11713"/>
                    <a:pt x="1" y="11783"/>
                    <a:pt x="7" y="11860"/>
                  </a:cubicBezTo>
                  <a:cubicBezTo>
                    <a:pt x="1" y="11969"/>
                    <a:pt x="33" y="12078"/>
                    <a:pt x="90" y="12174"/>
                  </a:cubicBezTo>
                  <a:cubicBezTo>
                    <a:pt x="148" y="12244"/>
                    <a:pt x="225" y="12295"/>
                    <a:pt x="314" y="12315"/>
                  </a:cubicBezTo>
                  <a:cubicBezTo>
                    <a:pt x="365" y="12327"/>
                    <a:pt x="417" y="12327"/>
                    <a:pt x="468" y="12327"/>
                  </a:cubicBezTo>
                  <a:lnTo>
                    <a:pt x="583" y="12327"/>
                  </a:lnTo>
                  <a:cubicBezTo>
                    <a:pt x="609" y="12327"/>
                    <a:pt x="634" y="12334"/>
                    <a:pt x="653" y="12334"/>
                  </a:cubicBezTo>
                  <a:cubicBezTo>
                    <a:pt x="692" y="12347"/>
                    <a:pt x="717" y="12353"/>
                    <a:pt x="749" y="12372"/>
                  </a:cubicBezTo>
                  <a:cubicBezTo>
                    <a:pt x="801" y="12404"/>
                    <a:pt x="845" y="12436"/>
                    <a:pt x="890" y="12481"/>
                  </a:cubicBezTo>
                  <a:lnTo>
                    <a:pt x="948" y="12532"/>
                  </a:lnTo>
                  <a:cubicBezTo>
                    <a:pt x="1012" y="12590"/>
                    <a:pt x="1089" y="12622"/>
                    <a:pt x="1172" y="12628"/>
                  </a:cubicBezTo>
                  <a:lnTo>
                    <a:pt x="1185" y="12628"/>
                  </a:lnTo>
                  <a:cubicBezTo>
                    <a:pt x="1229" y="12628"/>
                    <a:pt x="1281" y="12609"/>
                    <a:pt x="1319" y="12583"/>
                  </a:cubicBezTo>
                  <a:cubicBezTo>
                    <a:pt x="1357" y="12558"/>
                    <a:pt x="1389" y="12526"/>
                    <a:pt x="1421" y="12494"/>
                  </a:cubicBezTo>
                  <a:cubicBezTo>
                    <a:pt x="1441" y="12462"/>
                    <a:pt x="1466" y="12423"/>
                    <a:pt x="1498" y="12372"/>
                  </a:cubicBezTo>
                  <a:lnTo>
                    <a:pt x="1511" y="12353"/>
                  </a:lnTo>
                  <a:cubicBezTo>
                    <a:pt x="1530" y="12321"/>
                    <a:pt x="1549" y="12289"/>
                    <a:pt x="1575" y="12257"/>
                  </a:cubicBezTo>
                  <a:cubicBezTo>
                    <a:pt x="1594" y="12231"/>
                    <a:pt x="1620" y="12212"/>
                    <a:pt x="1639" y="12193"/>
                  </a:cubicBezTo>
                  <a:cubicBezTo>
                    <a:pt x="1658" y="12180"/>
                    <a:pt x="1684" y="12167"/>
                    <a:pt x="1703" y="12161"/>
                  </a:cubicBezTo>
                  <a:cubicBezTo>
                    <a:pt x="1735" y="12148"/>
                    <a:pt x="1773" y="12135"/>
                    <a:pt x="1805" y="12135"/>
                  </a:cubicBezTo>
                  <a:lnTo>
                    <a:pt x="2004" y="12135"/>
                  </a:lnTo>
                  <a:cubicBezTo>
                    <a:pt x="2030" y="12135"/>
                    <a:pt x="2049" y="12129"/>
                    <a:pt x="2074" y="12123"/>
                  </a:cubicBezTo>
                  <a:cubicBezTo>
                    <a:pt x="2087" y="12116"/>
                    <a:pt x="2094" y="12110"/>
                    <a:pt x="2106" y="12110"/>
                  </a:cubicBezTo>
                  <a:cubicBezTo>
                    <a:pt x="2119" y="12103"/>
                    <a:pt x="2126" y="12091"/>
                    <a:pt x="2138" y="12084"/>
                  </a:cubicBezTo>
                  <a:cubicBezTo>
                    <a:pt x="2158" y="12071"/>
                    <a:pt x="2170" y="12052"/>
                    <a:pt x="2183" y="12033"/>
                  </a:cubicBezTo>
                  <a:cubicBezTo>
                    <a:pt x="2222" y="11969"/>
                    <a:pt x="2254" y="11899"/>
                    <a:pt x="2266" y="11828"/>
                  </a:cubicBezTo>
                  <a:cubicBezTo>
                    <a:pt x="2311" y="11655"/>
                    <a:pt x="2330" y="11483"/>
                    <a:pt x="2324" y="11310"/>
                  </a:cubicBezTo>
                  <a:cubicBezTo>
                    <a:pt x="2311" y="10945"/>
                    <a:pt x="2260" y="10580"/>
                    <a:pt x="2170" y="10228"/>
                  </a:cubicBezTo>
                  <a:lnTo>
                    <a:pt x="2151" y="10151"/>
                  </a:lnTo>
                  <a:cubicBezTo>
                    <a:pt x="2119" y="9998"/>
                    <a:pt x="2081" y="9838"/>
                    <a:pt x="2042" y="9678"/>
                  </a:cubicBezTo>
                  <a:cubicBezTo>
                    <a:pt x="1998" y="9492"/>
                    <a:pt x="1953" y="9306"/>
                    <a:pt x="1889" y="9089"/>
                  </a:cubicBezTo>
                  <a:cubicBezTo>
                    <a:pt x="1825" y="8878"/>
                    <a:pt x="1754" y="8641"/>
                    <a:pt x="1665" y="8353"/>
                  </a:cubicBezTo>
                  <a:cubicBezTo>
                    <a:pt x="1665" y="8346"/>
                    <a:pt x="1665" y="8340"/>
                    <a:pt x="1658" y="8340"/>
                  </a:cubicBezTo>
                  <a:cubicBezTo>
                    <a:pt x="1620" y="8212"/>
                    <a:pt x="1581" y="8084"/>
                    <a:pt x="1537" y="7956"/>
                  </a:cubicBezTo>
                  <a:cubicBezTo>
                    <a:pt x="1645" y="7918"/>
                    <a:pt x="1754" y="7873"/>
                    <a:pt x="1857" y="7822"/>
                  </a:cubicBezTo>
                  <a:cubicBezTo>
                    <a:pt x="2042" y="7726"/>
                    <a:pt x="2215" y="7623"/>
                    <a:pt x="2382" y="7508"/>
                  </a:cubicBezTo>
                  <a:cubicBezTo>
                    <a:pt x="2535" y="7405"/>
                    <a:pt x="2689" y="7297"/>
                    <a:pt x="2836" y="7188"/>
                  </a:cubicBezTo>
                  <a:cubicBezTo>
                    <a:pt x="3143" y="6951"/>
                    <a:pt x="3444" y="6701"/>
                    <a:pt x="3726" y="6439"/>
                  </a:cubicBezTo>
                  <a:cubicBezTo>
                    <a:pt x="4314" y="5882"/>
                    <a:pt x="4852" y="5261"/>
                    <a:pt x="5313" y="4596"/>
                  </a:cubicBezTo>
                  <a:cubicBezTo>
                    <a:pt x="5787" y="3924"/>
                    <a:pt x="6177" y="3188"/>
                    <a:pt x="6465" y="2420"/>
                  </a:cubicBezTo>
                  <a:cubicBezTo>
                    <a:pt x="6753" y="1658"/>
                    <a:pt x="6913" y="858"/>
                    <a:pt x="6939" y="51"/>
                  </a:cubicBezTo>
                  <a:cubicBezTo>
                    <a:pt x="6939" y="26"/>
                    <a:pt x="6919" y="0"/>
                    <a:pt x="6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" name="Google Shape;3932;p50"/>
            <p:cNvSpPr/>
            <p:nvPr/>
          </p:nvSpPr>
          <p:spPr>
            <a:xfrm>
              <a:off x="3200546" y="3019493"/>
              <a:ext cx="226739" cy="143109"/>
            </a:xfrm>
            <a:custGeom>
              <a:avLst/>
              <a:gdLst/>
              <a:ahLst/>
              <a:cxnLst/>
              <a:rect l="l" t="t" r="r" b="b"/>
              <a:pathLst>
                <a:path w="5051" h="3188" extrusionOk="0">
                  <a:moveTo>
                    <a:pt x="5006" y="0"/>
                  </a:moveTo>
                  <a:lnTo>
                    <a:pt x="4987" y="7"/>
                  </a:lnTo>
                  <a:cubicBezTo>
                    <a:pt x="4961" y="7"/>
                    <a:pt x="4942" y="26"/>
                    <a:pt x="4942" y="58"/>
                  </a:cubicBezTo>
                  <a:cubicBezTo>
                    <a:pt x="4936" y="365"/>
                    <a:pt x="4904" y="679"/>
                    <a:pt x="4859" y="986"/>
                  </a:cubicBezTo>
                  <a:cubicBezTo>
                    <a:pt x="4846" y="1063"/>
                    <a:pt x="4827" y="1146"/>
                    <a:pt x="4814" y="1223"/>
                  </a:cubicBezTo>
                  <a:cubicBezTo>
                    <a:pt x="4814" y="1210"/>
                    <a:pt x="4814" y="1191"/>
                    <a:pt x="4814" y="1178"/>
                  </a:cubicBezTo>
                  <a:cubicBezTo>
                    <a:pt x="4808" y="1076"/>
                    <a:pt x="4782" y="980"/>
                    <a:pt x="4750" y="884"/>
                  </a:cubicBezTo>
                  <a:cubicBezTo>
                    <a:pt x="4712" y="801"/>
                    <a:pt x="4667" y="717"/>
                    <a:pt x="4609" y="647"/>
                  </a:cubicBezTo>
                  <a:cubicBezTo>
                    <a:pt x="4488" y="500"/>
                    <a:pt x="4334" y="391"/>
                    <a:pt x="4161" y="321"/>
                  </a:cubicBezTo>
                  <a:cubicBezTo>
                    <a:pt x="3963" y="237"/>
                    <a:pt x="3758" y="186"/>
                    <a:pt x="3547" y="167"/>
                  </a:cubicBezTo>
                  <a:cubicBezTo>
                    <a:pt x="3431" y="154"/>
                    <a:pt x="3310" y="148"/>
                    <a:pt x="3195" y="148"/>
                  </a:cubicBezTo>
                  <a:cubicBezTo>
                    <a:pt x="3079" y="148"/>
                    <a:pt x="2958" y="154"/>
                    <a:pt x="2836" y="167"/>
                  </a:cubicBezTo>
                  <a:cubicBezTo>
                    <a:pt x="2587" y="186"/>
                    <a:pt x="2343" y="231"/>
                    <a:pt x="2100" y="289"/>
                  </a:cubicBezTo>
                  <a:cubicBezTo>
                    <a:pt x="1863" y="346"/>
                    <a:pt x="1633" y="423"/>
                    <a:pt x="1409" y="513"/>
                  </a:cubicBezTo>
                  <a:cubicBezTo>
                    <a:pt x="1217" y="596"/>
                    <a:pt x="1025" y="692"/>
                    <a:pt x="852" y="813"/>
                  </a:cubicBezTo>
                  <a:cubicBezTo>
                    <a:pt x="705" y="909"/>
                    <a:pt x="577" y="1031"/>
                    <a:pt x="481" y="1178"/>
                  </a:cubicBezTo>
                  <a:cubicBezTo>
                    <a:pt x="430" y="1249"/>
                    <a:pt x="391" y="1325"/>
                    <a:pt x="353" y="1402"/>
                  </a:cubicBezTo>
                  <a:cubicBezTo>
                    <a:pt x="308" y="1492"/>
                    <a:pt x="270" y="1588"/>
                    <a:pt x="238" y="1677"/>
                  </a:cubicBezTo>
                  <a:cubicBezTo>
                    <a:pt x="167" y="1876"/>
                    <a:pt x="116" y="2081"/>
                    <a:pt x="78" y="2285"/>
                  </a:cubicBezTo>
                  <a:cubicBezTo>
                    <a:pt x="46" y="2445"/>
                    <a:pt x="20" y="2618"/>
                    <a:pt x="1" y="2785"/>
                  </a:cubicBezTo>
                  <a:lnTo>
                    <a:pt x="65" y="2785"/>
                  </a:lnTo>
                  <a:cubicBezTo>
                    <a:pt x="302" y="2785"/>
                    <a:pt x="539" y="2753"/>
                    <a:pt x="763" y="2689"/>
                  </a:cubicBezTo>
                  <a:cubicBezTo>
                    <a:pt x="852" y="2663"/>
                    <a:pt x="935" y="2631"/>
                    <a:pt x="1025" y="2599"/>
                  </a:cubicBezTo>
                  <a:cubicBezTo>
                    <a:pt x="1102" y="2561"/>
                    <a:pt x="1185" y="2522"/>
                    <a:pt x="1262" y="2484"/>
                  </a:cubicBezTo>
                  <a:cubicBezTo>
                    <a:pt x="1326" y="2439"/>
                    <a:pt x="1390" y="2401"/>
                    <a:pt x="1454" y="2356"/>
                  </a:cubicBezTo>
                  <a:cubicBezTo>
                    <a:pt x="1511" y="2305"/>
                    <a:pt x="1569" y="2260"/>
                    <a:pt x="1620" y="2209"/>
                  </a:cubicBezTo>
                  <a:cubicBezTo>
                    <a:pt x="1646" y="2183"/>
                    <a:pt x="1665" y="2164"/>
                    <a:pt x="1684" y="2138"/>
                  </a:cubicBezTo>
                  <a:cubicBezTo>
                    <a:pt x="1691" y="2132"/>
                    <a:pt x="1697" y="2132"/>
                    <a:pt x="1703" y="2132"/>
                  </a:cubicBezTo>
                  <a:cubicBezTo>
                    <a:pt x="1710" y="2132"/>
                    <a:pt x="1716" y="2138"/>
                    <a:pt x="1716" y="2145"/>
                  </a:cubicBezTo>
                  <a:cubicBezTo>
                    <a:pt x="1735" y="2170"/>
                    <a:pt x="1748" y="2196"/>
                    <a:pt x="1761" y="2221"/>
                  </a:cubicBezTo>
                  <a:cubicBezTo>
                    <a:pt x="1806" y="2292"/>
                    <a:pt x="1851" y="2362"/>
                    <a:pt x="1902" y="2426"/>
                  </a:cubicBezTo>
                  <a:cubicBezTo>
                    <a:pt x="1953" y="2490"/>
                    <a:pt x="2004" y="2554"/>
                    <a:pt x="2062" y="2612"/>
                  </a:cubicBezTo>
                  <a:cubicBezTo>
                    <a:pt x="2119" y="2669"/>
                    <a:pt x="2183" y="2727"/>
                    <a:pt x="2254" y="2778"/>
                  </a:cubicBezTo>
                  <a:cubicBezTo>
                    <a:pt x="2318" y="2829"/>
                    <a:pt x="2388" y="2874"/>
                    <a:pt x="2459" y="2919"/>
                  </a:cubicBezTo>
                  <a:cubicBezTo>
                    <a:pt x="2535" y="2964"/>
                    <a:pt x="2612" y="3002"/>
                    <a:pt x="2695" y="3034"/>
                  </a:cubicBezTo>
                  <a:cubicBezTo>
                    <a:pt x="2772" y="3066"/>
                    <a:pt x="2855" y="3098"/>
                    <a:pt x="2939" y="3117"/>
                  </a:cubicBezTo>
                  <a:cubicBezTo>
                    <a:pt x="3098" y="3162"/>
                    <a:pt x="3263" y="3188"/>
                    <a:pt x="3428" y="3188"/>
                  </a:cubicBezTo>
                  <a:lnTo>
                    <a:pt x="3428" y="3188"/>
                  </a:lnTo>
                  <a:cubicBezTo>
                    <a:pt x="3504" y="3188"/>
                    <a:pt x="3580" y="3181"/>
                    <a:pt x="3656" y="3169"/>
                  </a:cubicBezTo>
                  <a:cubicBezTo>
                    <a:pt x="3732" y="3156"/>
                    <a:pt x="3809" y="3143"/>
                    <a:pt x="3886" y="3124"/>
                  </a:cubicBezTo>
                  <a:lnTo>
                    <a:pt x="3880" y="3124"/>
                  </a:lnTo>
                  <a:cubicBezTo>
                    <a:pt x="3950" y="3105"/>
                    <a:pt x="4014" y="3079"/>
                    <a:pt x="4078" y="3053"/>
                  </a:cubicBezTo>
                  <a:cubicBezTo>
                    <a:pt x="4142" y="3021"/>
                    <a:pt x="4206" y="2996"/>
                    <a:pt x="4264" y="2957"/>
                  </a:cubicBezTo>
                  <a:cubicBezTo>
                    <a:pt x="4308" y="2932"/>
                    <a:pt x="4353" y="2906"/>
                    <a:pt x="4392" y="2881"/>
                  </a:cubicBezTo>
                  <a:cubicBezTo>
                    <a:pt x="4456" y="2727"/>
                    <a:pt x="4520" y="2573"/>
                    <a:pt x="4577" y="2420"/>
                  </a:cubicBezTo>
                  <a:cubicBezTo>
                    <a:pt x="4865" y="1665"/>
                    <a:pt x="5019" y="865"/>
                    <a:pt x="5044" y="52"/>
                  </a:cubicBezTo>
                  <a:cubicBezTo>
                    <a:pt x="5051" y="26"/>
                    <a:pt x="5032" y="7"/>
                    <a:pt x="5006" y="0"/>
                  </a:cubicBezTo>
                  <a:close/>
                  <a:moveTo>
                    <a:pt x="3428" y="3188"/>
                  </a:moveTo>
                  <a:lnTo>
                    <a:pt x="3428" y="3188"/>
                  </a:lnTo>
                  <a:cubicBezTo>
                    <a:pt x="3427" y="3188"/>
                    <a:pt x="3426" y="3188"/>
                    <a:pt x="3425" y="3188"/>
                  </a:cubicBezTo>
                  <a:lnTo>
                    <a:pt x="3431" y="3188"/>
                  </a:lnTo>
                  <a:cubicBezTo>
                    <a:pt x="3430" y="3188"/>
                    <a:pt x="3429" y="3188"/>
                    <a:pt x="3428" y="3188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" name="Google Shape;3933;p50"/>
            <p:cNvSpPr/>
            <p:nvPr/>
          </p:nvSpPr>
          <p:spPr>
            <a:xfrm>
              <a:off x="3496784" y="3040809"/>
              <a:ext cx="367760" cy="164082"/>
            </a:xfrm>
            <a:custGeom>
              <a:avLst/>
              <a:gdLst/>
              <a:ahLst/>
              <a:cxnLst/>
              <a:rect l="l" t="t" r="r" b="b"/>
              <a:pathLst>
                <a:path w="6836" h="3655" extrusionOk="0">
                  <a:moveTo>
                    <a:pt x="1421" y="3251"/>
                  </a:moveTo>
                  <a:cubicBezTo>
                    <a:pt x="1421" y="3251"/>
                    <a:pt x="1421" y="3251"/>
                    <a:pt x="1421" y="3251"/>
                  </a:cubicBezTo>
                  <a:lnTo>
                    <a:pt x="1428" y="3251"/>
                  </a:lnTo>
                  <a:cubicBezTo>
                    <a:pt x="1426" y="3251"/>
                    <a:pt x="1423" y="3251"/>
                    <a:pt x="1421" y="3251"/>
                  </a:cubicBezTo>
                  <a:close/>
                  <a:moveTo>
                    <a:pt x="58" y="0"/>
                  </a:moveTo>
                  <a:cubicBezTo>
                    <a:pt x="26" y="0"/>
                    <a:pt x="0" y="32"/>
                    <a:pt x="0" y="64"/>
                  </a:cubicBezTo>
                  <a:cubicBezTo>
                    <a:pt x="32" y="1063"/>
                    <a:pt x="250" y="2042"/>
                    <a:pt x="640" y="2963"/>
                  </a:cubicBezTo>
                  <a:lnTo>
                    <a:pt x="679" y="3053"/>
                  </a:lnTo>
                  <a:cubicBezTo>
                    <a:pt x="698" y="3066"/>
                    <a:pt x="717" y="3079"/>
                    <a:pt x="736" y="3091"/>
                  </a:cubicBezTo>
                  <a:cubicBezTo>
                    <a:pt x="781" y="3117"/>
                    <a:pt x="832" y="3143"/>
                    <a:pt x="884" y="3162"/>
                  </a:cubicBezTo>
                  <a:cubicBezTo>
                    <a:pt x="935" y="3181"/>
                    <a:pt x="980" y="3194"/>
                    <a:pt x="1031" y="3207"/>
                  </a:cubicBezTo>
                  <a:cubicBezTo>
                    <a:pt x="1095" y="3226"/>
                    <a:pt x="1159" y="3239"/>
                    <a:pt x="1229" y="3245"/>
                  </a:cubicBezTo>
                  <a:cubicBezTo>
                    <a:pt x="1291" y="3251"/>
                    <a:pt x="1353" y="3251"/>
                    <a:pt x="1421" y="3251"/>
                  </a:cubicBezTo>
                  <a:lnTo>
                    <a:pt x="1421" y="3251"/>
                  </a:lnTo>
                  <a:cubicBezTo>
                    <a:pt x="1594" y="3245"/>
                    <a:pt x="1761" y="3219"/>
                    <a:pt x="1927" y="3175"/>
                  </a:cubicBezTo>
                  <a:lnTo>
                    <a:pt x="1921" y="3175"/>
                  </a:lnTo>
                  <a:cubicBezTo>
                    <a:pt x="2119" y="3117"/>
                    <a:pt x="2311" y="3034"/>
                    <a:pt x="2484" y="2931"/>
                  </a:cubicBezTo>
                  <a:cubicBezTo>
                    <a:pt x="2657" y="2835"/>
                    <a:pt x="2810" y="2714"/>
                    <a:pt x="2951" y="2573"/>
                  </a:cubicBezTo>
                  <a:cubicBezTo>
                    <a:pt x="3009" y="2515"/>
                    <a:pt x="3060" y="2458"/>
                    <a:pt x="3111" y="2400"/>
                  </a:cubicBezTo>
                  <a:cubicBezTo>
                    <a:pt x="3111" y="2394"/>
                    <a:pt x="3117" y="2387"/>
                    <a:pt x="3124" y="2387"/>
                  </a:cubicBezTo>
                  <a:lnTo>
                    <a:pt x="3137" y="2387"/>
                  </a:lnTo>
                  <a:cubicBezTo>
                    <a:pt x="3137" y="2394"/>
                    <a:pt x="3143" y="2394"/>
                    <a:pt x="3143" y="2400"/>
                  </a:cubicBezTo>
                  <a:lnTo>
                    <a:pt x="3149" y="2407"/>
                  </a:lnTo>
                  <a:cubicBezTo>
                    <a:pt x="3207" y="2509"/>
                    <a:pt x="3277" y="2618"/>
                    <a:pt x="3354" y="2714"/>
                  </a:cubicBezTo>
                  <a:cubicBezTo>
                    <a:pt x="3425" y="2810"/>
                    <a:pt x="3501" y="2893"/>
                    <a:pt x="3585" y="2976"/>
                  </a:cubicBezTo>
                  <a:cubicBezTo>
                    <a:pt x="3661" y="3053"/>
                    <a:pt x="3745" y="3123"/>
                    <a:pt x="3828" y="3187"/>
                  </a:cubicBezTo>
                  <a:cubicBezTo>
                    <a:pt x="3905" y="3245"/>
                    <a:pt x="3988" y="3303"/>
                    <a:pt x="4077" y="3354"/>
                  </a:cubicBezTo>
                  <a:cubicBezTo>
                    <a:pt x="4167" y="3405"/>
                    <a:pt x="4257" y="3450"/>
                    <a:pt x="4353" y="3482"/>
                  </a:cubicBezTo>
                  <a:cubicBezTo>
                    <a:pt x="4442" y="3520"/>
                    <a:pt x="4538" y="3552"/>
                    <a:pt x="4634" y="3578"/>
                  </a:cubicBezTo>
                  <a:cubicBezTo>
                    <a:pt x="4743" y="3604"/>
                    <a:pt x="4858" y="3623"/>
                    <a:pt x="4973" y="3636"/>
                  </a:cubicBezTo>
                  <a:cubicBezTo>
                    <a:pt x="5089" y="3648"/>
                    <a:pt x="5204" y="3655"/>
                    <a:pt x="5319" y="3655"/>
                  </a:cubicBezTo>
                  <a:cubicBezTo>
                    <a:pt x="5601" y="3648"/>
                    <a:pt x="5882" y="3604"/>
                    <a:pt x="6151" y="3527"/>
                  </a:cubicBezTo>
                  <a:lnTo>
                    <a:pt x="6145" y="3527"/>
                  </a:lnTo>
                  <a:cubicBezTo>
                    <a:pt x="6382" y="3456"/>
                    <a:pt x="6612" y="3367"/>
                    <a:pt x="6836" y="3258"/>
                  </a:cubicBezTo>
                  <a:cubicBezTo>
                    <a:pt x="6810" y="3098"/>
                    <a:pt x="6785" y="2944"/>
                    <a:pt x="6753" y="2791"/>
                  </a:cubicBezTo>
                  <a:cubicBezTo>
                    <a:pt x="6695" y="2535"/>
                    <a:pt x="6625" y="2291"/>
                    <a:pt x="6529" y="2048"/>
                  </a:cubicBezTo>
                  <a:cubicBezTo>
                    <a:pt x="6484" y="1933"/>
                    <a:pt x="6433" y="1818"/>
                    <a:pt x="6375" y="1709"/>
                  </a:cubicBezTo>
                  <a:cubicBezTo>
                    <a:pt x="6324" y="1613"/>
                    <a:pt x="6266" y="1517"/>
                    <a:pt x="6202" y="1434"/>
                  </a:cubicBezTo>
                  <a:cubicBezTo>
                    <a:pt x="6062" y="1255"/>
                    <a:pt x="5889" y="1101"/>
                    <a:pt x="5697" y="986"/>
                  </a:cubicBezTo>
                  <a:cubicBezTo>
                    <a:pt x="5454" y="839"/>
                    <a:pt x="5198" y="717"/>
                    <a:pt x="4929" y="621"/>
                  </a:cubicBezTo>
                  <a:cubicBezTo>
                    <a:pt x="4628" y="512"/>
                    <a:pt x="4314" y="423"/>
                    <a:pt x="4001" y="352"/>
                  </a:cubicBezTo>
                  <a:cubicBezTo>
                    <a:pt x="3668" y="282"/>
                    <a:pt x="3329" y="231"/>
                    <a:pt x="2989" y="205"/>
                  </a:cubicBezTo>
                  <a:cubicBezTo>
                    <a:pt x="2823" y="192"/>
                    <a:pt x="2657" y="186"/>
                    <a:pt x="2503" y="186"/>
                  </a:cubicBezTo>
                  <a:cubicBezTo>
                    <a:pt x="2349" y="186"/>
                    <a:pt x="2183" y="192"/>
                    <a:pt x="2023" y="205"/>
                  </a:cubicBezTo>
                  <a:cubicBezTo>
                    <a:pt x="1735" y="231"/>
                    <a:pt x="1453" y="295"/>
                    <a:pt x="1184" y="391"/>
                  </a:cubicBezTo>
                  <a:cubicBezTo>
                    <a:pt x="954" y="474"/>
                    <a:pt x="743" y="615"/>
                    <a:pt x="576" y="794"/>
                  </a:cubicBezTo>
                  <a:cubicBezTo>
                    <a:pt x="500" y="877"/>
                    <a:pt x="436" y="973"/>
                    <a:pt x="391" y="1082"/>
                  </a:cubicBezTo>
                  <a:cubicBezTo>
                    <a:pt x="340" y="1197"/>
                    <a:pt x="314" y="1312"/>
                    <a:pt x="301" y="1434"/>
                  </a:cubicBezTo>
                  <a:cubicBezTo>
                    <a:pt x="301" y="1453"/>
                    <a:pt x="301" y="1479"/>
                    <a:pt x="295" y="1498"/>
                  </a:cubicBezTo>
                  <a:cubicBezTo>
                    <a:pt x="288" y="1453"/>
                    <a:pt x="282" y="1408"/>
                    <a:pt x="276" y="1363"/>
                  </a:cubicBezTo>
                  <a:cubicBezTo>
                    <a:pt x="263" y="1312"/>
                    <a:pt x="250" y="1248"/>
                    <a:pt x="244" y="1203"/>
                  </a:cubicBezTo>
                  <a:cubicBezTo>
                    <a:pt x="173" y="826"/>
                    <a:pt x="135" y="442"/>
                    <a:pt x="122" y="64"/>
                  </a:cubicBezTo>
                  <a:cubicBezTo>
                    <a:pt x="122" y="32"/>
                    <a:pt x="96" y="7"/>
                    <a:pt x="6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" name="Google Shape;3934;p50"/>
            <p:cNvSpPr/>
            <p:nvPr/>
          </p:nvSpPr>
          <p:spPr>
            <a:xfrm>
              <a:off x="3175393" y="3170209"/>
              <a:ext cx="20739" cy="6958"/>
            </a:xfrm>
            <a:custGeom>
              <a:avLst/>
              <a:gdLst/>
              <a:ahLst/>
              <a:cxnLst/>
              <a:rect l="l" t="t" r="r" b="b"/>
              <a:pathLst>
                <a:path w="462" h="155" extrusionOk="0">
                  <a:moveTo>
                    <a:pt x="26" y="1"/>
                  </a:moveTo>
                  <a:cubicBezTo>
                    <a:pt x="14" y="1"/>
                    <a:pt x="7" y="7"/>
                    <a:pt x="7" y="14"/>
                  </a:cubicBezTo>
                  <a:cubicBezTo>
                    <a:pt x="1" y="26"/>
                    <a:pt x="7" y="39"/>
                    <a:pt x="20" y="39"/>
                  </a:cubicBezTo>
                  <a:cubicBezTo>
                    <a:pt x="90" y="71"/>
                    <a:pt x="161" y="97"/>
                    <a:pt x="231" y="116"/>
                  </a:cubicBezTo>
                  <a:cubicBezTo>
                    <a:pt x="302" y="135"/>
                    <a:pt x="372" y="148"/>
                    <a:pt x="442" y="154"/>
                  </a:cubicBezTo>
                  <a:cubicBezTo>
                    <a:pt x="455" y="154"/>
                    <a:pt x="462" y="148"/>
                    <a:pt x="462" y="135"/>
                  </a:cubicBezTo>
                  <a:cubicBezTo>
                    <a:pt x="462" y="129"/>
                    <a:pt x="455" y="116"/>
                    <a:pt x="442" y="116"/>
                  </a:cubicBezTo>
                  <a:cubicBezTo>
                    <a:pt x="391" y="110"/>
                    <a:pt x="334" y="97"/>
                    <a:pt x="276" y="90"/>
                  </a:cubicBezTo>
                  <a:cubicBezTo>
                    <a:pt x="238" y="78"/>
                    <a:pt x="199" y="65"/>
                    <a:pt x="161" y="52"/>
                  </a:cubicBezTo>
                  <a:cubicBezTo>
                    <a:pt x="122" y="39"/>
                    <a:pt x="71" y="20"/>
                    <a:pt x="33" y="1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" name="Google Shape;3935;p50"/>
            <p:cNvSpPr/>
            <p:nvPr/>
          </p:nvSpPr>
          <p:spPr>
            <a:xfrm>
              <a:off x="3175393" y="3169671"/>
              <a:ext cx="22176" cy="8080"/>
            </a:xfrm>
            <a:custGeom>
              <a:avLst/>
              <a:gdLst/>
              <a:ahLst/>
              <a:cxnLst/>
              <a:rect l="l" t="t" r="r" b="b"/>
              <a:pathLst>
                <a:path w="494" h="180" extrusionOk="0">
                  <a:moveTo>
                    <a:pt x="7" y="0"/>
                  </a:moveTo>
                  <a:cubicBezTo>
                    <a:pt x="7" y="0"/>
                    <a:pt x="1" y="6"/>
                    <a:pt x="1" y="13"/>
                  </a:cubicBezTo>
                  <a:cubicBezTo>
                    <a:pt x="1" y="19"/>
                    <a:pt x="1" y="19"/>
                    <a:pt x="1" y="26"/>
                  </a:cubicBezTo>
                  <a:cubicBezTo>
                    <a:pt x="1" y="32"/>
                    <a:pt x="7" y="38"/>
                    <a:pt x="14" y="38"/>
                  </a:cubicBezTo>
                  <a:cubicBezTo>
                    <a:pt x="46" y="58"/>
                    <a:pt x="84" y="77"/>
                    <a:pt x="122" y="90"/>
                  </a:cubicBezTo>
                  <a:cubicBezTo>
                    <a:pt x="161" y="109"/>
                    <a:pt x="206" y="122"/>
                    <a:pt x="238" y="134"/>
                  </a:cubicBezTo>
                  <a:cubicBezTo>
                    <a:pt x="314" y="154"/>
                    <a:pt x="391" y="166"/>
                    <a:pt x="474" y="179"/>
                  </a:cubicBezTo>
                  <a:cubicBezTo>
                    <a:pt x="481" y="179"/>
                    <a:pt x="494" y="173"/>
                    <a:pt x="494" y="160"/>
                  </a:cubicBezTo>
                  <a:cubicBezTo>
                    <a:pt x="494" y="147"/>
                    <a:pt x="487" y="141"/>
                    <a:pt x="474" y="141"/>
                  </a:cubicBezTo>
                  <a:cubicBezTo>
                    <a:pt x="430" y="134"/>
                    <a:pt x="378" y="128"/>
                    <a:pt x="327" y="115"/>
                  </a:cubicBezTo>
                  <a:cubicBezTo>
                    <a:pt x="276" y="102"/>
                    <a:pt x="225" y="83"/>
                    <a:pt x="174" y="70"/>
                  </a:cubicBezTo>
                  <a:cubicBezTo>
                    <a:pt x="122" y="51"/>
                    <a:pt x="71" y="26"/>
                    <a:pt x="26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" name="Google Shape;3936;p50"/>
            <p:cNvSpPr/>
            <p:nvPr/>
          </p:nvSpPr>
          <p:spPr>
            <a:xfrm>
              <a:off x="3174270" y="3169357"/>
              <a:ext cx="24465" cy="8080"/>
            </a:xfrm>
            <a:custGeom>
              <a:avLst/>
              <a:gdLst/>
              <a:ahLst/>
              <a:cxnLst/>
              <a:rect l="l" t="t" r="r" b="b"/>
              <a:pathLst>
                <a:path w="545" h="180" extrusionOk="0">
                  <a:moveTo>
                    <a:pt x="19" y="1"/>
                  </a:moveTo>
                  <a:cubicBezTo>
                    <a:pt x="13" y="1"/>
                    <a:pt x="7" y="7"/>
                    <a:pt x="0" y="13"/>
                  </a:cubicBezTo>
                  <a:cubicBezTo>
                    <a:pt x="0" y="26"/>
                    <a:pt x="0" y="39"/>
                    <a:pt x="13" y="39"/>
                  </a:cubicBezTo>
                  <a:cubicBezTo>
                    <a:pt x="90" y="77"/>
                    <a:pt x="173" y="109"/>
                    <a:pt x="256" y="135"/>
                  </a:cubicBezTo>
                  <a:cubicBezTo>
                    <a:pt x="301" y="148"/>
                    <a:pt x="339" y="161"/>
                    <a:pt x="384" y="167"/>
                  </a:cubicBezTo>
                  <a:cubicBezTo>
                    <a:pt x="429" y="173"/>
                    <a:pt x="474" y="180"/>
                    <a:pt x="519" y="180"/>
                  </a:cubicBezTo>
                  <a:cubicBezTo>
                    <a:pt x="525" y="180"/>
                    <a:pt x="531" y="180"/>
                    <a:pt x="538" y="173"/>
                  </a:cubicBezTo>
                  <a:cubicBezTo>
                    <a:pt x="538" y="173"/>
                    <a:pt x="544" y="167"/>
                    <a:pt x="544" y="161"/>
                  </a:cubicBezTo>
                  <a:cubicBezTo>
                    <a:pt x="544" y="148"/>
                    <a:pt x="538" y="141"/>
                    <a:pt x="525" y="141"/>
                  </a:cubicBezTo>
                  <a:cubicBezTo>
                    <a:pt x="493" y="141"/>
                    <a:pt x="461" y="135"/>
                    <a:pt x="429" y="135"/>
                  </a:cubicBezTo>
                  <a:cubicBezTo>
                    <a:pt x="397" y="129"/>
                    <a:pt x="365" y="122"/>
                    <a:pt x="333" y="116"/>
                  </a:cubicBezTo>
                  <a:cubicBezTo>
                    <a:pt x="282" y="103"/>
                    <a:pt x="231" y="90"/>
                    <a:pt x="179" y="71"/>
                  </a:cubicBezTo>
                  <a:cubicBezTo>
                    <a:pt x="128" y="52"/>
                    <a:pt x="77" y="26"/>
                    <a:pt x="26" y="1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" name="Google Shape;3937;p50"/>
            <p:cNvSpPr/>
            <p:nvPr/>
          </p:nvSpPr>
          <p:spPr>
            <a:xfrm>
              <a:off x="3175976" y="3170209"/>
              <a:ext cx="23029" cy="7227"/>
            </a:xfrm>
            <a:custGeom>
              <a:avLst/>
              <a:gdLst/>
              <a:ahLst/>
              <a:cxnLst/>
              <a:rect l="l" t="t" r="r" b="b"/>
              <a:pathLst>
                <a:path w="513" h="161" extrusionOk="0">
                  <a:moveTo>
                    <a:pt x="20" y="1"/>
                  </a:moveTo>
                  <a:cubicBezTo>
                    <a:pt x="20" y="1"/>
                    <a:pt x="13" y="7"/>
                    <a:pt x="13" y="7"/>
                  </a:cubicBezTo>
                  <a:cubicBezTo>
                    <a:pt x="1" y="20"/>
                    <a:pt x="7" y="33"/>
                    <a:pt x="13" y="39"/>
                  </a:cubicBezTo>
                  <a:lnTo>
                    <a:pt x="52" y="58"/>
                  </a:lnTo>
                  <a:cubicBezTo>
                    <a:pt x="77" y="71"/>
                    <a:pt x="97" y="78"/>
                    <a:pt x="116" y="84"/>
                  </a:cubicBezTo>
                  <a:cubicBezTo>
                    <a:pt x="154" y="103"/>
                    <a:pt x="199" y="116"/>
                    <a:pt x="244" y="129"/>
                  </a:cubicBezTo>
                  <a:cubicBezTo>
                    <a:pt x="327" y="142"/>
                    <a:pt x="404" y="154"/>
                    <a:pt x="487" y="161"/>
                  </a:cubicBezTo>
                  <a:cubicBezTo>
                    <a:pt x="500" y="161"/>
                    <a:pt x="506" y="154"/>
                    <a:pt x="513" y="142"/>
                  </a:cubicBezTo>
                  <a:cubicBezTo>
                    <a:pt x="513" y="129"/>
                    <a:pt x="506" y="122"/>
                    <a:pt x="493" y="122"/>
                  </a:cubicBezTo>
                  <a:cubicBezTo>
                    <a:pt x="410" y="116"/>
                    <a:pt x="333" y="103"/>
                    <a:pt x="250" y="90"/>
                  </a:cubicBezTo>
                  <a:cubicBezTo>
                    <a:pt x="218" y="78"/>
                    <a:pt x="186" y="71"/>
                    <a:pt x="154" y="58"/>
                  </a:cubicBezTo>
                  <a:cubicBezTo>
                    <a:pt x="122" y="46"/>
                    <a:pt x="90" y="33"/>
                    <a:pt x="58" y="20"/>
                  </a:cubicBezTo>
                  <a:lnTo>
                    <a:pt x="39" y="7"/>
                  </a:lnTo>
                  <a:cubicBezTo>
                    <a:pt x="36" y="4"/>
                    <a:pt x="33" y="2"/>
                    <a:pt x="30" y="2"/>
                  </a:cubicBezTo>
                  <a:cubicBezTo>
                    <a:pt x="28" y="2"/>
                    <a:pt x="26" y="4"/>
                    <a:pt x="26" y="7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" name="Google Shape;3938;p50"/>
            <p:cNvSpPr/>
            <p:nvPr/>
          </p:nvSpPr>
          <p:spPr>
            <a:xfrm rot="1047181">
              <a:off x="3679195" y="3202491"/>
              <a:ext cx="186593" cy="244048"/>
            </a:xfrm>
            <a:custGeom>
              <a:avLst/>
              <a:gdLst/>
              <a:ahLst/>
              <a:cxnLst/>
              <a:rect l="l" t="t" r="r" b="b"/>
              <a:pathLst>
                <a:path w="4157" h="5437" extrusionOk="0">
                  <a:moveTo>
                    <a:pt x="116" y="0"/>
                  </a:moveTo>
                  <a:cubicBezTo>
                    <a:pt x="103" y="0"/>
                    <a:pt x="96" y="0"/>
                    <a:pt x="84" y="7"/>
                  </a:cubicBezTo>
                  <a:lnTo>
                    <a:pt x="77" y="7"/>
                  </a:lnTo>
                  <a:cubicBezTo>
                    <a:pt x="52" y="13"/>
                    <a:pt x="26" y="32"/>
                    <a:pt x="13" y="58"/>
                  </a:cubicBezTo>
                  <a:lnTo>
                    <a:pt x="0" y="83"/>
                  </a:lnTo>
                  <a:cubicBezTo>
                    <a:pt x="0" y="103"/>
                    <a:pt x="0" y="122"/>
                    <a:pt x="0" y="141"/>
                  </a:cubicBezTo>
                  <a:cubicBezTo>
                    <a:pt x="20" y="231"/>
                    <a:pt x="32" y="314"/>
                    <a:pt x="52" y="397"/>
                  </a:cubicBezTo>
                  <a:cubicBezTo>
                    <a:pt x="71" y="480"/>
                    <a:pt x="96" y="570"/>
                    <a:pt x="122" y="653"/>
                  </a:cubicBezTo>
                  <a:cubicBezTo>
                    <a:pt x="180" y="832"/>
                    <a:pt x="244" y="1005"/>
                    <a:pt x="320" y="1178"/>
                  </a:cubicBezTo>
                  <a:cubicBezTo>
                    <a:pt x="397" y="1357"/>
                    <a:pt x="480" y="1536"/>
                    <a:pt x="576" y="1716"/>
                  </a:cubicBezTo>
                  <a:cubicBezTo>
                    <a:pt x="666" y="1888"/>
                    <a:pt x="768" y="2061"/>
                    <a:pt x="877" y="2234"/>
                  </a:cubicBezTo>
                  <a:cubicBezTo>
                    <a:pt x="1095" y="2586"/>
                    <a:pt x="1344" y="2919"/>
                    <a:pt x="1607" y="3239"/>
                  </a:cubicBezTo>
                  <a:cubicBezTo>
                    <a:pt x="1869" y="3559"/>
                    <a:pt x="2144" y="3860"/>
                    <a:pt x="2445" y="4148"/>
                  </a:cubicBezTo>
                  <a:cubicBezTo>
                    <a:pt x="2580" y="4276"/>
                    <a:pt x="2720" y="4404"/>
                    <a:pt x="2861" y="4525"/>
                  </a:cubicBezTo>
                  <a:cubicBezTo>
                    <a:pt x="3002" y="4653"/>
                    <a:pt x="3143" y="4762"/>
                    <a:pt x="3284" y="4871"/>
                  </a:cubicBezTo>
                  <a:cubicBezTo>
                    <a:pt x="3546" y="5076"/>
                    <a:pt x="3828" y="5261"/>
                    <a:pt x="4116" y="5434"/>
                  </a:cubicBezTo>
                  <a:cubicBezTo>
                    <a:pt x="4119" y="5436"/>
                    <a:pt x="4123" y="5437"/>
                    <a:pt x="4126" y="5437"/>
                  </a:cubicBezTo>
                  <a:cubicBezTo>
                    <a:pt x="4146" y="5437"/>
                    <a:pt x="4157" y="5407"/>
                    <a:pt x="4135" y="5396"/>
                  </a:cubicBezTo>
                  <a:cubicBezTo>
                    <a:pt x="3975" y="5306"/>
                    <a:pt x="3821" y="5204"/>
                    <a:pt x="3674" y="5095"/>
                  </a:cubicBezTo>
                  <a:cubicBezTo>
                    <a:pt x="3367" y="4865"/>
                    <a:pt x="3079" y="4621"/>
                    <a:pt x="2804" y="4352"/>
                  </a:cubicBezTo>
                  <a:cubicBezTo>
                    <a:pt x="2656" y="4218"/>
                    <a:pt x="2516" y="4071"/>
                    <a:pt x="2381" y="3924"/>
                  </a:cubicBezTo>
                  <a:cubicBezTo>
                    <a:pt x="2240" y="3770"/>
                    <a:pt x="2106" y="3616"/>
                    <a:pt x="1972" y="3456"/>
                  </a:cubicBezTo>
                  <a:lnTo>
                    <a:pt x="1952" y="3431"/>
                  </a:lnTo>
                  <a:lnTo>
                    <a:pt x="1959" y="3437"/>
                  </a:lnTo>
                  <a:cubicBezTo>
                    <a:pt x="1696" y="3117"/>
                    <a:pt x="1453" y="2784"/>
                    <a:pt x="1229" y="2439"/>
                  </a:cubicBezTo>
                  <a:cubicBezTo>
                    <a:pt x="1018" y="2100"/>
                    <a:pt x="826" y="1754"/>
                    <a:pt x="660" y="1389"/>
                  </a:cubicBezTo>
                  <a:lnTo>
                    <a:pt x="637" y="1349"/>
                  </a:lnTo>
                  <a:lnTo>
                    <a:pt x="637" y="1349"/>
                  </a:lnTo>
                  <a:cubicBezTo>
                    <a:pt x="542" y="1141"/>
                    <a:pt x="460" y="932"/>
                    <a:pt x="391" y="717"/>
                  </a:cubicBezTo>
                  <a:cubicBezTo>
                    <a:pt x="359" y="608"/>
                    <a:pt x="327" y="499"/>
                    <a:pt x="295" y="397"/>
                  </a:cubicBezTo>
                  <a:cubicBezTo>
                    <a:pt x="269" y="288"/>
                    <a:pt x="244" y="186"/>
                    <a:pt x="224" y="83"/>
                  </a:cubicBezTo>
                  <a:cubicBezTo>
                    <a:pt x="212" y="51"/>
                    <a:pt x="192" y="26"/>
                    <a:pt x="167" y="13"/>
                  </a:cubicBezTo>
                  <a:cubicBezTo>
                    <a:pt x="154" y="7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" name="Google Shape;3939;p50"/>
            <p:cNvSpPr/>
            <p:nvPr/>
          </p:nvSpPr>
          <p:spPr>
            <a:xfrm>
              <a:off x="3580776" y="3190050"/>
              <a:ext cx="46012" cy="93326"/>
            </a:xfrm>
            <a:custGeom>
              <a:avLst/>
              <a:gdLst/>
              <a:ahLst/>
              <a:cxnLst/>
              <a:rect l="l" t="t" r="r" b="b"/>
              <a:pathLst>
                <a:path w="1025" h="2079" extrusionOk="0">
                  <a:moveTo>
                    <a:pt x="39" y="0"/>
                  </a:moveTo>
                  <a:lnTo>
                    <a:pt x="39" y="7"/>
                  </a:lnTo>
                  <a:cubicBezTo>
                    <a:pt x="26" y="7"/>
                    <a:pt x="14" y="20"/>
                    <a:pt x="7" y="32"/>
                  </a:cubicBezTo>
                  <a:cubicBezTo>
                    <a:pt x="1" y="45"/>
                    <a:pt x="1" y="58"/>
                    <a:pt x="7" y="71"/>
                  </a:cubicBezTo>
                  <a:cubicBezTo>
                    <a:pt x="39" y="154"/>
                    <a:pt x="71" y="244"/>
                    <a:pt x="103" y="327"/>
                  </a:cubicBezTo>
                  <a:cubicBezTo>
                    <a:pt x="135" y="410"/>
                    <a:pt x="174" y="500"/>
                    <a:pt x="212" y="583"/>
                  </a:cubicBezTo>
                  <a:cubicBezTo>
                    <a:pt x="289" y="756"/>
                    <a:pt x="372" y="922"/>
                    <a:pt x="455" y="1089"/>
                  </a:cubicBezTo>
                  <a:cubicBezTo>
                    <a:pt x="628" y="1415"/>
                    <a:pt x="814" y="1741"/>
                    <a:pt x="986" y="2068"/>
                  </a:cubicBezTo>
                  <a:cubicBezTo>
                    <a:pt x="990" y="2075"/>
                    <a:pt x="994" y="2078"/>
                    <a:pt x="999" y="2078"/>
                  </a:cubicBezTo>
                  <a:cubicBezTo>
                    <a:pt x="1003" y="2078"/>
                    <a:pt x="1007" y="2077"/>
                    <a:pt x="1012" y="2074"/>
                  </a:cubicBezTo>
                  <a:cubicBezTo>
                    <a:pt x="1018" y="2068"/>
                    <a:pt x="1025" y="2061"/>
                    <a:pt x="1018" y="2049"/>
                  </a:cubicBezTo>
                  <a:cubicBezTo>
                    <a:pt x="801" y="1613"/>
                    <a:pt x="551" y="1185"/>
                    <a:pt x="353" y="736"/>
                  </a:cubicBezTo>
                  <a:lnTo>
                    <a:pt x="353" y="749"/>
                  </a:lnTo>
                  <a:cubicBezTo>
                    <a:pt x="302" y="634"/>
                    <a:pt x="257" y="525"/>
                    <a:pt x="218" y="410"/>
                  </a:cubicBezTo>
                  <a:cubicBezTo>
                    <a:pt x="174" y="288"/>
                    <a:pt x="135" y="167"/>
                    <a:pt x="103" y="39"/>
                  </a:cubicBezTo>
                  <a:cubicBezTo>
                    <a:pt x="103" y="26"/>
                    <a:pt x="90" y="13"/>
                    <a:pt x="78" y="7"/>
                  </a:cubicBezTo>
                  <a:cubicBezTo>
                    <a:pt x="71" y="7"/>
                    <a:pt x="65" y="0"/>
                    <a:pt x="52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" name="Google Shape;3940;p50"/>
            <p:cNvSpPr/>
            <p:nvPr/>
          </p:nvSpPr>
          <p:spPr>
            <a:xfrm>
              <a:off x="3145086" y="3129798"/>
              <a:ext cx="117298" cy="155319"/>
            </a:xfrm>
            <a:custGeom>
              <a:avLst/>
              <a:gdLst/>
              <a:ahLst/>
              <a:cxnLst/>
              <a:rect l="l" t="t" r="r" b="b"/>
              <a:pathLst>
                <a:path w="2613" h="3460" extrusionOk="0">
                  <a:moveTo>
                    <a:pt x="2491" y="0"/>
                  </a:moveTo>
                  <a:cubicBezTo>
                    <a:pt x="2471" y="0"/>
                    <a:pt x="2452" y="7"/>
                    <a:pt x="2433" y="13"/>
                  </a:cubicBezTo>
                  <a:lnTo>
                    <a:pt x="2414" y="32"/>
                  </a:lnTo>
                  <a:cubicBezTo>
                    <a:pt x="2401" y="45"/>
                    <a:pt x="2388" y="64"/>
                    <a:pt x="2382" y="77"/>
                  </a:cubicBezTo>
                  <a:cubicBezTo>
                    <a:pt x="2356" y="154"/>
                    <a:pt x="2324" y="224"/>
                    <a:pt x="2299" y="295"/>
                  </a:cubicBezTo>
                  <a:cubicBezTo>
                    <a:pt x="2267" y="372"/>
                    <a:pt x="2228" y="455"/>
                    <a:pt x="2196" y="538"/>
                  </a:cubicBezTo>
                  <a:cubicBezTo>
                    <a:pt x="2158" y="615"/>
                    <a:pt x="2126" y="692"/>
                    <a:pt x="2087" y="768"/>
                  </a:cubicBezTo>
                  <a:cubicBezTo>
                    <a:pt x="2049" y="845"/>
                    <a:pt x="2011" y="928"/>
                    <a:pt x="1966" y="1005"/>
                  </a:cubicBezTo>
                  <a:cubicBezTo>
                    <a:pt x="1889" y="1159"/>
                    <a:pt x="1799" y="1313"/>
                    <a:pt x="1703" y="1460"/>
                  </a:cubicBezTo>
                  <a:cubicBezTo>
                    <a:pt x="1614" y="1607"/>
                    <a:pt x="1505" y="1761"/>
                    <a:pt x="1396" y="1901"/>
                  </a:cubicBezTo>
                  <a:cubicBezTo>
                    <a:pt x="1399" y="1899"/>
                    <a:pt x="1401" y="1897"/>
                    <a:pt x="1404" y="1896"/>
                  </a:cubicBezTo>
                  <a:lnTo>
                    <a:pt x="1404" y="1896"/>
                  </a:lnTo>
                  <a:cubicBezTo>
                    <a:pt x="1200" y="2169"/>
                    <a:pt x="978" y="2435"/>
                    <a:pt x="750" y="2689"/>
                  </a:cubicBezTo>
                  <a:cubicBezTo>
                    <a:pt x="628" y="2817"/>
                    <a:pt x="513" y="2945"/>
                    <a:pt x="385" y="3066"/>
                  </a:cubicBezTo>
                  <a:cubicBezTo>
                    <a:pt x="263" y="3188"/>
                    <a:pt x="142" y="3297"/>
                    <a:pt x="14" y="3405"/>
                  </a:cubicBezTo>
                  <a:cubicBezTo>
                    <a:pt x="1" y="3418"/>
                    <a:pt x="1" y="3437"/>
                    <a:pt x="14" y="3450"/>
                  </a:cubicBezTo>
                  <a:cubicBezTo>
                    <a:pt x="20" y="3457"/>
                    <a:pt x="28" y="3460"/>
                    <a:pt x="36" y="3460"/>
                  </a:cubicBezTo>
                  <a:cubicBezTo>
                    <a:pt x="44" y="3460"/>
                    <a:pt x="52" y="3457"/>
                    <a:pt x="59" y="3450"/>
                  </a:cubicBezTo>
                  <a:cubicBezTo>
                    <a:pt x="219" y="3309"/>
                    <a:pt x="385" y="3162"/>
                    <a:pt x="545" y="3015"/>
                  </a:cubicBezTo>
                  <a:cubicBezTo>
                    <a:pt x="711" y="2868"/>
                    <a:pt x="871" y="2708"/>
                    <a:pt x="1025" y="2548"/>
                  </a:cubicBezTo>
                  <a:cubicBezTo>
                    <a:pt x="1339" y="2221"/>
                    <a:pt x="1627" y="1869"/>
                    <a:pt x="1883" y="1498"/>
                  </a:cubicBezTo>
                  <a:cubicBezTo>
                    <a:pt x="2030" y="1287"/>
                    <a:pt x="2164" y="1069"/>
                    <a:pt x="2286" y="845"/>
                  </a:cubicBezTo>
                  <a:cubicBezTo>
                    <a:pt x="2350" y="736"/>
                    <a:pt x="2407" y="621"/>
                    <a:pt x="2459" y="506"/>
                  </a:cubicBezTo>
                  <a:cubicBezTo>
                    <a:pt x="2484" y="448"/>
                    <a:pt x="2510" y="391"/>
                    <a:pt x="2529" y="333"/>
                  </a:cubicBezTo>
                  <a:cubicBezTo>
                    <a:pt x="2555" y="282"/>
                    <a:pt x="2580" y="205"/>
                    <a:pt x="2599" y="135"/>
                  </a:cubicBezTo>
                  <a:cubicBezTo>
                    <a:pt x="2612" y="103"/>
                    <a:pt x="2606" y="77"/>
                    <a:pt x="2587" y="52"/>
                  </a:cubicBezTo>
                  <a:cubicBezTo>
                    <a:pt x="2574" y="26"/>
                    <a:pt x="2548" y="7"/>
                    <a:pt x="25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" name="Google Shape;3941;p50"/>
            <p:cNvSpPr/>
            <p:nvPr/>
          </p:nvSpPr>
          <p:spPr>
            <a:xfrm>
              <a:off x="3243218" y="3162489"/>
              <a:ext cx="74473" cy="108544"/>
            </a:xfrm>
            <a:custGeom>
              <a:avLst/>
              <a:gdLst/>
              <a:ahLst/>
              <a:cxnLst/>
              <a:rect l="l" t="t" r="r" b="b"/>
              <a:pathLst>
                <a:path w="1659" h="2418" extrusionOk="0">
                  <a:moveTo>
                    <a:pt x="1549" y="0"/>
                  </a:moveTo>
                  <a:cubicBezTo>
                    <a:pt x="1536" y="0"/>
                    <a:pt x="1517" y="6"/>
                    <a:pt x="1498" y="19"/>
                  </a:cubicBezTo>
                  <a:lnTo>
                    <a:pt x="1498" y="13"/>
                  </a:lnTo>
                  <a:cubicBezTo>
                    <a:pt x="1472" y="26"/>
                    <a:pt x="1460" y="51"/>
                    <a:pt x="1453" y="77"/>
                  </a:cubicBezTo>
                  <a:cubicBezTo>
                    <a:pt x="1440" y="115"/>
                    <a:pt x="1434" y="160"/>
                    <a:pt x="1421" y="198"/>
                  </a:cubicBezTo>
                  <a:cubicBezTo>
                    <a:pt x="1408" y="237"/>
                    <a:pt x="1396" y="275"/>
                    <a:pt x="1383" y="320"/>
                  </a:cubicBezTo>
                  <a:cubicBezTo>
                    <a:pt x="1357" y="397"/>
                    <a:pt x="1325" y="480"/>
                    <a:pt x="1300" y="557"/>
                  </a:cubicBezTo>
                  <a:cubicBezTo>
                    <a:pt x="1261" y="653"/>
                    <a:pt x="1223" y="742"/>
                    <a:pt x="1178" y="826"/>
                  </a:cubicBezTo>
                  <a:cubicBezTo>
                    <a:pt x="1140" y="915"/>
                    <a:pt x="1088" y="1011"/>
                    <a:pt x="1037" y="1101"/>
                  </a:cubicBezTo>
                  <a:cubicBezTo>
                    <a:pt x="935" y="1280"/>
                    <a:pt x="826" y="1453"/>
                    <a:pt x="704" y="1619"/>
                  </a:cubicBezTo>
                  <a:lnTo>
                    <a:pt x="711" y="1613"/>
                  </a:lnTo>
                  <a:lnTo>
                    <a:pt x="711" y="1613"/>
                  </a:lnTo>
                  <a:cubicBezTo>
                    <a:pt x="602" y="1754"/>
                    <a:pt x="493" y="1895"/>
                    <a:pt x="372" y="2029"/>
                  </a:cubicBezTo>
                  <a:cubicBezTo>
                    <a:pt x="263" y="2151"/>
                    <a:pt x="135" y="2272"/>
                    <a:pt x="7" y="2381"/>
                  </a:cubicBezTo>
                  <a:cubicBezTo>
                    <a:pt x="0" y="2387"/>
                    <a:pt x="0" y="2400"/>
                    <a:pt x="7" y="2413"/>
                  </a:cubicBezTo>
                  <a:cubicBezTo>
                    <a:pt x="10" y="2416"/>
                    <a:pt x="15" y="2418"/>
                    <a:pt x="20" y="2418"/>
                  </a:cubicBezTo>
                  <a:cubicBezTo>
                    <a:pt x="24" y="2418"/>
                    <a:pt x="29" y="2416"/>
                    <a:pt x="32" y="2413"/>
                  </a:cubicBezTo>
                  <a:cubicBezTo>
                    <a:pt x="199" y="2272"/>
                    <a:pt x="352" y="2125"/>
                    <a:pt x="500" y="1965"/>
                  </a:cubicBezTo>
                  <a:cubicBezTo>
                    <a:pt x="576" y="1882"/>
                    <a:pt x="647" y="1799"/>
                    <a:pt x="717" y="1715"/>
                  </a:cubicBezTo>
                  <a:cubicBezTo>
                    <a:pt x="788" y="1626"/>
                    <a:pt x="852" y="1543"/>
                    <a:pt x="922" y="1453"/>
                  </a:cubicBezTo>
                  <a:cubicBezTo>
                    <a:pt x="1056" y="1267"/>
                    <a:pt x="1178" y="1082"/>
                    <a:pt x="1287" y="883"/>
                  </a:cubicBezTo>
                  <a:cubicBezTo>
                    <a:pt x="1338" y="787"/>
                    <a:pt x="1389" y="691"/>
                    <a:pt x="1440" y="595"/>
                  </a:cubicBezTo>
                  <a:cubicBezTo>
                    <a:pt x="1492" y="493"/>
                    <a:pt x="1536" y="403"/>
                    <a:pt x="1581" y="301"/>
                  </a:cubicBezTo>
                  <a:cubicBezTo>
                    <a:pt x="1600" y="243"/>
                    <a:pt x="1626" y="186"/>
                    <a:pt x="1652" y="128"/>
                  </a:cubicBezTo>
                  <a:cubicBezTo>
                    <a:pt x="1658" y="102"/>
                    <a:pt x="1652" y="70"/>
                    <a:pt x="1639" y="45"/>
                  </a:cubicBezTo>
                  <a:cubicBezTo>
                    <a:pt x="1626" y="26"/>
                    <a:pt x="1600" y="6"/>
                    <a:pt x="1575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" name="Google Shape;3942;p50"/>
            <p:cNvSpPr/>
            <p:nvPr/>
          </p:nvSpPr>
          <p:spPr>
            <a:xfrm>
              <a:off x="3831844" y="3496174"/>
              <a:ext cx="26485" cy="209771"/>
            </a:xfrm>
            <a:custGeom>
              <a:avLst/>
              <a:gdLst/>
              <a:ahLst/>
              <a:cxnLst/>
              <a:rect l="l" t="t" r="r" b="b"/>
              <a:pathLst>
                <a:path w="590" h="4673" extrusionOk="0">
                  <a:moveTo>
                    <a:pt x="487" y="0"/>
                  </a:moveTo>
                  <a:cubicBezTo>
                    <a:pt x="435" y="0"/>
                    <a:pt x="397" y="39"/>
                    <a:pt x="391" y="90"/>
                  </a:cubicBezTo>
                  <a:lnTo>
                    <a:pt x="391" y="96"/>
                  </a:lnTo>
                  <a:cubicBezTo>
                    <a:pt x="378" y="589"/>
                    <a:pt x="346" y="1082"/>
                    <a:pt x="282" y="1569"/>
                  </a:cubicBezTo>
                  <a:lnTo>
                    <a:pt x="243" y="1940"/>
                  </a:lnTo>
                  <a:cubicBezTo>
                    <a:pt x="231" y="2061"/>
                    <a:pt x="211" y="2177"/>
                    <a:pt x="199" y="2305"/>
                  </a:cubicBezTo>
                  <a:cubicBezTo>
                    <a:pt x="186" y="2426"/>
                    <a:pt x="167" y="2548"/>
                    <a:pt x="154" y="2669"/>
                  </a:cubicBezTo>
                  <a:cubicBezTo>
                    <a:pt x="135" y="2791"/>
                    <a:pt x="122" y="2906"/>
                    <a:pt x="109" y="3034"/>
                  </a:cubicBezTo>
                  <a:cubicBezTo>
                    <a:pt x="77" y="3303"/>
                    <a:pt x="51" y="3565"/>
                    <a:pt x="26" y="3834"/>
                  </a:cubicBezTo>
                  <a:cubicBezTo>
                    <a:pt x="7" y="4103"/>
                    <a:pt x="0" y="4378"/>
                    <a:pt x="0" y="4653"/>
                  </a:cubicBezTo>
                  <a:cubicBezTo>
                    <a:pt x="0" y="4666"/>
                    <a:pt x="11" y="4673"/>
                    <a:pt x="23" y="4673"/>
                  </a:cubicBezTo>
                  <a:cubicBezTo>
                    <a:pt x="34" y="4673"/>
                    <a:pt x="45" y="4666"/>
                    <a:pt x="45" y="4653"/>
                  </a:cubicBezTo>
                  <a:cubicBezTo>
                    <a:pt x="45" y="4461"/>
                    <a:pt x="51" y="4276"/>
                    <a:pt x="64" y="4090"/>
                  </a:cubicBezTo>
                  <a:cubicBezTo>
                    <a:pt x="77" y="3898"/>
                    <a:pt x="96" y="3713"/>
                    <a:pt x="122" y="3527"/>
                  </a:cubicBezTo>
                  <a:cubicBezTo>
                    <a:pt x="147" y="3341"/>
                    <a:pt x="173" y="3156"/>
                    <a:pt x="205" y="2970"/>
                  </a:cubicBezTo>
                  <a:cubicBezTo>
                    <a:pt x="237" y="2778"/>
                    <a:pt x="269" y="2599"/>
                    <a:pt x="307" y="2407"/>
                  </a:cubicBezTo>
                  <a:cubicBezTo>
                    <a:pt x="320" y="2317"/>
                    <a:pt x="346" y="2221"/>
                    <a:pt x="359" y="2125"/>
                  </a:cubicBezTo>
                  <a:cubicBezTo>
                    <a:pt x="378" y="2036"/>
                    <a:pt x="397" y="1933"/>
                    <a:pt x="416" y="1837"/>
                  </a:cubicBezTo>
                  <a:cubicBezTo>
                    <a:pt x="448" y="1645"/>
                    <a:pt x="480" y="1460"/>
                    <a:pt x="506" y="1268"/>
                  </a:cubicBezTo>
                  <a:cubicBezTo>
                    <a:pt x="563" y="884"/>
                    <a:pt x="589" y="493"/>
                    <a:pt x="583" y="103"/>
                  </a:cubicBezTo>
                  <a:lnTo>
                    <a:pt x="583" y="77"/>
                  </a:lnTo>
                  <a:cubicBezTo>
                    <a:pt x="583" y="58"/>
                    <a:pt x="570" y="45"/>
                    <a:pt x="563" y="32"/>
                  </a:cubicBezTo>
                  <a:cubicBezTo>
                    <a:pt x="544" y="13"/>
                    <a:pt x="519" y="0"/>
                    <a:pt x="49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" name="Google Shape;3943;p50"/>
            <p:cNvSpPr/>
            <p:nvPr/>
          </p:nvSpPr>
          <p:spPr>
            <a:xfrm>
              <a:off x="3850203" y="3501920"/>
              <a:ext cx="27652" cy="204519"/>
            </a:xfrm>
            <a:custGeom>
              <a:avLst/>
              <a:gdLst/>
              <a:ahLst/>
              <a:cxnLst/>
              <a:rect l="l" t="t" r="r" b="b"/>
              <a:pathLst>
                <a:path w="616" h="4556" extrusionOk="0">
                  <a:moveTo>
                    <a:pt x="116" y="0"/>
                  </a:moveTo>
                  <a:cubicBezTo>
                    <a:pt x="97" y="0"/>
                    <a:pt x="84" y="7"/>
                    <a:pt x="71" y="13"/>
                  </a:cubicBezTo>
                  <a:cubicBezTo>
                    <a:pt x="20" y="39"/>
                    <a:pt x="1" y="103"/>
                    <a:pt x="26" y="148"/>
                  </a:cubicBezTo>
                  <a:cubicBezTo>
                    <a:pt x="39" y="173"/>
                    <a:pt x="52" y="192"/>
                    <a:pt x="58" y="212"/>
                  </a:cubicBezTo>
                  <a:lnTo>
                    <a:pt x="97" y="288"/>
                  </a:lnTo>
                  <a:cubicBezTo>
                    <a:pt x="116" y="333"/>
                    <a:pt x="135" y="384"/>
                    <a:pt x="154" y="429"/>
                  </a:cubicBezTo>
                  <a:cubicBezTo>
                    <a:pt x="212" y="608"/>
                    <a:pt x="257" y="788"/>
                    <a:pt x="282" y="973"/>
                  </a:cubicBezTo>
                  <a:cubicBezTo>
                    <a:pt x="314" y="1172"/>
                    <a:pt x="334" y="1370"/>
                    <a:pt x="353" y="1562"/>
                  </a:cubicBezTo>
                  <a:cubicBezTo>
                    <a:pt x="372" y="1748"/>
                    <a:pt x="391" y="1933"/>
                    <a:pt x="417" y="2119"/>
                  </a:cubicBezTo>
                  <a:cubicBezTo>
                    <a:pt x="449" y="2369"/>
                    <a:pt x="481" y="2618"/>
                    <a:pt x="506" y="2868"/>
                  </a:cubicBezTo>
                  <a:cubicBezTo>
                    <a:pt x="506" y="2925"/>
                    <a:pt x="513" y="2983"/>
                    <a:pt x="519" y="3034"/>
                  </a:cubicBezTo>
                  <a:lnTo>
                    <a:pt x="519" y="3021"/>
                  </a:lnTo>
                  <a:cubicBezTo>
                    <a:pt x="526" y="3149"/>
                    <a:pt x="538" y="3265"/>
                    <a:pt x="545" y="3393"/>
                  </a:cubicBezTo>
                  <a:cubicBezTo>
                    <a:pt x="551" y="3514"/>
                    <a:pt x="551" y="3649"/>
                    <a:pt x="558" y="3770"/>
                  </a:cubicBezTo>
                  <a:cubicBezTo>
                    <a:pt x="558" y="4026"/>
                    <a:pt x="558" y="4276"/>
                    <a:pt x="545" y="4532"/>
                  </a:cubicBezTo>
                  <a:cubicBezTo>
                    <a:pt x="545" y="4548"/>
                    <a:pt x="556" y="4556"/>
                    <a:pt x="567" y="4556"/>
                  </a:cubicBezTo>
                  <a:cubicBezTo>
                    <a:pt x="578" y="4556"/>
                    <a:pt x="590" y="4548"/>
                    <a:pt x="590" y="4532"/>
                  </a:cubicBezTo>
                  <a:cubicBezTo>
                    <a:pt x="602" y="4314"/>
                    <a:pt x="609" y="4097"/>
                    <a:pt x="615" y="3879"/>
                  </a:cubicBezTo>
                  <a:cubicBezTo>
                    <a:pt x="615" y="3661"/>
                    <a:pt x="615" y="3444"/>
                    <a:pt x="615" y="3226"/>
                  </a:cubicBezTo>
                  <a:cubicBezTo>
                    <a:pt x="615" y="3009"/>
                    <a:pt x="602" y="2791"/>
                    <a:pt x="590" y="2573"/>
                  </a:cubicBezTo>
                  <a:cubicBezTo>
                    <a:pt x="583" y="2458"/>
                    <a:pt x="577" y="2349"/>
                    <a:pt x="564" y="2234"/>
                  </a:cubicBezTo>
                  <a:cubicBezTo>
                    <a:pt x="558" y="2145"/>
                    <a:pt x="551" y="2055"/>
                    <a:pt x="545" y="1959"/>
                  </a:cubicBezTo>
                  <a:cubicBezTo>
                    <a:pt x="532" y="1812"/>
                    <a:pt x="526" y="1658"/>
                    <a:pt x="519" y="1505"/>
                  </a:cubicBezTo>
                  <a:cubicBezTo>
                    <a:pt x="506" y="1325"/>
                    <a:pt x="494" y="1153"/>
                    <a:pt x="474" y="980"/>
                  </a:cubicBezTo>
                  <a:cubicBezTo>
                    <a:pt x="455" y="813"/>
                    <a:pt x="430" y="653"/>
                    <a:pt x="391" y="493"/>
                  </a:cubicBezTo>
                  <a:cubicBezTo>
                    <a:pt x="366" y="416"/>
                    <a:pt x="340" y="333"/>
                    <a:pt x="308" y="256"/>
                  </a:cubicBezTo>
                  <a:cubicBezTo>
                    <a:pt x="295" y="224"/>
                    <a:pt x="282" y="186"/>
                    <a:pt x="263" y="154"/>
                  </a:cubicBezTo>
                  <a:cubicBezTo>
                    <a:pt x="244" y="122"/>
                    <a:pt x="231" y="90"/>
                    <a:pt x="212" y="64"/>
                  </a:cubicBezTo>
                  <a:lnTo>
                    <a:pt x="206" y="58"/>
                  </a:lnTo>
                  <a:cubicBezTo>
                    <a:pt x="193" y="32"/>
                    <a:pt x="174" y="13"/>
                    <a:pt x="148" y="7"/>
                  </a:cubicBezTo>
                  <a:cubicBezTo>
                    <a:pt x="135" y="0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" name="Google Shape;3944;p50"/>
            <p:cNvSpPr/>
            <p:nvPr/>
          </p:nvSpPr>
          <p:spPr>
            <a:xfrm>
              <a:off x="3176102" y="3334363"/>
              <a:ext cx="21906" cy="156352"/>
            </a:xfrm>
            <a:custGeom>
              <a:avLst/>
              <a:gdLst/>
              <a:ahLst/>
              <a:cxnLst/>
              <a:rect l="l" t="t" r="r" b="b"/>
              <a:pathLst>
                <a:path w="488" h="3483" extrusionOk="0">
                  <a:moveTo>
                    <a:pt x="84" y="1"/>
                  </a:moveTo>
                  <a:lnTo>
                    <a:pt x="84" y="7"/>
                  </a:lnTo>
                  <a:cubicBezTo>
                    <a:pt x="33" y="26"/>
                    <a:pt x="1" y="78"/>
                    <a:pt x="14" y="135"/>
                  </a:cubicBezTo>
                  <a:cubicBezTo>
                    <a:pt x="52" y="238"/>
                    <a:pt x="78" y="340"/>
                    <a:pt x="110" y="442"/>
                  </a:cubicBezTo>
                  <a:cubicBezTo>
                    <a:pt x="135" y="538"/>
                    <a:pt x="167" y="666"/>
                    <a:pt x="193" y="782"/>
                  </a:cubicBezTo>
                  <a:cubicBezTo>
                    <a:pt x="218" y="897"/>
                    <a:pt x="244" y="1018"/>
                    <a:pt x="263" y="1140"/>
                  </a:cubicBezTo>
                  <a:cubicBezTo>
                    <a:pt x="276" y="1204"/>
                    <a:pt x="289" y="1268"/>
                    <a:pt x="295" y="1326"/>
                  </a:cubicBezTo>
                  <a:cubicBezTo>
                    <a:pt x="308" y="1390"/>
                    <a:pt x="321" y="1447"/>
                    <a:pt x="327" y="1505"/>
                  </a:cubicBezTo>
                  <a:cubicBezTo>
                    <a:pt x="340" y="1588"/>
                    <a:pt x="346" y="1665"/>
                    <a:pt x="359" y="1748"/>
                  </a:cubicBezTo>
                  <a:cubicBezTo>
                    <a:pt x="366" y="1838"/>
                    <a:pt x="378" y="1921"/>
                    <a:pt x="385" y="2004"/>
                  </a:cubicBezTo>
                  <a:cubicBezTo>
                    <a:pt x="398" y="2177"/>
                    <a:pt x="404" y="2350"/>
                    <a:pt x="410" y="2522"/>
                  </a:cubicBezTo>
                  <a:cubicBezTo>
                    <a:pt x="417" y="2836"/>
                    <a:pt x="410" y="3150"/>
                    <a:pt x="378" y="3457"/>
                  </a:cubicBezTo>
                  <a:cubicBezTo>
                    <a:pt x="378" y="3470"/>
                    <a:pt x="391" y="3482"/>
                    <a:pt x="404" y="3482"/>
                  </a:cubicBezTo>
                  <a:cubicBezTo>
                    <a:pt x="417" y="3482"/>
                    <a:pt x="430" y="3470"/>
                    <a:pt x="430" y="3457"/>
                  </a:cubicBezTo>
                  <a:cubicBezTo>
                    <a:pt x="449" y="3271"/>
                    <a:pt x="462" y="3086"/>
                    <a:pt x="468" y="2900"/>
                  </a:cubicBezTo>
                  <a:cubicBezTo>
                    <a:pt x="481" y="2695"/>
                    <a:pt x="487" y="2490"/>
                    <a:pt x="487" y="2286"/>
                  </a:cubicBezTo>
                  <a:cubicBezTo>
                    <a:pt x="481" y="2074"/>
                    <a:pt x="481" y="1857"/>
                    <a:pt x="468" y="1646"/>
                  </a:cubicBezTo>
                  <a:cubicBezTo>
                    <a:pt x="462" y="1537"/>
                    <a:pt x="455" y="1428"/>
                    <a:pt x="449" y="1326"/>
                  </a:cubicBezTo>
                  <a:cubicBezTo>
                    <a:pt x="442" y="1217"/>
                    <a:pt x="430" y="1114"/>
                    <a:pt x="417" y="1012"/>
                  </a:cubicBezTo>
                  <a:cubicBezTo>
                    <a:pt x="398" y="846"/>
                    <a:pt x="366" y="679"/>
                    <a:pt x="334" y="513"/>
                  </a:cubicBezTo>
                  <a:cubicBezTo>
                    <a:pt x="314" y="442"/>
                    <a:pt x="295" y="366"/>
                    <a:pt x="276" y="289"/>
                  </a:cubicBezTo>
                  <a:cubicBezTo>
                    <a:pt x="257" y="218"/>
                    <a:pt x="238" y="148"/>
                    <a:pt x="212" y="71"/>
                  </a:cubicBezTo>
                  <a:cubicBezTo>
                    <a:pt x="199" y="46"/>
                    <a:pt x="186" y="26"/>
                    <a:pt x="161" y="14"/>
                  </a:cubicBezTo>
                  <a:cubicBezTo>
                    <a:pt x="148" y="1"/>
                    <a:pt x="129" y="1"/>
                    <a:pt x="11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" name="Google Shape;3945;p50"/>
            <p:cNvSpPr/>
            <p:nvPr/>
          </p:nvSpPr>
          <p:spPr>
            <a:xfrm>
              <a:off x="3147104" y="3340108"/>
              <a:ext cx="39099" cy="169550"/>
            </a:xfrm>
            <a:custGeom>
              <a:avLst/>
              <a:gdLst/>
              <a:ahLst/>
              <a:cxnLst/>
              <a:rect l="l" t="t" r="r" b="b"/>
              <a:pathLst>
                <a:path w="871" h="3777" extrusionOk="0">
                  <a:moveTo>
                    <a:pt x="775" y="1"/>
                  </a:moveTo>
                  <a:cubicBezTo>
                    <a:pt x="730" y="1"/>
                    <a:pt x="698" y="26"/>
                    <a:pt x="685" y="71"/>
                  </a:cubicBezTo>
                  <a:cubicBezTo>
                    <a:pt x="660" y="193"/>
                    <a:pt x="634" y="308"/>
                    <a:pt x="608" y="430"/>
                  </a:cubicBezTo>
                  <a:cubicBezTo>
                    <a:pt x="583" y="558"/>
                    <a:pt x="557" y="673"/>
                    <a:pt x="538" y="794"/>
                  </a:cubicBezTo>
                  <a:cubicBezTo>
                    <a:pt x="512" y="922"/>
                    <a:pt x="487" y="1038"/>
                    <a:pt x="468" y="1159"/>
                  </a:cubicBezTo>
                  <a:cubicBezTo>
                    <a:pt x="442" y="1281"/>
                    <a:pt x="416" y="1396"/>
                    <a:pt x="397" y="1518"/>
                  </a:cubicBezTo>
                  <a:cubicBezTo>
                    <a:pt x="301" y="1998"/>
                    <a:pt x="192" y="2478"/>
                    <a:pt x="109" y="2964"/>
                  </a:cubicBezTo>
                  <a:cubicBezTo>
                    <a:pt x="64" y="3220"/>
                    <a:pt x="26" y="3483"/>
                    <a:pt x="0" y="3739"/>
                  </a:cubicBezTo>
                  <a:cubicBezTo>
                    <a:pt x="0" y="3758"/>
                    <a:pt x="13" y="3777"/>
                    <a:pt x="32" y="3777"/>
                  </a:cubicBezTo>
                  <a:cubicBezTo>
                    <a:pt x="52" y="3771"/>
                    <a:pt x="64" y="3758"/>
                    <a:pt x="64" y="3739"/>
                  </a:cubicBezTo>
                  <a:cubicBezTo>
                    <a:pt x="64" y="3726"/>
                    <a:pt x="64" y="3713"/>
                    <a:pt x="71" y="3700"/>
                  </a:cubicBezTo>
                  <a:cubicBezTo>
                    <a:pt x="128" y="3214"/>
                    <a:pt x="224" y="2727"/>
                    <a:pt x="340" y="2247"/>
                  </a:cubicBezTo>
                  <a:cubicBezTo>
                    <a:pt x="397" y="2004"/>
                    <a:pt x="461" y="1774"/>
                    <a:pt x="525" y="1537"/>
                  </a:cubicBezTo>
                  <a:cubicBezTo>
                    <a:pt x="564" y="1422"/>
                    <a:pt x="596" y="1300"/>
                    <a:pt x="628" y="1185"/>
                  </a:cubicBezTo>
                  <a:cubicBezTo>
                    <a:pt x="660" y="1063"/>
                    <a:pt x="692" y="942"/>
                    <a:pt x="717" y="826"/>
                  </a:cubicBezTo>
                  <a:cubicBezTo>
                    <a:pt x="749" y="711"/>
                    <a:pt x="775" y="596"/>
                    <a:pt x="800" y="481"/>
                  </a:cubicBezTo>
                  <a:cubicBezTo>
                    <a:pt x="826" y="366"/>
                    <a:pt x="852" y="244"/>
                    <a:pt x="864" y="116"/>
                  </a:cubicBezTo>
                  <a:cubicBezTo>
                    <a:pt x="871" y="90"/>
                    <a:pt x="871" y="65"/>
                    <a:pt x="858" y="46"/>
                  </a:cubicBezTo>
                  <a:cubicBezTo>
                    <a:pt x="845" y="20"/>
                    <a:pt x="820" y="7"/>
                    <a:pt x="80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" name="Google Shape;3946;p50"/>
            <p:cNvSpPr/>
            <p:nvPr/>
          </p:nvSpPr>
          <p:spPr>
            <a:xfrm>
              <a:off x="3165338" y="3392001"/>
              <a:ext cx="33398" cy="21323"/>
            </a:xfrm>
            <a:custGeom>
              <a:avLst/>
              <a:gdLst/>
              <a:ahLst/>
              <a:cxnLst/>
              <a:rect l="l" t="t" r="r" b="b"/>
              <a:pathLst>
                <a:path w="744" h="475" extrusionOk="0">
                  <a:moveTo>
                    <a:pt x="110" y="1"/>
                  </a:moveTo>
                  <a:cubicBezTo>
                    <a:pt x="84" y="1"/>
                    <a:pt x="58" y="7"/>
                    <a:pt x="39" y="26"/>
                  </a:cubicBezTo>
                  <a:cubicBezTo>
                    <a:pt x="1" y="65"/>
                    <a:pt x="1" y="129"/>
                    <a:pt x="39" y="167"/>
                  </a:cubicBezTo>
                  <a:cubicBezTo>
                    <a:pt x="116" y="251"/>
                    <a:pt x="206" y="321"/>
                    <a:pt x="308" y="372"/>
                  </a:cubicBezTo>
                  <a:cubicBezTo>
                    <a:pt x="359" y="398"/>
                    <a:pt x="410" y="423"/>
                    <a:pt x="468" y="436"/>
                  </a:cubicBezTo>
                  <a:cubicBezTo>
                    <a:pt x="526" y="455"/>
                    <a:pt x="583" y="468"/>
                    <a:pt x="647" y="475"/>
                  </a:cubicBezTo>
                  <a:cubicBezTo>
                    <a:pt x="673" y="475"/>
                    <a:pt x="698" y="462"/>
                    <a:pt x="711" y="443"/>
                  </a:cubicBezTo>
                  <a:cubicBezTo>
                    <a:pt x="730" y="423"/>
                    <a:pt x="743" y="398"/>
                    <a:pt x="743" y="372"/>
                  </a:cubicBezTo>
                  <a:cubicBezTo>
                    <a:pt x="743" y="347"/>
                    <a:pt x="730" y="321"/>
                    <a:pt x="711" y="308"/>
                  </a:cubicBezTo>
                  <a:cubicBezTo>
                    <a:pt x="692" y="289"/>
                    <a:pt x="673" y="276"/>
                    <a:pt x="647" y="276"/>
                  </a:cubicBezTo>
                  <a:lnTo>
                    <a:pt x="641" y="276"/>
                  </a:lnTo>
                  <a:cubicBezTo>
                    <a:pt x="583" y="270"/>
                    <a:pt x="519" y="251"/>
                    <a:pt x="468" y="231"/>
                  </a:cubicBezTo>
                  <a:cubicBezTo>
                    <a:pt x="404" y="206"/>
                    <a:pt x="340" y="167"/>
                    <a:pt x="282" y="129"/>
                  </a:cubicBezTo>
                  <a:cubicBezTo>
                    <a:pt x="250" y="97"/>
                    <a:pt x="212" y="65"/>
                    <a:pt x="180" y="26"/>
                  </a:cubicBezTo>
                  <a:cubicBezTo>
                    <a:pt x="161" y="7"/>
                    <a:pt x="135" y="1"/>
                    <a:pt x="110" y="1"/>
                  </a:cubicBezTo>
                  <a:close/>
                </a:path>
              </a:pathLst>
            </a:custGeom>
            <a:solidFill>
              <a:srgbClr val="F0A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" name="Google Shape;3947;p50"/>
            <p:cNvSpPr/>
            <p:nvPr/>
          </p:nvSpPr>
          <p:spPr>
            <a:xfrm>
              <a:off x="3136071" y="3316769"/>
              <a:ext cx="48302" cy="87536"/>
            </a:xfrm>
            <a:custGeom>
              <a:avLst/>
              <a:gdLst/>
              <a:ahLst/>
              <a:cxnLst/>
              <a:rect l="l" t="t" r="r" b="b"/>
              <a:pathLst>
                <a:path w="1076" h="1950" extrusionOk="0">
                  <a:moveTo>
                    <a:pt x="390" y="154"/>
                  </a:moveTo>
                  <a:cubicBezTo>
                    <a:pt x="403" y="160"/>
                    <a:pt x="422" y="160"/>
                    <a:pt x="435" y="166"/>
                  </a:cubicBezTo>
                  <a:cubicBezTo>
                    <a:pt x="454" y="166"/>
                    <a:pt x="467" y="179"/>
                    <a:pt x="480" y="186"/>
                  </a:cubicBezTo>
                  <a:cubicBezTo>
                    <a:pt x="499" y="198"/>
                    <a:pt x="518" y="211"/>
                    <a:pt x="538" y="230"/>
                  </a:cubicBezTo>
                  <a:cubicBezTo>
                    <a:pt x="570" y="269"/>
                    <a:pt x="595" y="307"/>
                    <a:pt x="621" y="352"/>
                  </a:cubicBezTo>
                  <a:cubicBezTo>
                    <a:pt x="659" y="429"/>
                    <a:pt x="691" y="506"/>
                    <a:pt x="723" y="589"/>
                  </a:cubicBezTo>
                  <a:cubicBezTo>
                    <a:pt x="762" y="710"/>
                    <a:pt x="800" y="826"/>
                    <a:pt x="832" y="954"/>
                  </a:cubicBezTo>
                  <a:cubicBezTo>
                    <a:pt x="883" y="1184"/>
                    <a:pt x="909" y="1421"/>
                    <a:pt x="902" y="1658"/>
                  </a:cubicBezTo>
                  <a:lnTo>
                    <a:pt x="902" y="1702"/>
                  </a:lnTo>
                  <a:cubicBezTo>
                    <a:pt x="819" y="1606"/>
                    <a:pt x="742" y="1510"/>
                    <a:pt x="666" y="1408"/>
                  </a:cubicBezTo>
                  <a:cubicBezTo>
                    <a:pt x="531" y="1242"/>
                    <a:pt x="403" y="1062"/>
                    <a:pt x="301" y="870"/>
                  </a:cubicBezTo>
                  <a:lnTo>
                    <a:pt x="301" y="870"/>
                  </a:lnTo>
                  <a:lnTo>
                    <a:pt x="307" y="883"/>
                  </a:lnTo>
                  <a:cubicBezTo>
                    <a:pt x="237" y="762"/>
                    <a:pt x="186" y="634"/>
                    <a:pt x="154" y="506"/>
                  </a:cubicBezTo>
                  <a:cubicBezTo>
                    <a:pt x="141" y="461"/>
                    <a:pt x="141" y="410"/>
                    <a:pt x="141" y="365"/>
                  </a:cubicBezTo>
                  <a:cubicBezTo>
                    <a:pt x="141" y="339"/>
                    <a:pt x="147" y="320"/>
                    <a:pt x="147" y="301"/>
                  </a:cubicBezTo>
                  <a:cubicBezTo>
                    <a:pt x="154" y="282"/>
                    <a:pt x="160" y="269"/>
                    <a:pt x="173" y="256"/>
                  </a:cubicBezTo>
                  <a:cubicBezTo>
                    <a:pt x="179" y="243"/>
                    <a:pt x="186" y="230"/>
                    <a:pt x="198" y="224"/>
                  </a:cubicBezTo>
                  <a:cubicBezTo>
                    <a:pt x="211" y="211"/>
                    <a:pt x="224" y="198"/>
                    <a:pt x="243" y="192"/>
                  </a:cubicBezTo>
                  <a:cubicBezTo>
                    <a:pt x="269" y="179"/>
                    <a:pt x="294" y="166"/>
                    <a:pt x="320" y="160"/>
                  </a:cubicBezTo>
                  <a:cubicBezTo>
                    <a:pt x="346" y="160"/>
                    <a:pt x="371" y="154"/>
                    <a:pt x="390" y="154"/>
                  </a:cubicBezTo>
                  <a:close/>
                  <a:moveTo>
                    <a:pt x="326" y="0"/>
                  </a:moveTo>
                  <a:cubicBezTo>
                    <a:pt x="275" y="13"/>
                    <a:pt x="224" y="26"/>
                    <a:pt x="179" y="51"/>
                  </a:cubicBezTo>
                  <a:cubicBezTo>
                    <a:pt x="109" y="90"/>
                    <a:pt x="51" y="154"/>
                    <a:pt x="26" y="230"/>
                  </a:cubicBezTo>
                  <a:cubicBezTo>
                    <a:pt x="0" y="301"/>
                    <a:pt x="0" y="378"/>
                    <a:pt x="19" y="454"/>
                  </a:cubicBezTo>
                  <a:cubicBezTo>
                    <a:pt x="32" y="538"/>
                    <a:pt x="58" y="621"/>
                    <a:pt x="96" y="698"/>
                  </a:cubicBezTo>
                  <a:cubicBezTo>
                    <a:pt x="134" y="787"/>
                    <a:pt x="186" y="877"/>
                    <a:pt x="237" y="960"/>
                  </a:cubicBezTo>
                  <a:cubicBezTo>
                    <a:pt x="352" y="1139"/>
                    <a:pt x="480" y="1306"/>
                    <a:pt x="614" y="1466"/>
                  </a:cubicBezTo>
                  <a:cubicBezTo>
                    <a:pt x="710" y="1574"/>
                    <a:pt x="800" y="1677"/>
                    <a:pt x="890" y="1792"/>
                  </a:cubicBezTo>
                  <a:lnTo>
                    <a:pt x="883" y="1856"/>
                  </a:lnTo>
                  <a:cubicBezTo>
                    <a:pt x="878" y="1906"/>
                    <a:pt x="915" y="1944"/>
                    <a:pt x="959" y="1944"/>
                  </a:cubicBezTo>
                  <a:cubicBezTo>
                    <a:pt x="972" y="1944"/>
                    <a:pt x="985" y="1940"/>
                    <a:pt x="998" y="1933"/>
                  </a:cubicBezTo>
                  <a:lnTo>
                    <a:pt x="1005" y="1939"/>
                  </a:lnTo>
                  <a:cubicBezTo>
                    <a:pt x="1010" y="1947"/>
                    <a:pt x="1017" y="1950"/>
                    <a:pt x="1024" y="1950"/>
                  </a:cubicBezTo>
                  <a:cubicBezTo>
                    <a:pt x="1042" y="1950"/>
                    <a:pt x="1059" y="1930"/>
                    <a:pt x="1050" y="1907"/>
                  </a:cubicBezTo>
                  <a:lnTo>
                    <a:pt x="1037" y="1888"/>
                  </a:lnTo>
                  <a:lnTo>
                    <a:pt x="1037" y="1882"/>
                  </a:lnTo>
                  <a:cubicBezTo>
                    <a:pt x="1069" y="1651"/>
                    <a:pt x="1075" y="1421"/>
                    <a:pt x="1043" y="1190"/>
                  </a:cubicBezTo>
                  <a:cubicBezTo>
                    <a:pt x="1018" y="966"/>
                    <a:pt x="960" y="742"/>
                    <a:pt x="883" y="531"/>
                  </a:cubicBezTo>
                  <a:cubicBezTo>
                    <a:pt x="858" y="461"/>
                    <a:pt x="826" y="390"/>
                    <a:pt x="794" y="320"/>
                  </a:cubicBezTo>
                  <a:cubicBezTo>
                    <a:pt x="774" y="282"/>
                    <a:pt x="755" y="243"/>
                    <a:pt x="730" y="211"/>
                  </a:cubicBezTo>
                  <a:cubicBezTo>
                    <a:pt x="710" y="173"/>
                    <a:pt x="685" y="141"/>
                    <a:pt x="653" y="115"/>
                  </a:cubicBezTo>
                  <a:cubicBezTo>
                    <a:pt x="595" y="58"/>
                    <a:pt x="525" y="19"/>
                    <a:pt x="448" y="6"/>
                  </a:cubicBezTo>
                  <a:cubicBezTo>
                    <a:pt x="429" y="0"/>
                    <a:pt x="416" y="0"/>
                    <a:pt x="397" y="0"/>
                  </a:cubicBezTo>
                  <a:cubicBezTo>
                    <a:pt x="371" y="0"/>
                    <a:pt x="352" y="0"/>
                    <a:pt x="333" y="6"/>
                  </a:cubicBezTo>
                  <a:lnTo>
                    <a:pt x="326" y="0"/>
                  </a:lnTo>
                  <a:close/>
                </a:path>
              </a:pathLst>
            </a:custGeom>
            <a:solidFill>
              <a:srgbClr val="F0A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" name="Google Shape;3948;p50"/>
            <p:cNvSpPr/>
            <p:nvPr/>
          </p:nvSpPr>
          <p:spPr>
            <a:xfrm>
              <a:off x="3177996" y="3348639"/>
              <a:ext cx="64956" cy="56741"/>
            </a:xfrm>
            <a:custGeom>
              <a:avLst/>
              <a:gdLst/>
              <a:ahLst/>
              <a:cxnLst/>
              <a:rect l="l" t="t" r="r" b="b"/>
              <a:pathLst>
                <a:path w="1447" h="1264" extrusionOk="0">
                  <a:moveTo>
                    <a:pt x="954" y="116"/>
                  </a:moveTo>
                  <a:lnTo>
                    <a:pt x="954" y="122"/>
                  </a:lnTo>
                  <a:cubicBezTo>
                    <a:pt x="980" y="128"/>
                    <a:pt x="999" y="135"/>
                    <a:pt x="1025" y="141"/>
                  </a:cubicBezTo>
                  <a:cubicBezTo>
                    <a:pt x="1050" y="160"/>
                    <a:pt x="1076" y="180"/>
                    <a:pt x="1101" y="199"/>
                  </a:cubicBezTo>
                  <a:cubicBezTo>
                    <a:pt x="1146" y="237"/>
                    <a:pt x="1185" y="282"/>
                    <a:pt x="1217" y="333"/>
                  </a:cubicBezTo>
                  <a:cubicBezTo>
                    <a:pt x="1236" y="372"/>
                    <a:pt x="1255" y="404"/>
                    <a:pt x="1268" y="442"/>
                  </a:cubicBezTo>
                  <a:cubicBezTo>
                    <a:pt x="1274" y="468"/>
                    <a:pt x="1281" y="493"/>
                    <a:pt x="1287" y="519"/>
                  </a:cubicBezTo>
                  <a:cubicBezTo>
                    <a:pt x="1287" y="544"/>
                    <a:pt x="1281" y="564"/>
                    <a:pt x="1281" y="583"/>
                  </a:cubicBezTo>
                  <a:cubicBezTo>
                    <a:pt x="1274" y="608"/>
                    <a:pt x="1268" y="634"/>
                    <a:pt x="1255" y="660"/>
                  </a:cubicBezTo>
                  <a:cubicBezTo>
                    <a:pt x="1236" y="692"/>
                    <a:pt x="1217" y="717"/>
                    <a:pt x="1197" y="743"/>
                  </a:cubicBezTo>
                  <a:cubicBezTo>
                    <a:pt x="1159" y="781"/>
                    <a:pt x="1114" y="820"/>
                    <a:pt x="1069" y="852"/>
                  </a:cubicBezTo>
                  <a:cubicBezTo>
                    <a:pt x="986" y="903"/>
                    <a:pt x="903" y="941"/>
                    <a:pt x="813" y="973"/>
                  </a:cubicBezTo>
                  <a:cubicBezTo>
                    <a:pt x="717" y="999"/>
                    <a:pt x="615" y="1025"/>
                    <a:pt x="512" y="1031"/>
                  </a:cubicBezTo>
                  <a:cubicBezTo>
                    <a:pt x="397" y="1044"/>
                    <a:pt x="282" y="1050"/>
                    <a:pt x="167" y="1069"/>
                  </a:cubicBezTo>
                  <a:cubicBezTo>
                    <a:pt x="205" y="980"/>
                    <a:pt x="244" y="890"/>
                    <a:pt x="288" y="801"/>
                  </a:cubicBezTo>
                  <a:lnTo>
                    <a:pt x="288" y="801"/>
                  </a:lnTo>
                  <a:lnTo>
                    <a:pt x="282" y="813"/>
                  </a:lnTo>
                  <a:cubicBezTo>
                    <a:pt x="372" y="621"/>
                    <a:pt x="480" y="448"/>
                    <a:pt x="615" y="288"/>
                  </a:cubicBezTo>
                  <a:lnTo>
                    <a:pt x="615" y="288"/>
                  </a:lnTo>
                  <a:lnTo>
                    <a:pt x="609" y="301"/>
                  </a:lnTo>
                  <a:cubicBezTo>
                    <a:pt x="647" y="250"/>
                    <a:pt x="698" y="205"/>
                    <a:pt x="756" y="167"/>
                  </a:cubicBezTo>
                  <a:cubicBezTo>
                    <a:pt x="775" y="154"/>
                    <a:pt x="807" y="141"/>
                    <a:pt x="833" y="128"/>
                  </a:cubicBezTo>
                  <a:cubicBezTo>
                    <a:pt x="852" y="122"/>
                    <a:pt x="877" y="116"/>
                    <a:pt x="897" y="116"/>
                  </a:cubicBezTo>
                  <a:close/>
                  <a:moveTo>
                    <a:pt x="877" y="0"/>
                  </a:moveTo>
                  <a:cubicBezTo>
                    <a:pt x="769" y="26"/>
                    <a:pt x="666" y="84"/>
                    <a:pt x="596" y="167"/>
                  </a:cubicBezTo>
                  <a:cubicBezTo>
                    <a:pt x="506" y="263"/>
                    <a:pt x="429" y="372"/>
                    <a:pt x="365" y="487"/>
                  </a:cubicBezTo>
                  <a:cubicBezTo>
                    <a:pt x="295" y="602"/>
                    <a:pt x="237" y="724"/>
                    <a:pt x="180" y="845"/>
                  </a:cubicBezTo>
                  <a:cubicBezTo>
                    <a:pt x="141" y="922"/>
                    <a:pt x="109" y="1005"/>
                    <a:pt x="71" y="1082"/>
                  </a:cubicBezTo>
                  <a:cubicBezTo>
                    <a:pt x="32" y="1089"/>
                    <a:pt x="7" y="1121"/>
                    <a:pt x="7" y="1159"/>
                  </a:cubicBezTo>
                  <a:cubicBezTo>
                    <a:pt x="0" y="1185"/>
                    <a:pt x="13" y="1204"/>
                    <a:pt x="26" y="1223"/>
                  </a:cubicBezTo>
                  <a:cubicBezTo>
                    <a:pt x="39" y="1242"/>
                    <a:pt x="64" y="1255"/>
                    <a:pt x="90" y="1255"/>
                  </a:cubicBezTo>
                  <a:cubicBezTo>
                    <a:pt x="145" y="1261"/>
                    <a:pt x="201" y="1264"/>
                    <a:pt x="257" y="1264"/>
                  </a:cubicBezTo>
                  <a:cubicBezTo>
                    <a:pt x="325" y="1264"/>
                    <a:pt x="394" y="1259"/>
                    <a:pt x="461" y="1249"/>
                  </a:cubicBezTo>
                  <a:cubicBezTo>
                    <a:pt x="519" y="1242"/>
                    <a:pt x="577" y="1236"/>
                    <a:pt x="634" y="1223"/>
                  </a:cubicBezTo>
                  <a:cubicBezTo>
                    <a:pt x="679" y="1217"/>
                    <a:pt x="724" y="1210"/>
                    <a:pt x="769" y="1197"/>
                  </a:cubicBezTo>
                  <a:cubicBezTo>
                    <a:pt x="935" y="1159"/>
                    <a:pt x="1089" y="1082"/>
                    <a:pt x="1223" y="973"/>
                  </a:cubicBezTo>
                  <a:cubicBezTo>
                    <a:pt x="1351" y="877"/>
                    <a:pt x="1434" y="730"/>
                    <a:pt x="1447" y="570"/>
                  </a:cubicBezTo>
                  <a:cubicBezTo>
                    <a:pt x="1447" y="391"/>
                    <a:pt x="1332" y="237"/>
                    <a:pt x="1204" y="122"/>
                  </a:cubicBezTo>
                  <a:cubicBezTo>
                    <a:pt x="1159" y="77"/>
                    <a:pt x="1108" y="45"/>
                    <a:pt x="1044" y="20"/>
                  </a:cubicBezTo>
                  <a:cubicBezTo>
                    <a:pt x="1020" y="10"/>
                    <a:pt x="993" y="4"/>
                    <a:pt x="966" y="4"/>
                  </a:cubicBezTo>
                  <a:cubicBezTo>
                    <a:pt x="955" y="4"/>
                    <a:pt x="945" y="5"/>
                    <a:pt x="935" y="7"/>
                  </a:cubicBezTo>
                  <a:cubicBezTo>
                    <a:pt x="925" y="4"/>
                    <a:pt x="916" y="2"/>
                    <a:pt x="907" y="2"/>
                  </a:cubicBezTo>
                  <a:cubicBezTo>
                    <a:pt x="898" y="2"/>
                    <a:pt x="890" y="4"/>
                    <a:pt x="884" y="7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F0A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" name="Google Shape;3949;p50"/>
            <p:cNvSpPr/>
            <p:nvPr/>
          </p:nvSpPr>
          <p:spPr>
            <a:xfrm>
              <a:off x="3177413" y="3406679"/>
              <a:ext cx="18450" cy="78153"/>
            </a:xfrm>
            <a:custGeom>
              <a:avLst/>
              <a:gdLst/>
              <a:ahLst/>
              <a:cxnLst/>
              <a:rect l="l" t="t" r="r" b="b"/>
              <a:pathLst>
                <a:path w="411" h="1741" extrusionOk="0">
                  <a:moveTo>
                    <a:pt x="148" y="0"/>
                  </a:moveTo>
                  <a:cubicBezTo>
                    <a:pt x="129" y="0"/>
                    <a:pt x="109" y="13"/>
                    <a:pt x="103" y="32"/>
                  </a:cubicBezTo>
                  <a:cubicBezTo>
                    <a:pt x="65" y="160"/>
                    <a:pt x="33" y="295"/>
                    <a:pt x="20" y="429"/>
                  </a:cubicBezTo>
                  <a:cubicBezTo>
                    <a:pt x="1" y="576"/>
                    <a:pt x="1" y="724"/>
                    <a:pt x="13" y="864"/>
                  </a:cubicBezTo>
                  <a:cubicBezTo>
                    <a:pt x="13" y="935"/>
                    <a:pt x="26" y="1005"/>
                    <a:pt x="39" y="1076"/>
                  </a:cubicBezTo>
                  <a:cubicBezTo>
                    <a:pt x="45" y="1140"/>
                    <a:pt x="65" y="1210"/>
                    <a:pt x="84" y="1274"/>
                  </a:cubicBezTo>
                  <a:cubicBezTo>
                    <a:pt x="103" y="1344"/>
                    <a:pt x="122" y="1415"/>
                    <a:pt x="148" y="1485"/>
                  </a:cubicBezTo>
                  <a:cubicBezTo>
                    <a:pt x="173" y="1556"/>
                    <a:pt x="199" y="1620"/>
                    <a:pt x="231" y="1684"/>
                  </a:cubicBezTo>
                  <a:cubicBezTo>
                    <a:pt x="248" y="1721"/>
                    <a:pt x="282" y="1741"/>
                    <a:pt x="315" y="1741"/>
                  </a:cubicBezTo>
                  <a:cubicBezTo>
                    <a:pt x="344" y="1741"/>
                    <a:pt x="373" y="1726"/>
                    <a:pt x="391" y="1696"/>
                  </a:cubicBezTo>
                  <a:cubicBezTo>
                    <a:pt x="410" y="1677"/>
                    <a:pt x="410" y="1652"/>
                    <a:pt x="410" y="1626"/>
                  </a:cubicBezTo>
                  <a:cubicBezTo>
                    <a:pt x="385" y="1549"/>
                    <a:pt x="359" y="1472"/>
                    <a:pt x="327" y="1396"/>
                  </a:cubicBezTo>
                  <a:cubicBezTo>
                    <a:pt x="231" y="1127"/>
                    <a:pt x="173" y="852"/>
                    <a:pt x="148" y="570"/>
                  </a:cubicBezTo>
                  <a:cubicBezTo>
                    <a:pt x="135" y="423"/>
                    <a:pt x="141" y="282"/>
                    <a:pt x="167" y="141"/>
                  </a:cubicBezTo>
                  <a:cubicBezTo>
                    <a:pt x="173" y="109"/>
                    <a:pt x="180" y="84"/>
                    <a:pt x="186" y="58"/>
                  </a:cubicBezTo>
                  <a:cubicBezTo>
                    <a:pt x="199" y="39"/>
                    <a:pt x="186" y="13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" name="Google Shape;3950;p50"/>
            <p:cNvSpPr/>
            <p:nvPr/>
          </p:nvSpPr>
          <p:spPr>
            <a:xfrm>
              <a:off x="3159053" y="3405243"/>
              <a:ext cx="26171" cy="104908"/>
            </a:xfrm>
            <a:custGeom>
              <a:avLst/>
              <a:gdLst/>
              <a:ahLst/>
              <a:cxnLst/>
              <a:rect l="l" t="t" r="r" b="b"/>
              <a:pathLst>
                <a:path w="583" h="2337" extrusionOk="0">
                  <a:moveTo>
                    <a:pt x="531" y="0"/>
                  </a:moveTo>
                  <a:cubicBezTo>
                    <a:pt x="512" y="0"/>
                    <a:pt x="493" y="13"/>
                    <a:pt x="486" y="32"/>
                  </a:cubicBezTo>
                  <a:cubicBezTo>
                    <a:pt x="454" y="116"/>
                    <a:pt x="422" y="192"/>
                    <a:pt x="384" y="276"/>
                  </a:cubicBezTo>
                  <a:cubicBezTo>
                    <a:pt x="352" y="352"/>
                    <a:pt x="314" y="448"/>
                    <a:pt x="275" y="538"/>
                  </a:cubicBezTo>
                  <a:cubicBezTo>
                    <a:pt x="205" y="724"/>
                    <a:pt x="147" y="909"/>
                    <a:pt x="96" y="1101"/>
                  </a:cubicBezTo>
                  <a:cubicBezTo>
                    <a:pt x="51" y="1293"/>
                    <a:pt x="19" y="1492"/>
                    <a:pt x="6" y="1684"/>
                  </a:cubicBezTo>
                  <a:cubicBezTo>
                    <a:pt x="0" y="1786"/>
                    <a:pt x="0" y="1882"/>
                    <a:pt x="13" y="1984"/>
                  </a:cubicBezTo>
                  <a:cubicBezTo>
                    <a:pt x="13" y="2029"/>
                    <a:pt x="19" y="2074"/>
                    <a:pt x="26" y="2119"/>
                  </a:cubicBezTo>
                  <a:cubicBezTo>
                    <a:pt x="38" y="2164"/>
                    <a:pt x="45" y="2208"/>
                    <a:pt x="64" y="2260"/>
                  </a:cubicBezTo>
                  <a:cubicBezTo>
                    <a:pt x="64" y="2285"/>
                    <a:pt x="83" y="2304"/>
                    <a:pt x="102" y="2317"/>
                  </a:cubicBezTo>
                  <a:cubicBezTo>
                    <a:pt x="122" y="2336"/>
                    <a:pt x="154" y="2336"/>
                    <a:pt x="179" y="2336"/>
                  </a:cubicBezTo>
                  <a:cubicBezTo>
                    <a:pt x="230" y="2324"/>
                    <a:pt x="262" y="2272"/>
                    <a:pt x="256" y="2221"/>
                  </a:cubicBezTo>
                  <a:cubicBezTo>
                    <a:pt x="243" y="2164"/>
                    <a:pt x="237" y="2112"/>
                    <a:pt x="230" y="2061"/>
                  </a:cubicBezTo>
                  <a:cubicBezTo>
                    <a:pt x="218" y="2004"/>
                    <a:pt x="211" y="1959"/>
                    <a:pt x="211" y="1901"/>
                  </a:cubicBezTo>
                  <a:cubicBezTo>
                    <a:pt x="205" y="1773"/>
                    <a:pt x="205" y="1639"/>
                    <a:pt x="218" y="1504"/>
                  </a:cubicBezTo>
                  <a:cubicBezTo>
                    <a:pt x="224" y="1364"/>
                    <a:pt x="250" y="1229"/>
                    <a:pt x="275" y="1095"/>
                  </a:cubicBezTo>
                  <a:cubicBezTo>
                    <a:pt x="314" y="916"/>
                    <a:pt x="352" y="743"/>
                    <a:pt x="410" y="570"/>
                  </a:cubicBezTo>
                  <a:cubicBezTo>
                    <a:pt x="435" y="480"/>
                    <a:pt x="461" y="391"/>
                    <a:pt x="486" y="308"/>
                  </a:cubicBezTo>
                  <a:lnTo>
                    <a:pt x="531" y="186"/>
                  </a:lnTo>
                  <a:cubicBezTo>
                    <a:pt x="544" y="148"/>
                    <a:pt x="557" y="103"/>
                    <a:pt x="576" y="64"/>
                  </a:cubicBezTo>
                  <a:cubicBezTo>
                    <a:pt x="582" y="39"/>
                    <a:pt x="570" y="13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72" name="Google Shape;3951;p50"/>
            <p:cNvGrpSpPr/>
            <p:nvPr/>
          </p:nvGrpSpPr>
          <p:grpSpPr>
            <a:xfrm>
              <a:off x="3779022" y="3424877"/>
              <a:ext cx="114108" cy="184000"/>
              <a:chOff x="3779022" y="3424877"/>
              <a:chExt cx="114108" cy="184000"/>
            </a:xfrm>
          </p:grpSpPr>
          <p:sp>
            <p:nvSpPr>
              <p:cNvPr id="492" name="Google Shape;3952;p50"/>
              <p:cNvSpPr/>
              <p:nvPr/>
            </p:nvSpPr>
            <p:spPr>
              <a:xfrm>
                <a:off x="3827277" y="3495666"/>
                <a:ext cx="46012" cy="1867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416" extrusionOk="0">
                    <a:moveTo>
                      <a:pt x="929" y="0"/>
                    </a:moveTo>
                    <a:cubicBezTo>
                      <a:pt x="903" y="6"/>
                      <a:pt x="877" y="13"/>
                      <a:pt x="865" y="26"/>
                    </a:cubicBezTo>
                    <a:lnTo>
                      <a:pt x="858" y="32"/>
                    </a:lnTo>
                    <a:lnTo>
                      <a:pt x="845" y="38"/>
                    </a:lnTo>
                    <a:cubicBezTo>
                      <a:pt x="685" y="141"/>
                      <a:pt x="500" y="205"/>
                      <a:pt x="308" y="218"/>
                    </a:cubicBezTo>
                    <a:cubicBezTo>
                      <a:pt x="281" y="220"/>
                      <a:pt x="254" y="222"/>
                      <a:pt x="226" y="222"/>
                    </a:cubicBezTo>
                    <a:cubicBezTo>
                      <a:pt x="187" y="222"/>
                      <a:pt x="147" y="219"/>
                      <a:pt x="109" y="211"/>
                    </a:cubicBezTo>
                    <a:cubicBezTo>
                      <a:pt x="52" y="211"/>
                      <a:pt x="7" y="250"/>
                      <a:pt x="7" y="307"/>
                    </a:cubicBezTo>
                    <a:cubicBezTo>
                      <a:pt x="1" y="358"/>
                      <a:pt x="45" y="403"/>
                      <a:pt x="97" y="410"/>
                    </a:cubicBezTo>
                    <a:cubicBezTo>
                      <a:pt x="143" y="414"/>
                      <a:pt x="190" y="416"/>
                      <a:pt x="236" y="416"/>
                    </a:cubicBezTo>
                    <a:cubicBezTo>
                      <a:pt x="343" y="416"/>
                      <a:pt x="448" y="404"/>
                      <a:pt x="551" y="378"/>
                    </a:cubicBezTo>
                    <a:cubicBezTo>
                      <a:pt x="711" y="333"/>
                      <a:pt x="858" y="269"/>
                      <a:pt x="993" y="173"/>
                    </a:cubicBezTo>
                    <a:cubicBezTo>
                      <a:pt x="1012" y="160"/>
                      <a:pt x="1025" y="134"/>
                      <a:pt x="1025" y="109"/>
                    </a:cubicBezTo>
                    <a:cubicBezTo>
                      <a:pt x="1025" y="83"/>
                      <a:pt x="1018" y="58"/>
                      <a:pt x="999" y="38"/>
                    </a:cubicBezTo>
                    <a:cubicBezTo>
                      <a:pt x="980" y="19"/>
                      <a:pt x="961" y="6"/>
                      <a:pt x="9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3" name="Google Shape;3953;p50"/>
              <p:cNvSpPr/>
              <p:nvPr/>
            </p:nvSpPr>
            <p:spPr>
              <a:xfrm>
                <a:off x="3840205" y="3424877"/>
                <a:ext cx="52925" cy="8583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912" extrusionOk="0">
                    <a:moveTo>
                      <a:pt x="651" y="164"/>
                    </a:moveTo>
                    <a:cubicBezTo>
                      <a:pt x="679" y="164"/>
                      <a:pt x="708" y="166"/>
                      <a:pt x="737" y="169"/>
                    </a:cubicBezTo>
                    <a:lnTo>
                      <a:pt x="724" y="175"/>
                    </a:lnTo>
                    <a:cubicBezTo>
                      <a:pt x="769" y="182"/>
                      <a:pt x="807" y="188"/>
                      <a:pt x="839" y="207"/>
                    </a:cubicBezTo>
                    <a:cubicBezTo>
                      <a:pt x="858" y="214"/>
                      <a:pt x="877" y="220"/>
                      <a:pt x="897" y="233"/>
                    </a:cubicBezTo>
                    <a:cubicBezTo>
                      <a:pt x="903" y="246"/>
                      <a:pt x="916" y="252"/>
                      <a:pt x="922" y="265"/>
                    </a:cubicBezTo>
                    <a:cubicBezTo>
                      <a:pt x="935" y="278"/>
                      <a:pt x="941" y="291"/>
                      <a:pt x="948" y="303"/>
                    </a:cubicBezTo>
                    <a:cubicBezTo>
                      <a:pt x="954" y="323"/>
                      <a:pt x="961" y="342"/>
                      <a:pt x="961" y="361"/>
                    </a:cubicBezTo>
                    <a:cubicBezTo>
                      <a:pt x="967" y="399"/>
                      <a:pt x="967" y="431"/>
                      <a:pt x="961" y="470"/>
                    </a:cubicBezTo>
                    <a:cubicBezTo>
                      <a:pt x="948" y="547"/>
                      <a:pt x="929" y="630"/>
                      <a:pt x="897" y="707"/>
                    </a:cubicBezTo>
                    <a:cubicBezTo>
                      <a:pt x="813" y="886"/>
                      <a:pt x="711" y="1052"/>
                      <a:pt x="589" y="1212"/>
                    </a:cubicBezTo>
                    <a:cubicBezTo>
                      <a:pt x="551" y="1263"/>
                      <a:pt x="500" y="1315"/>
                      <a:pt x="455" y="1366"/>
                    </a:cubicBezTo>
                    <a:cubicBezTo>
                      <a:pt x="397" y="1417"/>
                      <a:pt x="333" y="1468"/>
                      <a:pt x="276" y="1526"/>
                    </a:cubicBezTo>
                    <a:cubicBezTo>
                      <a:pt x="244" y="1551"/>
                      <a:pt x="212" y="1583"/>
                      <a:pt x="180" y="1615"/>
                    </a:cubicBezTo>
                    <a:cubicBezTo>
                      <a:pt x="167" y="1551"/>
                      <a:pt x="161" y="1487"/>
                      <a:pt x="154" y="1430"/>
                    </a:cubicBezTo>
                    <a:cubicBezTo>
                      <a:pt x="122" y="1206"/>
                      <a:pt x="116" y="982"/>
                      <a:pt x="141" y="764"/>
                    </a:cubicBezTo>
                    <a:cubicBezTo>
                      <a:pt x="154" y="655"/>
                      <a:pt x="186" y="553"/>
                      <a:pt x="225" y="457"/>
                    </a:cubicBezTo>
                    <a:cubicBezTo>
                      <a:pt x="244" y="412"/>
                      <a:pt x="269" y="367"/>
                      <a:pt x="301" y="329"/>
                    </a:cubicBezTo>
                    <a:cubicBezTo>
                      <a:pt x="346" y="271"/>
                      <a:pt x="404" y="227"/>
                      <a:pt x="468" y="195"/>
                    </a:cubicBezTo>
                    <a:cubicBezTo>
                      <a:pt x="500" y="182"/>
                      <a:pt x="538" y="175"/>
                      <a:pt x="570" y="169"/>
                    </a:cubicBezTo>
                    <a:cubicBezTo>
                      <a:pt x="596" y="166"/>
                      <a:pt x="623" y="164"/>
                      <a:pt x="651" y="164"/>
                    </a:cubicBezTo>
                    <a:close/>
                    <a:moveTo>
                      <a:pt x="636" y="1"/>
                    </a:moveTo>
                    <a:cubicBezTo>
                      <a:pt x="578" y="1"/>
                      <a:pt x="520" y="13"/>
                      <a:pt x="461" y="35"/>
                    </a:cubicBezTo>
                    <a:lnTo>
                      <a:pt x="461" y="28"/>
                    </a:lnTo>
                    <a:cubicBezTo>
                      <a:pt x="397" y="54"/>
                      <a:pt x="340" y="86"/>
                      <a:pt x="289" y="131"/>
                    </a:cubicBezTo>
                    <a:cubicBezTo>
                      <a:pt x="237" y="169"/>
                      <a:pt x="199" y="220"/>
                      <a:pt x="167" y="271"/>
                    </a:cubicBezTo>
                    <a:cubicBezTo>
                      <a:pt x="135" y="329"/>
                      <a:pt x="109" y="387"/>
                      <a:pt x="84" y="451"/>
                    </a:cubicBezTo>
                    <a:cubicBezTo>
                      <a:pt x="65" y="515"/>
                      <a:pt x="52" y="579"/>
                      <a:pt x="39" y="649"/>
                    </a:cubicBezTo>
                    <a:cubicBezTo>
                      <a:pt x="7" y="854"/>
                      <a:pt x="1" y="1059"/>
                      <a:pt x="26" y="1263"/>
                    </a:cubicBezTo>
                    <a:cubicBezTo>
                      <a:pt x="39" y="1423"/>
                      <a:pt x="65" y="1577"/>
                      <a:pt x="97" y="1724"/>
                    </a:cubicBezTo>
                    <a:cubicBezTo>
                      <a:pt x="84" y="1750"/>
                      <a:pt x="71" y="1775"/>
                      <a:pt x="71" y="1801"/>
                    </a:cubicBezTo>
                    <a:cubicBezTo>
                      <a:pt x="71" y="1833"/>
                      <a:pt x="84" y="1859"/>
                      <a:pt x="103" y="1878"/>
                    </a:cubicBezTo>
                    <a:cubicBezTo>
                      <a:pt x="125" y="1900"/>
                      <a:pt x="154" y="1911"/>
                      <a:pt x="183" y="1911"/>
                    </a:cubicBezTo>
                    <a:cubicBezTo>
                      <a:pt x="212" y="1911"/>
                      <a:pt x="241" y="1900"/>
                      <a:pt x="263" y="1878"/>
                    </a:cubicBezTo>
                    <a:cubicBezTo>
                      <a:pt x="295" y="1865"/>
                      <a:pt x="314" y="1846"/>
                      <a:pt x="340" y="1820"/>
                    </a:cubicBezTo>
                    <a:cubicBezTo>
                      <a:pt x="365" y="1801"/>
                      <a:pt x="385" y="1782"/>
                      <a:pt x="410" y="1756"/>
                    </a:cubicBezTo>
                    <a:cubicBezTo>
                      <a:pt x="455" y="1705"/>
                      <a:pt x="506" y="1654"/>
                      <a:pt x="551" y="1603"/>
                    </a:cubicBezTo>
                    <a:cubicBezTo>
                      <a:pt x="596" y="1551"/>
                      <a:pt x="666" y="1481"/>
                      <a:pt x="724" y="1417"/>
                    </a:cubicBezTo>
                    <a:cubicBezTo>
                      <a:pt x="807" y="1315"/>
                      <a:pt x="877" y="1206"/>
                      <a:pt x="941" y="1097"/>
                    </a:cubicBezTo>
                    <a:cubicBezTo>
                      <a:pt x="1018" y="969"/>
                      <a:pt x="1082" y="835"/>
                      <a:pt x="1121" y="694"/>
                    </a:cubicBezTo>
                    <a:cubicBezTo>
                      <a:pt x="1165" y="572"/>
                      <a:pt x="1178" y="438"/>
                      <a:pt x="1153" y="303"/>
                    </a:cubicBezTo>
                    <a:cubicBezTo>
                      <a:pt x="1140" y="246"/>
                      <a:pt x="1114" y="188"/>
                      <a:pt x="1069" y="143"/>
                    </a:cubicBezTo>
                    <a:cubicBezTo>
                      <a:pt x="1025" y="92"/>
                      <a:pt x="973" y="54"/>
                      <a:pt x="909" y="35"/>
                    </a:cubicBezTo>
                    <a:cubicBezTo>
                      <a:pt x="851" y="13"/>
                      <a:pt x="784" y="1"/>
                      <a:pt x="719" y="1"/>
                    </a:cubicBezTo>
                    <a:cubicBezTo>
                      <a:pt x="706" y="1"/>
                      <a:pt x="692" y="1"/>
                      <a:pt x="679" y="3"/>
                    </a:cubicBezTo>
                    <a:lnTo>
                      <a:pt x="673" y="3"/>
                    </a:lnTo>
                    <a:cubicBezTo>
                      <a:pt x="661" y="1"/>
                      <a:pt x="649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4" name="Google Shape;3954;p50"/>
              <p:cNvSpPr/>
              <p:nvPr/>
            </p:nvSpPr>
            <p:spPr>
              <a:xfrm>
                <a:off x="3779022" y="3455132"/>
                <a:ext cx="69849" cy="5463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217" extrusionOk="0">
                    <a:moveTo>
                      <a:pt x="487" y="141"/>
                    </a:moveTo>
                    <a:cubicBezTo>
                      <a:pt x="532" y="148"/>
                      <a:pt x="576" y="161"/>
                      <a:pt x="621" y="180"/>
                    </a:cubicBezTo>
                    <a:cubicBezTo>
                      <a:pt x="711" y="225"/>
                      <a:pt x="800" y="276"/>
                      <a:pt x="877" y="340"/>
                    </a:cubicBezTo>
                    <a:lnTo>
                      <a:pt x="871" y="340"/>
                    </a:lnTo>
                    <a:cubicBezTo>
                      <a:pt x="1024" y="461"/>
                      <a:pt x="1159" y="602"/>
                      <a:pt x="1274" y="756"/>
                    </a:cubicBezTo>
                    <a:lnTo>
                      <a:pt x="1268" y="749"/>
                    </a:lnTo>
                    <a:lnTo>
                      <a:pt x="1268" y="749"/>
                    </a:lnTo>
                    <a:cubicBezTo>
                      <a:pt x="1332" y="826"/>
                      <a:pt x="1383" y="909"/>
                      <a:pt x="1428" y="999"/>
                    </a:cubicBezTo>
                    <a:lnTo>
                      <a:pt x="1396" y="999"/>
                    </a:lnTo>
                    <a:cubicBezTo>
                      <a:pt x="1370" y="993"/>
                      <a:pt x="1338" y="986"/>
                      <a:pt x="1312" y="986"/>
                    </a:cubicBezTo>
                    <a:cubicBezTo>
                      <a:pt x="1204" y="967"/>
                      <a:pt x="1101" y="941"/>
                      <a:pt x="992" y="916"/>
                    </a:cubicBezTo>
                    <a:cubicBezTo>
                      <a:pt x="852" y="884"/>
                      <a:pt x="711" y="839"/>
                      <a:pt x="570" y="781"/>
                    </a:cubicBezTo>
                    <a:cubicBezTo>
                      <a:pt x="480" y="743"/>
                      <a:pt x="397" y="698"/>
                      <a:pt x="314" y="641"/>
                    </a:cubicBezTo>
                    <a:cubicBezTo>
                      <a:pt x="282" y="615"/>
                      <a:pt x="250" y="583"/>
                      <a:pt x="224" y="557"/>
                    </a:cubicBezTo>
                    <a:cubicBezTo>
                      <a:pt x="212" y="538"/>
                      <a:pt x="199" y="519"/>
                      <a:pt x="192" y="500"/>
                    </a:cubicBezTo>
                    <a:cubicBezTo>
                      <a:pt x="186" y="481"/>
                      <a:pt x="180" y="468"/>
                      <a:pt x="180" y="449"/>
                    </a:cubicBezTo>
                    <a:cubicBezTo>
                      <a:pt x="180" y="436"/>
                      <a:pt x="180" y="417"/>
                      <a:pt x="180" y="397"/>
                    </a:cubicBezTo>
                    <a:cubicBezTo>
                      <a:pt x="180" y="378"/>
                      <a:pt x="186" y="353"/>
                      <a:pt x="199" y="333"/>
                    </a:cubicBezTo>
                    <a:cubicBezTo>
                      <a:pt x="212" y="301"/>
                      <a:pt x="231" y="269"/>
                      <a:pt x="250" y="237"/>
                    </a:cubicBezTo>
                    <a:cubicBezTo>
                      <a:pt x="263" y="225"/>
                      <a:pt x="282" y="205"/>
                      <a:pt x="295" y="193"/>
                    </a:cubicBezTo>
                    <a:cubicBezTo>
                      <a:pt x="314" y="180"/>
                      <a:pt x="327" y="173"/>
                      <a:pt x="340" y="167"/>
                    </a:cubicBezTo>
                    <a:cubicBezTo>
                      <a:pt x="359" y="161"/>
                      <a:pt x="384" y="154"/>
                      <a:pt x="404" y="148"/>
                    </a:cubicBezTo>
                    <a:lnTo>
                      <a:pt x="480" y="148"/>
                    </a:lnTo>
                    <a:lnTo>
                      <a:pt x="487" y="141"/>
                    </a:lnTo>
                    <a:close/>
                    <a:moveTo>
                      <a:pt x="416" y="1"/>
                    </a:moveTo>
                    <a:cubicBezTo>
                      <a:pt x="308" y="1"/>
                      <a:pt x="199" y="52"/>
                      <a:pt x="128" y="135"/>
                    </a:cubicBezTo>
                    <a:lnTo>
                      <a:pt x="122" y="135"/>
                    </a:lnTo>
                    <a:cubicBezTo>
                      <a:pt x="77" y="186"/>
                      <a:pt x="45" y="250"/>
                      <a:pt x="20" y="314"/>
                    </a:cubicBezTo>
                    <a:cubicBezTo>
                      <a:pt x="0" y="378"/>
                      <a:pt x="0" y="442"/>
                      <a:pt x="7" y="500"/>
                    </a:cubicBezTo>
                    <a:cubicBezTo>
                      <a:pt x="20" y="557"/>
                      <a:pt x="39" y="609"/>
                      <a:pt x="71" y="653"/>
                    </a:cubicBezTo>
                    <a:cubicBezTo>
                      <a:pt x="109" y="705"/>
                      <a:pt x="148" y="749"/>
                      <a:pt x="199" y="788"/>
                    </a:cubicBezTo>
                    <a:cubicBezTo>
                      <a:pt x="301" y="871"/>
                      <a:pt x="423" y="941"/>
                      <a:pt x="551" y="993"/>
                    </a:cubicBezTo>
                    <a:cubicBezTo>
                      <a:pt x="698" y="1057"/>
                      <a:pt x="852" y="1108"/>
                      <a:pt x="1012" y="1153"/>
                    </a:cubicBezTo>
                    <a:cubicBezTo>
                      <a:pt x="1076" y="1165"/>
                      <a:pt x="1133" y="1178"/>
                      <a:pt x="1197" y="1191"/>
                    </a:cubicBezTo>
                    <a:lnTo>
                      <a:pt x="1274" y="1204"/>
                    </a:lnTo>
                    <a:lnTo>
                      <a:pt x="1300" y="1204"/>
                    </a:lnTo>
                    <a:cubicBezTo>
                      <a:pt x="1338" y="1210"/>
                      <a:pt x="1383" y="1210"/>
                      <a:pt x="1421" y="1217"/>
                    </a:cubicBezTo>
                    <a:cubicBezTo>
                      <a:pt x="1447" y="1217"/>
                      <a:pt x="1479" y="1204"/>
                      <a:pt x="1498" y="1185"/>
                    </a:cubicBezTo>
                    <a:cubicBezTo>
                      <a:pt x="1517" y="1159"/>
                      <a:pt x="1530" y="1133"/>
                      <a:pt x="1530" y="1101"/>
                    </a:cubicBezTo>
                    <a:cubicBezTo>
                      <a:pt x="1530" y="1089"/>
                      <a:pt x="1530" y="1076"/>
                      <a:pt x="1524" y="1069"/>
                    </a:cubicBezTo>
                    <a:cubicBezTo>
                      <a:pt x="1543" y="1057"/>
                      <a:pt x="1556" y="1031"/>
                      <a:pt x="1549" y="1012"/>
                    </a:cubicBezTo>
                    <a:cubicBezTo>
                      <a:pt x="1511" y="916"/>
                      <a:pt x="1460" y="833"/>
                      <a:pt x="1402" y="749"/>
                    </a:cubicBezTo>
                    <a:cubicBezTo>
                      <a:pt x="1319" y="634"/>
                      <a:pt x="1229" y="525"/>
                      <a:pt x="1127" y="423"/>
                    </a:cubicBezTo>
                    <a:cubicBezTo>
                      <a:pt x="1031" y="314"/>
                      <a:pt x="916" y="218"/>
                      <a:pt x="794" y="135"/>
                    </a:cubicBezTo>
                    <a:cubicBezTo>
                      <a:pt x="692" y="65"/>
                      <a:pt x="570" y="13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5" name="Google Shape;3955;p50"/>
              <p:cNvSpPr/>
              <p:nvPr/>
            </p:nvSpPr>
            <p:spPr>
              <a:xfrm>
                <a:off x="3840339" y="3507785"/>
                <a:ext cx="11133" cy="82328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834" extrusionOk="0">
                    <a:moveTo>
                      <a:pt x="138" y="0"/>
                    </a:moveTo>
                    <a:cubicBezTo>
                      <a:pt x="106" y="0"/>
                      <a:pt x="74" y="21"/>
                      <a:pt x="74" y="63"/>
                    </a:cubicBezTo>
                    <a:cubicBezTo>
                      <a:pt x="74" y="338"/>
                      <a:pt x="68" y="613"/>
                      <a:pt x="62" y="888"/>
                    </a:cubicBezTo>
                    <a:cubicBezTo>
                      <a:pt x="62" y="1029"/>
                      <a:pt x="55" y="1170"/>
                      <a:pt x="42" y="1311"/>
                    </a:cubicBezTo>
                    <a:cubicBezTo>
                      <a:pt x="36" y="1381"/>
                      <a:pt x="30" y="1452"/>
                      <a:pt x="23" y="1522"/>
                    </a:cubicBezTo>
                    <a:cubicBezTo>
                      <a:pt x="17" y="1593"/>
                      <a:pt x="4" y="1663"/>
                      <a:pt x="4" y="1733"/>
                    </a:cubicBezTo>
                    <a:cubicBezTo>
                      <a:pt x="0" y="1797"/>
                      <a:pt x="52" y="1834"/>
                      <a:pt x="103" y="1834"/>
                    </a:cubicBezTo>
                    <a:cubicBezTo>
                      <a:pt x="144" y="1834"/>
                      <a:pt x="185" y="1810"/>
                      <a:pt x="196" y="1759"/>
                    </a:cubicBezTo>
                    <a:cubicBezTo>
                      <a:pt x="215" y="1689"/>
                      <a:pt x="222" y="1612"/>
                      <a:pt x="228" y="1541"/>
                    </a:cubicBezTo>
                    <a:cubicBezTo>
                      <a:pt x="234" y="1465"/>
                      <a:pt x="234" y="1401"/>
                      <a:pt x="241" y="1324"/>
                    </a:cubicBezTo>
                    <a:cubicBezTo>
                      <a:pt x="247" y="1189"/>
                      <a:pt x="247" y="1048"/>
                      <a:pt x="241" y="908"/>
                    </a:cubicBezTo>
                    <a:cubicBezTo>
                      <a:pt x="234" y="626"/>
                      <a:pt x="209" y="344"/>
                      <a:pt x="202" y="63"/>
                    </a:cubicBezTo>
                    <a:cubicBezTo>
                      <a:pt x="202" y="21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6" name="Google Shape;3956;p50"/>
              <p:cNvSpPr/>
              <p:nvPr/>
            </p:nvSpPr>
            <p:spPr>
              <a:xfrm>
                <a:off x="3847387" y="3508593"/>
                <a:ext cx="38246" cy="10028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2234" extrusionOk="0">
                    <a:moveTo>
                      <a:pt x="58" y="0"/>
                    </a:moveTo>
                    <a:cubicBezTo>
                      <a:pt x="52" y="0"/>
                      <a:pt x="39" y="0"/>
                      <a:pt x="33" y="6"/>
                    </a:cubicBezTo>
                    <a:cubicBezTo>
                      <a:pt x="13" y="13"/>
                      <a:pt x="7" y="26"/>
                      <a:pt x="1" y="45"/>
                    </a:cubicBezTo>
                    <a:cubicBezTo>
                      <a:pt x="1" y="58"/>
                      <a:pt x="1" y="77"/>
                      <a:pt x="7" y="90"/>
                    </a:cubicBezTo>
                    <a:lnTo>
                      <a:pt x="39" y="160"/>
                    </a:lnTo>
                    <a:cubicBezTo>
                      <a:pt x="109" y="320"/>
                      <a:pt x="167" y="480"/>
                      <a:pt x="218" y="646"/>
                    </a:cubicBezTo>
                    <a:cubicBezTo>
                      <a:pt x="276" y="819"/>
                      <a:pt x="321" y="979"/>
                      <a:pt x="372" y="1146"/>
                    </a:cubicBezTo>
                    <a:cubicBezTo>
                      <a:pt x="423" y="1312"/>
                      <a:pt x="468" y="1479"/>
                      <a:pt x="513" y="1645"/>
                    </a:cubicBezTo>
                    <a:lnTo>
                      <a:pt x="583" y="1895"/>
                    </a:lnTo>
                    <a:cubicBezTo>
                      <a:pt x="602" y="1984"/>
                      <a:pt x="628" y="2074"/>
                      <a:pt x="660" y="2163"/>
                    </a:cubicBezTo>
                    <a:cubicBezTo>
                      <a:pt x="673" y="2208"/>
                      <a:pt x="711" y="2234"/>
                      <a:pt x="756" y="2234"/>
                    </a:cubicBezTo>
                    <a:cubicBezTo>
                      <a:pt x="781" y="2234"/>
                      <a:pt x="807" y="2227"/>
                      <a:pt x="820" y="2208"/>
                    </a:cubicBezTo>
                    <a:cubicBezTo>
                      <a:pt x="839" y="2189"/>
                      <a:pt x="852" y="2163"/>
                      <a:pt x="852" y="2138"/>
                    </a:cubicBezTo>
                    <a:cubicBezTo>
                      <a:pt x="839" y="2042"/>
                      <a:pt x="820" y="1946"/>
                      <a:pt x="794" y="1856"/>
                    </a:cubicBezTo>
                    <a:cubicBezTo>
                      <a:pt x="775" y="1767"/>
                      <a:pt x="749" y="1677"/>
                      <a:pt x="724" y="1587"/>
                    </a:cubicBezTo>
                    <a:cubicBezTo>
                      <a:pt x="673" y="1408"/>
                      <a:pt x="615" y="1235"/>
                      <a:pt x="551" y="1062"/>
                    </a:cubicBezTo>
                    <a:cubicBezTo>
                      <a:pt x="493" y="890"/>
                      <a:pt x="417" y="717"/>
                      <a:pt x="346" y="550"/>
                    </a:cubicBezTo>
                    <a:cubicBezTo>
                      <a:pt x="276" y="378"/>
                      <a:pt x="193" y="205"/>
                      <a:pt x="109" y="32"/>
                    </a:cubicBezTo>
                    <a:cubicBezTo>
                      <a:pt x="103" y="13"/>
                      <a:pt x="84" y="0"/>
                      <a:pt x="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3" name="Google Shape;3957;p50"/>
            <p:cNvSpPr/>
            <p:nvPr/>
          </p:nvSpPr>
          <p:spPr>
            <a:xfrm>
              <a:off x="3121234" y="3017360"/>
              <a:ext cx="776887" cy="180438"/>
            </a:xfrm>
            <a:custGeom>
              <a:avLst/>
              <a:gdLst/>
              <a:ahLst/>
              <a:cxnLst/>
              <a:rect l="l" t="t" r="r" b="b"/>
              <a:pathLst>
                <a:path w="15144" h="4020" extrusionOk="0">
                  <a:moveTo>
                    <a:pt x="14938" y="1677"/>
                  </a:moveTo>
                  <a:cubicBezTo>
                    <a:pt x="14951" y="1786"/>
                    <a:pt x="14951" y="1895"/>
                    <a:pt x="14938" y="2004"/>
                  </a:cubicBezTo>
                  <a:cubicBezTo>
                    <a:pt x="14926" y="2074"/>
                    <a:pt x="14913" y="2138"/>
                    <a:pt x="14887" y="2196"/>
                  </a:cubicBezTo>
                  <a:cubicBezTo>
                    <a:pt x="14871" y="2228"/>
                    <a:pt x="14855" y="2256"/>
                    <a:pt x="14834" y="2288"/>
                  </a:cubicBezTo>
                  <a:lnTo>
                    <a:pt x="14834" y="2288"/>
                  </a:lnTo>
                  <a:cubicBezTo>
                    <a:pt x="14889" y="2088"/>
                    <a:pt x="14926" y="1883"/>
                    <a:pt x="14938" y="1677"/>
                  </a:cubicBezTo>
                  <a:close/>
                  <a:moveTo>
                    <a:pt x="333" y="0"/>
                  </a:moveTo>
                  <a:cubicBezTo>
                    <a:pt x="320" y="0"/>
                    <a:pt x="307" y="13"/>
                    <a:pt x="294" y="26"/>
                  </a:cubicBezTo>
                  <a:lnTo>
                    <a:pt x="243" y="19"/>
                  </a:lnTo>
                  <a:lnTo>
                    <a:pt x="186" y="13"/>
                  </a:lnTo>
                  <a:cubicBezTo>
                    <a:pt x="166" y="13"/>
                    <a:pt x="147" y="32"/>
                    <a:pt x="147" y="58"/>
                  </a:cubicBezTo>
                  <a:cubicBezTo>
                    <a:pt x="147" y="64"/>
                    <a:pt x="147" y="77"/>
                    <a:pt x="160" y="83"/>
                  </a:cubicBezTo>
                  <a:cubicBezTo>
                    <a:pt x="166" y="90"/>
                    <a:pt x="173" y="96"/>
                    <a:pt x="186" y="96"/>
                  </a:cubicBezTo>
                  <a:lnTo>
                    <a:pt x="230" y="103"/>
                  </a:lnTo>
                  <a:lnTo>
                    <a:pt x="282" y="103"/>
                  </a:lnTo>
                  <a:cubicBezTo>
                    <a:pt x="211" y="365"/>
                    <a:pt x="173" y="634"/>
                    <a:pt x="160" y="909"/>
                  </a:cubicBezTo>
                  <a:lnTo>
                    <a:pt x="160" y="1037"/>
                  </a:lnTo>
                  <a:cubicBezTo>
                    <a:pt x="134" y="935"/>
                    <a:pt x="115" y="832"/>
                    <a:pt x="102" y="749"/>
                  </a:cubicBezTo>
                  <a:cubicBezTo>
                    <a:pt x="90" y="640"/>
                    <a:pt x="83" y="538"/>
                    <a:pt x="90" y="429"/>
                  </a:cubicBezTo>
                  <a:cubicBezTo>
                    <a:pt x="90" y="416"/>
                    <a:pt x="83" y="410"/>
                    <a:pt x="77" y="397"/>
                  </a:cubicBezTo>
                  <a:cubicBezTo>
                    <a:pt x="70" y="391"/>
                    <a:pt x="58" y="384"/>
                    <a:pt x="45" y="384"/>
                  </a:cubicBezTo>
                  <a:cubicBezTo>
                    <a:pt x="26" y="384"/>
                    <a:pt x="6" y="403"/>
                    <a:pt x="6" y="429"/>
                  </a:cubicBezTo>
                  <a:cubicBezTo>
                    <a:pt x="0" y="595"/>
                    <a:pt x="19" y="762"/>
                    <a:pt x="51" y="928"/>
                  </a:cubicBezTo>
                  <a:cubicBezTo>
                    <a:pt x="90" y="1088"/>
                    <a:pt x="141" y="1248"/>
                    <a:pt x="211" y="1408"/>
                  </a:cubicBezTo>
                  <a:lnTo>
                    <a:pt x="230" y="1453"/>
                  </a:lnTo>
                  <a:cubicBezTo>
                    <a:pt x="250" y="1485"/>
                    <a:pt x="262" y="1524"/>
                    <a:pt x="275" y="1556"/>
                  </a:cubicBezTo>
                  <a:cubicBezTo>
                    <a:pt x="307" y="1620"/>
                    <a:pt x="346" y="1684"/>
                    <a:pt x="397" y="1741"/>
                  </a:cubicBezTo>
                  <a:cubicBezTo>
                    <a:pt x="397" y="1741"/>
                    <a:pt x="403" y="1748"/>
                    <a:pt x="403" y="1748"/>
                  </a:cubicBezTo>
                  <a:cubicBezTo>
                    <a:pt x="422" y="1780"/>
                    <a:pt x="448" y="1805"/>
                    <a:pt x="467" y="1837"/>
                  </a:cubicBezTo>
                  <a:cubicBezTo>
                    <a:pt x="563" y="1965"/>
                    <a:pt x="678" y="2087"/>
                    <a:pt x="800" y="2196"/>
                  </a:cubicBezTo>
                  <a:cubicBezTo>
                    <a:pt x="915" y="2292"/>
                    <a:pt x="1050" y="2375"/>
                    <a:pt x="1190" y="2445"/>
                  </a:cubicBezTo>
                  <a:cubicBezTo>
                    <a:pt x="1254" y="2477"/>
                    <a:pt x="1325" y="2503"/>
                    <a:pt x="1395" y="2522"/>
                  </a:cubicBezTo>
                  <a:cubicBezTo>
                    <a:pt x="1472" y="2541"/>
                    <a:pt x="1543" y="2554"/>
                    <a:pt x="1613" y="2560"/>
                  </a:cubicBezTo>
                  <a:cubicBezTo>
                    <a:pt x="1645" y="2567"/>
                    <a:pt x="1683" y="2567"/>
                    <a:pt x="1715" y="2567"/>
                  </a:cubicBezTo>
                  <a:cubicBezTo>
                    <a:pt x="1831" y="2567"/>
                    <a:pt x="1946" y="2548"/>
                    <a:pt x="2055" y="2516"/>
                  </a:cubicBezTo>
                  <a:cubicBezTo>
                    <a:pt x="2131" y="2490"/>
                    <a:pt x="2208" y="2464"/>
                    <a:pt x="2279" y="2426"/>
                  </a:cubicBezTo>
                  <a:cubicBezTo>
                    <a:pt x="2355" y="2381"/>
                    <a:pt x="2426" y="2336"/>
                    <a:pt x="2490" y="2279"/>
                  </a:cubicBezTo>
                  <a:cubicBezTo>
                    <a:pt x="2586" y="2208"/>
                    <a:pt x="2669" y="2125"/>
                    <a:pt x="2746" y="2036"/>
                  </a:cubicBezTo>
                  <a:cubicBezTo>
                    <a:pt x="2823" y="1933"/>
                    <a:pt x="2899" y="1831"/>
                    <a:pt x="2970" y="1722"/>
                  </a:cubicBezTo>
                  <a:cubicBezTo>
                    <a:pt x="3040" y="1607"/>
                    <a:pt x="3104" y="1485"/>
                    <a:pt x="3155" y="1364"/>
                  </a:cubicBezTo>
                  <a:cubicBezTo>
                    <a:pt x="3168" y="1332"/>
                    <a:pt x="3181" y="1300"/>
                    <a:pt x="3187" y="1261"/>
                  </a:cubicBezTo>
                  <a:cubicBezTo>
                    <a:pt x="3213" y="1498"/>
                    <a:pt x="3277" y="1722"/>
                    <a:pt x="3367" y="1940"/>
                  </a:cubicBezTo>
                  <a:cubicBezTo>
                    <a:pt x="3482" y="2253"/>
                    <a:pt x="3674" y="2535"/>
                    <a:pt x="3911" y="2772"/>
                  </a:cubicBezTo>
                  <a:cubicBezTo>
                    <a:pt x="4019" y="2880"/>
                    <a:pt x="4147" y="2976"/>
                    <a:pt x="4288" y="3053"/>
                  </a:cubicBezTo>
                  <a:cubicBezTo>
                    <a:pt x="4423" y="3124"/>
                    <a:pt x="4570" y="3175"/>
                    <a:pt x="4717" y="3200"/>
                  </a:cubicBezTo>
                  <a:cubicBezTo>
                    <a:pt x="4787" y="3207"/>
                    <a:pt x="4851" y="3213"/>
                    <a:pt x="4922" y="3213"/>
                  </a:cubicBezTo>
                  <a:lnTo>
                    <a:pt x="4954" y="3213"/>
                  </a:lnTo>
                  <a:cubicBezTo>
                    <a:pt x="5037" y="3213"/>
                    <a:pt x="5114" y="3200"/>
                    <a:pt x="5197" y="3181"/>
                  </a:cubicBezTo>
                  <a:cubicBezTo>
                    <a:pt x="5376" y="3143"/>
                    <a:pt x="5543" y="3072"/>
                    <a:pt x="5703" y="2976"/>
                  </a:cubicBezTo>
                  <a:cubicBezTo>
                    <a:pt x="5837" y="2900"/>
                    <a:pt x="5959" y="2804"/>
                    <a:pt x="6068" y="2695"/>
                  </a:cubicBezTo>
                  <a:cubicBezTo>
                    <a:pt x="6170" y="2586"/>
                    <a:pt x="6260" y="2464"/>
                    <a:pt x="6336" y="2330"/>
                  </a:cubicBezTo>
                  <a:cubicBezTo>
                    <a:pt x="6452" y="2119"/>
                    <a:pt x="6528" y="1888"/>
                    <a:pt x="6567" y="1645"/>
                  </a:cubicBezTo>
                  <a:cubicBezTo>
                    <a:pt x="6701" y="2279"/>
                    <a:pt x="7066" y="2842"/>
                    <a:pt x="7591" y="3226"/>
                  </a:cubicBezTo>
                  <a:cubicBezTo>
                    <a:pt x="7725" y="3316"/>
                    <a:pt x="7866" y="3392"/>
                    <a:pt x="8020" y="3450"/>
                  </a:cubicBezTo>
                  <a:cubicBezTo>
                    <a:pt x="8167" y="3508"/>
                    <a:pt x="8320" y="3540"/>
                    <a:pt x="8480" y="3559"/>
                  </a:cubicBezTo>
                  <a:cubicBezTo>
                    <a:pt x="8532" y="3565"/>
                    <a:pt x="8589" y="3565"/>
                    <a:pt x="8641" y="3565"/>
                  </a:cubicBezTo>
                  <a:cubicBezTo>
                    <a:pt x="8749" y="3565"/>
                    <a:pt x="8858" y="3559"/>
                    <a:pt x="8961" y="3540"/>
                  </a:cubicBezTo>
                  <a:cubicBezTo>
                    <a:pt x="9133" y="3501"/>
                    <a:pt x="9300" y="3444"/>
                    <a:pt x="9453" y="3367"/>
                  </a:cubicBezTo>
                  <a:cubicBezTo>
                    <a:pt x="9588" y="3296"/>
                    <a:pt x="9722" y="3213"/>
                    <a:pt x="9837" y="3117"/>
                  </a:cubicBezTo>
                  <a:cubicBezTo>
                    <a:pt x="9972" y="3015"/>
                    <a:pt x="10093" y="2893"/>
                    <a:pt x="10202" y="2759"/>
                  </a:cubicBezTo>
                  <a:cubicBezTo>
                    <a:pt x="10388" y="2509"/>
                    <a:pt x="10529" y="2234"/>
                    <a:pt x="10612" y="1940"/>
                  </a:cubicBezTo>
                  <a:cubicBezTo>
                    <a:pt x="10625" y="2061"/>
                    <a:pt x="10650" y="2183"/>
                    <a:pt x="10682" y="2304"/>
                  </a:cubicBezTo>
                  <a:cubicBezTo>
                    <a:pt x="10727" y="2452"/>
                    <a:pt x="10785" y="2592"/>
                    <a:pt x="10855" y="2733"/>
                  </a:cubicBezTo>
                  <a:cubicBezTo>
                    <a:pt x="10989" y="2996"/>
                    <a:pt x="11175" y="3232"/>
                    <a:pt x="11399" y="3437"/>
                  </a:cubicBezTo>
                  <a:cubicBezTo>
                    <a:pt x="11802" y="3796"/>
                    <a:pt x="12321" y="4007"/>
                    <a:pt x="12858" y="4020"/>
                  </a:cubicBezTo>
                  <a:lnTo>
                    <a:pt x="12961" y="4020"/>
                  </a:lnTo>
                  <a:cubicBezTo>
                    <a:pt x="13249" y="4000"/>
                    <a:pt x="13530" y="3917"/>
                    <a:pt x="13780" y="3770"/>
                  </a:cubicBezTo>
                  <a:cubicBezTo>
                    <a:pt x="14062" y="3597"/>
                    <a:pt x="14305" y="3354"/>
                    <a:pt x="14484" y="3072"/>
                  </a:cubicBezTo>
                  <a:cubicBezTo>
                    <a:pt x="14618" y="2868"/>
                    <a:pt x="14721" y="2650"/>
                    <a:pt x="14791" y="2413"/>
                  </a:cubicBezTo>
                  <a:cubicBezTo>
                    <a:pt x="14798" y="2426"/>
                    <a:pt x="14810" y="2426"/>
                    <a:pt x="14817" y="2426"/>
                  </a:cubicBezTo>
                  <a:cubicBezTo>
                    <a:pt x="14830" y="2426"/>
                    <a:pt x="14842" y="2426"/>
                    <a:pt x="14849" y="2413"/>
                  </a:cubicBezTo>
                  <a:cubicBezTo>
                    <a:pt x="14881" y="2381"/>
                    <a:pt x="14906" y="2343"/>
                    <a:pt x="14926" y="2298"/>
                  </a:cubicBezTo>
                  <a:cubicBezTo>
                    <a:pt x="14951" y="2260"/>
                    <a:pt x="14970" y="2215"/>
                    <a:pt x="14983" y="2170"/>
                  </a:cubicBezTo>
                  <a:cubicBezTo>
                    <a:pt x="15015" y="2074"/>
                    <a:pt x="15028" y="1978"/>
                    <a:pt x="15022" y="1876"/>
                  </a:cubicBezTo>
                  <a:cubicBezTo>
                    <a:pt x="15022" y="1780"/>
                    <a:pt x="15015" y="1677"/>
                    <a:pt x="14996" y="1581"/>
                  </a:cubicBezTo>
                  <a:cubicBezTo>
                    <a:pt x="14983" y="1524"/>
                    <a:pt x="14970" y="1466"/>
                    <a:pt x="14958" y="1408"/>
                  </a:cubicBezTo>
                  <a:lnTo>
                    <a:pt x="14983" y="1408"/>
                  </a:lnTo>
                  <a:lnTo>
                    <a:pt x="15098" y="1421"/>
                  </a:lnTo>
                  <a:lnTo>
                    <a:pt x="15105" y="1421"/>
                  </a:lnTo>
                  <a:cubicBezTo>
                    <a:pt x="15130" y="1421"/>
                    <a:pt x="15143" y="1402"/>
                    <a:pt x="15143" y="1376"/>
                  </a:cubicBezTo>
                  <a:cubicBezTo>
                    <a:pt x="15143" y="1370"/>
                    <a:pt x="15143" y="1357"/>
                    <a:pt x="15130" y="1351"/>
                  </a:cubicBezTo>
                  <a:cubicBezTo>
                    <a:pt x="15124" y="1344"/>
                    <a:pt x="15118" y="1338"/>
                    <a:pt x="15105" y="1338"/>
                  </a:cubicBezTo>
                  <a:lnTo>
                    <a:pt x="15022" y="1332"/>
                  </a:lnTo>
                  <a:lnTo>
                    <a:pt x="14932" y="1319"/>
                  </a:lnTo>
                  <a:lnTo>
                    <a:pt x="14932" y="1293"/>
                  </a:lnTo>
                  <a:cubicBezTo>
                    <a:pt x="14926" y="1274"/>
                    <a:pt x="14906" y="1261"/>
                    <a:pt x="14887" y="1261"/>
                  </a:cubicBezTo>
                  <a:lnTo>
                    <a:pt x="14874" y="1261"/>
                  </a:lnTo>
                  <a:cubicBezTo>
                    <a:pt x="14868" y="1261"/>
                    <a:pt x="14855" y="1268"/>
                    <a:pt x="14855" y="1280"/>
                  </a:cubicBezTo>
                  <a:cubicBezTo>
                    <a:pt x="14849" y="1287"/>
                    <a:pt x="14842" y="1300"/>
                    <a:pt x="14849" y="1312"/>
                  </a:cubicBezTo>
                  <a:lnTo>
                    <a:pt x="11073" y="980"/>
                  </a:lnTo>
                  <a:lnTo>
                    <a:pt x="11041" y="980"/>
                  </a:lnTo>
                  <a:lnTo>
                    <a:pt x="10669" y="948"/>
                  </a:lnTo>
                  <a:lnTo>
                    <a:pt x="10605" y="948"/>
                  </a:lnTo>
                  <a:lnTo>
                    <a:pt x="5696" y="512"/>
                  </a:lnTo>
                  <a:lnTo>
                    <a:pt x="589" y="51"/>
                  </a:lnTo>
                  <a:lnTo>
                    <a:pt x="371" y="32"/>
                  </a:lnTo>
                  <a:cubicBezTo>
                    <a:pt x="371" y="19"/>
                    <a:pt x="358" y="7"/>
                    <a:pt x="346" y="7"/>
                  </a:cubicBezTo>
                  <a:lnTo>
                    <a:pt x="333" y="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" name="Google Shape;3958;p50"/>
            <p:cNvSpPr/>
            <p:nvPr/>
          </p:nvSpPr>
          <p:spPr>
            <a:xfrm>
              <a:off x="3422860" y="3055296"/>
              <a:ext cx="35014" cy="2985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445" y="1"/>
                  </a:moveTo>
                  <a:cubicBezTo>
                    <a:pt x="156" y="1"/>
                    <a:pt x="0" y="348"/>
                    <a:pt x="197" y="558"/>
                  </a:cubicBezTo>
                  <a:cubicBezTo>
                    <a:pt x="267" y="632"/>
                    <a:pt x="354" y="665"/>
                    <a:pt x="440" y="665"/>
                  </a:cubicBezTo>
                  <a:cubicBezTo>
                    <a:pt x="606" y="665"/>
                    <a:pt x="765" y="540"/>
                    <a:pt x="773" y="346"/>
                  </a:cubicBezTo>
                  <a:cubicBezTo>
                    <a:pt x="779" y="161"/>
                    <a:pt x="639" y="7"/>
                    <a:pt x="453" y="1"/>
                  </a:cubicBezTo>
                  <a:cubicBezTo>
                    <a:pt x="450" y="1"/>
                    <a:pt x="448" y="1"/>
                    <a:pt x="445" y="1"/>
                  </a:cubicBezTo>
                  <a:close/>
                </a:path>
              </a:pathLst>
            </a:custGeom>
            <a:solidFill>
              <a:srgbClr val="DA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" name="Google Shape;3959;p50"/>
            <p:cNvSpPr/>
            <p:nvPr/>
          </p:nvSpPr>
          <p:spPr>
            <a:xfrm>
              <a:off x="3158739" y="2804776"/>
              <a:ext cx="743334" cy="279620"/>
            </a:xfrm>
            <a:custGeom>
              <a:avLst/>
              <a:gdLst/>
              <a:ahLst/>
              <a:cxnLst/>
              <a:rect l="l" t="t" r="r" b="b"/>
              <a:pathLst>
                <a:path w="16559" h="6229" extrusionOk="0">
                  <a:moveTo>
                    <a:pt x="7284" y="1"/>
                  </a:moveTo>
                  <a:cubicBezTo>
                    <a:pt x="7182" y="1"/>
                    <a:pt x="7079" y="7"/>
                    <a:pt x="6971" y="13"/>
                  </a:cubicBezTo>
                  <a:lnTo>
                    <a:pt x="6977" y="13"/>
                  </a:lnTo>
                  <a:cubicBezTo>
                    <a:pt x="6612" y="45"/>
                    <a:pt x="6260" y="129"/>
                    <a:pt x="5927" y="263"/>
                  </a:cubicBezTo>
                  <a:cubicBezTo>
                    <a:pt x="5588" y="391"/>
                    <a:pt x="5268" y="570"/>
                    <a:pt x="4974" y="788"/>
                  </a:cubicBezTo>
                  <a:cubicBezTo>
                    <a:pt x="4506" y="1127"/>
                    <a:pt x="4129" y="1575"/>
                    <a:pt x="3873" y="2094"/>
                  </a:cubicBezTo>
                  <a:cubicBezTo>
                    <a:pt x="3655" y="2023"/>
                    <a:pt x="3431" y="1966"/>
                    <a:pt x="3201" y="1934"/>
                  </a:cubicBezTo>
                  <a:cubicBezTo>
                    <a:pt x="3092" y="1921"/>
                    <a:pt x="2977" y="1914"/>
                    <a:pt x="2862" y="1914"/>
                  </a:cubicBezTo>
                  <a:cubicBezTo>
                    <a:pt x="2772" y="1914"/>
                    <a:pt x="2689" y="1914"/>
                    <a:pt x="2599" y="1921"/>
                  </a:cubicBezTo>
                  <a:cubicBezTo>
                    <a:pt x="2420" y="1940"/>
                    <a:pt x="2247" y="1972"/>
                    <a:pt x="2081" y="2017"/>
                  </a:cubicBezTo>
                  <a:cubicBezTo>
                    <a:pt x="1601" y="2151"/>
                    <a:pt x="1166" y="2414"/>
                    <a:pt x="826" y="2778"/>
                  </a:cubicBezTo>
                  <a:cubicBezTo>
                    <a:pt x="602" y="3022"/>
                    <a:pt x="417" y="3303"/>
                    <a:pt x="282" y="3604"/>
                  </a:cubicBezTo>
                  <a:cubicBezTo>
                    <a:pt x="122" y="3975"/>
                    <a:pt x="26" y="4366"/>
                    <a:pt x="1" y="4769"/>
                  </a:cubicBezTo>
                  <a:cubicBezTo>
                    <a:pt x="1" y="4788"/>
                    <a:pt x="7" y="4801"/>
                    <a:pt x="26" y="4807"/>
                  </a:cubicBezTo>
                  <a:cubicBezTo>
                    <a:pt x="26" y="4814"/>
                    <a:pt x="33" y="4820"/>
                    <a:pt x="33" y="4826"/>
                  </a:cubicBezTo>
                  <a:cubicBezTo>
                    <a:pt x="45" y="4833"/>
                    <a:pt x="52" y="4839"/>
                    <a:pt x="65" y="4839"/>
                  </a:cubicBezTo>
                  <a:lnTo>
                    <a:pt x="148" y="4846"/>
                  </a:lnTo>
                  <a:lnTo>
                    <a:pt x="436" y="4871"/>
                  </a:lnTo>
                  <a:lnTo>
                    <a:pt x="474" y="4871"/>
                  </a:lnTo>
                  <a:lnTo>
                    <a:pt x="724" y="4890"/>
                  </a:lnTo>
                  <a:lnTo>
                    <a:pt x="1454" y="4954"/>
                  </a:lnTo>
                  <a:lnTo>
                    <a:pt x="2868" y="5082"/>
                  </a:lnTo>
                  <a:lnTo>
                    <a:pt x="4302" y="5210"/>
                  </a:lnTo>
                  <a:lnTo>
                    <a:pt x="5742" y="5338"/>
                  </a:lnTo>
                  <a:lnTo>
                    <a:pt x="8552" y="5588"/>
                  </a:lnTo>
                  <a:lnTo>
                    <a:pt x="11368" y="5838"/>
                  </a:lnTo>
                  <a:lnTo>
                    <a:pt x="13352" y="6011"/>
                  </a:lnTo>
                  <a:lnTo>
                    <a:pt x="15534" y="6203"/>
                  </a:lnTo>
                  <a:lnTo>
                    <a:pt x="15797" y="6228"/>
                  </a:lnTo>
                  <a:cubicBezTo>
                    <a:pt x="15963" y="6203"/>
                    <a:pt x="16136" y="6177"/>
                    <a:pt x="16302" y="6158"/>
                  </a:cubicBezTo>
                  <a:lnTo>
                    <a:pt x="16558" y="6113"/>
                  </a:lnTo>
                  <a:cubicBezTo>
                    <a:pt x="16558" y="6100"/>
                    <a:pt x="16552" y="6087"/>
                    <a:pt x="16546" y="6081"/>
                  </a:cubicBezTo>
                  <a:lnTo>
                    <a:pt x="16546" y="6062"/>
                  </a:lnTo>
                  <a:cubicBezTo>
                    <a:pt x="16539" y="6011"/>
                    <a:pt x="16526" y="5959"/>
                    <a:pt x="16507" y="5902"/>
                  </a:cubicBezTo>
                  <a:cubicBezTo>
                    <a:pt x="16482" y="5799"/>
                    <a:pt x="16450" y="5697"/>
                    <a:pt x="16411" y="5601"/>
                  </a:cubicBezTo>
                  <a:cubicBezTo>
                    <a:pt x="16328" y="5396"/>
                    <a:pt x="16232" y="5198"/>
                    <a:pt x="16123" y="5018"/>
                  </a:cubicBezTo>
                  <a:cubicBezTo>
                    <a:pt x="15893" y="4641"/>
                    <a:pt x="15617" y="4302"/>
                    <a:pt x="15297" y="4001"/>
                  </a:cubicBezTo>
                  <a:cubicBezTo>
                    <a:pt x="15163" y="3866"/>
                    <a:pt x="15003" y="3732"/>
                    <a:pt x="14811" y="3585"/>
                  </a:cubicBezTo>
                  <a:cubicBezTo>
                    <a:pt x="14645" y="3450"/>
                    <a:pt x="14465" y="3322"/>
                    <a:pt x="14286" y="3201"/>
                  </a:cubicBezTo>
                  <a:cubicBezTo>
                    <a:pt x="13934" y="2970"/>
                    <a:pt x="13557" y="2772"/>
                    <a:pt x="13166" y="2612"/>
                  </a:cubicBezTo>
                  <a:cubicBezTo>
                    <a:pt x="12782" y="2458"/>
                    <a:pt x="12373" y="2356"/>
                    <a:pt x="11963" y="2311"/>
                  </a:cubicBezTo>
                  <a:cubicBezTo>
                    <a:pt x="11816" y="2292"/>
                    <a:pt x="11668" y="2286"/>
                    <a:pt x="11521" y="2286"/>
                  </a:cubicBezTo>
                  <a:cubicBezTo>
                    <a:pt x="11240" y="2286"/>
                    <a:pt x="10958" y="2311"/>
                    <a:pt x="10683" y="2369"/>
                  </a:cubicBezTo>
                  <a:cubicBezTo>
                    <a:pt x="10651" y="2375"/>
                    <a:pt x="10612" y="2382"/>
                    <a:pt x="10574" y="2394"/>
                  </a:cubicBezTo>
                  <a:cubicBezTo>
                    <a:pt x="10529" y="2286"/>
                    <a:pt x="10484" y="2190"/>
                    <a:pt x="10440" y="2100"/>
                  </a:cubicBezTo>
                  <a:cubicBezTo>
                    <a:pt x="10395" y="2004"/>
                    <a:pt x="10350" y="1921"/>
                    <a:pt x="10299" y="1837"/>
                  </a:cubicBezTo>
                  <a:cubicBezTo>
                    <a:pt x="10196" y="1665"/>
                    <a:pt x="10088" y="1505"/>
                    <a:pt x="9960" y="1351"/>
                  </a:cubicBezTo>
                  <a:cubicBezTo>
                    <a:pt x="9710" y="1037"/>
                    <a:pt x="9416" y="775"/>
                    <a:pt x="9089" y="551"/>
                  </a:cubicBezTo>
                  <a:cubicBezTo>
                    <a:pt x="8763" y="340"/>
                    <a:pt x="8411" y="180"/>
                    <a:pt x="8033" y="90"/>
                  </a:cubicBezTo>
                  <a:cubicBezTo>
                    <a:pt x="7790" y="26"/>
                    <a:pt x="7534" y="1"/>
                    <a:pt x="7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" name="Google Shape;3960;p50"/>
            <p:cNvSpPr/>
            <p:nvPr/>
          </p:nvSpPr>
          <p:spPr>
            <a:xfrm>
              <a:off x="3202999" y="2889525"/>
              <a:ext cx="111237" cy="18944"/>
            </a:xfrm>
            <a:custGeom>
              <a:avLst/>
              <a:gdLst/>
              <a:ahLst/>
              <a:cxnLst/>
              <a:rect l="l" t="t" r="r" b="b"/>
              <a:pathLst>
                <a:path w="2478" h="422" extrusionOk="0">
                  <a:moveTo>
                    <a:pt x="1511" y="1"/>
                  </a:moveTo>
                  <a:cubicBezTo>
                    <a:pt x="1408" y="1"/>
                    <a:pt x="1312" y="1"/>
                    <a:pt x="1210" y="14"/>
                  </a:cubicBezTo>
                  <a:cubicBezTo>
                    <a:pt x="794" y="26"/>
                    <a:pt x="391" y="142"/>
                    <a:pt x="26" y="346"/>
                  </a:cubicBezTo>
                  <a:cubicBezTo>
                    <a:pt x="20" y="346"/>
                    <a:pt x="13" y="359"/>
                    <a:pt x="7" y="366"/>
                  </a:cubicBezTo>
                  <a:cubicBezTo>
                    <a:pt x="0" y="378"/>
                    <a:pt x="0" y="385"/>
                    <a:pt x="7" y="398"/>
                  </a:cubicBezTo>
                  <a:cubicBezTo>
                    <a:pt x="13" y="404"/>
                    <a:pt x="20" y="410"/>
                    <a:pt x="26" y="417"/>
                  </a:cubicBezTo>
                  <a:cubicBezTo>
                    <a:pt x="32" y="420"/>
                    <a:pt x="39" y="422"/>
                    <a:pt x="44" y="422"/>
                  </a:cubicBezTo>
                  <a:cubicBezTo>
                    <a:pt x="50" y="422"/>
                    <a:pt x="55" y="420"/>
                    <a:pt x="58" y="417"/>
                  </a:cubicBezTo>
                  <a:cubicBezTo>
                    <a:pt x="231" y="321"/>
                    <a:pt x="410" y="244"/>
                    <a:pt x="596" y="193"/>
                  </a:cubicBezTo>
                  <a:cubicBezTo>
                    <a:pt x="888" y="116"/>
                    <a:pt x="1187" y="78"/>
                    <a:pt x="1485" y="78"/>
                  </a:cubicBezTo>
                  <a:lnTo>
                    <a:pt x="1485" y="78"/>
                  </a:lnTo>
                  <a:cubicBezTo>
                    <a:pt x="1799" y="84"/>
                    <a:pt x="2113" y="103"/>
                    <a:pt x="2426" y="148"/>
                  </a:cubicBezTo>
                  <a:cubicBezTo>
                    <a:pt x="2429" y="149"/>
                    <a:pt x="2433" y="149"/>
                    <a:pt x="2436" y="149"/>
                  </a:cubicBezTo>
                  <a:cubicBezTo>
                    <a:pt x="2456" y="149"/>
                    <a:pt x="2471" y="133"/>
                    <a:pt x="2471" y="116"/>
                  </a:cubicBezTo>
                  <a:cubicBezTo>
                    <a:pt x="2477" y="97"/>
                    <a:pt x="2458" y="71"/>
                    <a:pt x="2439" y="71"/>
                  </a:cubicBezTo>
                  <a:cubicBezTo>
                    <a:pt x="2132" y="26"/>
                    <a:pt x="1818" y="7"/>
                    <a:pt x="1511" y="1"/>
                  </a:cubicBezTo>
                  <a:close/>
                </a:path>
              </a:pathLst>
            </a:custGeom>
            <a:solidFill>
              <a:srgbClr val="1B7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" name="Google Shape;3961;p50"/>
            <p:cNvSpPr/>
            <p:nvPr/>
          </p:nvSpPr>
          <p:spPr>
            <a:xfrm>
              <a:off x="3130011" y="2806527"/>
              <a:ext cx="743603" cy="279844"/>
            </a:xfrm>
            <a:custGeom>
              <a:avLst/>
              <a:gdLst/>
              <a:ahLst/>
              <a:cxnLst/>
              <a:rect l="l" t="t" r="r" b="b"/>
              <a:pathLst>
                <a:path w="16565" h="6234" extrusionOk="0">
                  <a:moveTo>
                    <a:pt x="7278" y="0"/>
                  </a:moveTo>
                  <a:cubicBezTo>
                    <a:pt x="7182" y="0"/>
                    <a:pt x="7073" y="6"/>
                    <a:pt x="6971" y="13"/>
                  </a:cubicBezTo>
                  <a:cubicBezTo>
                    <a:pt x="6612" y="45"/>
                    <a:pt x="6260" y="128"/>
                    <a:pt x="5921" y="256"/>
                  </a:cubicBezTo>
                  <a:cubicBezTo>
                    <a:pt x="5588" y="390"/>
                    <a:pt x="5268" y="563"/>
                    <a:pt x="4974" y="781"/>
                  </a:cubicBezTo>
                  <a:cubicBezTo>
                    <a:pt x="4506" y="1120"/>
                    <a:pt x="4129" y="1568"/>
                    <a:pt x="3873" y="2087"/>
                  </a:cubicBezTo>
                  <a:cubicBezTo>
                    <a:pt x="3655" y="2016"/>
                    <a:pt x="3425" y="1965"/>
                    <a:pt x="3201" y="1927"/>
                  </a:cubicBezTo>
                  <a:cubicBezTo>
                    <a:pt x="3086" y="1914"/>
                    <a:pt x="2970" y="1907"/>
                    <a:pt x="2855" y="1907"/>
                  </a:cubicBezTo>
                  <a:cubicBezTo>
                    <a:pt x="2772" y="1907"/>
                    <a:pt x="2682" y="1914"/>
                    <a:pt x="2593" y="1920"/>
                  </a:cubicBezTo>
                  <a:cubicBezTo>
                    <a:pt x="2420" y="1933"/>
                    <a:pt x="2247" y="1965"/>
                    <a:pt x="2081" y="2010"/>
                  </a:cubicBezTo>
                  <a:cubicBezTo>
                    <a:pt x="1601" y="2144"/>
                    <a:pt x="1165" y="2407"/>
                    <a:pt x="826" y="2771"/>
                  </a:cubicBezTo>
                  <a:cubicBezTo>
                    <a:pt x="602" y="3015"/>
                    <a:pt x="417" y="3296"/>
                    <a:pt x="282" y="3597"/>
                  </a:cubicBezTo>
                  <a:cubicBezTo>
                    <a:pt x="122" y="3968"/>
                    <a:pt x="26" y="4359"/>
                    <a:pt x="1" y="4762"/>
                  </a:cubicBezTo>
                  <a:cubicBezTo>
                    <a:pt x="1" y="4781"/>
                    <a:pt x="7" y="4794"/>
                    <a:pt x="26" y="4800"/>
                  </a:cubicBezTo>
                  <a:cubicBezTo>
                    <a:pt x="26" y="4807"/>
                    <a:pt x="33" y="4813"/>
                    <a:pt x="33" y="4819"/>
                  </a:cubicBezTo>
                  <a:cubicBezTo>
                    <a:pt x="45" y="4826"/>
                    <a:pt x="52" y="4826"/>
                    <a:pt x="65" y="4832"/>
                  </a:cubicBezTo>
                  <a:lnTo>
                    <a:pt x="141" y="4839"/>
                  </a:lnTo>
                  <a:lnTo>
                    <a:pt x="474" y="4864"/>
                  </a:lnTo>
                  <a:lnTo>
                    <a:pt x="724" y="4890"/>
                  </a:lnTo>
                  <a:lnTo>
                    <a:pt x="1447" y="4954"/>
                  </a:lnTo>
                  <a:lnTo>
                    <a:pt x="2868" y="5075"/>
                  </a:lnTo>
                  <a:lnTo>
                    <a:pt x="4302" y="5203"/>
                  </a:lnTo>
                  <a:lnTo>
                    <a:pt x="5742" y="5331"/>
                  </a:lnTo>
                  <a:lnTo>
                    <a:pt x="8551" y="5581"/>
                  </a:lnTo>
                  <a:lnTo>
                    <a:pt x="11368" y="5831"/>
                  </a:lnTo>
                  <a:lnTo>
                    <a:pt x="13352" y="6004"/>
                  </a:lnTo>
                  <a:lnTo>
                    <a:pt x="15534" y="6196"/>
                  </a:lnTo>
                  <a:lnTo>
                    <a:pt x="15982" y="6234"/>
                  </a:lnTo>
                  <a:lnTo>
                    <a:pt x="16257" y="6208"/>
                  </a:lnTo>
                  <a:lnTo>
                    <a:pt x="16565" y="6170"/>
                  </a:lnTo>
                  <a:cubicBezTo>
                    <a:pt x="16558" y="6132"/>
                    <a:pt x="16552" y="6093"/>
                    <a:pt x="16546" y="6055"/>
                  </a:cubicBezTo>
                  <a:cubicBezTo>
                    <a:pt x="16533" y="6004"/>
                    <a:pt x="16520" y="5952"/>
                    <a:pt x="16507" y="5895"/>
                  </a:cubicBezTo>
                  <a:cubicBezTo>
                    <a:pt x="16475" y="5792"/>
                    <a:pt x="16443" y="5690"/>
                    <a:pt x="16405" y="5594"/>
                  </a:cubicBezTo>
                  <a:cubicBezTo>
                    <a:pt x="16322" y="5389"/>
                    <a:pt x="16225" y="5197"/>
                    <a:pt x="16117" y="5011"/>
                  </a:cubicBezTo>
                  <a:cubicBezTo>
                    <a:pt x="15886" y="4634"/>
                    <a:pt x="15617" y="4295"/>
                    <a:pt x="15297" y="3994"/>
                  </a:cubicBezTo>
                  <a:cubicBezTo>
                    <a:pt x="15144" y="3847"/>
                    <a:pt x="14977" y="3706"/>
                    <a:pt x="14811" y="3578"/>
                  </a:cubicBezTo>
                  <a:cubicBezTo>
                    <a:pt x="14638" y="3443"/>
                    <a:pt x="14459" y="3315"/>
                    <a:pt x="14280" y="3200"/>
                  </a:cubicBezTo>
                  <a:cubicBezTo>
                    <a:pt x="13928" y="2963"/>
                    <a:pt x="13557" y="2765"/>
                    <a:pt x="13160" y="2605"/>
                  </a:cubicBezTo>
                  <a:cubicBezTo>
                    <a:pt x="12776" y="2451"/>
                    <a:pt x="12372" y="2349"/>
                    <a:pt x="11963" y="2304"/>
                  </a:cubicBezTo>
                  <a:cubicBezTo>
                    <a:pt x="11816" y="2285"/>
                    <a:pt x="11668" y="2279"/>
                    <a:pt x="11521" y="2279"/>
                  </a:cubicBezTo>
                  <a:cubicBezTo>
                    <a:pt x="11240" y="2279"/>
                    <a:pt x="10958" y="2304"/>
                    <a:pt x="10683" y="2362"/>
                  </a:cubicBezTo>
                  <a:cubicBezTo>
                    <a:pt x="10644" y="2368"/>
                    <a:pt x="10606" y="2375"/>
                    <a:pt x="10574" y="2381"/>
                  </a:cubicBezTo>
                  <a:cubicBezTo>
                    <a:pt x="10523" y="2266"/>
                    <a:pt x="10478" y="2170"/>
                    <a:pt x="10440" y="2087"/>
                  </a:cubicBezTo>
                  <a:cubicBezTo>
                    <a:pt x="10395" y="2003"/>
                    <a:pt x="10350" y="1914"/>
                    <a:pt x="10299" y="1830"/>
                  </a:cubicBezTo>
                  <a:cubicBezTo>
                    <a:pt x="10196" y="1658"/>
                    <a:pt x="10081" y="1491"/>
                    <a:pt x="9960" y="1338"/>
                  </a:cubicBezTo>
                  <a:cubicBezTo>
                    <a:pt x="9710" y="1037"/>
                    <a:pt x="9416" y="768"/>
                    <a:pt x="9083" y="557"/>
                  </a:cubicBezTo>
                  <a:cubicBezTo>
                    <a:pt x="8763" y="339"/>
                    <a:pt x="8404" y="179"/>
                    <a:pt x="8033" y="90"/>
                  </a:cubicBezTo>
                  <a:cubicBezTo>
                    <a:pt x="7783" y="32"/>
                    <a:pt x="7534" y="0"/>
                    <a:pt x="7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78" name="Google Shape;3962;p50"/>
            <p:cNvGrpSpPr/>
            <p:nvPr/>
          </p:nvGrpSpPr>
          <p:grpSpPr>
            <a:xfrm>
              <a:off x="3145811" y="2820308"/>
              <a:ext cx="706806" cy="252764"/>
              <a:chOff x="3145811" y="2820308"/>
              <a:chExt cx="706806" cy="252764"/>
            </a:xfrm>
          </p:grpSpPr>
          <p:sp>
            <p:nvSpPr>
              <p:cNvPr id="468" name="Google Shape;3963;p50"/>
              <p:cNvSpPr/>
              <p:nvPr/>
            </p:nvSpPr>
            <p:spPr>
              <a:xfrm>
                <a:off x="3145811" y="3005875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77" y="1"/>
                    </a:moveTo>
                    <a:cubicBezTo>
                      <a:pt x="33" y="1"/>
                      <a:pt x="1" y="33"/>
                      <a:pt x="1" y="78"/>
                    </a:cubicBezTo>
                    <a:cubicBezTo>
                      <a:pt x="1" y="129"/>
                      <a:pt x="38" y="160"/>
                      <a:pt x="77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4"/>
                      <a:pt x="154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9" name="Google Shape;3964;p50"/>
              <p:cNvSpPr/>
              <p:nvPr/>
            </p:nvSpPr>
            <p:spPr>
              <a:xfrm>
                <a:off x="3155013" y="2975171"/>
                <a:ext cx="8394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8" extrusionOk="0">
                    <a:moveTo>
                      <a:pt x="77" y="0"/>
                    </a:moveTo>
                    <a:cubicBezTo>
                      <a:pt x="32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9" y="151"/>
                      <a:pt x="135" y="134"/>
                    </a:cubicBezTo>
                    <a:cubicBezTo>
                      <a:pt x="186" y="83"/>
                      <a:pt x="14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0" name="Google Shape;3965;p50"/>
              <p:cNvSpPr/>
              <p:nvPr/>
            </p:nvSpPr>
            <p:spPr>
              <a:xfrm>
                <a:off x="3171398" y="2945276"/>
                <a:ext cx="8664" cy="7272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2" extrusionOk="0">
                    <a:moveTo>
                      <a:pt x="83" y="0"/>
                    </a:moveTo>
                    <a:cubicBezTo>
                      <a:pt x="39" y="0"/>
                      <a:pt x="0" y="39"/>
                      <a:pt x="0" y="84"/>
                    </a:cubicBezTo>
                    <a:cubicBezTo>
                      <a:pt x="0" y="132"/>
                      <a:pt x="42" y="162"/>
                      <a:pt x="85" y="162"/>
                    </a:cubicBezTo>
                    <a:cubicBezTo>
                      <a:pt x="105" y="162"/>
                      <a:pt x="125" y="155"/>
                      <a:pt x="141" y="141"/>
                    </a:cubicBezTo>
                    <a:cubicBezTo>
                      <a:pt x="192" y="90"/>
                      <a:pt x="154" y="0"/>
                      <a:pt x="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1" name="Google Shape;3966;p50"/>
              <p:cNvSpPr/>
              <p:nvPr/>
            </p:nvSpPr>
            <p:spPr>
              <a:xfrm>
                <a:off x="3198375" y="2921979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84" y="1"/>
                    </a:moveTo>
                    <a:cubicBezTo>
                      <a:pt x="39" y="1"/>
                      <a:pt x="1" y="33"/>
                      <a:pt x="1" y="78"/>
                    </a:cubicBezTo>
                    <a:cubicBezTo>
                      <a:pt x="1" y="129"/>
                      <a:pt x="41" y="160"/>
                      <a:pt x="81" y="160"/>
                    </a:cubicBezTo>
                    <a:cubicBezTo>
                      <a:pt x="100" y="160"/>
                      <a:pt x="120" y="152"/>
                      <a:pt x="135" y="135"/>
                    </a:cubicBezTo>
                    <a:cubicBezTo>
                      <a:pt x="187" y="84"/>
                      <a:pt x="155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2" name="Google Shape;3967;p50"/>
              <p:cNvSpPr/>
              <p:nvPr/>
            </p:nvSpPr>
            <p:spPr>
              <a:xfrm>
                <a:off x="3238325" y="2908513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84" y="0"/>
                    </a:moveTo>
                    <a:cubicBezTo>
                      <a:pt x="39" y="0"/>
                      <a:pt x="1" y="32"/>
                      <a:pt x="1" y="77"/>
                    </a:cubicBezTo>
                    <a:cubicBezTo>
                      <a:pt x="1" y="125"/>
                      <a:pt x="42" y="158"/>
                      <a:pt x="85" y="158"/>
                    </a:cubicBezTo>
                    <a:cubicBezTo>
                      <a:pt x="105" y="158"/>
                      <a:pt x="125" y="151"/>
                      <a:pt x="141" y="135"/>
                    </a:cubicBezTo>
                    <a:cubicBezTo>
                      <a:pt x="186" y="83"/>
                      <a:pt x="154" y="0"/>
                      <a:pt x="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3" name="Google Shape;3968;p50"/>
              <p:cNvSpPr/>
              <p:nvPr/>
            </p:nvSpPr>
            <p:spPr>
              <a:xfrm>
                <a:off x="3272216" y="2909949"/>
                <a:ext cx="8394" cy="7182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0" extrusionOk="0">
                    <a:moveTo>
                      <a:pt x="78" y="0"/>
                    </a:moveTo>
                    <a:cubicBezTo>
                      <a:pt x="33" y="0"/>
                      <a:pt x="1" y="39"/>
                      <a:pt x="1" y="83"/>
                    </a:cubicBezTo>
                    <a:cubicBezTo>
                      <a:pt x="1" y="130"/>
                      <a:pt x="37" y="160"/>
                      <a:pt x="77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3"/>
                      <a:pt x="148" y="0"/>
                      <a:pt x="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4" name="Google Shape;3969;p50"/>
              <p:cNvSpPr/>
              <p:nvPr/>
            </p:nvSpPr>
            <p:spPr>
              <a:xfrm>
                <a:off x="3307004" y="2912508"/>
                <a:ext cx="8350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9" extrusionOk="0">
                    <a:moveTo>
                      <a:pt x="83" y="1"/>
                    </a:moveTo>
                    <a:cubicBezTo>
                      <a:pt x="39" y="1"/>
                      <a:pt x="0" y="33"/>
                      <a:pt x="0" y="78"/>
                    </a:cubicBezTo>
                    <a:cubicBezTo>
                      <a:pt x="0" y="126"/>
                      <a:pt x="42" y="159"/>
                      <a:pt x="85" y="159"/>
                    </a:cubicBezTo>
                    <a:cubicBezTo>
                      <a:pt x="105" y="159"/>
                      <a:pt x="125" y="151"/>
                      <a:pt x="141" y="135"/>
                    </a:cubicBezTo>
                    <a:cubicBezTo>
                      <a:pt x="186" y="84"/>
                      <a:pt x="154" y="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5" name="Google Shape;3970;p50"/>
              <p:cNvSpPr/>
              <p:nvPr/>
            </p:nvSpPr>
            <p:spPr>
              <a:xfrm>
                <a:off x="3330840" y="2885216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77" y="1"/>
                    </a:moveTo>
                    <a:cubicBezTo>
                      <a:pt x="32" y="1"/>
                      <a:pt x="0" y="39"/>
                      <a:pt x="0" y="84"/>
                    </a:cubicBezTo>
                    <a:cubicBezTo>
                      <a:pt x="0" y="130"/>
                      <a:pt x="37" y="160"/>
                      <a:pt x="76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4"/>
                      <a:pt x="148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6" name="Google Shape;3971;p50"/>
              <p:cNvSpPr/>
              <p:nvPr/>
            </p:nvSpPr>
            <p:spPr>
              <a:xfrm>
                <a:off x="3354406" y="2855365"/>
                <a:ext cx="8350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8" extrusionOk="0">
                    <a:moveTo>
                      <a:pt x="77" y="0"/>
                    </a:moveTo>
                    <a:cubicBezTo>
                      <a:pt x="32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8" y="151"/>
                      <a:pt x="135" y="134"/>
                    </a:cubicBezTo>
                    <a:cubicBezTo>
                      <a:pt x="186" y="83"/>
                      <a:pt x="147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7" name="Google Shape;3972;p50"/>
              <p:cNvSpPr/>
              <p:nvPr/>
            </p:nvSpPr>
            <p:spPr>
              <a:xfrm>
                <a:off x="3388565" y="2834088"/>
                <a:ext cx="8394" cy="740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5" extrusionOk="0">
                    <a:moveTo>
                      <a:pt x="84" y="0"/>
                    </a:moveTo>
                    <a:cubicBezTo>
                      <a:pt x="39" y="0"/>
                      <a:pt x="1" y="39"/>
                      <a:pt x="1" y="84"/>
                    </a:cubicBezTo>
                    <a:cubicBezTo>
                      <a:pt x="1" y="132"/>
                      <a:pt x="40" y="165"/>
                      <a:pt x="80" y="165"/>
                    </a:cubicBezTo>
                    <a:cubicBezTo>
                      <a:pt x="99" y="165"/>
                      <a:pt x="119" y="158"/>
                      <a:pt x="135" y="141"/>
                    </a:cubicBezTo>
                    <a:cubicBezTo>
                      <a:pt x="187" y="90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8" name="Google Shape;3973;p50"/>
              <p:cNvSpPr/>
              <p:nvPr/>
            </p:nvSpPr>
            <p:spPr>
              <a:xfrm>
                <a:off x="3427079" y="2824303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84" y="1"/>
                    </a:moveTo>
                    <a:cubicBezTo>
                      <a:pt x="39" y="1"/>
                      <a:pt x="1" y="33"/>
                      <a:pt x="1" y="78"/>
                    </a:cubicBezTo>
                    <a:cubicBezTo>
                      <a:pt x="1" y="126"/>
                      <a:pt x="42" y="159"/>
                      <a:pt x="85" y="159"/>
                    </a:cubicBezTo>
                    <a:cubicBezTo>
                      <a:pt x="105" y="159"/>
                      <a:pt x="125" y="152"/>
                      <a:pt x="141" y="135"/>
                    </a:cubicBezTo>
                    <a:cubicBezTo>
                      <a:pt x="186" y="84"/>
                      <a:pt x="154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9" name="Google Shape;3974;p50"/>
              <p:cNvSpPr/>
              <p:nvPr/>
            </p:nvSpPr>
            <p:spPr>
              <a:xfrm>
                <a:off x="3468466" y="2820308"/>
                <a:ext cx="8350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9" extrusionOk="0">
                    <a:moveTo>
                      <a:pt x="83" y="0"/>
                    </a:moveTo>
                    <a:cubicBezTo>
                      <a:pt x="39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8" y="151"/>
                      <a:pt x="135" y="135"/>
                    </a:cubicBezTo>
                    <a:cubicBezTo>
                      <a:pt x="186" y="83"/>
                      <a:pt x="154" y="0"/>
                      <a:pt x="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0" name="Google Shape;3975;p50"/>
              <p:cNvSpPr/>
              <p:nvPr/>
            </p:nvSpPr>
            <p:spPr>
              <a:xfrm>
                <a:off x="3506666" y="2831799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77" y="0"/>
                    </a:moveTo>
                    <a:cubicBezTo>
                      <a:pt x="32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9" y="151"/>
                      <a:pt x="135" y="135"/>
                    </a:cubicBezTo>
                    <a:cubicBezTo>
                      <a:pt x="186" y="83"/>
                      <a:pt x="14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1" name="Google Shape;3976;p50"/>
              <p:cNvSpPr/>
              <p:nvPr/>
            </p:nvSpPr>
            <p:spPr>
              <a:xfrm>
                <a:off x="3533958" y="2855051"/>
                <a:ext cx="8394" cy="731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4" y="1"/>
                    </a:moveTo>
                    <a:cubicBezTo>
                      <a:pt x="39" y="1"/>
                      <a:pt x="1" y="39"/>
                      <a:pt x="1" y="84"/>
                    </a:cubicBezTo>
                    <a:cubicBezTo>
                      <a:pt x="1" y="132"/>
                      <a:pt x="42" y="162"/>
                      <a:pt x="83" y="162"/>
                    </a:cubicBezTo>
                    <a:cubicBezTo>
                      <a:pt x="102" y="162"/>
                      <a:pt x="121" y="156"/>
                      <a:pt x="135" y="141"/>
                    </a:cubicBezTo>
                    <a:cubicBezTo>
                      <a:pt x="186" y="90"/>
                      <a:pt x="154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2" name="Google Shape;3977;p50"/>
              <p:cNvSpPr/>
              <p:nvPr/>
            </p:nvSpPr>
            <p:spPr>
              <a:xfrm>
                <a:off x="3556940" y="2882433"/>
                <a:ext cx="722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59" extrusionOk="0">
                    <a:moveTo>
                      <a:pt x="81" y="0"/>
                    </a:moveTo>
                    <a:cubicBezTo>
                      <a:pt x="41" y="0"/>
                      <a:pt x="1" y="27"/>
                      <a:pt x="1" y="82"/>
                    </a:cubicBezTo>
                    <a:cubicBezTo>
                      <a:pt x="1" y="133"/>
                      <a:pt x="41" y="159"/>
                      <a:pt x="81" y="159"/>
                    </a:cubicBezTo>
                    <a:cubicBezTo>
                      <a:pt x="121" y="159"/>
                      <a:pt x="161" y="133"/>
                      <a:pt x="161" y="82"/>
                    </a:cubicBezTo>
                    <a:cubicBezTo>
                      <a:pt x="161" y="27"/>
                      <a:pt x="121" y="0"/>
                      <a:pt x="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3" name="Google Shape;3978;p50"/>
              <p:cNvSpPr/>
              <p:nvPr/>
            </p:nvSpPr>
            <p:spPr>
              <a:xfrm>
                <a:off x="3580192" y="2917670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84" y="1"/>
                    </a:moveTo>
                    <a:cubicBezTo>
                      <a:pt x="39" y="1"/>
                      <a:pt x="1" y="39"/>
                      <a:pt x="1" y="84"/>
                    </a:cubicBezTo>
                    <a:cubicBezTo>
                      <a:pt x="1" y="131"/>
                      <a:pt x="40" y="160"/>
                      <a:pt x="80" y="160"/>
                    </a:cubicBezTo>
                    <a:cubicBezTo>
                      <a:pt x="100" y="160"/>
                      <a:pt x="120" y="153"/>
                      <a:pt x="135" y="135"/>
                    </a:cubicBezTo>
                    <a:cubicBezTo>
                      <a:pt x="187" y="91"/>
                      <a:pt x="155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4" name="Google Shape;3979;p50"/>
              <p:cNvSpPr/>
              <p:nvPr/>
            </p:nvSpPr>
            <p:spPr>
              <a:xfrm>
                <a:off x="3616147" y="2928308"/>
                <a:ext cx="8350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1" extrusionOk="0">
                    <a:moveTo>
                      <a:pt x="83" y="1"/>
                    </a:moveTo>
                    <a:cubicBezTo>
                      <a:pt x="38" y="1"/>
                      <a:pt x="0" y="39"/>
                      <a:pt x="0" y="84"/>
                    </a:cubicBezTo>
                    <a:cubicBezTo>
                      <a:pt x="0" y="131"/>
                      <a:pt x="39" y="160"/>
                      <a:pt x="81" y="160"/>
                    </a:cubicBezTo>
                    <a:cubicBezTo>
                      <a:pt x="102" y="160"/>
                      <a:pt x="123" y="152"/>
                      <a:pt x="141" y="135"/>
                    </a:cubicBezTo>
                    <a:cubicBezTo>
                      <a:pt x="186" y="84"/>
                      <a:pt x="154" y="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5" name="Google Shape;3980;p50"/>
              <p:cNvSpPr/>
              <p:nvPr/>
            </p:nvSpPr>
            <p:spPr>
              <a:xfrm>
                <a:off x="3661529" y="2928308"/>
                <a:ext cx="8350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1" extrusionOk="0">
                    <a:moveTo>
                      <a:pt x="77" y="1"/>
                    </a:moveTo>
                    <a:cubicBezTo>
                      <a:pt x="32" y="1"/>
                      <a:pt x="0" y="39"/>
                      <a:pt x="0" y="84"/>
                    </a:cubicBezTo>
                    <a:cubicBezTo>
                      <a:pt x="0" y="131"/>
                      <a:pt x="37" y="160"/>
                      <a:pt x="76" y="160"/>
                    </a:cubicBezTo>
                    <a:cubicBezTo>
                      <a:pt x="96" y="160"/>
                      <a:pt x="117" y="152"/>
                      <a:pt x="135" y="135"/>
                    </a:cubicBezTo>
                    <a:cubicBezTo>
                      <a:pt x="186" y="84"/>
                      <a:pt x="154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6" name="Google Shape;3981;p50"/>
              <p:cNvSpPr/>
              <p:nvPr/>
            </p:nvSpPr>
            <p:spPr>
              <a:xfrm>
                <a:off x="3698876" y="2936657"/>
                <a:ext cx="8350" cy="740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5" extrusionOk="0">
                    <a:moveTo>
                      <a:pt x="77" y="0"/>
                    </a:moveTo>
                    <a:cubicBezTo>
                      <a:pt x="32" y="0"/>
                      <a:pt x="0" y="39"/>
                      <a:pt x="0" y="84"/>
                    </a:cubicBezTo>
                    <a:cubicBezTo>
                      <a:pt x="0" y="132"/>
                      <a:pt x="39" y="165"/>
                      <a:pt x="80" y="165"/>
                    </a:cubicBezTo>
                    <a:cubicBezTo>
                      <a:pt x="99" y="165"/>
                      <a:pt x="118" y="157"/>
                      <a:pt x="135" y="141"/>
                    </a:cubicBezTo>
                    <a:cubicBezTo>
                      <a:pt x="186" y="90"/>
                      <a:pt x="14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7" name="Google Shape;3982;p50"/>
              <p:cNvSpPr/>
              <p:nvPr/>
            </p:nvSpPr>
            <p:spPr>
              <a:xfrm>
                <a:off x="3738243" y="2953580"/>
                <a:ext cx="8350" cy="745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6" extrusionOk="0">
                    <a:moveTo>
                      <a:pt x="83" y="1"/>
                    </a:moveTo>
                    <a:cubicBezTo>
                      <a:pt x="39" y="1"/>
                      <a:pt x="0" y="39"/>
                      <a:pt x="0" y="84"/>
                    </a:cubicBezTo>
                    <a:cubicBezTo>
                      <a:pt x="0" y="132"/>
                      <a:pt x="42" y="165"/>
                      <a:pt x="85" y="165"/>
                    </a:cubicBezTo>
                    <a:cubicBezTo>
                      <a:pt x="104" y="165"/>
                      <a:pt x="125" y="158"/>
                      <a:pt x="141" y="142"/>
                    </a:cubicBezTo>
                    <a:cubicBezTo>
                      <a:pt x="186" y="91"/>
                      <a:pt x="154" y="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8" name="Google Shape;3983;p50"/>
              <p:cNvSpPr/>
              <p:nvPr/>
            </p:nvSpPr>
            <p:spPr>
              <a:xfrm>
                <a:off x="3771819" y="2977730"/>
                <a:ext cx="7227" cy="718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81" y="1"/>
                    </a:moveTo>
                    <a:cubicBezTo>
                      <a:pt x="41" y="1"/>
                      <a:pt x="1" y="26"/>
                      <a:pt x="1" y="77"/>
                    </a:cubicBezTo>
                    <a:cubicBezTo>
                      <a:pt x="1" y="132"/>
                      <a:pt x="41" y="159"/>
                      <a:pt x="81" y="159"/>
                    </a:cubicBezTo>
                    <a:cubicBezTo>
                      <a:pt x="121" y="159"/>
                      <a:pt x="161" y="132"/>
                      <a:pt x="161" y="77"/>
                    </a:cubicBezTo>
                    <a:cubicBezTo>
                      <a:pt x="161" y="26"/>
                      <a:pt x="121" y="1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9" name="Google Shape;3984;p50"/>
              <p:cNvSpPr/>
              <p:nvPr/>
            </p:nvSpPr>
            <p:spPr>
              <a:xfrm>
                <a:off x="3799694" y="3000129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78" y="1"/>
                    </a:moveTo>
                    <a:cubicBezTo>
                      <a:pt x="33" y="1"/>
                      <a:pt x="1" y="39"/>
                      <a:pt x="1" y="84"/>
                    </a:cubicBezTo>
                    <a:cubicBezTo>
                      <a:pt x="1" y="131"/>
                      <a:pt x="37" y="160"/>
                      <a:pt x="77" y="160"/>
                    </a:cubicBezTo>
                    <a:cubicBezTo>
                      <a:pt x="97" y="160"/>
                      <a:pt x="118" y="153"/>
                      <a:pt x="135" y="135"/>
                    </a:cubicBezTo>
                    <a:cubicBezTo>
                      <a:pt x="186" y="84"/>
                      <a:pt x="148" y="1"/>
                      <a:pt x="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0" name="Google Shape;3985;p50"/>
              <p:cNvSpPr/>
              <p:nvPr/>
            </p:nvSpPr>
            <p:spPr>
              <a:xfrm>
                <a:off x="3822991" y="3030877"/>
                <a:ext cx="8350" cy="718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77" y="1"/>
                    </a:moveTo>
                    <a:cubicBezTo>
                      <a:pt x="32" y="1"/>
                      <a:pt x="0" y="33"/>
                      <a:pt x="0" y="77"/>
                    </a:cubicBezTo>
                    <a:cubicBezTo>
                      <a:pt x="0" y="129"/>
                      <a:pt x="37" y="160"/>
                      <a:pt x="77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4"/>
                      <a:pt x="14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1" name="Google Shape;3986;p50"/>
              <p:cNvSpPr/>
              <p:nvPr/>
            </p:nvSpPr>
            <p:spPr>
              <a:xfrm>
                <a:off x="3844223" y="3065935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78" y="1"/>
                    </a:moveTo>
                    <a:cubicBezTo>
                      <a:pt x="33" y="1"/>
                      <a:pt x="1" y="33"/>
                      <a:pt x="1" y="77"/>
                    </a:cubicBezTo>
                    <a:cubicBezTo>
                      <a:pt x="1" y="125"/>
                      <a:pt x="40" y="158"/>
                      <a:pt x="80" y="158"/>
                    </a:cubicBezTo>
                    <a:cubicBezTo>
                      <a:pt x="99" y="158"/>
                      <a:pt x="119" y="151"/>
                      <a:pt x="135" y="135"/>
                    </a:cubicBezTo>
                    <a:cubicBezTo>
                      <a:pt x="186" y="84"/>
                      <a:pt x="148" y="1"/>
                      <a:pt x="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9" name="Google Shape;3987;p50"/>
            <p:cNvSpPr/>
            <p:nvPr/>
          </p:nvSpPr>
          <p:spPr>
            <a:xfrm>
              <a:off x="3377388" y="2838981"/>
              <a:ext cx="153165" cy="186518"/>
            </a:xfrm>
            <a:custGeom>
              <a:avLst/>
              <a:gdLst/>
              <a:ahLst/>
              <a:cxnLst/>
              <a:rect l="l" t="t" r="r" b="b"/>
              <a:pathLst>
                <a:path w="3412" h="4155" extrusionOk="0">
                  <a:moveTo>
                    <a:pt x="1760" y="0"/>
                  </a:moveTo>
                  <a:cubicBezTo>
                    <a:pt x="1536" y="704"/>
                    <a:pt x="1376" y="1210"/>
                    <a:pt x="1280" y="1524"/>
                  </a:cubicBezTo>
                  <a:lnTo>
                    <a:pt x="0" y="1472"/>
                  </a:lnTo>
                  <a:lnTo>
                    <a:pt x="973" y="2548"/>
                  </a:lnTo>
                  <a:cubicBezTo>
                    <a:pt x="832" y="3053"/>
                    <a:pt x="692" y="3565"/>
                    <a:pt x="544" y="4071"/>
                  </a:cubicBezTo>
                  <a:lnTo>
                    <a:pt x="1626" y="3194"/>
                  </a:lnTo>
                  <a:lnTo>
                    <a:pt x="2663" y="4154"/>
                  </a:lnTo>
                  <a:cubicBezTo>
                    <a:pt x="2624" y="3981"/>
                    <a:pt x="2343" y="2592"/>
                    <a:pt x="2343" y="2592"/>
                  </a:cubicBezTo>
                  <a:lnTo>
                    <a:pt x="3405" y="1607"/>
                  </a:lnTo>
                  <a:lnTo>
                    <a:pt x="3412" y="1607"/>
                  </a:lnTo>
                  <a:lnTo>
                    <a:pt x="2125" y="1556"/>
                  </a:lnTo>
                  <a:cubicBezTo>
                    <a:pt x="2004" y="1037"/>
                    <a:pt x="1882" y="519"/>
                    <a:pt x="17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" name="Google Shape;3988;p50"/>
            <p:cNvSpPr/>
            <p:nvPr/>
          </p:nvSpPr>
          <p:spPr>
            <a:xfrm>
              <a:off x="3529379" y="3340604"/>
              <a:ext cx="258028" cy="176732"/>
            </a:xfrm>
            <a:custGeom>
              <a:avLst/>
              <a:gdLst/>
              <a:ahLst/>
              <a:cxnLst/>
              <a:rect l="l" t="t" r="r" b="b"/>
              <a:pathLst>
                <a:path w="5748" h="3937" extrusionOk="0">
                  <a:moveTo>
                    <a:pt x="4736" y="0"/>
                  </a:moveTo>
                  <a:lnTo>
                    <a:pt x="4730" y="7"/>
                  </a:lnTo>
                  <a:lnTo>
                    <a:pt x="4698" y="7"/>
                  </a:lnTo>
                  <a:cubicBezTo>
                    <a:pt x="4640" y="7"/>
                    <a:pt x="4589" y="13"/>
                    <a:pt x="4538" y="19"/>
                  </a:cubicBezTo>
                  <a:cubicBezTo>
                    <a:pt x="4480" y="32"/>
                    <a:pt x="4423" y="45"/>
                    <a:pt x="4365" y="58"/>
                  </a:cubicBezTo>
                  <a:cubicBezTo>
                    <a:pt x="4148" y="122"/>
                    <a:pt x="3943" y="211"/>
                    <a:pt x="3751" y="327"/>
                  </a:cubicBezTo>
                  <a:cubicBezTo>
                    <a:pt x="3706" y="352"/>
                    <a:pt x="3655" y="378"/>
                    <a:pt x="3610" y="403"/>
                  </a:cubicBezTo>
                  <a:cubicBezTo>
                    <a:pt x="3546" y="442"/>
                    <a:pt x="3488" y="480"/>
                    <a:pt x="3424" y="512"/>
                  </a:cubicBezTo>
                  <a:cubicBezTo>
                    <a:pt x="3303" y="576"/>
                    <a:pt x="3175" y="640"/>
                    <a:pt x="3053" y="691"/>
                  </a:cubicBezTo>
                  <a:lnTo>
                    <a:pt x="3059" y="691"/>
                  </a:lnTo>
                  <a:cubicBezTo>
                    <a:pt x="2835" y="787"/>
                    <a:pt x="2599" y="851"/>
                    <a:pt x="2355" y="890"/>
                  </a:cubicBezTo>
                  <a:cubicBezTo>
                    <a:pt x="2304" y="896"/>
                    <a:pt x="2253" y="903"/>
                    <a:pt x="2208" y="903"/>
                  </a:cubicBezTo>
                  <a:cubicBezTo>
                    <a:pt x="2157" y="903"/>
                    <a:pt x="2106" y="903"/>
                    <a:pt x="2055" y="896"/>
                  </a:cubicBezTo>
                  <a:cubicBezTo>
                    <a:pt x="1901" y="871"/>
                    <a:pt x="1747" y="832"/>
                    <a:pt x="1600" y="787"/>
                  </a:cubicBezTo>
                  <a:cubicBezTo>
                    <a:pt x="1536" y="768"/>
                    <a:pt x="1479" y="749"/>
                    <a:pt x="1415" y="736"/>
                  </a:cubicBezTo>
                  <a:cubicBezTo>
                    <a:pt x="1306" y="704"/>
                    <a:pt x="1197" y="685"/>
                    <a:pt x="1082" y="672"/>
                  </a:cubicBezTo>
                  <a:cubicBezTo>
                    <a:pt x="1024" y="666"/>
                    <a:pt x="967" y="666"/>
                    <a:pt x="909" y="659"/>
                  </a:cubicBezTo>
                  <a:lnTo>
                    <a:pt x="755" y="659"/>
                  </a:lnTo>
                  <a:cubicBezTo>
                    <a:pt x="647" y="659"/>
                    <a:pt x="538" y="666"/>
                    <a:pt x="435" y="685"/>
                  </a:cubicBezTo>
                  <a:cubicBezTo>
                    <a:pt x="365" y="691"/>
                    <a:pt x="295" y="711"/>
                    <a:pt x="224" y="736"/>
                  </a:cubicBezTo>
                  <a:cubicBezTo>
                    <a:pt x="160" y="762"/>
                    <a:pt x="109" y="800"/>
                    <a:pt x="64" y="851"/>
                  </a:cubicBezTo>
                  <a:cubicBezTo>
                    <a:pt x="45" y="877"/>
                    <a:pt x="32" y="903"/>
                    <a:pt x="19" y="935"/>
                  </a:cubicBezTo>
                  <a:cubicBezTo>
                    <a:pt x="6" y="967"/>
                    <a:pt x="0" y="999"/>
                    <a:pt x="6" y="1037"/>
                  </a:cubicBezTo>
                  <a:cubicBezTo>
                    <a:pt x="6" y="1101"/>
                    <a:pt x="38" y="1165"/>
                    <a:pt x="83" y="1210"/>
                  </a:cubicBezTo>
                  <a:cubicBezTo>
                    <a:pt x="109" y="1236"/>
                    <a:pt x="135" y="1255"/>
                    <a:pt x="167" y="1274"/>
                  </a:cubicBezTo>
                  <a:cubicBezTo>
                    <a:pt x="192" y="1293"/>
                    <a:pt x="224" y="1306"/>
                    <a:pt x="256" y="1319"/>
                  </a:cubicBezTo>
                  <a:lnTo>
                    <a:pt x="269" y="1325"/>
                  </a:lnTo>
                  <a:cubicBezTo>
                    <a:pt x="192" y="1364"/>
                    <a:pt x="141" y="1428"/>
                    <a:pt x="115" y="1504"/>
                  </a:cubicBezTo>
                  <a:cubicBezTo>
                    <a:pt x="109" y="1536"/>
                    <a:pt x="103" y="1568"/>
                    <a:pt x="109" y="1600"/>
                  </a:cubicBezTo>
                  <a:cubicBezTo>
                    <a:pt x="115" y="1632"/>
                    <a:pt x="128" y="1671"/>
                    <a:pt x="141" y="1703"/>
                  </a:cubicBezTo>
                  <a:cubicBezTo>
                    <a:pt x="160" y="1735"/>
                    <a:pt x="186" y="1767"/>
                    <a:pt x="211" y="1792"/>
                  </a:cubicBezTo>
                  <a:cubicBezTo>
                    <a:pt x="243" y="1824"/>
                    <a:pt x="288" y="1856"/>
                    <a:pt x="327" y="1882"/>
                  </a:cubicBezTo>
                  <a:cubicBezTo>
                    <a:pt x="413" y="1928"/>
                    <a:pt x="504" y="1953"/>
                    <a:pt x="596" y="1953"/>
                  </a:cubicBezTo>
                  <a:cubicBezTo>
                    <a:pt x="607" y="1953"/>
                    <a:pt x="617" y="1953"/>
                    <a:pt x="627" y="1952"/>
                  </a:cubicBezTo>
                  <a:cubicBezTo>
                    <a:pt x="698" y="1952"/>
                    <a:pt x="762" y="1946"/>
                    <a:pt x="826" y="1933"/>
                  </a:cubicBezTo>
                  <a:cubicBezTo>
                    <a:pt x="915" y="1914"/>
                    <a:pt x="999" y="1888"/>
                    <a:pt x="1082" y="1856"/>
                  </a:cubicBezTo>
                  <a:lnTo>
                    <a:pt x="1171" y="1824"/>
                  </a:lnTo>
                  <a:lnTo>
                    <a:pt x="1171" y="1824"/>
                  </a:lnTo>
                  <a:cubicBezTo>
                    <a:pt x="1082" y="1978"/>
                    <a:pt x="1005" y="2132"/>
                    <a:pt x="935" y="2292"/>
                  </a:cubicBezTo>
                  <a:cubicBezTo>
                    <a:pt x="839" y="2503"/>
                    <a:pt x="787" y="2733"/>
                    <a:pt x="775" y="2964"/>
                  </a:cubicBezTo>
                  <a:cubicBezTo>
                    <a:pt x="775" y="3047"/>
                    <a:pt x="781" y="3124"/>
                    <a:pt x="807" y="3200"/>
                  </a:cubicBezTo>
                  <a:cubicBezTo>
                    <a:pt x="832" y="3264"/>
                    <a:pt x="864" y="3322"/>
                    <a:pt x="915" y="3373"/>
                  </a:cubicBezTo>
                  <a:cubicBezTo>
                    <a:pt x="1011" y="3456"/>
                    <a:pt x="1133" y="3514"/>
                    <a:pt x="1261" y="3533"/>
                  </a:cubicBezTo>
                  <a:cubicBezTo>
                    <a:pt x="1357" y="3559"/>
                    <a:pt x="1453" y="3572"/>
                    <a:pt x="1549" y="3578"/>
                  </a:cubicBezTo>
                  <a:lnTo>
                    <a:pt x="1613" y="3591"/>
                  </a:lnTo>
                  <a:lnTo>
                    <a:pt x="1626" y="3591"/>
                  </a:lnTo>
                  <a:cubicBezTo>
                    <a:pt x="1690" y="3597"/>
                    <a:pt x="1760" y="3610"/>
                    <a:pt x="1824" y="3623"/>
                  </a:cubicBezTo>
                  <a:cubicBezTo>
                    <a:pt x="1888" y="3636"/>
                    <a:pt x="1946" y="3655"/>
                    <a:pt x="2010" y="3674"/>
                  </a:cubicBezTo>
                  <a:cubicBezTo>
                    <a:pt x="2131" y="3719"/>
                    <a:pt x="2247" y="3757"/>
                    <a:pt x="2362" y="3789"/>
                  </a:cubicBezTo>
                  <a:cubicBezTo>
                    <a:pt x="2643" y="3872"/>
                    <a:pt x="2931" y="3924"/>
                    <a:pt x="3226" y="3936"/>
                  </a:cubicBezTo>
                  <a:lnTo>
                    <a:pt x="3277" y="3936"/>
                  </a:lnTo>
                  <a:cubicBezTo>
                    <a:pt x="3399" y="3936"/>
                    <a:pt x="3520" y="3924"/>
                    <a:pt x="3642" y="3892"/>
                  </a:cubicBezTo>
                  <a:cubicBezTo>
                    <a:pt x="3706" y="3879"/>
                    <a:pt x="3764" y="3853"/>
                    <a:pt x="3828" y="3828"/>
                  </a:cubicBezTo>
                  <a:cubicBezTo>
                    <a:pt x="3885" y="3802"/>
                    <a:pt x="3936" y="3764"/>
                    <a:pt x="3988" y="3725"/>
                  </a:cubicBezTo>
                  <a:cubicBezTo>
                    <a:pt x="4032" y="3680"/>
                    <a:pt x="4077" y="3636"/>
                    <a:pt x="4116" y="3578"/>
                  </a:cubicBezTo>
                  <a:cubicBezTo>
                    <a:pt x="4160" y="3520"/>
                    <a:pt x="4192" y="3456"/>
                    <a:pt x="4212" y="3392"/>
                  </a:cubicBezTo>
                  <a:cubicBezTo>
                    <a:pt x="4244" y="3309"/>
                    <a:pt x="4263" y="3226"/>
                    <a:pt x="4269" y="3136"/>
                  </a:cubicBezTo>
                  <a:cubicBezTo>
                    <a:pt x="4269" y="3040"/>
                    <a:pt x="4263" y="2944"/>
                    <a:pt x="4250" y="2848"/>
                  </a:cubicBezTo>
                  <a:cubicBezTo>
                    <a:pt x="4218" y="2676"/>
                    <a:pt x="4167" y="2509"/>
                    <a:pt x="4096" y="2356"/>
                  </a:cubicBezTo>
                  <a:cubicBezTo>
                    <a:pt x="4084" y="2311"/>
                    <a:pt x="4064" y="2272"/>
                    <a:pt x="4045" y="2234"/>
                  </a:cubicBezTo>
                  <a:lnTo>
                    <a:pt x="4045" y="2234"/>
                  </a:lnTo>
                  <a:cubicBezTo>
                    <a:pt x="4096" y="2279"/>
                    <a:pt x="4148" y="2317"/>
                    <a:pt x="4192" y="2349"/>
                  </a:cubicBezTo>
                  <a:cubicBezTo>
                    <a:pt x="4333" y="2452"/>
                    <a:pt x="4493" y="2528"/>
                    <a:pt x="4666" y="2567"/>
                  </a:cubicBezTo>
                  <a:cubicBezTo>
                    <a:pt x="4711" y="2573"/>
                    <a:pt x="4762" y="2580"/>
                    <a:pt x="4813" y="2580"/>
                  </a:cubicBezTo>
                  <a:cubicBezTo>
                    <a:pt x="4845" y="2580"/>
                    <a:pt x="4884" y="2580"/>
                    <a:pt x="4916" y="2573"/>
                  </a:cubicBezTo>
                  <a:cubicBezTo>
                    <a:pt x="4999" y="2560"/>
                    <a:pt x="5082" y="2535"/>
                    <a:pt x="5159" y="2490"/>
                  </a:cubicBezTo>
                  <a:cubicBezTo>
                    <a:pt x="5248" y="2445"/>
                    <a:pt x="5312" y="2362"/>
                    <a:pt x="5332" y="2266"/>
                  </a:cubicBezTo>
                  <a:cubicBezTo>
                    <a:pt x="5344" y="2164"/>
                    <a:pt x="5319" y="2068"/>
                    <a:pt x="5268" y="1984"/>
                  </a:cubicBezTo>
                  <a:cubicBezTo>
                    <a:pt x="5236" y="1940"/>
                    <a:pt x="5204" y="1895"/>
                    <a:pt x="5172" y="1856"/>
                  </a:cubicBezTo>
                  <a:cubicBezTo>
                    <a:pt x="5133" y="1818"/>
                    <a:pt x="5095" y="1780"/>
                    <a:pt x="5050" y="1748"/>
                  </a:cubicBezTo>
                  <a:cubicBezTo>
                    <a:pt x="5024" y="1722"/>
                    <a:pt x="4992" y="1703"/>
                    <a:pt x="4960" y="1677"/>
                  </a:cubicBezTo>
                  <a:cubicBezTo>
                    <a:pt x="5024" y="1671"/>
                    <a:pt x="5082" y="1664"/>
                    <a:pt x="5140" y="1652"/>
                  </a:cubicBezTo>
                  <a:cubicBezTo>
                    <a:pt x="5274" y="1626"/>
                    <a:pt x="5408" y="1581"/>
                    <a:pt x="5524" y="1504"/>
                  </a:cubicBezTo>
                  <a:cubicBezTo>
                    <a:pt x="5581" y="1472"/>
                    <a:pt x="5632" y="1428"/>
                    <a:pt x="5671" y="1370"/>
                  </a:cubicBezTo>
                  <a:cubicBezTo>
                    <a:pt x="5703" y="1319"/>
                    <a:pt x="5728" y="1255"/>
                    <a:pt x="5741" y="1191"/>
                  </a:cubicBezTo>
                  <a:cubicBezTo>
                    <a:pt x="5748" y="1114"/>
                    <a:pt x="5741" y="1031"/>
                    <a:pt x="5716" y="954"/>
                  </a:cubicBezTo>
                  <a:cubicBezTo>
                    <a:pt x="5690" y="877"/>
                    <a:pt x="5645" y="807"/>
                    <a:pt x="5588" y="755"/>
                  </a:cubicBezTo>
                  <a:cubicBezTo>
                    <a:pt x="5498" y="685"/>
                    <a:pt x="5396" y="634"/>
                    <a:pt x="5280" y="621"/>
                  </a:cubicBezTo>
                  <a:cubicBezTo>
                    <a:pt x="5242" y="615"/>
                    <a:pt x="5204" y="608"/>
                    <a:pt x="5165" y="608"/>
                  </a:cubicBezTo>
                  <a:cubicBezTo>
                    <a:pt x="5178" y="589"/>
                    <a:pt x="5197" y="570"/>
                    <a:pt x="5216" y="544"/>
                  </a:cubicBezTo>
                  <a:cubicBezTo>
                    <a:pt x="5255" y="487"/>
                    <a:pt x="5274" y="410"/>
                    <a:pt x="5268" y="339"/>
                  </a:cubicBezTo>
                  <a:cubicBezTo>
                    <a:pt x="5261" y="269"/>
                    <a:pt x="5229" y="205"/>
                    <a:pt x="5178" y="154"/>
                  </a:cubicBezTo>
                  <a:cubicBezTo>
                    <a:pt x="5120" y="103"/>
                    <a:pt x="5050" y="58"/>
                    <a:pt x="4973" y="39"/>
                  </a:cubicBezTo>
                  <a:cubicBezTo>
                    <a:pt x="4896" y="13"/>
                    <a:pt x="4813" y="0"/>
                    <a:pt x="4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" name="Google Shape;3989;p50"/>
            <p:cNvSpPr/>
            <p:nvPr/>
          </p:nvSpPr>
          <p:spPr>
            <a:xfrm>
              <a:off x="3528212" y="3369916"/>
              <a:ext cx="80757" cy="58357"/>
            </a:xfrm>
            <a:custGeom>
              <a:avLst/>
              <a:gdLst/>
              <a:ahLst/>
              <a:cxnLst/>
              <a:rect l="l" t="t" r="r" b="b"/>
              <a:pathLst>
                <a:path w="1799" h="1300" extrusionOk="0">
                  <a:moveTo>
                    <a:pt x="775" y="0"/>
                  </a:moveTo>
                  <a:cubicBezTo>
                    <a:pt x="666" y="0"/>
                    <a:pt x="557" y="6"/>
                    <a:pt x="455" y="19"/>
                  </a:cubicBezTo>
                  <a:cubicBezTo>
                    <a:pt x="385" y="32"/>
                    <a:pt x="314" y="45"/>
                    <a:pt x="250" y="77"/>
                  </a:cubicBezTo>
                  <a:cubicBezTo>
                    <a:pt x="148" y="102"/>
                    <a:pt x="71" y="179"/>
                    <a:pt x="39" y="275"/>
                  </a:cubicBezTo>
                  <a:cubicBezTo>
                    <a:pt x="0" y="371"/>
                    <a:pt x="26" y="486"/>
                    <a:pt x="103" y="557"/>
                  </a:cubicBezTo>
                  <a:cubicBezTo>
                    <a:pt x="129" y="576"/>
                    <a:pt x="154" y="602"/>
                    <a:pt x="186" y="615"/>
                  </a:cubicBezTo>
                  <a:cubicBezTo>
                    <a:pt x="212" y="634"/>
                    <a:pt x="244" y="653"/>
                    <a:pt x="276" y="666"/>
                  </a:cubicBezTo>
                  <a:lnTo>
                    <a:pt x="282" y="666"/>
                  </a:lnTo>
                  <a:cubicBezTo>
                    <a:pt x="212" y="704"/>
                    <a:pt x="154" y="768"/>
                    <a:pt x="135" y="851"/>
                  </a:cubicBezTo>
                  <a:cubicBezTo>
                    <a:pt x="129" y="877"/>
                    <a:pt x="122" y="909"/>
                    <a:pt x="129" y="941"/>
                  </a:cubicBezTo>
                  <a:cubicBezTo>
                    <a:pt x="135" y="979"/>
                    <a:pt x="141" y="1011"/>
                    <a:pt x="161" y="1043"/>
                  </a:cubicBezTo>
                  <a:cubicBezTo>
                    <a:pt x="173" y="1075"/>
                    <a:pt x="199" y="1107"/>
                    <a:pt x="225" y="1133"/>
                  </a:cubicBezTo>
                  <a:cubicBezTo>
                    <a:pt x="263" y="1171"/>
                    <a:pt x="301" y="1197"/>
                    <a:pt x="346" y="1223"/>
                  </a:cubicBezTo>
                  <a:cubicBezTo>
                    <a:pt x="436" y="1274"/>
                    <a:pt x="538" y="1299"/>
                    <a:pt x="647" y="1299"/>
                  </a:cubicBezTo>
                  <a:cubicBezTo>
                    <a:pt x="711" y="1299"/>
                    <a:pt x="781" y="1287"/>
                    <a:pt x="845" y="1274"/>
                  </a:cubicBezTo>
                  <a:cubicBezTo>
                    <a:pt x="929" y="1261"/>
                    <a:pt x="1018" y="1235"/>
                    <a:pt x="1095" y="1197"/>
                  </a:cubicBezTo>
                  <a:cubicBezTo>
                    <a:pt x="1127" y="1191"/>
                    <a:pt x="1159" y="1178"/>
                    <a:pt x="1185" y="1165"/>
                  </a:cubicBezTo>
                  <a:cubicBezTo>
                    <a:pt x="1236" y="1069"/>
                    <a:pt x="1287" y="979"/>
                    <a:pt x="1338" y="890"/>
                  </a:cubicBezTo>
                  <a:cubicBezTo>
                    <a:pt x="1409" y="781"/>
                    <a:pt x="1485" y="672"/>
                    <a:pt x="1569" y="570"/>
                  </a:cubicBezTo>
                  <a:cubicBezTo>
                    <a:pt x="1645" y="442"/>
                    <a:pt x="1729" y="307"/>
                    <a:pt x="1799" y="179"/>
                  </a:cubicBezTo>
                  <a:cubicBezTo>
                    <a:pt x="1741" y="160"/>
                    <a:pt x="1677" y="141"/>
                    <a:pt x="1620" y="128"/>
                  </a:cubicBezTo>
                  <a:lnTo>
                    <a:pt x="1434" y="70"/>
                  </a:lnTo>
                  <a:cubicBezTo>
                    <a:pt x="1325" y="45"/>
                    <a:pt x="1217" y="19"/>
                    <a:pt x="1101" y="6"/>
                  </a:cubicBezTo>
                  <a:cubicBezTo>
                    <a:pt x="1044" y="6"/>
                    <a:pt x="993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" name="Google Shape;3990;p50"/>
            <p:cNvSpPr/>
            <p:nvPr/>
          </p:nvSpPr>
          <p:spPr>
            <a:xfrm>
              <a:off x="3580192" y="3422480"/>
              <a:ext cx="1212" cy="2334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7" y="0"/>
                  </a:moveTo>
                  <a:lnTo>
                    <a:pt x="7" y="39"/>
                  </a:lnTo>
                  <a:cubicBezTo>
                    <a:pt x="7" y="39"/>
                    <a:pt x="1" y="45"/>
                    <a:pt x="1" y="52"/>
                  </a:cubicBezTo>
                  <a:cubicBezTo>
                    <a:pt x="7" y="39"/>
                    <a:pt x="20" y="20"/>
                    <a:pt x="27" y="0"/>
                  </a:cubicBezTo>
                  <a:close/>
                </a:path>
              </a:pathLst>
            </a:custGeom>
            <a:solidFill>
              <a:srgbClr val="EC7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" name="Google Shape;3991;p50"/>
            <p:cNvSpPr/>
            <p:nvPr/>
          </p:nvSpPr>
          <p:spPr>
            <a:xfrm>
              <a:off x="3623329" y="3383113"/>
              <a:ext cx="164387" cy="134490"/>
            </a:xfrm>
            <a:custGeom>
              <a:avLst/>
              <a:gdLst/>
              <a:ahLst/>
              <a:cxnLst/>
              <a:rect l="l" t="t" r="r" b="b"/>
              <a:pathLst>
                <a:path w="3662" h="2996" extrusionOk="0">
                  <a:moveTo>
                    <a:pt x="3629" y="0"/>
                  </a:moveTo>
                  <a:cubicBezTo>
                    <a:pt x="3623" y="32"/>
                    <a:pt x="3610" y="64"/>
                    <a:pt x="3597" y="96"/>
                  </a:cubicBezTo>
                  <a:lnTo>
                    <a:pt x="3591" y="96"/>
                  </a:lnTo>
                  <a:cubicBezTo>
                    <a:pt x="3565" y="160"/>
                    <a:pt x="3527" y="212"/>
                    <a:pt x="3482" y="263"/>
                  </a:cubicBezTo>
                  <a:cubicBezTo>
                    <a:pt x="3392" y="359"/>
                    <a:pt x="3277" y="436"/>
                    <a:pt x="3143" y="481"/>
                  </a:cubicBezTo>
                  <a:cubicBezTo>
                    <a:pt x="3079" y="506"/>
                    <a:pt x="3008" y="525"/>
                    <a:pt x="2938" y="538"/>
                  </a:cubicBezTo>
                  <a:cubicBezTo>
                    <a:pt x="2867" y="551"/>
                    <a:pt x="2791" y="557"/>
                    <a:pt x="2720" y="557"/>
                  </a:cubicBezTo>
                  <a:cubicBezTo>
                    <a:pt x="2699" y="558"/>
                    <a:pt x="2678" y="559"/>
                    <a:pt x="2658" y="559"/>
                  </a:cubicBezTo>
                  <a:cubicBezTo>
                    <a:pt x="2557" y="559"/>
                    <a:pt x="2456" y="547"/>
                    <a:pt x="2355" y="525"/>
                  </a:cubicBezTo>
                  <a:lnTo>
                    <a:pt x="2355" y="525"/>
                  </a:lnTo>
                  <a:cubicBezTo>
                    <a:pt x="2362" y="538"/>
                    <a:pt x="2362" y="545"/>
                    <a:pt x="2368" y="551"/>
                  </a:cubicBezTo>
                  <a:cubicBezTo>
                    <a:pt x="2394" y="577"/>
                    <a:pt x="2413" y="602"/>
                    <a:pt x="2439" y="634"/>
                  </a:cubicBezTo>
                  <a:lnTo>
                    <a:pt x="2528" y="730"/>
                  </a:lnTo>
                  <a:cubicBezTo>
                    <a:pt x="2560" y="762"/>
                    <a:pt x="2592" y="801"/>
                    <a:pt x="2618" y="833"/>
                  </a:cubicBezTo>
                  <a:cubicBezTo>
                    <a:pt x="2650" y="865"/>
                    <a:pt x="2669" y="890"/>
                    <a:pt x="2695" y="922"/>
                  </a:cubicBezTo>
                  <a:cubicBezTo>
                    <a:pt x="2707" y="941"/>
                    <a:pt x="2720" y="961"/>
                    <a:pt x="2733" y="986"/>
                  </a:cubicBezTo>
                  <a:cubicBezTo>
                    <a:pt x="2739" y="993"/>
                    <a:pt x="2739" y="1005"/>
                    <a:pt x="2739" y="1018"/>
                  </a:cubicBezTo>
                  <a:cubicBezTo>
                    <a:pt x="2746" y="1037"/>
                    <a:pt x="2752" y="1057"/>
                    <a:pt x="2752" y="1076"/>
                  </a:cubicBezTo>
                  <a:cubicBezTo>
                    <a:pt x="2752" y="1095"/>
                    <a:pt x="2746" y="1114"/>
                    <a:pt x="2739" y="1133"/>
                  </a:cubicBezTo>
                  <a:cubicBezTo>
                    <a:pt x="2739" y="1153"/>
                    <a:pt x="2733" y="1165"/>
                    <a:pt x="2727" y="1178"/>
                  </a:cubicBezTo>
                  <a:cubicBezTo>
                    <a:pt x="2707" y="1204"/>
                    <a:pt x="2688" y="1229"/>
                    <a:pt x="2663" y="1249"/>
                  </a:cubicBezTo>
                  <a:cubicBezTo>
                    <a:pt x="2631" y="1268"/>
                    <a:pt x="2592" y="1281"/>
                    <a:pt x="2554" y="1287"/>
                  </a:cubicBezTo>
                  <a:cubicBezTo>
                    <a:pt x="2515" y="1293"/>
                    <a:pt x="2477" y="1293"/>
                    <a:pt x="2439" y="1293"/>
                  </a:cubicBezTo>
                  <a:cubicBezTo>
                    <a:pt x="2394" y="1287"/>
                    <a:pt x="2343" y="1281"/>
                    <a:pt x="2298" y="1268"/>
                  </a:cubicBezTo>
                  <a:cubicBezTo>
                    <a:pt x="2253" y="1255"/>
                    <a:pt x="2208" y="1242"/>
                    <a:pt x="2163" y="1229"/>
                  </a:cubicBezTo>
                  <a:cubicBezTo>
                    <a:pt x="2119" y="1210"/>
                    <a:pt x="2074" y="1191"/>
                    <a:pt x="2029" y="1165"/>
                  </a:cubicBezTo>
                  <a:cubicBezTo>
                    <a:pt x="1991" y="1146"/>
                    <a:pt x="1946" y="1121"/>
                    <a:pt x="1907" y="1095"/>
                  </a:cubicBezTo>
                  <a:cubicBezTo>
                    <a:pt x="1824" y="1037"/>
                    <a:pt x="1741" y="980"/>
                    <a:pt x="1664" y="916"/>
                  </a:cubicBezTo>
                  <a:cubicBezTo>
                    <a:pt x="1542" y="813"/>
                    <a:pt x="1427" y="705"/>
                    <a:pt x="1312" y="596"/>
                  </a:cubicBezTo>
                  <a:lnTo>
                    <a:pt x="1312" y="596"/>
                  </a:lnTo>
                  <a:lnTo>
                    <a:pt x="1472" y="877"/>
                  </a:lnTo>
                  <a:cubicBezTo>
                    <a:pt x="1542" y="1018"/>
                    <a:pt x="1619" y="1165"/>
                    <a:pt x="1677" y="1313"/>
                  </a:cubicBezTo>
                  <a:cubicBezTo>
                    <a:pt x="1741" y="1453"/>
                    <a:pt x="1792" y="1601"/>
                    <a:pt x="1818" y="1748"/>
                  </a:cubicBezTo>
                  <a:cubicBezTo>
                    <a:pt x="1850" y="1889"/>
                    <a:pt x="1850" y="2023"/>
                    <a:pt x="1824" y="2157"/>
                  </a:cubicBezTo>
                  <a:cubicBezTo>
                    <a:pt x="1811" y="2228"/>
                    <a:pt x="1786" y="2292"/>
                    <a:pt x="1754" y="2356"/>
                  </a:cubicBezTo>
                  <a:cubicBezTo>
                    <a:pt x="1722" y="2420"/>
                    <a:pt x="1677" y="2484"/>
                    <a:pt x="1626" y="2535"/>
                  </a:cubicBezTo>
                  <a:cubicBezTo>
                    <a:pt x="1568" y="2599"/>
                    <a:pt x="1504" y="2650"/>
                    <a:pt x="1427" y="2695"/>
                  </a:cubicBezTo>
                  <a:cubicBezTo>
                    <a:pt x="1338" y="2753"/>
                    <a:pt x="1242" y="2791"/>
                    <a:pt x="1139" y="2823"/>
                  </a:cubicBezTo>
                  <a:cubicBezTo>
                    <a:pt x="1043" y="2849"/>
                    <a:pt x="934" y="2861"/>
                    <a:pt x="832" y="2868"/>
                  </a:cubicBezTo>
                  <a:cubicBezTo>
                    <a:pt x="723" y="2868"/>
                    <a:pt x="614" y="2861"/>
                    <a:pt x="506" y="2849"/>
                  </a:cubicBezTo>
                  <a:cubicBezTo>
                    <a:pt x="333" y="2829"/>
                    <a:pt x="166" y="2797"/>
                    <a:pt x="0" y="2772"/>
                  </a:cubicBezTo>
                  <a:lnTo>
                    <a:pt x="0" y="2772"/>
                  </a:lnTo>
                  <a:cubicBezTo>
                    <a:pt x="90" y="2797"/>
                    <a:pt x="179" y="2823"/>
                    <a:pt x="262" y="2849"/>
                  </a:cubicBezTo>
                  <a:cubicBezTo>
                    <a:pt x="544" y="2932"/>
                    <a:pt x="832" y="2983"/>
                    <a:pt x="1126" y="2996"/>
                  </a:cubicBezTo>
                  <a:lnTo>
                    <a:pt x="1178" y="2996"/>
                  </a:lnTo>
                  <a:cubicBezTo>
                    <a:pt x="1299" y="2996"/>
                    <a:pt x="1421" y="2983"/>
                    <a:pt x="1542" y="2957"/>
                  </a:cubicBezTo>
                  <a:cubicBezTo>
                    <a:pt x="1606" y="2938"/>
                    <a:pt x="1664" y="2919"/>
                    <a:pt x="1728" y="2887"/>
                  </a:cubicBezTo>
                  <a:cubicBezTo>
                    <a:pt x="1786" y="2861"/>
                    <a:pt x="1837" y="2829"/>
                    <a:pt x="1888" y="2785"/>
                  </a:cubicBezTo>
                  <a:cubicBezTo>
                    <a:pt x="1939" y="2746"/>
                    <a:pt x="1984" y="2695"/>
                    <a:pt x="2016" y="2644"/>
                  </a:cubicBezTo>
                  <a:cubicBezTo>
                    <a:pt x="2061" y="2586"/>
                    <a:pt x="2093" y="2522"/>
                    <a:pt x="2119" y="2452"/>
                  </a:cubicBezTo>
                  <a:cubicBezTo>
                    <a:pt x="2144" y="2375"/>
                    <a:pt x="2163" y="2285"/>
                    <a:pt x="2170" y="2202"/>
                  </a:cubicBezTo>
                  <a:cubicBezTo>
                    <a:pt x="2176" y="2106"/>
                    <a:pt x="2170" y="2004"/>
                    <a:pt x="2151" y="1908"/>
                  </a:cubicBezTo>
                  <a:cubicBezTo>
                    <a:pt x="2119" y="1741"/>
                    <a:pt x="2067" y="1575"/>
                    <a:pt x="1997" y="1415"/>
                  </a:cubicBezTo>
                  <a:cubicBezTo>
                    <a:pt x="1984" y="1377"/>
                    <a:pt x="1965" y="1332"/>
                    <a:pt x="1946" y="1300"/>
                  </a:cubicBezTo>
                  <a:lnTo>
                    <a:pt x="1946" y="1300"/>
                  </a:lnTo>
                  <a:cubicBezTo>
                    <a:pt x="1991" y="1338"/>
                    <a:pt x="2042" y="1377"/>
                    <a:pt x="2093" y="1415"/>
                  </a:cubicBezTo>
                  <a:cubicBezTo>
                    <a:pt x="2234" y="1517"/>
                    <a:pt x="2394" y="1594"/>
                    <a:pt x="2567" y="1626"/>
                  </a:cubicBezTo>
                  <a:cubicBezTo>
                    <a:pt x="2611" y="1639"/>
                    <a:pt x="2663" y="1645"/>
                    <a:pt x="2707" y="1645"/>
                  </a:cubicBezTo>
                  <a:cubicBezTo>
                    <a:pt x="2746" y="1645"/>
                    <a:pt x="2784" y="1639"/>
                    <a:pt x="2816" y="1633"/>
                  </a:cubicBezTo>
                  <a:cubicBezTo>
                    <a:pt x="2899" y="1626"/>
                    <a:pt x="2983" y="1594"/>
                    <a:pt x="3059" y="1556"/>
                  </a:cubicBezTo>
                  <a:cubicBezTo>
                    <a:pt x="3149" y="1511"/>
                    <a:pt x="3213" y="1428"/>
                    <a:pt x="3232" y="1325"/>
                  </a:cubicBezTo>
                  <a:cubicBezTo>
                    <a:pt x="3245" y="1229"/>
                    <a:pt x="3219" y="1127"/>
                    <a:pt x="3168" y="1044"/>
                  </a:cubicBezTo>
                  <a:cubicBezTo>
                    <a:pt x="3143" y="999"/>
                    <a:pt x="3111" y="948"/>
                    <a:pt x="3079" y="909"/>
                  </a:cubicBezTo>
                  <a:cubicBezTo>
                    <a:pt x="3040" y="871"/>
                    <a:pt x="3002" y="833"/>
                    <a:pt x="2963" y="801"/>
                  </a:cubicBezTo>
                  <a:cubicBezTo>
                    <a:pt x="2931" y="775"/>
                    <a:pt x="2899" y="756"/>
                    <a:pt x="2867" y="737"/>
                  </a:cubicBezTo>
                  <a:cubicBezTo>
                    <a:pt x="2925" y="730"/>
                    <a:pt x="2989" y="724"/>
                    <a:pt x="3047" y="711"/>
                  </a:cubicBezTo>
                  <a:cubicBezTo>
                    <a:pt x="3187" y="685"/>
                    <a:pt x="3315" y="634"/>
                    <a:pt x="3437" y="564"/>
                  </a:cubicBezTo>
                  <a:cubicBezTo>
                    <a:pt x="3488" y="525"/>
                    <a:pt x="3539" y="481"/>
                    <a:pt x="3578" y="429"/>
                  </a:cubicBezTo>
                  <a:cubicBezTo>
                    <a:pt x="3616" y="372"/>
                    <a:pt x="3642" y="314"/>
                    <a:pt x="3648" y="250"/>
                  </a:cubicBezTo>
                  <a:cubicBezTo>
                    <a:pt x="3661" y="167"/>
                    <a:pt x="3655" y="84"/>
                    <a:pt x="3629" y="7"/>
                  </a:cubicBezTo>
                  <a:cubicBezTo>
                    <a:pt x="3629" y="7"/>
                    <a:pt x="3629" y="0"/>
                    <a:pt x="362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" name="Google Shape;3992;p50"/>
            <p:cNvSpPr/>
            <p:nvPr/>
          </p:nvSpPr>
          <p:spPr>
            <a:xfrm>
              <a:off x="3541409" y="3150100"/>
              <a:ext cx="186832" cy="250576"/>
            </a:xfrm>
            <a:custGeom>
              <a:avLst/>
              <a:gdLst/>
              <a:ahLst/>
              <a:cxnLst/>
              <a:rect l="l" t="t" r="r" b="b"/>
              <a:pathLst>
                <a:path w="4162" h="5582" extrusionOk="0">
                  <a:moveTo>
                    <a:pt x="1716" y="1"/>
                  </a:moveTo>
                  <a:lnTo>
                    <a:pt x="1723" y="14"/>
                  </a:lnTo>
                  <a:lnTo>
                    <a:pt x="1691" y="14"/>
                  </a:lnTo>
                  <a:cubicBezTo>
                    <a:pt x="1671" y="14"/>
                    <a:pt x="1659" y="14"/>
                    <a:pt x="1639" y="20"/>
                  </a:cubicBezTo>
                  <a:cubicBezTo>
                    <a:pt x="1627" y="26"/>
                    <a:pt x="1607" y="33"/>
                    <a:pt x="1588" y="39"/>
                  </a:cubicBezTo>
                  <a:cubicBezTo>
                    <a:pt x="1550" y="58"/>
                    <a:pt x="1511" y="84"/>
                    <a:pt x="1486" y="116"/>
                  </a:cubicBezTo>
                  <a:cubicBezTo>
                    <a:pt x="1447" y="161"/>
                    <a:pt x="1422" y="206"/>
                    <a:pt x="1403" y="257"/>
                  </a:cubicBezTo>
                  <a:cubicBezTo>
                    <a:pt x="1383" y="308"/>
                    <a:pt x="1371" y="359"/>
                    <a:pt x="1364" y="410"/>
                  </a:cubicBezTo>
                  <a:cubicBezTo>
                    <a:pt x="1358" y="468"/>
                    <a:pt x="1351" y="532"/>
                    <a:pt x="1351" y="590"/>
                  </a:cubicBezTo>
                  <a:cubicBezTo>
                    <a:pt x="1351" y="698"/>
                    <a:pt x="1358" y="807"/>
                    <a:pt x="1371" y="916"/>
                  </a:cubicBezTo>
                  <a:lnTo>
                    <a:pt x="1358" y="903"/>
                  </a:lnTo>
                  <a:lnTo>
                    <a:pt x="1345" y="884"/>
                  </a:lnTo>
                  <a:cubicBezTo>
                    <a:pt x="1319" y="858"/>
                    <a:pt x="1287" y="826"/>
                    <a:pt x="1255" y="807"/>
                  </a:cubicBezTo>
                  <a:cubicBezTo>
                    <a:pt x="1198" y="762"/>
                    <a:pt x="1134" y="743"/>
                    <a:pt x="1063" y="743"/>
                  </a:cubicBezTo>
                  <a:cubicBezTo>
                    <a:pt x="980" y="743"/>
                    <a:pt x="910" y="782"/>
                    <a:pt x="859" y="846"/>
                  </a:cubicBezTo>
                  <a:cubicBezTo>
                    <a:pt x="775" y="948"/>
                    <a:pt x="769" y="1095"/>
                    <a:pt x="839" y="1281"/>
                  </a:cubicBezTo>
                  <a:cubicBezTo>
                    <a:pt x="891" y="1409"/>
                    <a:pt x="955" y="1530"/>
                    <a:pt x="1038" y="1646"/>
                  </a:cubicBezTo>
                  <a:cubicBezTo>
                    <a:pt x="897" y="1691"/>
                    <a:pt x="763" y="1761"/>
                    <a:pt x="647" y="1851"/>
                  </a:cubicBezTo>
                  <a:cubicBezTo>
                    <a:pt x="513" y="1953"/>
                    <a:pt x="398" y="2081"/>
                    <a:pt x="302" y="2228"/>
                  </a:cubicBezTo>
                  <a:cubicBezTo>
                    <a:pt x="212" y="2369"/>
                    <a:pt x="142" y="2529"/>
                    <a:pt x="97" y="2695"/>
                  </a:cubicBezTo>
                  <a:cubicBezTo>
                    <a:pt x="52" y="2862"/>
                    <a:pt x="20" y="3035"/>
                    <a:pt x="20" y="3214"/>
                  </a:cubicBezTo>
                  <a:lnTo>
                    <a:pt x="20" y="3425"/>
                  </a:lnTo>
                  <a:cubicBezTo>
                    <a:pt x="7" y="3438"/>
                    <a:pt x="1" y="3451"/>
                    <a:pt x="1" y="3470"/>
                  </a:cubicBezTo>
                  <a:cubicBezTo>
                    <a:pt x="7" y="3591"/>
                    <a:pt x="14" y="3719"/>
                    <a:pt x="27" y="3847"/>
                  </a:cubicBezTo>
                  <a:cubicBezTo>
                    <a:pt x="46" y="3969"/>
                    <a:pt x="59" y="4091"/>
                    <a:pt x="84" y="4187"/>
                  </a:cubicBezTo>
                  <a:cubicBezTo>
                    <a:pt x="116" y="4359"/>
                    <a:pt x="174" y="4532"/>
                    <a:pt x="257" y="4686"/>
                  </a:cubicBezTo>
                  <a:cubicBezTo>
                    <a:pt x="327" y="4827"/>
                    <a:pt x="417" y="4955"/>
                    <a:pt x="532" y="5070"/>
                  </a:cubicBezTo>
                  <a:cubicBezTo>
                    <a:pt x="635" y="5179"/>
                    <a:pt x="756" y="5268"/>
                    <a:pt x="884" y="5345"/>
                  </a:cubicBezTo>
                  <a:cubicBezTo>
                    <a:pt x="1166" y="5492"/>
                    <a:pt x="1473" y="5576"/>
                    <a:pt x="1780" y="5582"/>
                  </a:cubicBezTo>
                  <a:lnTo>
                    <a:pt x="1915" y="5582"/>
                  </a:lnTo>
                  <a:cubicBezTo>
                    <a:pt x="2036" y="5582"/>
                    <a:pt x="2158" y="5576"/>
                    <a:pt x="2279" y="5563"/>
                  </a:cubicBezTo>
                  <a:cubicBezTo>
                    <a:pt x="2452" y="5537"/>
                    <a:pt x="2625" y="5505"/>
                    <a:pt x="2798" y="5454"/>
                  </a:cubicBezTo>
                  <a:cubicBezTo>
                    <a:pt x="3131" y="5371"/>
                    <a:pt x="3444" y="5211"/>
                    <a:pt x="3700" y="4974"/>
                  </a:cubicBezTo>
                  <a:cubicBezTo>
                    <a:pt x="3803" y="4878"/>
                    <a:pt x="3892" y="4756"/>
                    <a:pt x="3963" y="4628"/>
                  </a:cubicBezTo>
                  <a:cubicBezTo>
                    <a:pt x="4027" y="4500"/>
                    <a:pt x="4078" y="4366"/>
                    <a:pt x="4104" y="4225"/>
                  </a:cubicBezTo>
                  <a:cubicBezTo>
                    <a:pt x="4161" y="3905"/>
                    <a:pt x="4148" y="3579"/>
                    <a:pt x="4072" y="3265"/>
                  </a:cubicBezTo>
                  <a:cubicBezTo>
                    <a:pt x="4033" y="3086"/>
                    <a:pt x="3976" y="2913"/>
                    <a:pt x="3918" y="2747"/>
                  </a:cubicBezTo>
                  <a:cubicBezTo>
                    <a:pt x="3854" y="2574"/>
                    <a:pt x="3777" y="2407"/>
                    <a:pt x="3694" y="2247"/>
                  </a:cubicBezTo>
                  <a:cubicBezTo>
                    <a:pt x="3624" y="2119"/>
                    <a:pt x="3540" y="1998"/>
                    <a:pt x="3451" y="1889"/>
                  </a:cubicBezTo>
                  <a:cubicBezTo>
                    <a:pt x="3361" y="1780"/>
                    <a:pt x="3265" y="1684"/>
                    <a:pt x="3150" y="1594"/>
                  </a:cubicBezTo>
                  <a:cubicBezTo>
                    <a:pt x="3041" y="1511"/>
                    <a:pt x="2919" y="1447"/>
                    <a:pt x="2785" y="1396"/>
                  </a:cubicBezTo>
                  <a:cubicBezTo>
                    <a:pt x="2683" y="1358"/>
                    <a:pt x="2567" y="1332"/>
                    <a:pt x="2459" y="1319"/>
                  </a:cubicBezTo>
                  <a:cubicBezTo>
                    <a:pt x="2478" y="1281"/>
                    <a:pt x="2497" y="1236"/>
                    <a:pt x="2516" y="1191"/>
                  </a:cubicBezTo>
                  <a:cubicBezTo>
                    <a:pt x="2561" y="1082"/>
                    <a:pt x="2555" y="954"/>
                    <a:pt x="2497" y="846"/>
                  </a:cubicBezTo>
                  <a:cubicBezTo>
                    <a:pt x="2484" y="820"/>
                    <a:pt x="2465" y="801"/>
                    <a:pt x="2439" y="782"/>
                  </a:cubicBezTo>
                  <a:cubicBezTo>
                    <a:pt x="2414" y="756"/>
                    <a:pt x="2375" y="737"/>
                    <a:pt x="2343" y="724"/>
                  </a:cubicBezTo>
                  <a:cubicBezTo>
                    <a:pt x="2318" y="718"/>
                    <a:pt x="2292" y="711"/>
                    <a:pt x="2260" y="711"/>
                  </a:cubicBezTo>
                  <a:lnTo>
                    <a:pt x="2241" y="711"/>
                  </a:lnTo>
                  <a:cubicBezTo>
                    <a:pt x="2209" y="718"/>
                    <a:pt x="2177" y="724"/>
                    <a:pt x="2145" y="737"/>
                  </a:cubicBezTo>
                  <a:cubicBezTo>
                    <a:pt x="2100" y="762"/>
                    <a:pt x="2055" y="788"/>
                    <a:pt x="2023" y="826"/>
                  </a:cubicBezTo>
                  <a:lnTo>
                    <a:pt x="2023" y="801"/>
                  </a:lnTo>
                  <a:lnTo>
                    <a:pt x="2023" y="775"/>
                  </a:lnTo>
                  <a:cubicBezTo>
                    <a:pt x="2030" y="647"/>
                    <a:pt x="2023" y="513"/>
                    <a:pt x="2011" y="385"/>
                  </a:cubicBezTo>
                  <a:cubicBezTo>
                    <a:pt x="2004" y="270"/>
                    <a:pt x="1959" y="167"/>
                    <a:pt x="1889" y="78"/>
                  </a:cubicBezTo>
                  <a:cubicBezTo>
                    <a:pt x="1851" y="39"/>
                    <a:pt x="1806" y="14"/>
                    <a:pt x="1761" y="7"/>
                  </a:cubicBezTo>
                  <a:cubicBezTo>
                    <a:pt x="1742" y="1"/>
                    <a:pt x="1729" y="1"/>
                    <a:pt x="1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" name="Google Shape;3993;p50"/>
            <p:cNvSpPr/>
            <p:nvPr/>
          </p:nvSpPr>
          <p:spPr>
            <a:xfrm>
              <a:off x="3636527" y="3254105"/>
              <a:ext cx="91710" cy="146880"/>
            </a:xfrm>
            <a:custGeom>
              <a:avLst/>
              <a:gdLst/>
              <a:ahLst/>
              <a:cxnLst/>
              <a:rect l="l" t="t" r="r" b="b"/>
              <a:pathLst>
                <a:path w="2043" h="3272" extrusionOk="0">
                  <a:moveTo>
                    <a:pt x="1607" y="1"/>
                  </a:moveTo>
                  <a:lnTo>
                    <a:pt x="1607" y="1"/>
                  </a:lnTo>
                  <a:cubicBezTo>
                    <a:pt x="1626" y="46"/>
                    <a:pt x="1645" y="90"/>
                    <a:pt x="1658" y="142"/>
                  </a:cubicBezTo>
                  <a:lnTo>
                    <a:pt x="1658" y="129"/>
                  </a:lnTo>
                  <a:cubicBezTo>
                    <a:pt x="1716" y="289"/>
                    <a:pt x="1754" y="449"/>
                    <a:pt x="1780" y="609"/>
                  </a:cubicBezTo>
                  <a:cubicBezTo>
                    <a:pt x="1837" y="935"/>
                    <a:pt x="1850" y="1268"/>
                    <a:pt x="1805" y="1594"/>
                  </a:cubicBezTo>
                  <a:cubicBezTo>
                    <a:pt x="1786" y="1742"/>
                    <a:pt x="1754" y="1889"/>
                    <a:pt x="1709" y="2030"/>
                  </a:cubicBezTo>
                  <a:cubicBezTo>
                    <a:pt x="1684" y="2113"/>
                    <a:pt x="1652" y="2190"/>
                    <a:pt x="1613" y="2266"/>
                  </a:cubicBezTo>
                  <a:cubicBezTo>
                    <a:pt x="1569" y="2343"/>
                    <a:pt x="1524" y="2420"/>
                    <a:pt x="1473" y="2484"/>
                  </a:cubicBezTo>
                  <a:cubicBezTo>
                    <a:pt x="1364" y="2625"/>
                    <a:pt x="1236" y="2740"/>
                    <a:pt x="1088" y="2842"/>
                  </a:cubicBezTo>
                  <a:cubicBezTo>
                    <a:pt x="941" y="2945"/>
                    <a:pt x="788" y="3028"/>
                    <a:pt x="621" y="3092"/>
                  </a:cubicBezTo>
                  <a:cubicBezTo>
                    <a:pt x="448" y="3163"/>
                    <a:pt x="276" y="3214"/>
                    <a:pt x="96" y="3252"/>
                  </a:cubicBezTo>
                  <a:cubicBezTo>
                    <a:pt x="64" y="3259"/>
                    <a:pt x="32" y="3265"/>
                    <a:pt x="0" y="3271"/>
                  </a:cubicBezTo>
                  <a:cubicBezTo>
                    <a:pt x="52" y="3271"/>
                    <a:pt x="109" y="3265"/>
                    <a:pt x="160" y="3259"/>
                  </a:cubicBezTo>
                  <a:cubicBezTo>
                    <a:pt x="333" y="3233"/>
                    <a:pt x="506" y="3201"/>
                    <a:pt x="679" y="3156"/>
                  </a:cubicBezTo>
                  <a:cubicBezTo>
                    <a:pt x="1012" y="3073"/>
                    <a:pt x="1325" y="2906"/>
                    <a:pt x="1581" y="2676"/>
                  </a:cubicBezTo>
                  <a:cubicBezTo>
                    <a:pt x="1690" y="2574"/>
                    <a:pt x="1773" y="2452"/>
                    <a:pt x="1844" y="2324"/>
                  </a:cubicBezTo>
                  <a:cubicBezTo>
                    <a:pt x="1908" y="2196"/>
                    <a:pt x="1959" y="2062"/>
                    <a:pt x="1985" y="1921"/>
                  </a:cubicBezTo>
                  <a:cubicBezTo>
                    <a:pt x="2042" y="1601"/>
                    <a:pt x="2029" y="1274"/>
                    <a:pt x="1953" y="961"/>
                  </a:cubicBezTo>
                  <a:cubicBezTo>
                    <a:pt x="1914" y="782"/>
                    <a:pt x="1863" y="609"/>
                    <a:pt x="1799" y="442"/>
                  </a:cubicBezTo>
                  <a:cubicBezTo>
                    <a:pt x="1741" y="289"/>
                    <a:pt x="1677" y="142"/>
                    <a:pt x="160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" name="Google Shape;3994;p50"/>
            <p:cNvSpPr/>
            <p:nvPr/>
          </p:nvSpPr>
          <p:spPr>
            <a:xfrm>
              <a:off x="3678183" y="3438280"/>
              <a:ext cx="7497" cy="13243"/>
            </a:xfrm>
            <a:custGeom>
              <a:avLst/>
              <a:gdLst/>
              <a:ahLst/>
              <a:cxnLst/>
              <a:rect l="l" t="t" r="r" b="b"/>
              <a:pathLst>
                <a:path w="167" h="295" extrusionOk="0">
                  <a:moveTo>
                    <a:pt x="52" y="0"/>
                  </a:moveTo>
                  <a:cubicBezTo>
                    <a:pt x="20" y="7"/>
                    <a:pt x="0" y="39"/>
                    <a:pt x="7" y="71"/>
                  </a:cubicBezTo>
                  <a:cubicBezTo>
                    <a:pt x="26" y="116"/>
                    <a:pt x="39" y="167"/>
                    <a:pt x="45" y="212"/>
                  </a:cubicBezTo>
                  <a:lnTo>
                    <a:pt x="45" y="224"/>
                  </a:lnTo>
                  <a:lnTo>
                    <a:pt x="45" y="237"/>
                  </a:lnTo>
                  <a:cubicBezTo>
                    <a:pt x="45" y="250"/>
                    <a:pt x="52" y="269"/>
                    <a:pt x="64" y="282"/>
                  </a:cubicBezTo>
                  <a:cubicBezTo>
                    <a:pt x="77" y="288"/>
                    <a:pt x="90" y="295"/>
                    <a:pt x="103" y="295"/>
                  </a:cubicBezTo>
                  <a:cubicBezTo>
                    <a:pt x="135" y="295"/>
                    <a:pt x="167" y="269"/>
                    <a:pt x="167" y="237"/>
                  </a:cubicBezTo>
                  <a:cubicBezTo>
                    <a:pt x="160" y="167"/>
                    <a:pt x="148" y="103"/>
                    <a:pt x="122" y="39"/>
                  </a:cubicBezTo>
                  <a:cubicBezTo>
                    <a:pt x="116" y="26"/>
                    <a:pt x="109" y="13"/>
                    <a:pt x="96" y="7"/>
                  </a:cubicBezTo>
                  <a:cubicBezTo>
                    <a:pt x="84" y="0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" name="Google Shape;3995;p50"/>
            <p:cNvSpPr/>
            <p:nvPr/>
          </p:nvSpPr>
          <p:spPr>
            <a:xfrm>
              <a:off x="3686801" y="3442859"/>
              <a:ext cx="7227" cy="10594"/>
            </a:xfrm>
            <a:custGeom>
              <a:avLst/>
              <a:gdLst/>
              <a:ahLst/>
              <a:cxnLst/>
              <a:rect l="l" t="t" r="r" b="b"/>
              <a:pathLst>
                <a:path w="161" h="236" extrusionOk="0">
                  <a:moveTo>
                    <a:pt x="52" y="1"/>
                  </a:moveTo>
                  <a:cubicBezTo>
                    <a:pt x="20" y="7"/>
                    <a:pt x="0" y="39"/>
                    <a:pt x="13" y="71"/>
                  </a:cubicBezTo>
                  <a:cubicBezTo>
                    <a:pt x="20" y="110"/>
                    <a:pt x="32" y="154"/>
                    <a:pt x="39" y="193"/>
                  </a:cubicBezTo>
                  <a:cubicBezTo>
                    <a:pt x="39" y="206"/>
                    <a:pt x="52" y="218"/>
                    <a:pt x="64" y="225"/>
                  </a:cubicBezTo>
                  <a:cubicBezTo>
                    <a:pt x="72" y="232"/>
                    <a:pt x="82" y="235"/>
                    <a:pt x="91" y="235"/>
                  </a:cubicBezTo>
                  <a:cubicBezTo>
                    <a:pt x="98" y="235"/>
                    <a:pt x="104" y="234"/>
                    <a:pt x="109" y="231"/>
                  </a:cubicBezTo>
                  <a:cubicBezTo>
                    <a:pt x="141" y="225"/>
                    <a:pt x="160" y="193"/>
                    <a:pt x="148" y="161"/>
                  </a:cubicBezTo>
                  <a:cubicBezTo>
                    <a:pt x="141" y="122"/>
                    <a:pt x="135" y="78"/>
                    <a:pt x="122" y="39"/>
                  </a:cubicBezTo>
                  <a:cubicBezTo>
                    <a:pt x="116" y="14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" name="Google Shape;3996;p50"/>
            <p:cNvSpPr/>
            <p:nvPr/>
          </p:nvSpPr>
          <p:spPr>
            <a:xfrm>
              <a:off x="3691694" y="3455876"/>
              <a:ext cx="6644" cy="12165"/>
            </a:xfrm>
            <a:custGeom>
              <a:avLst/>
              <a:gdLst/>
              <a:ahLst/>
              <a:cxnLst/>
              <a:rect l="l" t="t" r="r" b="b"/>
              <a:pathLst>
                <a:path w="148" h="271" extrusionOk="0">
                  <a:moveTo>
                    <a:pt x="55" y="0"/>
                  </a:moveTo>
                  <a:cubicBezTo>
                    <a:pt x="51" y="0"/>
                    <a:pt x="48" y="2"/>
                    <a:pt x="45" y="5"/>
                  </a:cubicBezTo>
                  <a:lnTo>
                    <a:pt x="45" y="12"/>
                  </a:lnTo>
                  <a:cubicBezTo>
                    <a:pt x="19" y="18"/>
                    <a:pt x="0" y="50"/>
                    <a:pt x="7" y="82"/>
                  </a:cubicBezTo>
                  <a:cubicBezTo>
                    <a:pt x="13" y="108"/>
                    <a:pt x="19" y="133"/>
                    <a:pt x="19" y="159"/>
                  </a:cubicBezTo>
                  <a:cubicBezTo>
                    <a:pt x="26" y="184"/>
                    <a:pt x="19" y="191"/>
                    <a:pt x="26" y="204"/>
                  </a:cubicBezTo>
                  <a:cubicBezTo>
                    <a:pt x="19" y="248"/>
                    <a:pt x="51" y="271"/>
                    <a:pt x="83" y="271"/>
                  </a:cubicBezTo>
                  <a:cubicBezTo>
                    <a:pt x="116" y="271"/>
                    <a:pt x="148" y="248"/>
                    <a:pt x="141" y="204"/>
                  </a:cubicBezTo>
                  <a:cubicBezTo>
                    <a:pt x="141" y="152"/>
                    <a:pt x="135" y="101"/>
                    <a:pt x="122" y="44"/>
                  </a:cubicBezTo>
                  <a:cubicBezTo>
                    <a:pt x="116" y="18"/>
                    <a:pt x="90" y="5"/>
                    <a:pt x="64" y="5"/>
                  </a:cubicBezTo>
                  <a:cubicBezTo>
                    <a:pt x="61" y="2"/>
                    <a:pt x="58" y="0"/>
                    <a:pt x="55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" name="Google Shape;3997;p50"/>
            <p:cNvSpPr/>
            <p:nvPr/>
          </p:nvSpPr>
          <p:spPr>
            <a:xfrm>
              <a:off x="3685365" y="3460186"/>
              <a:ext cx="5521" cy="12614"/>
            </a:xfrm>
            <a:custGeom>
              <a:avLst/>
              <a:gdLst/>
              <a:ahLst/>
              <a:cxnLst/>
              <a:rect l="l" t="t" r="r" b="b"/>
              <a:pathLst>
                <a:path w="123" h="281" extrusionOk="0">
                  <a:moveTo>
                    <a:pt x="61" y="0"/>
                  </a:moveTo>
                  <a:cubicBezTo>
                    <a:pt x="31" y="0"/>
                    <a:pt x="0" y="21"/>
                    <a:pt x="0" y="63"/>
                  </a:cubicBezTo>
                  <a:lnTo>
                    <a:pt x="0" y="223"/>
                  </a:lnTo>
                  <a:cubicBezTo>
                    <a:pt x="0" y="255"/>
                    <a:pt x="26" y="280"/>
                    <a:pt x="58" y="280"/>
                  </a:cubicBezTo>
                  <a:cubicBezTo>
                    <a:pt x="90" y="280"/>
                    <a:pt x="116" y="255"/>
                    <a:pt x="122" y="223"/>
                  </a:cubicBezTo>
                  <a:lnTo>
                    <a:pt x="122" y="63"/>
                  </a:lnTo>
                  <a:cubicBezTo>
                    <a:pt x="122" y="21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" name="Google Shape;3998;p50"/>
            <p:cNvSpPr/>
            <p:nvPr/>
          </p:nvSpPr>
          <p:spPr>
            <a:xfrm>
              <a:off x="3692547" y="3474685"/>
              <a:ext cx="5207" cy="9651"/>
            </a:xfrm>
            <a:custGeom>
              <a:avLst/>
              <a:gdLst/>
              <a:ahLst/>
              <a:cxnLst/>
              <a:rect l="l" t="t" r="r" b="b"/>
              <a:pathLst>
                <a:path w="116" h="215" extrusionOk="0">
                  <a:moveTo>
                    <a:pt x="58" y="1"/>
                  </a:moveTo>
                  <a:cubicBezTo>
                    <a:pt x="31" y="1"/>
                    <a:pt x="4" y="18"/>
                    <a:pt x="0" y="53"/>
                  </a:cubicBezTo>
                  <a:lnTo>
                    <a:pt x="0" y="162"/>
                  </a:lnTo>
                  <a:cubicBezTo>
                    <a:pt x="4" y="197"/>
                    <a:pt x="31" y="215"/>
                    <a:pt x="58" y="215"/>
                  </a:cubicBezTo>
                  <a:cubicBezTo>
                    <a:pt x="85" y="215"/>
                    <a:pt x="113" y="197"/>
                    <a:pt x="116" y="162"/>
                  </a:cubicBezTo>
                  <a:lnTo>
                    <a:pt x="116" y="53"/>
                  </a:lnTo>
                  <a:cubicBezTo>
                    <a:pt x="113" y="18"/>
                    <a:pt x="85" y="1"/>
                    <a:pt x="58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" name="Google Shape;3999;p50"/>
            <p:cNvSpPr/>
            <p:nvPr/>
          </p:nvSpPr>
          <p:spPr>
            <a:xfrm>
              <a:off x="3682492" y="3480206"/>
              <a:ext cx="7497" cy="9247"/>
            </a:xfrm>
            <a:custGeom>
              <a:avLst/>
              <a:gdLst/>
              <a:ahLst/>
              <a:cxnLst/>
              <a:rect l="l" t="t" r="r" b="b"/>
              <a:pathLst>
                <a:path w="167" h="206" extrusionOk="0">
                  <a:moveTo>
                    <a:pt x="103" y="1"/>
                  </a:moveTo>
                  <a:cubicBezTo>
                    <a:pt x="77" y="1"/>
                    <a:pt x="52" y="20"/>
                    <a:pt x="45" y="46"/>
                  </a:cubicBezTo>
                  <a:cubicBezTo>
                    <a:pt x="32" y="71"/>
                    <a:pt x="26" y="97"/>
                    <a:pt x="20" y="122"/>
                  </a:cubicBezTo>
                  <a:cubicBezTo>
                    <a:pt x="1" y="172"/>
                    <a:pt x="39" y="206"/>
                    <a:pt x="75" y="206"/>
                  </a:cubicBezTo>
                  <a:cubicBezTo>
                    <a:pt x="99" y="206"/>
                    <a:pt x="123" y="190"/>
                    <a:pt x="128" y="154"/>
                  </a:cubicBezTo>
                  <a:cubicBezTo>
                    <a:pt x="141" y="129"/>
                    <a:pt x="148" y="103"/>
                    <a:pt x="160" y="78"/>
                  </a:cubicBezTo>
                  <a:cubicBezTo>
                    <a:pt x="167" y="46"/>
                    <a:pt x="148" y="14"/>
                    <a:pt x="116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" name="Google Shape;4000;p50"/>
            <p:cNvSpPr/>
            <p:nvPr/>
          </p:nvSpPr>
          <p:spPr>
            <a:xfrm>
              <a:off x="3675579" y="3471587"/>
              <a:ext cx="5791" cy="9158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5" y="1"/>
                  </a:moveTo>
                  <a:cubicBezTo>
                    <a:pt x="33" y="1"/>
                    <a:pt x="7" y="26"/>
                    <a:pt x="7" y="58"/>
                  </a:cubicBezTo>
                  <a:lnTo>
                    <a:pt x="7" y="142"/>
                  </a:lnTo>
                  <a:cubicBezTo>
                    <a:pt x="1" y="183"/>
                    <a:pt x="33" y="204"/>
                    <a:pt x="65" y="204"/>
                  </a:cubicBezTo>
                  <a:cubicBezTo>
                    <a:pt x="97" y="204"/>
                    <a:pt x="129" y="183"/>
                    <a:pt x="122" y="142"/>
                  </a:cubicBezTo>
                  <a:lnTo>
                    <a:pt x="122" y="58"/>
                  </a:lnTo>
                  <a:cubicBezTo>
                    <a:pt x="122" y="26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" name="Google Shape;4001;p50"/>
            <p:cNvSpPr/>
            <p:nvPr/>
          </p:nvSpPr>
          <p:spPr>
            <a:xfrm>
              <a:off x="3672437" y="3490261"/>
              <a:ext cx="7227" cy="9651"/>
            </a:xfrm>
            <a:custGeom>
              <a:avLst/>
              <a:gdLst/>
              <a:ahLst/>
              <a:cxnLst/>
              <a:rect l="l" t="t" r="r" b="b"/>
              <a:pathLst>
                <a:path w="161" h="215" extrusionOk="0">
                  <a:moveTo>
                    <a:pt x="90" y="1"/>
                  </a:moveTo>
                  <a:cubicBezTo>
                    <a:pt x="64" y="1"/>
                    <a:pt x="45" y="20"/>
                    <a:pt x="39" y="46"/>
                  </a:cubicBezTo>
                  <a:cubicBezTo>
                    <a:pt x="26" y="78"/>
                    <a:pt x="13" y="110"/>
                    <a:pt x="0" y="142"/>
                  </a:cubicBezTo>
                  <a:cubicBezTo>
                    <a:pt x="0" y="154"/>
                    <a:pt x="0" y="174"/>
                    <a:pt x="7" y="186"/>
                  </a:cubicBezTo>
                  <a:cubicBezTo>
                    <a:pt x="20" y="203"/>
                    <a:pt x="38" y="215"/>
                    <a:pt x="59" y="215"/>
                  </a:cubicBezTo>
                  <a:cubicBezTo>
                    <a:pt x="69" y="215"/>
                    <a:pt x="79" y="212"/>
                    <a:pt x="90" y="206"/>
                  </a:cubicBezTo>
                  <a:cubicBezTo>
                    <a:pt x="103" y="199"/>
                    <a:pt x="109" y="186"/>
                    <a:pt x="116" y="167"/>
                  </a:cubicBezTo>
                  <a:cubicBezTo>
                    <a:pt x="128" y="135"/>
                    <a:pt x="141" y="110"/>
                    <a:pt x="148" y="71"/>
                  </a:cubicBezTo>
                  <a:cubicBezTo>
                    <a:pt x="160" y="39"/>
                    <a:pt x="141" y="7"/>
                    <a:pt x="109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" name="Google Shape;4002;p50"/>
            <p:cNvSpPr/>
            <p:nvPr/>
          </p:nvSpPr>
          <p:spPr>
            <a:xfrm>
              <a:off x="3662651" y="3487971"/>
              <a:ext cx="8394" cy="9651"/>
            </a:xfrm>
            <a:custGeom>
              <a:avLst/>
              <a:gdLst/>
              <a:ahLst/>
              <a:cxnLst/>
              <a:rect l="l" t="t" r="r" b="b"/>
              <a:pathLst>
                <a:path w="187" h="215" extrusionOk="0">
                  <a:moveTo>
                    <a:pt x="122" y="1"/>
                  </a:moveTo>
                  <a:cubicBezTo>
                    <a:pt x="97" y="1"/>
                    <a:pt x="78" y="13"/>
                    <a:pt x="71" y="33"/>
                  </a:cubicBezTo>
                  <a:lnTo>
                    <a:pt x="14" y="129"/>
                  </a:lnTo>
                  <a:cubicBezTo>
                    <a:pt x="1" y="154"/>
                    <a:pt x="7" y="193"/>
                    <a:pt x="33" y="205"/>
                  </a:cubicBezTo>
                  <a:cubicBezTo>
                    <a:pt x="44" y="212"/>
                    <a:pt x="54" y="215"/>
                    <a:pt x="64" y="215"/>
                  </a:cubicBezTo>
                  <a:cubicBezTo>
                    <a:pt x="85" y="215"/>
                    <a:pt x="103" y="203"/>
                    <a:pt x="116" y="186"/>
                  </a:cubicBezTo>
                  <a:cubicBezTo>
                    <a:pt x="135" y="154"/>
                    <a:pt x="154" y="122"/>
                    <a:pt x="167" y="90"/>
                  </a:cubicBezTo>
                  <a:cubicBezTo>
                    <a:pt x="186" y="58"/>
                    <a:pt x="174" y="26"/>
                    <a:pt x="148" y="7"/>
                  </a:cubicBezTo>
                  <a:cubicBezTo>
                    <a:pt x="142" y="1"/>
                    <a:pt x="129" y="1"/>
                    <a:pt x="122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" name="Google Shape;4003;p50"/>
            <p:cNvSpPr/>
            <p:nvPr/>
          </p:nvSpPr>
          <p:spPr>
            <a:xfrm>
              <a:off x="3654033" y="3220215"/>
              <a:ext cx="9247" cy="6554"/>
            </a:xfrm>
            <a:custGeom>
              <a:avLst/>
              <a:gdLst/>
              <a:ahLst/>
              <a:cxnLst/>
              <a:rect l="l" t="t" r="r" b="b"/>
              <a:pathLst>
                <a:path w="206" h="146" extrusionOk="0">
                  <a:moveTo>
                    <a:pt x="65" y="0"/>
                  </a:moveTo>
                  <a:cubicBezTo>
                    <a:pt x="39" y="0"/>
                    <a:pt x="20" y="20"/>
                    <a:pt x="7" y="45"/>
                  </a:cubicBezTo>
                  <a:lnTo>
                    <a:pt x="14" y="45"/>
                  </a:lnTo>
                  <a:cubicBezTo>
                    <a:pt x="1" y="71"/>
                    <a:pt x="20" y="103"/>
                    <a:pt x="52" y="116"/>
                  </a:cubicBezTo>
                  <a:cubicBezTo>
                    <a:pt x="78" y="122"/>
                    <a:pt x="97" y="129"/>
                    <a:pt x="116" y="135"/>
                  </a:cubicBezTo>
                  <a:cubicBezTo>
                    <a:pt x="124" y="142"/>
                    <a:pt x="133" y="146"/>
                    <a:pt x="143" y="146"/>
                  </a:cubicBezTo>
                  <a:cubicBezTo>
                    <a:pt x="149" y="146"/>
                    <a:pt x="156" y="144"/>
                    <a:pt x="161" y="141"/>
                  </a:cubicBezTo>
                  <a:cubicBezTo>
                    <a:pt x="180" y="141"/>
                    <a:pt x="193" y="129"/>
                    <a:pt x="199" y="116"/>
                  </a:cubicBezTo>
                  <a:cubicBezTo>
                    <a:pt x="206" y="103"/>
                    <a:pt x="206" y="84"/>
                    <a:pt x="206" y="71"/>
                  </a:cubicBezTo>
                  <a:cubicBezTo>
                    <a:pt x="199" y="58"/>
                    <a:pt x="193" y="45"/>
                    <a:pt x="180" y="32"/>
                  </a:cubicBezTo>
                  <a:cubicBezTo>
                    <a:pt x="148" y="20"/>
                    <a:pt x="116" y="7"/>
                    <a:pt x="84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" name="Google Shape;4004;p50"/>
            <p:cNvSpPr/>
            <p:nvPr/>
          </p:nvSpPr>
          <p:spPr>
            <a:xfrm>
              <a:off x="3667544" y="3219362"/>
              <a:ext cx="8978" cy="8035"/>
            </a:xfrm>
            <a:custGeom>
              <a:avLst/>
              <a:gdLst/>
              <a:ahLst/>
              <a:cxnLst/>
              <a:rect l="l" t="t" r="r" b="b"/>
              <a:pathLst>
                <a:path w="200" h="179" extrusionOk="0">
                  <a:moveTo>
                    <a:pt x="65" y="0"/>
                  </a:moveTo>
                  <a:cubicBezTo>
                    <a:pt x="45" y="0"/>
                    <a:pt x="26" y="13"/>
                    <a:pt x="13" y="32"/>
                  </a:cubicBezTo>
                  <a:cubicBezTo>
                    <a:pt x="1" y="58"/>
                    <a:pt x="7" y="96"/>
                    <a:pt x="33" y="115"/>
                  </a:cubicBezTo>
                  <a:cubicBezTo>
                    <a:pt x="52" y="122"/>
                    <a:pt x="71" y="135"/>
                    <a:pt x="90" y="154"/>
                  </a:cubicBezTo>
                  <a:lnTo>
                    <a:pt x="103" y="160"/>
                  </a:lnTo>
                  <a:cubicBezTo>
                    <a:pt x="114" y="173"/>
                    <a:pt x="127" y="179"/>
                    <a:pt x="141" y="179"/>
                  </a:cubicBezTo>
                  <a:cubicBezTo>
                    <a:pt x="170" y="179"/>
                    <a:pt x="199" y="154"/>
                    <a:pt x="199" y="115"/>
                  </a:cubicBezTo>
                  <a:cubicBezTo>
                    <a:pt x="199" y="103"/>
                    <a:pt x="193" y="90"/>
                    <a:pt x="186" y="77"/>
                  </a:cubicBezTo>
                  <a:cubicBezTo>
                    <a:pt x="154" y="51"/>
                    <a:pt x="122" y="32"/>
                    <a:pt x="97" y="13"/>
                  </a:cubicBezTo>
                  <a:cubicBezTo>
                    <a:pt x="84" y="7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" name="Google Shape;4005;p50"/>
            <p:cNvSpPr/>
            <p:nvPr/>
          </p:nvSpPr>
          <p:spPr>
            <a:xfrm>
              <a:off x="3667858" y="3227846"/>
              <a:ext cx="8664" cy="7362"/>
            </a:xfrm>
            <a:custGeom>
              <a:avLst/>
              <a:gdLst/>
              <a:ahLst/>
              <a:cxnLst/>
              <a:rect l="l" t="t" r="r" b="b"/>
              <a:pathLst>
                <a:path w="193" h="164" extrusionOk="0">
                  <a:moveTo>
                    <a:pt x="77" y="1"/>
                  </a:moveTo>
                  <a:cubicBezTo>
                    <a:pt x="75" y="1"/>
                    <a:pt x="72" y="1"/>
                    <a:pt x="70" y="3"/>
                  </a:cubicBezTo>
                  <a:lnTo>
                    <a:pt x="51" y="3"/>
                  </a:lnTo>
                  <a:cubicBezTo>
                    <a:pt x="19" y="10"/>
                    <a:pt x="0" y="42"/>
                    <a:pt x="13" y="74"/>
                  </a:cubicBezTo>
                  <a:cubicBezTo>
                    <a:pt x="13" y="87"/>
                    <a:pt x="26" y="99"/>
                    <a:pt x="38" y="112"/>
                  </a:cubicBezTo>
                  <a:lnTo>
                    <a:pt x="45" y="119"/>
                  </a:lnTo>
                  <a:lnTo>
                    <a:pt x="83" y="144"/>
                  </a:lnTo>
                  <a:cubicBezTo>
                    <a:pt x="96" y="157"/>
                    <a:pt x="109" y="163"/>
                    <a:pt x="128" y="163"/>
                  </a:cubicBezTo>
                  <a:cubicBezTo>
                    <a:pt x="141" y="163"/>
                    <a:pt x="154" y="157"/>
                    <a:pt x="166" y="144"/>
                  </a:cubicBezTo>
                  <a:cubicBezTo>
                    <a:pt x="192" y="125"/>
                    <a:pt x="192" y="87"/>
                    <a:pt x="166" y="61"/>
                  </a:cubicBezTo>
                  <a:lnTo>
                    <a:pt x="96" y="10"/>
                  </a:lnTo>
                  <a:cubicBezTo>
                    <a:pt x="92" y="5"/>
                    <a:pt x="84" y="1"/>
                    <a:pt x="77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8" name="Google Shape;4006;p50"/>
            <p:cNvSpPr/>
            <p:nvPr/>
          </p:nvSpPr>
          <p:spPr>
            <a:xfrm>
              <a:off x="3681325" y="3235746"/>
              <a:ext cx="10145" cy="9786"/>
            </a:xfrm>
            <a:custGeom>
              <a:avLst/>
              <a:gdLst/>
              <a:ahLst/>
              <a:cxnLst/>
              <a:rect l="l" t="t" r="r" b="b"/>
              <a:pathLst>
                <a:path w="226" h="218" extrusionOk="0">
                  <a:moveTo>
                    <a:pt x="65" y="0"/>
                  </a:moveTo>
                  <a:cubicBezTo>
                    <a:pt x="46" y="0"/>
                    <a:pt x="33" y="7"/>
                    <a:pt x="20" y="19"/>
                  </a:cubicBezTo>
                  <a:cubicBezTo>
                    <a:pt x="1" y="45"/>
                    <a:pt x="1" y="77"/>
                    <a:pt x="20" y="103"/>
                  </a:cubicBezTo>
                  <a:cubicBezTo>
                    <a:pt x="39" y="115"/>
                    <a:pt x="58" y="135"/>
                    <a:pt x="71" y="154"/>
                  </a:cubicBezTo>
                  <a:cubicBezTo>
                    <a:pt x="84" y="167"/>
                    <a:pt x="90" y="179"/>
                    <a:pt x="97" y="186"/>
                  </a:cubicBezTo>
                  <a:cubicBezTo>
                    <a:pt x="109" y="208"/>
                    <a:pt x="128" y="218"/>
                    <a:pt x="147" y="218"/>
                  </a:cubicBezTo>
                  <a:cubicBezTo>
                    <a:pt x="187" y="218"/>
                    <a:pt x="225" y="176"/>
                    <a:pt x="199" y="128"/>
                  </a:cubicBezTo>
                  <a:cubicBezTo>
                    <a:pt x="174" y="90"/>
                    <a:pt x="142" y="51"/>
                    <a:pt x="103" y="19"/>
                  </a:cubicBezTo>
                  <a:cubicBezTo>
                    <a:pt x="90" y="7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9" name="Google Shape;4007;p50"/>
            <p:cNvSpPr/>
            <p:nvPr/>
          </p:nvSpPr>
          <p:spPr>
            <a:xfrm>
              <a:off x="3692547" y="3248090"/>
              <a:ext cx="7631" cy="8035"/>
            </a:xfrm>
            <a:custGeom>
              <a:avLst/>
              <a:gdLst/>
              <a:ahLst/>
              <a:cxnLst/>
              <a:rect l="l" t="t" r="r" b="b"/>
              <a:pathLst>
                <a:path w="170" h="179" extrusionOk="0">
                  <a:moveTo>
                    <a:pt x="64" y="0"/>
                  </a:moveTo>
                  <a:cubicBezTo>
                    <a:pt x="58" y="0"/>
                    <a:pt x="45" y="7"/>
                    <a:pt x="39" y="7"/>
                  </a:cubicBezTo>
                  <a:lnTo>
                    <a:pt x="39" y="13"/>
                  </a:lnTo>
                  <a:cubicBezTo>
                    <a:pt x="7" y="26"/>
                    <a:pt x="0" y="64"/>
                    <a:pt x="13" y="90"/>
                  </a:cubicBezTo>
                  <a:cubicBezTo>
                    <a:pt x="26" y="109"/>
                    <a:pt x="39" y="135"/>
                    <a:pt x="45" y="154"/>
                  </a:cubicBezTo>
                  <a:cubicBezTo>
                    <a:pt x="59" y="172"/>
                    <a:pt x="77" y="179"/>
                    <a:pt x="94" y="179"/>
                  </a:cubicBezTo>
                  <a:cubicBezTo>
                    <a:pt x="134" y="179"/>
                    <a:pt x="170" y="141"/>
                    <a:pt x="148" y="96"/>
                  </a:cubicBezTo>
                  <a:cubicBezTo>
                    <a:pt x="141" y="71"/>
                    <a:pt x="129" y="52"/>
                    <a:pt x="116" y="32"/>
                  </a:cubicBezTo>
                  <a:cubicBezTo>
                    <a:pt x="109" y="13"/>
                    <a:pt x="90" y="0"/>
                    <a:pt x="64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" name="Google Shape;4008;p50"/>
            <p:cNvSpPr/>
            <p:nvPr/>
          </p:nvSpPr>
          <p:spPr>
            <a:xfrm>
              <a:off x="3675579" y="3242030"/>
              <a:ext cx="8125" cy="8394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65" y="1"/>
                  </a:moveTo>
                  <a:cubicBezTo>
                    <a:pt x="46" y="1"/>
                    <a:pt x="33" y="7"/>
                    <a:pt x="20" y="20"/>
                  </a:cubicBezTo>
                  <a:cubicBezTo>
                    <a:pt x="1" y="39"/>
                    <a:pt x="1" y="78"/>
                    <a:pt x="20" y="103"/>
                  </a:cubicBezTo>
                  <a:lnTo>
                    <a:pt x="84" y="174"/>
                  </a:lnTo>
                  <a:cubicBezTo>
                    <a:pt x="90" y="180"/>
                    <a:pt x="110" y="187"/>
                    <a:pt x="122" y="187"/>
                  </a:cubicBezTo>
                  <a:cubicBezTo>
                    <a:pt x="135" y="187"/>
                    <a:pt x="154" y="180"/>
                    <a:pt x="167" y="174"/>
                  </a:cubicBezTo>
                  <a:cubicBezTo>
                    <a:pt x="174" y="161"/>
                    <a:pt x="180" y="148"/>
                    <a:pt x="180" y="129"/>
                  </a:cubicBezTo>
                  <a:cubicBezTo>
                    <a:pt x="180" y="116"/>
                    <a:pt x="174" y="103"/>
                    <a:pt x="167" y="91"/>
                  </a:cubicBezTo>
                  <a:cubicBezTo>
                    <a:pt x="148" y="65"/>
                    <a:pt x="122" y="39"/>
                    <a:pt x="103" y="20"/>
                  </a:cubicBezTo>
                  <a:cubicBezTo>
                    <a:pt x="90" y="7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1" name="Google Shape;4009;p50"/>
            <p:cNvSpPr/>
            <p:nvPr/>
          </p:nvSpPr>
          <p:spPr>
            <a:xfrm>
              <a:off x="3660946" y="3238888"/>
              <a:ext cx="8394" cy="6644"/>
            </a:xfrm>
            <a:custGeom>
              <a:avLst/>
              <a:gdLst/>
              <a:ahLst/>
              <a:cxnLst/>
              <a:rect l="l" t="t" r="r" b="b"/>
              <a:pathLst>
                <a:path w="187" h="148" extrusionOk="0">
                  <a:moveTo>
                    <a:pt x="52" y="1"/>
                  </a:moveTo>
                  <a:cubicBezTo>
                    <a:pt x="20" y="7"/>
                    <a:pt x="0" y="39"/>
                    <a:pt x="7" y="71"/>
                  </a:cubicBezTo>
                  <a:cubicBezTo>
                    <a:pt x="13" y="84"/>
                    <a:pt x="20" y="97"/>
                    <a:pt x="32" y="109"/>
                  </a:cubicBezTo>
                  <a:lnTo>
                    <a:pt x="58" y="122"/>
                  </a:lnTo>
                  <a:lnTo>
                    <a:pt x="64" y="129"/>
                  </a:lnTo>
                  <a:cubicBezTo>
                    <a:pt x="77" y="141"/>
                    <a:pt x="90" y="148"/>
                    <a:pt x="109" y="148"/>
                  </a:cubicBezTo>
                  <a:cubicBezTo>
                    <a:pt x="160" y="148"/>
                    <a:pt x="186" y="84"/>
                    <a:pt x="148" y="45"/>
                  </a:cubicBezTo>
                  <a:lnTo>
                    <a:pt x="96" y="7"/>
                  </a:lnTo>
                  <a:cubicBezTo>
                    <a:pt x="90" y="1"/>
                    <a:pt x="77" y="1"/>
                    <a:pt x="71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2" name="Google Shape;4010;p50"/>
            <p:cNvSpPr/>
            <p:nvPr/>
          </p:nvSpPr>
          <p:spPr>
            <a:xfrm>
              <a:off x="3689674" y="3263576"/>
              <a:ext cx="8664" cy="8978"/>
            </a:xfrm>
            <a:custGeom>
              <a:avLst/>
              <a:gdLst/>
              <a:ahLst/>
              <a:cxnLst/>
              <a:rect l="l" t="t" r="r" b="b"/>
              <a:pathLst>
                <a:path w="193" h="200" extrusionOk="0">
                  <a:moveTo>
                    <a:pt x="64" y="1"/>
                  </a:moveTo>
                  <a:cubicBezTo>
                    <a:pt x="45" y="1"/>
                    <a:pt x="32" y="7"/>
                    <a:pt x="20" y="20"/>
                  </a:cubicBezTo>
                  <a:cubicBezTo>
                    <a:pt x="0" y="46"/>
                    <a:pt x="0" y="78"/>
                    <a:pt x="20" y="103"/>
                  </a:cubicBezTo>
                  <a:cubicBezTo>
                    <a:pt x="26" y="110"/>
                    <a:pt x="32" y="116"/>
                    <a:pt x="39" y="129"/>
                  </a:cubicBezTo>
                  <a:cubicBezTo>
                    <a:pt x="52" y="142"/>
                    <a:pt x="64" y="155"/>
                    <a:pt x="71" y="174"/>
                  </a:cubicBezTo>
                  <a:cubicBezTo>
                    <a:pt x="84" y="191"/>
                    <a:pt x="102" y="199"/>
                    <a:pt x="123" y="199"/>
                  </a:cubicBezTo>
                  <a:cubicBezTo>
                    <a:pt x="133" y="199"/>
                    <a:pt x="143" y="197"/>
                    <a:pt x="154" y="193"/>
                  </a:cubicBezTo>
                  <a:cubicBezTo>
                    <a:pt x="180" y="174"/>
                    <a:pt x="193" y="142"/>
                    <a:pt x="173" y="116"/>
                  </a:cubicBezTo>
                  <a:cubicBezTo>
                    <a:pt x="154" y="78"/>
                    <a:pt x="128" y="46"/>
                    <a:pt x="103" y="20"/>
                  </a:cubicBezTo>
                  <a:cubicBezTo>
                    <a:pt x="90" y="7"/>
                    <a:pt x="77" y="1"/>
                    <a:pt x="64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3" name="Google Shape;4011;p50"/>
            <p:cNvSpPr/>
            <p:nvPr/>
          </p:nvSpPr>
          <p:spPr>
            <a:xfrm>
              <a:off x="3703185" y="3272868"/>
              <a:ext cx="7497" cy="10774"/>
            </a:xfrm>
            <a:custGeom>
              <a:avLst/>
              <a:gdLst/>
              <a:ahLst/>
              <a:cxnLst/>
              <a:rect l="l" t="t" r="r" b="b"/>
              <a:pathLst>
                <a:path w="167" h="240" extrusionOk="0">
                  <a:moveTo>
                    <a:pt x="58" y="0"/>
                  </a:moveTo>
                  <a:cubicBezTo>
                    <a:pt x="56" y="0"/>
                    <a:pt x="55" y="2"/>
                    <a:pt x="52" y="5"/>
                  </a:cubicBezTo>
                  <a:cubicBezTo>
                    <a:pt x="20" y="12"/>
                    <a:pt x="0" y="44"/>
                    <a:pt x="7" y="76"/>
                  </a:cubicBezTo>
                  <a:lnTo>
                    <a:pt x="32" y="191"/>
                  </a:lnTo>
                  <a:cubicBezTo>
                    <a:pt x="38" y="225"/>
                    <a:pt x="63" y="239"/>
                    <a:pt x="89" y="239"/>
                  </a:cubicBezTo>
                  <a:cubicBezTo>
                    <a:pt x="127" y="239"/>
                    <a:pt x="166" y="208"/>
                    <a:pt x="148" y="159"/>
                  </a:cubicBezTo>
                  <a:lnTo>
                    <a:pt x="122" y="44"/>
                  </a:lnTo>
                  <a:cubicBezTo>
                    <a:pt x="116" y="18"/>
                    <a:pt x="90" y="5"/>
                    <a:pt x="64" y="5"/>
                  </a:cubicBezTo>
                  <a:cubicBezTo>
                    <a:pt x="61" y="2"/>
                    <a:pt x="60" y="0"/>
                    <a:pt x="58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4" name="Google Shape;4012;p50"/>
            <p:cNvSpPr/>
            <p:nvPr/>
          </p:nvSpPr>
          <p:spPr>
            <a:xfrm>
              <a:off x="3584232" y="3194269"/>
              <a:ext cx="11267" cy="25138"/>
            </a:xfrm>
            <a:custGeom>
              <a:avLst/>
              <a:gdLst/>
              <a:ahLst/>
              <a:cxnLst/>
              <a:rect l="l" t="t" r="r" b="b"/>
              <a:pathLst>
                <a:path w="251" h="560" extrusionOk="0">
                  <a:moveTo>
                    <a:pt x="65" y="1"/>
                  </a:moveTo>
                  <a:cubicBezTo>
                    <a:pt x="37" y="1"/>
                    <a:pt x="10" y="18"/>
                    <a:pt x="7" y="54"/>
                  </a:cubicBezTo>
                  <a:cubicBezTo>
                    <a:pt x="1" y="220"/>
                    <a:pt x="52" y="386"/>
                    <a:pt x="135" y="534"/>
                  </a:cubicBezTo>
                  <a:cubicBezTo>
                    <a:pt x="148" y="551"/>
                    <a:pt x="166" y="559"/>
                    <a:pt x="187" y="559"/>
                  </a:cubicBezTo>
                  <a:cubicBezTo>
                    <a:pt x="197" y="559"/>
                    <a:pt x="208" y="557"/>
                    <a:pt x="218" y="553"/>
                  </a:cubicBezTo>
                  <a:cubicBezTo>
                    <a:pt x="244" y="534"/>
                    <a:pt x="250" y="502"/>
                    <a:pt x="237" y="470"/>
                  </a:cubicBezTo>
                  <a:cubicBezTo>
                    <a:pt x="218" y="438"/>
                    <a:pt x="199" y="406"/>
                    <a:pt x="186" y="367"/>
                  </a:cubicBezTo>
                  <a:cubicBezTo>
                    <a:pt x="161" y="303"/>
                    <a:pt x="141" y="239"/>
                    <a:pt x="129" y="169"/>
                  </a:cubicBezTo>
                  <a:cubicBezTo>
                    <a:pt x="122" y="130"/>
                    <a:pt x="122" y="92"/>
                    <a:pt x="122" y="54"/>
                  </a:cubicBezTo>
                  <a:cubicBezTo>
                    <a:pt x="119" y="18"/>
                    <a:pt x="92" y="1"/>
                    <a:pt x="65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5" name="Google Shape;4013;p50"/>
            <p:cNvSpPr/>
            <p:nvPr/>
          </p:nvSpPr>
          <p:spPr>
            <a:xfrm>
              <a:off x="3607484" y="3158179"/>
              <a:ext cx="10100" cy="31019"/>
            </a:xfrm>
            <a:custGeom>
              <a:avLst/>
              <a:gdLst/>
              <a:ahLst/>
              <a:cxnLst/>
              <a:rect l="l" t="t" r="r" b="b"/>
              <a:pathLst>
                <a:path w="225" h="691" extrusionOk="0">
                  <a:moveTo>
                    <a:pt x="155" y="0"/>
                  </a:moveTo>
                  <a:cubicBezTo>
                    <a:pt x="135" y="6"/>
                    <a:pt x="123" y="13"/>
                    <a:pt x="116" y="26"/>
                  </a:cubicBezTo>
                  <a:cubicBezTo>
                    <a:pt x="71" y="122"/>
                    <a:pt x="39" y="218"/>
                    <a:pt x="27" y="320"/>
                  </a:cubicBezTo>
                  <a:cubicBezTo>
                    <a:pt x="7" y="422"/>
                    <a:pt x="1" y="525"/>
                    <a:pt x="7" y="634"/>
                  </a:cubicBezTo>
                  <a:cubicBezTo>
                    <a:pt x="7" y="646"/>
                    <a:pt x="14" y="659"/>
                    <a:pt x="27" y="672"/>
                  </a:cubicBezTo>
                  <a:cubicBezTo>
                    <a:pt x="39" y="685"/>
                    <a:pt x="55" y="691"/>
                    <a:pt x="70" y="691"/>
                  </a:cubicBezTo>
                  <a:cubicBezTo>
                    <a:pt x="101" y="691"/>
                    <a:pt x="129" y="668"/>
                    <a:pt x="129" y="634"/>
                  </a:cubicBezTo>
                  <a:cubicBezTo>
                    <a:pt x="123" y="550"/>
                    <a:pt x="123" y="467"/>
                    <a:pt x="135" y="384"/>
                  </a:cubicBezTo>
                  <a:cubicBezTo>
                    <a:pt x="148" y="294"/>
                    <a:pt x="167" y="205"/>
                    <a:pt x="206" y="122"/>
                  </a:cubicBezTo>
                  <a:cubicBezTo>
                    <a:pt x="206" y="109"/>
                    <a:pt x="212" y="96"/>
                    <a:pt x="219" y="90"/>
                  </a:cubicBezTo>
                  <a:cubicBezTo>
                    <a:pt x="225" y="70"/>
                    <a:pt x="225" y="58"/>
                    <a:pt x="225" y="38"/>
                  </a:cubicBezTo>
                  <a:cubicBezTo>
                    <a:pt x="219" y="26"/>
                    <a:pt x="212" y="13"/>
                    <a:pt x="199" y="6"/>
                  </a:cubicBezTo>
                  <a:cubicBezTo>
                    <a:pt x="187" y="0"/>
                    <a:pt x="180" y="0"/>
                    <a:pt x="167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6" name="Google Shape;4014;p50"/>
            <p:cNvSpPr/>
            <p:nvPr/>
          </p:nvSpPr>
          <p:spPr>
            <a:xfrm>
              <a:off x="3491718" y="3290015"/>
              <a:ext cx="108095" cy="148002"/>
            </a:xfrm>
            <a:custGeom>
              <a:avLst/>
              <a:gdLst/>
              <a:ahLst/>
              <a:cxnLst/>
              <a:rect l="l" t="t" r="r" b="b"/>
              <a:pathLst>
                <a:path w="2408" h="3297" extrusionOk="0">
                  <a:moveTo>
                    <a:pt x="1473" y="1"/>
                  </a:moveTo>
                  <a:cubicBezTo>
                    <a:pt x="1351" y="7"/>
                    <a:pt x="1230" y="33"/>
                    <a:pt x="1114" y="78"/>
                  </a:cubicBezTo>
                  <a:lnTo>
                    <a:pt x="1114" y="84"/>
                  </a:lnTo>
                  <a:cubicBezTo>
                    <a:pt x="935" y="161"/>
                    <a:pt x="769" y="263"/>
                    <a:pt x="621" y="398"/>
                  </a:cubicBezTo>
                  <a:cubicBezTo>
                    <a:pt x="481" y="526"/>
                    <a:pt x="353" y="673"/>
                    <a:pt x="257" y="839"/>
                  </a:cubicBezTo>
                  <a:cubicBezTo>
                    <a:pt x="161" y="1012"/>
                    <a:pt x="84" y="1191"/>
                    <a:pt x="45" y="1383"/>
                  </a:cubicBezTo>
                  <a:cubicBezTo>
                    <a:pt x="13" y="1550"/>
                    <a:pt x="1" y="1716"/>
                    <a:pt x="13" y="1889"/>
                  </a:cubicBezTo>
                  <a:cubicBezTo>
                    <a:pt x="20" y="2055"/>
                    <a:pt x="45" y="2228"/>
                    <a:pt x="90" y="2395"/>
                  </a:cubicBezTo>
                  <a:cubicBezTo>
                    <a:pt x="135" y="2567"/>
                    <a:pt x="199" y="2727"/>
                    <a:pt x="289" y="2881"/>
                  </a:cubicBezTo>
                  <a:cubicBezTo>
                    <a:pt x="359" y="3009"/>
                    <a:pt x="468" y="3124"/>
                    <a:pt x="589" y="3207"/>
                  </a:cubicBezTo>
                  <a:cubicBezTo>
                    <a:pt x="615" y="3227"/>
                    <a:pt x="647" y="3246"/>
                    <a:pt x="679" y="3259"/>
                  </a:cubicBezTo>
                  <a:cubicBezTo>
                    <a:pt x="705" y="3271"/>
                    <a:pt x="737" y="3284"/>
                    <a:pt x="769" y="3291"/>
                  </a:cubicBezTo>
                  <a:cubicBezTo>
                    <a:pt x="781" y="3297"/>
                    <a:pt x="801" y="3297"/>
                    <a:pt x="820" y="3297"/>
                  </a:cubicBezTo>
                  <a:cubicBezTo>
                    <a:pt x="852" y="3297"/>
                    <a:pt x="884" y="3291"/>
                    <a:pt x="910" y="3271"/>
                  </a:cubicBezTo>
                  <a:cubicBezTo>
                    <a:pt x="948" y="3246"/>
                    <a:pt x="974" y="3214"/>
                    <a:pt x="993" y="3175"/>
                  </a:cubicBezTo>
                  <a:cubicBezTo>
                    <a:pt x="1012" y="3124"/>
                    <a:pt x="1025" y="3073"/>
                    <a:pt x="1031" y="3022"/>
                  </a:cubicBezTo>
                  <a:cubicBezTo>
                    <a:pt x="1038" y="2964"/>
                    <a:pt x="1044" y="2907"/>
                    <a:pt x="1044" y="2849"/>
                  </a:cubicBezTo>
                  <a:cubicBezTo>
                    <a:pt x="1050" y="2791"/>
                    <a:pt x="1057" y="2740"/>
                    <a:pt x="1063" y="2689"/>
                  </a:cubicBezTo>
                  <a:cubicBezTo>
                    <a:pt x="1063" y="2644"/>
                    <a:pt x="1076" y="2606"/>
                    <a:pt x="1089" y="2561"/>
                  </a:cubicBezTo>
                  <a:cubicBezTo>
                    <a:pt x="1108" y="2516"/>
                    <a:pt x="1140" y="2471"/>
                    <a:pt x="1172" y="2433"/>
                  </a:cubicBezTo>
                  <a:cubicBezTo>
                    <a:pt x="1217" y="2375"/>
                    <a:pt x="1268" y="2324"/>
                    <a:pt x="1319" y="2279"/>
                  </a:cubicBezTo>
                  <a:cubicBezTo>
                    <a:pt x="1390" y="2228"/>
                    <a:pt x="1466" y="2183"/>
                    <a:pt x="1550" y="2151"/>
                  </a:cubicBezTo>
                  <a:cubicBezTo>
                    <a:pt x="1658" y="2106"/>
                    <a:pt x="1774" y="2074"/>
                    <a:pt x="1889" y="2055"/>
                  </a:cubicBezTo>
                  <a:cubicBezTo>
                    <a:pt x="1972" y="2036"/>
                    <a:pt x="2062" y="2030"/>
                    <a:pt x="2145" y="2030"/>
                  </a:cubicBezTo>
                  <a:lnTo>
                    <a:pt x="2170" y="2030"/>
                  </a:lnTo>
                  <a:cubicBezTo>
                    <a:pt x="2215" y="2030"/>
                    <a:pt x="2260" y="2030"/>
                    <a:pt x="2305" y="2036"/>
                  </a:cubicBezTo>
                  <a:lnTo>
                    <a:pt x="2356" y="2042"/>
                  </a:lnTo>
                  <a:cubicBezTo>
                    <a:pt x="2356" y="2036"/>
                    <a:pt x="2362" y="2036"/>
                    <a:pt x="2362" y="2030"/>
                  </a:cubicBezTo>
                  <a:cubicBezTo>
                    <a:pt x="2394" y="1914"/>
                    <a:pt x="2407" y="1799"/>
                    <a:pt x="2407" y="1684"/>
                  </a:cubicBezTo>
                  <a:lnTo>
                    <a:pt x="2407" y="1550"/>
                  </a:lnTo>
                  <a:lnTo>
                    <a:pt x="2407" y="1511"/>
                  </a:lnTo>
                  <a:lnTo>
                    <a:pt x="2407" y="1390"/>
                  </a:lnTo>
                  <a:cubicBezTo>
                    <a:pt x="2401" y="1236"/>
                    <a:pt x="2382" y="1089"/>
                    <a:pt x="2350" y="935"/>
                  </a:cubicBezTo>
                  <a:cubicBezTo>
                    <a:pt x="2311" y="788"/>
                    <a:pt x="2260" y="647"/>
                    <a:pt x="2190" y="513"/>
                  </a:cubicBezTo>
                  <a:cubicBezTo>
                    <a:pt x="2132" y="385"/>
                    <a:pt x="2042" y="276"/>
                    <a:pt x="1940" y="180"/>
                  </a:cubicBezTo>
                  <a:cubicBezTo>
                    <a:pt x="1838" y="90"/>
                    <a:pt x="1716" y="33"/>
                    <a:pt x="1582" y="14"/>
                  </a:cubicBezTo>
                  <a:cubicBezTo>
                    <a:pt x="1543" y="7"/>
                    <a:pt x="1505" y="1"/>
                    <a:pt x="1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" name="Google Shape;4015;p50"/>
            <p:cNvSpPr/>
            <p:nvPr/>
          </p:nvSpPr>
          <p:spPr>
            <a:xfrm>
              <a:off x="3355528" y="3309542"/>
              <a:ext cx="91710" cy="90588"/>
            </a:xfrm>
            <a:custGeom>
              <a:avLst/>
              <a:gdLst/>
              <a:ahLst/>
              <a:cxnLst/>
              <a:rect l="l" t="t" r="r" b="b"/>
              <a:pathLst>
                <a:path w="2043" h="2018" extrusionOk="0">
                  <a:moveTo>
                    <a:pt x="2004" y="1"/>
                  </a:moveTo>
                  <a:lnTo>
                    <a:pt x="1998" y="7"/>
                  </a:lnTo>
                  <a:cubicBezTo>
                    <a:pt x="1844" y="20"/>
                    <a:pt x="1691" y="65"/>
                    <a:pt x="1550" y="142"/>
                  </a:cubicBezTo>
                  <a:cubicBezTo>
                    <a:pt x="1422" y="212"/>
                    <a:pt x="1313" y="302"/>
                    <a:pt x="1223" y="417"/>
                  </a:cubicBezTo>
                  <a:cubicBezTo>
                    <a:pt x="1172" y="468"/>
                    <a:pt x="1134" y="526"/>
                    <a:pt x="1089" y="590"/>
                  </a:cubicBezTo>
                  <a:cubicBezTo>
                    <a:pt x="1044" y="654"/>
                    <a:pt x="1006" y="718"/>
                    <a:pt x="961" y="782"/>
                  </a:cubicBezTo>
                  <a:cubicBezTo>
                    <a:pt x="884" y="910"/>
                    <a:pt x="807" y="1038"/>
                    <a:pt x="724" y="1159"/>
                  </a:cubicBezTo>
                  <a:cubicBezTo>
                    <a:pt x="628" y="1307"/>
                    <a:pt x="513" y="1441"/>
                    <a:pt x="385" y="1563"/>
                  </a:cubicBezTo>
                  <a:cubicBezTo>
                    <a:pt x="327" y="1607"/>
                    <a:pt x="270" y="1652"/>
                    <a:pt x="199" y="1684"/>
                  </a:cubicBezTo>
                  <a:cubicBezTo>
                    <a:pt x="180" y="1691"/>
                    <a:pt x="161" y="1703"/>
                    <a:pt x="142" y="1710"/>
                  </a:cubicBezTo>
                  <a:cubicBezTo>
                    <a:pt x="97" y="1723"/>
                    <a:pt x="65" y="1755"/>
                    <a:pt x="46" y="1793"/>
                  </a:cubicBezTo>
                  <a:cubicBezTo>
                    <a:pt x="1" y="1900"/>
                    <a:pt x="85" y="2017"/>
                    <a:pt x="193" y="2017"/>
                  </a:cubicBezTo>
                  <a:cubicBezTo>
                    <a:pt x="207" y="2017"/>
                    <a:pt x="223" y="2015"/>
                    <a:pt x="238" y="2011"/>
                  </a:cubicBezTo>
                  <a:cubicBezTo>
                    <a:pt x="315" y="1979"/>
                    <a:pt x="385" y="1940"/>
                    <a:pt x="455" y="1896"/>
                  </a:cubicBezTo>
                  <a:cubicBezTo>
                    <a:pt x="519" y="1844"/>
                    <a:pt x="577" y="1793"/>
                    <a:pt x="635" y="1735"/>
                  </a:cubicBezTo>
                  <a:cubicBezTo>
                    <a:pt x="731" y="1620"/>
                    <a:pt x="820" y="1492"/>
                    <a:pt x="884" y="1351"/>
                  </a:cubicBezTo>
                  <a:cubicBezTo>
                    <a:pt x="948" y="1223"/>
                    <a:pt x="1006" y="1083"/>
                    <a:pt x="1070" y="948"/>
                  </a:cubicBezTo>
                  <a:cubicBezTo>
                    <a:pt x="1127" y="807"/>
                    <a:pt x="1198" y="673"/>
                    <a:pt x="1281" y="545"/>
                  </a:cubicBezTo>
                  <a:lnTo>
                    <a:pt x="1281" y="545"/>
                  </a:lnTo>
                  <a:lnTo>
                    <a:pt x="1275" y="558"/>
                  </a:lnTo>
                  <a:cubicBezTo>
                    <a:pt x="1339" y="462"/>
                    <a:pt x="1415" y="366"/>
                    <a:pt x="1505" y="289"/>
                  </a:cubicBezTo>
                  <a:cubicBezTo>
                    <a:pt x="1563" y="244"/>
                    <a:pt x="1620" y="199"/>
                    <a:pt x="1691" y="167"/>
                  </a:cubicBezTo>
                  <a:cubicBezTo>
                    <a:pt x="1755" y="135"/>
                    <a:pt x="1825" y="110"/>
                    <a:pt x="1902" y="97"/>
                  </a:cubicBezTo>
                  <a:cubicBezTo>
                    <a:pt x="1934" y="91"/>
                    <a:pt x="1966" y="84"/>
                    <a:pt x="2004" y="84"/>
                  </a:cubicBezTo>
                  <a:cubicBezTo>
                    <a:pt x="2043" y="71"/>
                    <a:pt x="2043" y="7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8" name="Google Shape;4016;p50"/>
            <p:cNvSpPr/>
            <p:nvPr/>
          </p:nvSpPr>
          <p:spPr>
            <a:xfrm>
              <a:off x="3426225" y="3269641"/>
              <a:ext cx="69849" cy="63564"/>
            </a:xfrm>
            <a:custGeom>
              <a:avLst/>
              <a:gdLst/>
              <a:ahLst/>
              <a:cxnLst/>
              <a:rect l="l" t="t" r="r" b="b"/>
              <a:pathLst>
                <a:path w="1556" h="1416" extrusionOk="0">
                  <a:moveTo>
                    <a:pt x="551" y="1"/>
                  </a:moveTo>
                  <a:cubicBezTo>
                    <a:pt x="525" y="7"/>
                    <a:pt x="500" y="7"/>
                    <a:pt x="474" y="13"/>
                  </a:cubicBezTo>
                  <a:lnTo>
                    <a:pt x="481" y="20"/>
                  </a:lnTo>
                  <a:cubicBezTo>
                    <a:pt x="449" y="33"/>
                    <a:pt x="417" y="45"/>
                    <a:pt x="391" y="65"/>
                  </a:cubicBezTo>
                  <a:cubicBezTo>
                    <a:pt x="353" y="84"/>
                    <a:pt x="327" y="103"/>
                    <a:pt x="295" y="135"/>
                  </a:cubicBezTo>
                  <a:cubicBezTo>
                    <a:pt x="237" y="186"/>
                    <a:pt x="193" y="250"/>
                    <a:pt x="154" y="321"/>
                  </a:cubicBezTo>
                  <a:cubicBezTo>
                    <a:pt x="109" y="391"/>
                    <a:pt x="77" y="468"/>
                    <a:pt x="58" y="551"/>
                  </a:cubicBezTo>
                  <a:cubicBezTo>
                    <a:pt x="39" y="602"/>
                    <a:pt x="26" y="653"/>
                    <a:pt x="20" y="711"/>
                  </a:cubicBezTo>
                  <a:cubicBezTo>
                    <a:pt x="13" y="749"/>
                    <a:pt x="7" y="794"/>
                    <a:pt x="1" y="839"/>
                  </a:cubicBezTo>
                  <a:lnTo>
                    <a:pt x="1" y="929"/>
                  </a:lnTo>
                  <a:cubicBezTo>
                    <a:pt x="1" y="961"/>
                    <a:pt x="13" y="1018"/>
                    <a:pt x="13" y="1057"/>
                  </a:cubicBezTo>
                  <a:cubicBezTo>
                    <a:pt x="77" y="1165"/>
                    <a:pt x="161" y="1255"/>
                    <a:pt x="257" y="1325"/>
                  </a:cubicBezTo>
                  <a:cubicBezTo>
                    <a:pt x="295" y="1357"/>
                    <a:pt x="346" y="1383"/>
                    <a:pt x="391" y="1396"/>
                  </a:cubicBezTo>
                  <a:cubicBezTo>
                    <a:pt x="436" y="1409"/>
                    <a:pt x="474" y="1415"/>
                    <a:pt x="519" y="1415"/>
                  </a:cubicBezTo>
                  <a:lnTo>
                    <a:pt x="532" y="1415"/>
                  </a:lnTo>
                  <a:cubicBezTo>
                    <a:pt x="570" y="1415"/>
                    <a:pt x="609" y="1409"/>
                    <a:pt x="641" y="1396"/>
                  </a:cubicBezTo>
                  <a:cubicBezTo>
                    <a:pt x="679" y="1383"/>
                    <a:pt x="705" y="1357"/>
                    <a:pt x="724" y="1325"/>
                  </a:cubicBezTo>
                  <a:cubicBezTo>
                    <a:pt x="737" y="1300"/>
                    <a:pt x="737" y="1268"/>
                    <a:pt x="730" y="1242"/>
                  </a:cubicBezTo>
                  <a:lnTo>
                    <a:pt x="730" y="1242"/>
                  </a:lnTo>
                  <a:cubicBezTo>
                    <a:pt x="769" y="1255"/>
                    <a:pt x="807" y="1261"/>
                    <a:pt x="852" y="1261"/>
                  </a:cubicBezTo>
                  <a:lnTo>
                    <a:pt x="935" y="1261"/>
                  </a:lnTo>
                  <a:cubicBezTo>
                    <a:pt x="961" y="1261"/>
                    <a:pt x="993" y="1261"/>
                    <a:pt x="1018" y="1255"/>
                  </a:cubicBezTo>
                  <a:cubicBezTo>
                    <a:pt x="1069" y="1249"/>
                    <a:pt x="1121" y="1229"/>
                    <a:pt x="1165" y="1204"/>
                  </a:cubicBezTo>
                  <a:cubicBezTo>
                    <a:pt x="1185" y="1185"/>
                    <a:pt x="1204" y="1165"/>
                    <a:pt x="1217" y="1146"/>
                  </a:cubicBezTo>
                  <a:cubicBezTo>
                    <a:pt x="1229" y="1121"/>
                    <a:pt x="1242" y="1095"/>
                    <a:pt x="1249" y="1063"/>
                  </a:cubicBezTo>
                  <a:cubicBezTo>
                    <a:pt x="1255" y="1031"/>
                    <a:pt x="1255" y="999"/>
                    <a:pt x="1249" y="967"/>
                  </a:cubicBezTo>
                  <a:cubicBezTo>
                    <a:pt x="1242" y="935"/>
                    <a:pt x="1223" y="903"/>
                    <a:pt x="1204" y="877"/>
                  </a:cubicBezTo>
                  <a:cubicBezTo>
                    <a:pt x="1197" y="865"/>
                    <a:pt x="1185" y="852"/>
                    <a:pt x="1172" y="845"/>
                  </a:cubicBezTo>
                  <a:cubicBezTo>
                    <a:pt x="1159" y="833"/>
                    <a:pt x="1146" y="826"/>
                    <a:pt x="1133" y="813"/>
                  </a:cubicBezTo>
                  <a:cubicBezTo>
                    <a:pt x="1121" y="807"/>
                    <a:pt x="1108" y="801"/>
                    <a:pt x="1095" y="801"/>
                  </a:cubicBezTo>
                  <a:cubicBezTo>
                    <a:pt x="1159" y="769"/>
                    <a:pt x="1210" y="737"/>
                    <a:pt x="1268" y="705"/>
                  </a:cubicBezTo>
                  <a:cubicBezTo>
                    <a:pt x="1332" y="660"/>
                    <a:pt x="1396" y="602"/>
                    <a:pt x="1447" y="545"/>
                  </a:cubicBezTo>
                  <a:cubicBezTo>
                    <a:pt x="1498" y="487"/>
                    <a:pt x="1530" y="423"/>
                    <a:pt x="1543" y="346"/>
                  </a:cubicBezTo>
                  <a:cubicBezTo>
                    <a:pt x="1556" y="276"/>
                    <a:pt x="1543" y="199"/>
                    <a:pt x="1505" y="135"/>
                  </a:cubicBezTo>
                  <a:cubicBezTo>
                    <a:pt x="1485" y="109"/>
                    <a:pt x="1466" y="90"/>
                    <a:pt x="1447" y="71"/>
                  </a:cubicBezTo>
                  <a:cubicBezTo>
                    <a:pt x="1421" y="52"/>
                    <a:pt x="1389" y="39"/>
                    <a:pt x="1357" y="26"/>
                  </a:cubicBezTo>
                  <a:cubicBezTo>
                    <a:pt x="1325" y="20"/>
                    <a:pt x="1300" y="13"/>
                    <a:pt x="1268" y="13"/>
                  </a:cubicBezTo>
                  <a:lnTo>
                    <a:pt x="1261" y="13"/>
                  </a:lnTo>
                  <a:cubicBezTo>
                    <a:pt x="1229" y="13"/>
                    <a:pt x="1197" y="20"/>
                    <a:pt x="1165" y="26"/>
                  </a:cubicBezTo>
                  <a:cubicBezTo>
                    <a:pt x="1095" y="39"/>
                    <a:pt x="1031" y="65"/>
                    <a:pt x="967" y="90"/>
                  </a:cubicBezTo>
                  <a:cubicBezTo>
                    <a:pt x="897" y="122"/>
                    <a:pt x="826" y="161"/>
                    <a:pt x="769" y="205"/>
                  </a:cubicBezTo>
                  <a:cubicBezTo>
                    <a:pt x="749" y="212"/>
                    <a:pt x="737" y="225"/>
                    <a:pt x="724" y="231"/>
                  </a:cubicBezTo>
                  <a:cubicBezTo>
                    <a:pt x="724" y="205"/>
                    <a:pt x="724" y="173"/>
                    <a:pt x="724" y="148"/>
                  </a:cubicBezTo>
                  <a:cubicBezTo>
                    <a:pt x="717" y="122"/>
                    <a:pt x="705" y="97"/>
                    <a:pt x="692" y="71"/>
                  </a:cubicBezTo>
                  <a:cubicBezTo>
                    <a:pt x="673" y="52"/>
                    <a:pt x="653" y="33"/>
                    <a:pt x="634" y="20"/>
                  </a:cubicBezTo>
                  <a:cubicBezTo>
                    <a:pt x="609" y="13"/>
                    <a:pt x="583" y="7"/>
                    <a:pt x="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" name="Google Shape;4017;p50"/>
            <p:cNvSpPr/>
            <p:nvPr/>
          </p:nvSpPr>
          <p:spPr>
            <a:xfrm>
              <a:off x="3484143" y="3276504"/>
              <a:ext cx="5746" cy="9562"/>
            </a:xfrm>
            <a:custGeom>
              <a:avLst/>
              <a:gdLst/>
              <a:ahLst/>
              <a:cxnLst/>
              <a:rect l="l" t="t" r="r" b="b"/>
              <a:pathLst>
                <a:path w="128" h="213" extrusionOk="0">
                  <a:moveTo>
                    <a:pt x="50" y="65"/>
                  </a:moveTo>
                  <a:lnTo>
                    <a:pt x="50" y="71"/>
                  </a:lnTo>
                  <a:cubicBezTo>
                    <a:pt x="44" y="71"/>
                    <a:pt x="44" y="65"/>
                    <a:pt x="50" y="65"/>
                  </a:cubicBezTo>
                  <a:close/>
                  <a:moveTo>
                    <a:pt x="89" y="1"/>
                  </a:moveTo>
                  <a:cubicBezTo>
                    <a:pt x="63" y="1"/>
                    <a:pt x="50" y="14"/>
                    <a:pt x="50" y="39"/>
                  </a:cubicBezTo>
                  <a:lnTo>
                    <a:pt x="44" y="39"/>
                  </a:lnTo>
                  <a:lnTo>
                    <a:pt x="44" y="78"/>
                  </a:lnTo>
                  <a:cubicBezTo>
                    <a:pt x="44" y="91"/>
                    <a:pt x="38" y="110"/>
                    <a:pt x="31" y="123"/>
                  </a:cubicBezTo>
                  <a:cubicBezTo>
                    <a:pt x="31" y="135"/>
                    <a:pt x="25" y="142"/>
                    <a:pt x="18" y="155"/>
                  </a:cubicBezTo>
                  <a:cubicBezTo>
                    <a:pt x="1" y="185"/>
                    <a:pt x="25" y="213"/>
                    <a:pt x="51" y="213"/>
                  </a:cubicBezTo>
                  <a:cubicBezTo>
                    <a:pt x="63" y="213"/>
                    <a:pt x="74" y="207"/>
                    <a:pt x="82" y="193"/>
                  </a:cubicBezTo>
                  <a:cubicBezTo>
                    <a:pt x="95" y="174"/>
                    <a:pt x="108" y="148"/>
                    <a:pt x="114" y="123"/>
                  </a:cubicBezTo>
                  <a:cubicBezTo>
                    <a:pt x="121" y="97"/>
                    <a:pt x="127" y="65"/>
                    <a:pt x="127" y="39"/>
                  </a:cubicBezTo>
                  <a:cubicBezTo>
                    <a:pt x="127" y="14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" name="Google Shape;4018;p50"/>
            <p:cNvSpPr/>
            <p:nvPr/>
          </p:nvSpPr>
          <p:spPr>
            <a:xfrm>
              <a:off x="3490697" y="3277941"/>
              <a:ext cx="4354" cy="9068"/>
            </a:xfrm>
            <a:custGeom>
              <a:avLst/>
              <a:gdLst/>
              <a:ahLst/>
              <a:cxnLst/>
              <a:rect l="l" t="t" r="r" b="b"/>
              <a:pathLst>
                <a:path w="97" h="202" extrusionOk="0">
                  <a:moveTo>
                    <a:pt x="39" y="1"/>
                  </a:moveTo>
                  <a:lnTo>
                    <a:pt x="39" y="7"/>
                  </a:lnTo>
                  <a:cubicBezTo>
                    <a:pt x="26" y="7"/>
                    <a:pt x="20" y="14"/>
                    <a:pt x="13" y="20"/>
                  </a:cubicBezTo>
                  <a:cubicBezTo>
                    <a:pt x="13" y="33"/>
                    <a:pt x="13" y="46"/>
                    <a:pt x="13" y="52"/>
                  </a:cubicBezTo>
                  <a:lnTo>
                    <a:pt x="13" y="59"/>
                  </a:lnTo>
                  <a:cubicBezTo>
                    <a:pt x="13" y="78"/>
                    <a:pt x="13" y="97"/>
                    <a:pt x="13" y="116"/>
                  </a:cubicBezTo>
                  <a:cubicBezTo>
                    <a:pt x="13" y="123"/>
                    <a:pt x="13" y="135"/>
                    <a:pt x="7" y="148"/>
                  </a:cubicBezTo>
                  <a:cubicBezTo>
                    <a:pt x="0" y="167"/>
                    <a:pt x="13" y="193"/>
                    <a:pt x="32" y="199"/>
                  </a:cubicBezTo>
                  <a:cubicBezTo>
                    <a:pt x="36" y="201"/>
                    <a:pt x="39" y="201"/>
                    <a:pt x="43" y="201"/>
                  </a:cubicBezTo>
                  <a:cubicBezTo>
                    <a:pt x="60" y="201"/>
                    <a:pt x="78" y="190"/>
                    <a:pt x="84" y="174"/>
                  </a:cubicBezTo>
                  <a:cubicBezTo>
                    <a:pt x="90" y="148"/>
                    <a:pt x="90" y="123"/>
                    <a:pt x="96" y="103"/>
                  </a:cubicBezTo>
                  <a:cubicBezTo>
                    <a:pt x="96" y="78"/>
                    <a:pt x="96" y="52"/>
                    <a:pt x="90" y="33"/>
                  </a:cubicBezTo>
                  <a:cubicBezTo>
                    <a:pt x="84" y="20"/>
                    <a:pt x="77" y="14"/>
                    <a:pt x="71" y="7"/>
                  </a:cubicBezTo>
                  <a:cubicBezTo>
                    <a:pt x="64" y="7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1" name="Google Shape;4019;p50"/>
            <p:cNvSpPr/>
            <p:nvPr/>
          </p:nvSpPr>
          <p:spPr>
            <a:xfrm>
              <a:off x="3479643" y="3290015"/>
              <a:ext cx="5791" cy="7586"/>
            </a:xfrm>
            <a:custGeom>
              <a:avLst/>
              <a:gdLst/>
              <a:ahLst/>
              <a:cxnLst/>
              <a:rect l="l" t="t" r="r" b="b"/>
              <a:pathLst>
                <a:path w="129" h="169" extrusionOk="0">
                  <a:moveTo>
                    <a:pt x="90" y="1"/>
                  </a:moveTo>
                  <a:cubicBezTo>
                    <a:pt x="84" y="1"/>
                    <a:pt x="78" y="7"/>
                    <a:pt x="71" y="7"/>
                  </a:cubicBezTo>
                  <a:cubicBezTo>
                    <a:pt x="58" y="14"/>
                    <a:pt x="52" y="20"/>
                    <a:pt x="52" y="33"/>
                  </a:cubicBezTo>
                  <a:cubicBezTo>
                    <a:pt x="52" y="33"/>
                    <a:pt x="52" y="33"/>
                    <a:pt x="52" y="39"/>
                  </a:cubicBezTo>
                  <a:cubicBezTo>
                    <a:pt x="39" y="65"/>
                    <a:pt x="26" y="90"/>
                    <a:pt x="7" y="110"/>
                  </a:cubicBezTo>
                  <a:cubicBezTo>
                    <a:pt x="1" y="122"/>
                    <a:pt x="1" y="129"/>
                    <a:pt x="1" y="142"/>
                  </a:cubicBezTo>
                  <a:cubicBezTo>
                    <a:pt x="6" y="157"/>
                    <a:pt x="24" y="169"/>
                    <a:pt x="41" y="169"/>
                  </a:cubicBezTo>
                  <a:cubicBezTo>
                    <a:pt x="45" y="169"/>
                    <a:pt x="49" y="168"/>
                    <a:pt x="52" y="167"/>
                  </a:cubicBezTo>
                  <a:cubicBezTo>
                    <a:pt x="58" y="167"/>
                    <a:pt x="71" y="161"/>
                    <a:pt x="78" y="154"/>
                  </a:cubicBezTo>
                  <a:cubicBezTo>
                    <a:pt x="84" y="135"/>
                    <a:pt x="97" y="122"/>
                    <a:pt x="103" y="110"/>
                  </a:cubicBezTo>
                  <a:cubicBezTo>
                    <a:pt x="116" y="90"/>
                    <a:pt x="122" y="71"/>
                    <a:pt x="129" y="52"/>
                  </a:cubicBezTo>
                  <a:cubicBezTo>
                    <a:pt x="129" y="39"/>
                    <a:pt x="129" y="33"/>
                    <a:pt x="122" y="20"/>
                  </a:cubicBezTo>
                  <a:cubicBezTo>
                    <a:pt x="122" y="14"/>
                    <a:pt x="110" y="7"/>
                    <a:pt x="10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2" name="Google Shape;4020;p50"/>
            <p:cNvSpPr/>
            <p:nvPr/>
          </p:nvSpPr>
          <p:spPr>
            <a:xfrm>
              <a:off x="3470093" y="3291631"/>
              <a:ext cx="8574" cy="9831"/>
            </a:xfrm>
            <a:custGeom>
              <a:avLst/>
              <a:gdLst/>
              <a:ahLst/>
              <a:cxnLst/>
              <a:rect l="l" t="t" r="r" b="b"/>
              <a:pathLst>
                <a:path w="191" h="219" extrusionOk="0">
                  <a:moveTo>
                    <a:pt x="159" y="0"/>
                  </a:moveTo>
                  <a:cubicBezTo>
                    <a:pt x="156" y="0"/>
                    <a:pt x="154" y="1"/>
                    <a:pt x="152" y="3"/>
                  </a:cubicBezTo>
                  <a:cubicBezTo>
                    <a:pt x="150" y="2"/>
                    <a:pt x="147" y="1"/>
                    <a:pt x="145" y="1"/>
                  </a:cubicBezTo>
                  <a:cubicBezTo>
                    <a:pt x="133" y="1"/>
                    <a:pt x="119" y="12"/>
                    <a:pt x="114" y="22"/>
                  </a:cubicBezTo>
                  <a:lnTo>
                    <a:pt x="120" y="22"/>
                  </a:lnTo>
                  <a:cubicBezTo>
                    <a:pt x="101" y="54"/>
                    <a:pt x="82" y="86"/>
                    <a:pt x="63" y="112"/>
                  </a:cubicBezTo>
                  <a:lnTo>
                    <a:pt x="31" y="150"/>
                  </a:lnTo>
                  <a:cubicBezTo>
                    <a:pt x="1" y="180"/>
                    <a:pt x="29" y="218"/>
                    <a:pt x="61" y="218"/>
                  </a:cubicBezTo>
                  <a:cubicBezTo>
                    <a:pt x="70" y="218"/>
                    <a:pt x="80" y="215"/>
                    <a:pt x="88" y="208"/>
                  </a:cubicBezTo>
                  <a:cubicBezTo>
                    <a:pt x="127" y="163"/>
                    <a:pt x="165" y="112"/>
                    <a:pt x="191" y="61"/>
                  </a:cubicBezTo>
                  <a:cubicBezTo>
                    <a:pt x="191" y="48"/>
                    <a:pt x="191" y="35"/>
                    <a:pt x="191" y="29"/>
                  </a:cubicBezTo>
                  <a:cubicBezTo>
                    <a:pt x="184" y="16"/>
                    <a:pt x="178" y="10"/>
                    <a:pt x="171" y="3"/>
                  </a:cubicBezTo>
                  <a:cubicBezTo>
                    <a:pt x="167" y="3"/>
                    <a:pt x="163" y="0"/>
                    <a:pt x="15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3" name="Google Shape;4021;p50"/>
            <p:cNvSpPr/>
            <p:nvPr/>
          </p:nvSpPr>
          <p:spPr>
            <a:xfrm>
              <a:off x="3476602" y="3311023"/>
              <a:ext cx="4938" cy="4579"/>
            </a:xfrm>
            <a:custGeom>
              <a:avLst/>
              <a:gdLst/>
              <a:ahLst/>
              <a:cxnLst/>
              <a:rect l="l" t="t" r="r" b="b"/>
              <a:pathLst>
                <a:path w="110" h="102" extrusionOk="0">
                  <a:moveTo>
                    <a:pt x="71" y="0"/>
                  </a:moveTo>
                  <a:cubicBezTo>
                    <a:pt x="65" y="0"/>
                    <a:pt x="58" y="0"/>
                    <a:pt x="52" y="6"/>
                  </a:cubicBezTo>
                  <a:cubicBezTo>
                    <a:pt x="39" y="13"/>
                    <a:pt x="33" y="19"/>
                    <a:pt x="20" y="26"/>
                  </a:cubicBezTo>
                  <a:cubicBezTo>
                    <a:pt x="14" y="32"/>
                    <a:pt x="7" y="38"/>
                    <a:pt x="1" y="51"/>
                  </a:cubicBezTo>
                  <a:cubicBezTo>
                    <a:pt x="1" y="58"/>
                    <a:pt x="1" y="70"/>
                    <a:pt x="7" y="83"/>
                  </a:cubicBezTo>
                  <a:cubicBezTo>
                    <a:pt x="16" y="92"/>
                    <a:pt x="29" y="101"/>
                    <a:pt x="42" y="101"/>
                  </a:cubicBezTo>
                  <a:cubicBezTo>
                    <a:pt x="47" y="101"/>
                    <a:pt x="53" y="100"/>
                    <a:pt x="58" y="96"/>
                  </a:cubicBezTo>
                  <a:lnTo>
                    <a:pt x="90" y="70"/>
                  </a:lnTo>
                  <a:cubicBezTo>
                    <a:pt x="97" y="64"/>
                    <a:pt x="103" y="58"/>
                    <a:pt x="110" y="51"/>
                  </a:cubicBezTo>
                  <a:cubicBezTo>
                    <a:pt x="110" y="38"/>
                    <a:pt x="110" y="26"/>
                    <a:pt x="103" y="19"/>
                  </a:cubicBezTo>
                  <a:cubicBezTo>
                    <a:pt x="97" y="6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4" name="Google Shape;4022;p50"/>
            <p:cNvSpPr/>
            <p:nvPr/>
          </p:nvSpPr>
          <p:spPr>
            <a:xfrm>
              <a:off x="3467984" y="3317038"/>
              <a:ext cx="8305" cy="4040"/>
            </a:xfrm>
            <a:custGeom>
              <a:avLst/>
              <a:gdLst/>
              <a:ahLst/>
              <a:cxnLst/>
              <a:rect l="l" t="t" r="r" b="b"/>
              <a:pathLst>
                <a:path w="185" h="90" extrusionOk="0">
                  <a:moveTo>
                    <a:pt x="128" y="0"/>
                  </a:moveTo>
                  <a:cubicBezTo>
                    <a:pt x="126" y="0"/>
                    <a:pt x="124" y="0"/>
                    <a:pt x="122" y="0"/>
                  </a:cubicBezTo>
                  <a:lnTo>
                    <a:pt x="116" y="0"/>
                  </a:lnTo>
                  <a:lnTo>
                    <a:pt x="116" y="7"/>
                  </a:lnTo>
                  <a:lnTo>
                    <a:pt x="52" y="7"/>
                  </a:lnTo>
                  <a:cubicBezTo>
                    <a:pt x="26" y="7"/>
                    <a:pt x="7" y="20"/>
                    <a:pt x="1" y="39"/>
                  </a:cubicBezTo>
                  <a:cubicBezTo>
                    <a:pt x="1" y="45"/>
                    <a:pt x="1" y="58"/>
                    <a:pt x="7" y="71"/>
                  </a:cubicBezTo>
                  <a:cubicBezTo>
                    <a:pt x="7" y="77"/>
                    <a:pt x="20" y="84"/>
                    <a:pt x="26" y="84"/>
                  </a:cubicBezTo>
                  <a:cubicBezTo>
                    <a:pt x="46" y="90"/>
                    <a:pt x="65" y="90"/>
                    <a:pt x="84" y="90"/>
                  </a:cubicBezTo>
                  <a:cubicBezTo>
                    <a:pt x="97" y="90"/>
                    <a:pt x="116" y="84"/>
                    <a:pt x="135" y="84"/>
                  </a:cubicBezTo>
                  <a:cubicBezTo>
                    <a:pt x="185" y="77"/>
                    <a:pt x="174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5" name="Google Shape;4023;p50"/>
            <p:cNvSpPr/>
            <p:nvPr/>
          </p:nvSpPr>
          <p:spPr>
            <a:xfrm>
              <a:off x="3441275" y="3281352"/>
              <a:ext cx="6060" cy="8215"/>
            </a:xfrm>
            <a:custGeom>
              <a:avLst/>
              <a:gdLst/>
              <a:ahLst/>
              <a:cxnLst/>
              <a:rect l="l" t="t" r="r" b="b"/>
              <a:pathLst>
                <a:path w="135" h="183" extrusionOk="0">
                  <a:moveTo>
                    <a:pt x="83" y="0"/>
                  </a:moveTo>
                  <a:cubicBezTo>
                    <a:pt x="73" y="0"/>
                    <a:pt x="63" y="11"/>
                    <a:pt x="58" y="21"/>
                  </a:cubicBezTo>
                  <a:lnTo>
                    <a:pt x="52" y="21"/>
                  </a:lnTo>
                  <a:cubicBezTo>
                    <a:pt x="33" y="53"/>
                    <a:pt x="13" y="91"/>
                    <a:pt x="7" y="136"/>
                  </a:cubicBezTo>
                  <a:cubicBezTo>
                    <a:pt x="1" y="155"/>
                    <a:pt x="13" y="175"/>
                    <a:pt x="33" y="181"/>
                  </a:cubicBezTo>
                  <a:cubicBezTo>
                    <a:pt x="36" y="182"/>
                    <a:pt x="40" y="183"/>
                    <a:pt x="43" y="183"/>
                  </a:cubicBezTo>
                  <a:cubicBezTo>
                    <a:pt x="60" y="183"/>
                    <a:pt x="79" y="171"/>
                    <a:pt x="84" y="155"/>
                  </a:cubicBezTo>
                  <a:cubicBezTo>
                    <a:pt x="84" y="136"/>
                    <a:pt x="90" y="111"/>
                    <a:pt x="103" y="91"/>
                  </a:cubicBezTo>
                  <a:lnTo>
                    <a:pt x="103" y="104"/>
                  </a:lnTo>
                  <a:cubicBezTo>
                    <a:pt x="109" y="85"/>
                    <a:pt x="116" y="72"/>
                    <a:pt x="122" y="59"/>
                  </a:cubicBezTo>
                  <a:cubicBezTo>
                    <a:pt x="135" y="40"/>
                    <a:pt x="129" y="15"/>
                    <a:pt x="109" y="2"/>
                  </a:cubicBezTo>
                  <a:lnTo>
                    <a:pt x="90" y="2"/>
                  </a:lnTo>
                  <a:cubicBezTo>
                    <a:pt x="88" y="1"/>
                    <a:pt x="85" y="0"/>
                    <a:pt x="8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6" name="Google Shape;4024;p50"/>
            <p:cNvSpPr/>
            <p:nvPr/>
          </p:nvSpPr>
          <p:spPr>
            <a:xfrm>
              <a:off x="3450477" y="3278255"/>
              <a:ext cx="5791" cy="5656"/>
            </a:xfrm>
            <a:custGeom>
              <a:avLst/>
              <a:gdLst/>
              <a:ahLst/>
              <a:cxnLst/>
              <a:rect l="l" t="t" r="r" b="b"/>
              <a:pathLst>
                <a:path w="129" h="126" extrusionOk="0">
                  <a:moveTo>
                    <a:pt x="84" y="0"/>
                  </a:moveTo>
                  <a:cubicBezTo>
                    <a:pt x="77" y="0"/>
                    <a:pt x="64" y="7"/>
                    <a:pt x="58" y="13"/>
                  </a:cubicBezTo>
                  <a:cubicBezTo>
                    <a:pt x="45" y="26"/>
                    <a:pt x="26" y="45"/>
                    <a:pt x="13" y="58"/>
                  </a:cubicBezTo>
                  <a:cubicBezTo>
                    <a:pt x="0" y="77"/>
                    <a:pt x="0" y="96"/>
                    <a:pt x="13" y="116"/>
                  </a:cubicBezTo>
                  <a:cubicBezTo>
                    <a:pt x="20" y="122"/>
                    <a:pt x="29" y="125"/>
                    <a:pt x="40" y="125"/>
                  </a:cubicBezTo>
                  <a:cubicBezTo>
                    <a:pt x="50" y="125"/>
                    <a:pt x="61" y="122"/>
                    <a:pt x="71" y="116"/>
                  </a:cubicBezTo>
                  <a:lnTo>
                    <a:pt x="116" y="71"/>
                  </a:lnTo>
                  <a:cubicBezTo>
                    <a:pt x="128" y="52"/>
                    <a:pt x="128" y="26"/>
                    <a:pt x="116" y="13"/>
                  </a:cubicBezTo>
                  <a:cubicBezTo>
                    <a:pt x="103" y="7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7" name="Google Shape;4025;p50"/>
            <p:cNvSpPr/>
            <p:nvPr/>
          </p:nvSpPr>
          <p:spPr>
            <a:xfrm>
              <a:off x="3106175" y="3373911"/>
              <a:ext cx="133368" cy="49738"/>
            </a:xfrm>
            <a:custGeom>
              <a:avLst/>
              <a:gdLst/>
              <a:ahLst/>
              <a:cxnLst/>
              <a:rect l="l" t="t" r="r" b="b"/>
              <a:pathLst>
                <a:path w="2971" h="1108" extrusionOk="0">
                  <a:moveTo>
                    <a:pt x="935" y="1"/>
                  </a:moveTo>
                  <a:cubicBezTo>
                    <a:pt x="839" y="7"/>
                    <a:pt x="743" y="13"/>
                    <a:pt x="653" y="33"/>
                  </a:cubicBezTo>
                  <a:cubicBezTo>
                    <a:pt x="564" y="45"/>
                    <a:pt x="480" y="71"/>
                    <a:pt x="397" y="103"/>
                  </a:cubicBezTo>
                  <a:cubicBezTo>
                    <a:pt x="314" y="135"/>
                    <a:pt x="237" y="173"/>
                    <a:pt x="173" y="231"/>
                  </a:cubicBezTo>
                  <a:cubicBezTo>
                    <a:pt x="109" y="276"/>
                    <a:pt x="64" y="327"/>
                    <a:pt x="32" y="397"/>
                  </a:cubicBezTo>
                  <a:cubicBezTo>
                    <a:pt x="7" y="449"/>
                    <a:pt x="0" y="506"/>
                    <a:pt x="13" y="564"/>
                  </a:cubicBezTo>
                  <a:cubicBezTo>
                    <a:pt x="26" y="622"/>
                    <a:pt x="58" y="673"/>
                    <a:pt x="96" y="718"/>
                  </a:cubicBezTo>
                  <a:cubicBezTo>
                    <a:pt x="135" y="769"/>
                    <a:pt x="186" y="814"/>
                    <a:pt x="237" y="852"/>
                  </a:cubicBezTo>
                  <a:cubicBezTo>
                    <a:pt x="295" y="890"/>
                    <a:pt x="359" y="929"/>
                    <a:pt x="423" y="954"/>
                  </a:cubicBezTo>
                  <a:cubicBezTo>
                    <a:pt x="544" y="1018"/>
                    <a:pt x="679" y="1063"/>
                    <a:pt x="813" y="1089"/>
                  </a:cubicBezTo>
                  <a:cubicBezTo>
                    <a:pt x="871" y="1102"/>
                    <a:pt x="928" y="1108"/>
                    <a:pt x="986" y="1108"/>
                  </a:cubicBezTo>
                  <a:lnTo>
                    <a:pt x="1056" y="1108"/>
                  </a:lnTo>
                  <a:cubicBezTo>
                    <a:pt x="1114" y="1108"/>
                    <a:pt x="1178" y="1108"/>
                    <a:pt x="1236" y="1102"/>
                  </a:cubicBezTo>
                  <a:cubicBezTo>
                    <a:pt x="1415" y="1089"/>
                    <a:pt x="1594" y="1057"/>
                    <a:pt x="1767" y="1006"/>
                  </a:cubicBezTo>
                  <a:cubicBezTo>
                    <a:pt x="2042" y="935"/>
                    <a:pt x="2305" y="807"/>
                    <a:pt x="2535" y="641"/>
                  </a:cubicBezTo>
                  <a:cubicBezTo>
                    <a:pt x="2573" y="628"/>
                    <a:pt x="2605" y="615"/>
                    <a:pt x="2637" y="596"/>
                  </a:cubicBezTo>
                  <a:cubicBezTo>
                    <a:pt x="2689" y="570"/>
                    <a:pt x="2733" y="545"/>
                    <a:pt x="2772" y="513"/>
                  </a:cubicBezTo>
                  <a:cubicBezTo>
                    <a:pt x="2829" y="468"/>
                    <a:pt x="2881" y="423"/>
                    <a:pt x="2919" y="372"/>
                  </a:cubicBezTo>
                  <a:cubicBezTo>
                    <a:pt x="2951" y="333"/>
                    <a:pt x="2964" y="289"/>
                    <a:pt x="2970" y="244"/>
                  </a:cubicBezTo>
                  <a:cubicBezTo>
                    <a:pt x="2970" y="205"/>
                    <a:pt x="2951" y="161"/>
                    <a:pt x="2925" y="135"/>
                  </a:cubicBezTo>
                  <a:cubicBezTo>
                    <a:pt x="2887" y="103"/>
                    <a:pt x="2849" y="77"/>
                    <a:pt x="2810" y="65"/>
                  </a:cubicBezTo>
                  <a:cubicBezTo>
                    <a:pt x="2759" y="52"/>
                    <a:pt x="2708" y="39"/>
                    <a:pt x="2657" y="26"/>
                  </a:cubicBezTo>
                  <a:cubicBezTo>
                    <a:pt x="2541" y="13"/>
                    <a:pt x="2426" y="1"/>
                    <a:pt x="2311" y="1"/>
                  </a:cubicBezTo>
                  <a:lnTo>
                    <a:pt x="2260" y="1"/>
                  </a:lnTo>
                  <a:cubicBezTo>
                    <a:pt x="2183" y="1"/>
                    <a:pt x="2100" y="1"/>
                    <a:pt x="2023" y="13"/>
                  </a:cubicBezTo>
                  <a:lnTo>
                    <a:pt x="1831" y="13"/>
                  </a:lnTo>
                  <a:cubicBezTo>
                    <a:pt x="1735" y="13"/>
                    <a:pt x="1639" y="13"/>
                    <a:pt x="1549" y="7"/>
                  </a:cubicBezTo>
                  <a:lnTo>
                    <a:pt x="1517" y="7"/>
                  </a:lnTo>
                  <a:cubicBezTo>
                    <a:pt x="1389" y="7"/>
                    <a:pt x="1255" y="1"/>
                    <a:pt x="1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8" name="Google Shape;4026;p50"/>
            <p:cNvSpPr/>
            <p:nvPr/>
          </p:nvSpPr>
          <p:spPr>
            <a:xfrm>
              <a:off x="3277692" y="3290599"/>
              <a:ext cx="117253" cy="73036"/>
            </a:xfrm>
            <a:custGeom>
              <a:avLst/>
              <a:gdLst/>
              <a:ahLst/>
              <a:cxnLst/>
              <a:rect l="l" t="t" r="r" b="b"/>
              <a:pathLst>
                <a:path w="2612" h="1627" extrusionOk="0">
                  <a:moveTo>
                    <a:pt x="2100" y="1"/>
                  </a:moveTo>
                  <a:lnTo>
                    <a:pt x="2106" y="7"/>
                  </a:lnTo>
                  <a:cubicBezTo>
                    <a:pt x="2042" y="7"/>
                    <a:pt x="1978" y="13"/>
                    <a:pt x="1908" y="20"/>
                  </a:cubicBezTo>
                  <a:cubicBezTo>
                    <a:pt x="1831" y="33"/>
                    <a:pt x="1748" y="52"/>
                    <a:pt x="1671" y="77"/>
                  </a:cubicBezTo>
                  <a:cubicBezTo>
                    <a:pt x="1498" y="135"/>
                    <a:pt x="1325" y="205"/>
                    <a:pt x="1165" y="289"/>
                  </a:cubicBezTo>
                  <a:cubicBezTo>
                    <a:pt x="999" y="378"/>
                    <a:pt x="839" y="474"/>
                    <a:pt x="685" y="583"/>
                  </a:cubicBezTo>
                  <a:cubicBezTo>
                    <a:pt x="551" y="679"/>
                    <a:pt x="423" y="781"/>
                    <a:pt x="301" y="897"/>
                  </a:cubicBezTo>
                  <a:cubicBezTo>
                    <a:pt x="250" y="948"/>
                    <a:pt x="199" y="1005"/>
                    <a:pt x="154" y="1069"/>
                  </a:cubicBezTo>
                  <a:cubicBezTo>
                    <a:pt x="128" y="1095"/>
                    <a:pt x="109" y="1127"/>
                    <a:pt x="96" y="1159"/>
                  </a:cubicBezTo>
                  <a:cubicBezTo>
                    <a:pt x="77" y="1185"/>
                    <a:pt x="71" y="1217"/>
                    <a:pt x="64" y="1249"/>
                  </a:cubicBezTo>
                  <a:cubicBezTo>
                    <a:pt x="58" y="1268"/>
                    <a:pt x="58" y="1281"/>
                    <a:pt x="58" y="1293"/>
                  </a:cubicBezTo>
                  <a:cubicBezTo>
                    <a:pt x="58" y="1306"/>
                    <a:pt x="58" y="1319"/>
                    <a:pt x="58" y="1332"/>
                  </a:cubicBezTo>
                  <a:cubicBezTo>
                    <a:pt x="58" y="1357"/>
                    <a:pt x="64" y="1377"/>
                    <a:pt x="71" y="1396"/>
                  </a:cubicBezTo>
                  <a:cubicBezTo>
                    <a:pt x="45" y="1396"/>
                    <a:pt x="20" y="1409"/>
                    <a:pt x="13" y="1434"/>
                  </a:cubicBezTo>
                  <a:cubicBezTo>
                    <a:pt x="0" y="1466"/>
                    <a:pt x="20" y="1498"/>
                    <a:pt x="52" y="1511"/>
                  </a:cubicBezTo>
                  <a:cubicBezTo>
                    <a:pt x="231" y="1581"/>
                    <a:pt x="416" y="1620"/>
                    <a:pt x="608" y="1626"/>
                  </a:cubicBezTo>
                  <a:lnTo>
                    <a:pt x="698" y="1626"/>
                  </a:lnTo>
                  <a:cubicBezTo>
                    <a:pt x="756" y="1626"/>
                    <a:pt x="820" y="1626"/>
                    <a:pt x="877" y="1620"/>
                  </a:cubicBezTo>
                  <a:lnTo>
                    <a:pt x="960" y="1613"/>
                  </a:lnTo>
                  <a:cubicBezTo>
                    <a:pt x="1037" y="1601"/>
                    <a:pt x="1108" y="1588"/>
                    <a:pt x="1178" y="1575"/>
                  </a:cubicBezTo>
                  <a:cubicBezTo>
                    <a:pt x="1184" y="1575"/>
                    <a:pt x="1191" y="1575"/>
                    <a:pt x="1197" y="1569"/>
                  </a:cubicBezTo>
                  <a:cubicBezTo>
                    <a:pt x="1396" y="1524"/>
                    <a:pt x="1581" y="1460"/>
                    <a:pt x="1760" y="1370"/>
                  </a:cubicBezTo>
                  <a:cubicBezTo>
                    <a:pt x="1844" y="1332"/>
                    <a:pt x="1927" y="1287"/>
                    <a:pt x="2004" y="1236"/>
                  </a:cubicBezTo>
                  <a:cubicBezTo>
                    <a:pt x="2061" y="1197"/>
                    <a:pt x="2119" y="1153"/>
                    <a:pt x="2170" y="1108"/>
                  </a:cubicBezTo>
                  <a:cubicBezTo>
                    <a:pt x="2266" y="1018"/>
                    <a:pt x="2356" y="922"/>
                    <a:pt x="2433" y="807"/>
                  </a:cubicBezTo>
                  <a:cubicBezTo>
                    <a:pt x="2471" y="756"/>
                    <a:pt x="2503" y="698"/>
                    <a:pt x="2535" y="641"/>
                  </a:cubicBezTo>
                  <a:cubicBezTo>
                    <a:pt x="2567" y="583"/>
                    <a:pt x="2586" y="525"/>
                    <a:pt x="2599" y="461"/>
                  </a:cubicBezTo>
                  <a:cubicBezTo>
                    <a:pt x="2612" y="404"/>
                    <a:pt x="2612" y="346"/>
                    <a:pt x="2605" y="289"/>
                  </a:cubicBezTo>
                  <a:cubicBezTo>
                    <a:pt x="2593" y="231"/>
                    <a:pt x="2567" y="180"/>
                    <a:pt x="2529" y="141"/>
                  </a:cubicBezTo>
                  <a:cubicBezTo>
                    <a:pt x="2484" y="97"/>
                    <a:pt x="2426" y="58"/>
                    <a:pt x="2362" y="39"/>
                  </a:cubicBezTo>
                  <a:cubicBezTo>
                    <a:pt x="2324" y="26"/>
                    <a:pt x="2285" y="20"/>
                    <a:pt x="2247" y="13"/>
                  </a:cubicBezTo>
                  <a:cubicBezTo>
                    <a:pt x="2209" y="7"/>
                    <a:pt x="2170" y="7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9" name="Google Shape;4027;p50"/>
            <p:cNvSpPr/>
            <p:nvPr/>
          </p:nvSpPr>
          <p:spPr>
            <a:xfrm>
              <a:off x="3113941" y="3401786"/>
              <a:ext cx="15756" cy="4085"/>
            </a:xfrm>
            <a:custGeom>
              <a:avLst/>
              <a:gdLst/>
              <a:ahLst/>
              <a:cxnLst/>
              <a:rect l="l" t="t" r="r" b="b"/>
              <a:pathLst>
                <a:path w="351" h="91" extrusionOk="0">
                  <a:moveTo>
                    <a:pt x="45" y="1"/>
                  </a:moveTo>
                  <a:cubicBezTo>
                    <a:pt x="32" y="1"/>
                    <a:pt x="26" y="1"/>
                    <a:pt x="13" y="7"/>
                  </a:cubicBezTo>
                  <a:cubicBezTo>
                    <a:pt x="7" y="13"/>
                    <a:pt x="0" y="26"/>
                    <a:pt x="0" y="33"/>
                  </a:cubicBezTo>
                  <a:cubicBezTo>
                    <a:pt x="0" y="58"/>
                    <a:pt x="13" y="77"/>
                    <a:pt x="32" y="77"/>
                  </a:cubicBezTo>
                  <a:cubicBezTo>
                    <a:pt x="122" y="77"/>
                    <a:pt x="205" y="84"/>
                    <a:pt x="288" y="90"/>
                  </a:cubicBezTo>
                  <a:cubicBezTo>
                    <a:pt x="291" y="90"/>
                    <a:pt x="293" y="90"/>
                    <a:pt x="295" y="90"/>
                  </a:cubicBezTo>
                  <a:cubicBezTo>
                    <a:pt x="346" y="90"/>
                    <a:pt x="350" y="19"/>
                    <a:pt x="301" y="13"/>
                  </a:cubicBezTo>
                  <a:cubicBezTo>
                    <a:pt x="224" y="1"/>
                    <a:pt x="147" y="1"/>
                    <a:pt x="7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0" name="Google Shape;4028;p50"/>
            <p:cNvSpPr/>
            <p:nvPr/>
          </p:nvSpPr>
          <p:spPr>
            <a:xfrm>
              <a:off x="3112190" y="3394604"/>
              <a:ext cx="14410" cy="3905"/>
            </a:xfrm>
            <a:custGeom>
              <a:avLst/>
              <a:gdLst/>
              <a:ahLst/>
              <a:cxnLst/>
              <a:rect l="l" t="t" r="r" b="b"/>
              <a:pathLst>
                <a:path w="321" h="87" extrusionOk="0">
                  <a:moveTo>
                    <a:pt x="282" y="1"/>
                  </a:moveTo>
                  <a:cubicBezTo>
                    <a:pt x="206" y="1"/>
                    <a:pt x="116" y="1"/>
                    <a:pt x="39" y="7"/>
                  </a:cubicBezTo>
                  <a:cubicBezTo>
                    <a:pt x="14" y="13"/>
                    <a:pt x="1" y="33"/>
                    <a:pt x="1" y="52"/>
                  </a:cubicBezTo>
                  <a:cubicBezTo>
                    <a:pt x="7" y="65"/>
                    <a:pt x="14" y="71"/>
                    <a:pt x="20" y="77"/>
                  </a:cubicBezTo>
                  <a:cubicBezTo>
                    <a:pt x="25" y="82"/>
                    <a:pt x="32" y="86"/>
                    <a:pt x="39" y="86"/>
                  </a:cubicBezTo>
                  <a:cubicBezTo>
                    <a:pt x="41" y="86"/>
                    <a:pt x="44" y="86"/>
                    <a:pt x="46" y="84"/>
                  </a:cubicBezTo>
                  <a:cubicBezTo>
                    <a:pt x="110" y="84"/>
                    <a:pt x="174" y="77"/>
                    <a:pt x="238" y="77"/>
                  </a:cubicBezTo>
                  <a:lnTo>
                    <a:pt x="276" y="77"/>
                  </a:lnTo>
                  <a:cubicBezTo>
                    <a:pt x="282" y="77"/>
                    <a:pt x="295" y="77"/>
                    <a:pt x="302" y="71"/>
                  </a:cubicBezTo>
                  <a:cubicBezTo>
                    <a:pt x="308" y="65"/>
                    <a:pt x="314" y="52"/>
                    <a:pt x="314" y="45"/>
                  </a:cubicBezTo>
                  <a:cubicBezTo>
                    <a:pt x="321" y="33"/>
                    <a:pt x="314" y="20"/>
                    <a:pt x="308" y="13"/>
                  </a:cubicBezTo>
                  <a:cubicBezTo>
                    <a:pt x="302" y="7"/>
                    <a:pt x="295" y="1"/>
                    <a:pt x="282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1" name="Google Shape;4029;p50"/>
            <p:cNvSpPr/>
            <p:nvPr/>
          </p:nvSpPr>
          <p:spPr>
            <a:xfrm>
              <a:off x="3113357" y="3386255"/>
              <a:ext cx="12704" cy="5925"/>
            </a:xfrm>
            <a:custGeom>
              <a:avLst/>
              <a:gdLst/>
              <a:ahLst/>
              <a:cxnLst/>
              <a:rect l="l" t="t" r="r" b="b"/>
              <a:pathLst>
                <a:path w="283" h="132" extrusionOk="0">
                  <a:moveTo>
                    <a:pt x="237" y="1"/>
                  </a:moveTo>
                  <a:lnTo>
                    <a:pt x="237" y="7"/>
                  </a:lnTo>
                  <a:cubicBezTo>
                    <a:pt x="167" y="14"/>
                    <a:pt x="96" y="33"/>
                    <a:pt x="32" y="58"/>
                  </a:cubicBezTo>
                  <a:cubicBezTo>
                    <a:pt x="13" y="65"/>
                    <a:pt x="0" y="90"/>
                    <a:pt x="13" y="110"/>
                  </a:cubicBezTo>
                  <a:cubicBezTo>
                    <a:pt x="18" y="124"/>
                    <a:pt x="30" y="131"/>
                    <a:pt x="46" y="131"/>
                  </a:cubicBezTo>
                  <a:cubicBezTo>
                    <a:pt x="52" y="131"/>
                    <a:pt x="58" y="130"/>
                    <a:pt x="64" y="129"/>
                  </a:cubicBezTo>
                  <a:cubicBezTo>
                    <a:pt x="90" y="116"/>
                    <a:pt x="116" y="110"/>
                    <a:pt x="141" y="103"/>
                  </a:cubicBezTo>
                  <a:lnTo>
                    <a:pt x="135" y="103"/>
                  </a:lnTo>
                  <a:cubicBezTo>
                    <a:pt x="167" y="90"/>
                    <a:pt x="205" y="84"/>
                    <a:pt x="244" y="84"/>
                  </a:cubicBezTo>
                  <a:cubicBezTo>
                    <a:pt x="269" y="78"/>
                    <a:pt x="282" y="58"/>
                    <a:pt x="282" y="39"/>
                  </a:cubicBezTo>
                  <a:cubicBezTo>
                    <a:pt x="276" y="14"/>
                    <a:pt x="256" y="1"/>
                    <a:pt x="23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2" name="Google Shape;4030;p50"/>
            <p:cNvSpPr/>
            <p:nvPr/>
          </p:nvSpPr>
          <p:spPr>
            <a:xfrm>
              <a:off x="3377074" y="3310709"/>
              <a:ext cx="12973" cy="9517"/>
            </a:xfrm>
            <a:custGeom>
              <a:avLst/>
              <a:gdLst/>
              <a:ahLst/>
              <a:cxnLst/>
              <a:rect l="l" t="t" r="r" b="b"/>
              <a:pathLst>
                <a:path w="289" h="212" extrusionOk="0">
                  <a:moveTo>
                    <a:pt x="251" y="1"/>
                  </a:moveTo>
                  <a:cubicBezTo>
                    <a:pt x="238" y="1"/>
                    <a:pt x="231" y="7"/>
                    <a:pt x="225" y="7"/>
                  </a:cubicBezTo>
                  <a:cubicBezTo>
                    <a:pt x="155" y="45"/>
                    <a:pt x="84" y="90"/>
                    <a:pt x="20" y="141"/>
                  </a:cubicBezTo>
                  <a:cubicBezTo>
                    <a:pt x="7" y="148"/>
                    <a:pt x="1" y="154"/>
                    <a:pt x="1" y="167"/>
                  </a:cubicBezTo>
                  <a:cubicBezTo>
                    <a:pt x="1" y="173"/>
                    <a:pt x="1" y="186"/>
                    <a:pt x="7" y="193"/>
                  </a:cubicBezTo>
                  <a:cubicBezTo>
                    <a:pt x="14" y="205"/>
                    <a:pt x="20" y="212"/>
                    <a:pt x="33" y="212"/>
                  </a:cubicBezTo>
                  <a:cubicBezTo>
                    <a:pt x="39" y="212"/>
                    <a:pt x="52" y="212"/>
                    <a:pt x="59" y="205"/>
                  </a:cubicBezTo>
                  <a:cubicBezTo>
                    <a:pt x="123" y="154"/>
                    <a:pt x="193" y="109"/>
                    <a:pt x="270" y="77"/>
                  </a:cubicBezTo>
                  <a:cubicBezTo>
                    <a:pt x="276" y="71"/>
                    <a:pt x="283" y="58"/>
                    <a:pt x="289" y="52"/>
                  </a:cubicBezTo>
                  <a:cubicBezTo>
                    <a:pt x="289" y="39"/>
                    <a:pt x="289" y="26"/>
                    <a:pt x="283" y="20"/>
                  </a:cubicBezTo>
                  <a:cubicBezTo>
                    <a:pt x="276" y="13"/>
                    <a:pt x="263" y="7"/>
                    <a:pt x="25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3" name="Google Shape;4031;p50"/>
            <p:cNvSpPr/>
            <p:nvPr/>
          </p:nvSpPr>
          <p:spPr>
            <a:xfrm>
              <a:off x="3373079" y="3302360"/>
              <a:ext cx="13557" cy="9247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44" y="1"/>
                  </a:moveTo>
                  <a:cubicBezTo>
                    <a:pt x="212" y="14"/>
                    <a:pt x="173" y="33"/>
                    <a:pt x="135" y="52"/>
                  </a:cubicBezTo>
                  <a:cubicBezTo>
                    <a:pt x="96" y="78"/>
                    <a:pt x="58" y="103"/>
                    <a:pt x="20" y="135"/>
                  </a:cubicBezTo>
                  <a:cubicBezTo>
                    <a:pt x="13" y="142"/>
                    <a:pt x="7" y="148"/>
                    <a:pt x="7" y="155"/>
                  </a:cubicBezTo>
                  <a:cubicBezTo>
                    <a:pt x="0" y="180"/>
                    <a:pt x="13" y="199"/>
                    <a:pt x="32" y="206"/>
                  </a:cubicBezTo>
                  <a:cubicBezTo>
                    <a:pt x="45" y="206"/>
                    <a:pt x="58" y="206"/>
                    <a:pt x="64" y="199"/>
                  </a:cubicBezTo>
                  <a:cubicBezTo>
                    <a:pt x="116" y="161"/>
                    <a:pt x="167" y="123"/>
                    <a:pt x="224" y="97"/>
                  </a:cubicBezTo>
                  <a:lnTo>
                    <a:pt x="269" y="78"/>
                  </a:lnTo>
                  <a:cubicBezTo>
                    <a:pt x="288" y="71"/>
                    <a:pt x="301" y="52"/>
                    <a:pt x="295" y="27"/>
                  </a:cubicBezTo>
                  <a:cubicBezTo>
                    <a:pt x="288" y="14"/>
                    <a:pt x="269" y="1"/>
                    <a:pt x="256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4" name="Google Shape;4032;p50"/>
            <p:cNvSpPr/>
            <p:nvPr/>
          </p:nvSpPr>
          <p:spPr>
            <a:xfrm>
              <a:off x="3366929" y="3295267"/>
              <a:ext cx="17238" cy="7497"/>
            </a:xfrm>
            <a:custGeom>
              <a:avLst/>
              <a:gdLst/>
              <a:ahLst/>
              <a:cxnLst/>
              <a:rect l="l" t="t" r="r" b="b"/>
              <a:pathLst>
                <a:path w="384" h="167" extrusionOk="0">
                  <a:moveTo>
                    <a:pt x="317" y="1"/>
                  </a:moveTo>
                  <a:cubicBezTo>
                    <a:pt x="315" y="1"/>
                    <a:pt x="313" y="2"/>
                    <a:pt x="310" y="5"/>
                  </a:cubicBezTo>
                  <a:lnTo>
                    <a:pt x="310" y="12"/>
                  </a:lnTo>
                  <a:cubicBezTo>
                    <a:pt x="221" y="31"/>
                    <a:pt x="137" y="63"/>
                    <a:pt x="48" y="89"/>
                  </a:cubicBezTo>
                  <a:cubicBezTo>
                    <a:pt x="0" y="100"/>
                    <a:pt x="19" y="167"/>
                    <a:pt x="62" y="167"/>
                  </a:cubicBezTo>
                  <a:cubicBezTo>
                    <a:pt x="66" y="167"/>
                    <a:pt x="69" y="166"/>
                    <a:pt x="73" y="165"/>
                  </a:cubicBezTo>
                  <a:cubicBezTo>
                    <a:pt x="163" y="133"/>
                    <a:pt x="246" y="108"/>
                    <a:pt x="336" y="82"/>
                  </a:cubicBezTo>
                  <a:cubicBezTo>
                    <a:pt x="383" y="76"/>
                    <a:pt x="376" y="4"/>
                    <a:pt x="333" y="4"/>
                  </a:cubicBezTo>
                  <a:cubicBezTo>
                    <a:pt x="330" y="4"/>
                    <a:pt x="327" y="4"/>
                    <a:pt x="323" y="5"/>
                  </a:cubicBezTo>
                  <a:cubicBezTo>
                    <a:pt x="320" y="2"/>
                    <a:pt x="318" y="1"/>
                    <a:pt x="31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5" name="Google Shape;4033;p50"/>
            <p:cNvSpPr/>
            <p:nvPr/>
          </p:nvSpPr>
          <p:spPr>
            <a:xfrm>
              <a:off x="3201832" y="3311562"/>
              <a:ext cx="174443" cy="183959"/>
            </a:xfrm>
            <a:custGeom>
              <a:avLst/>
              <a:gdLst/>
              <a:ahLst/>
              <a:cxnLst/>
              <a:rect l="l" t="t" r="r" b="b"/>
              <a:pathLst>
                <a:path w="3886" h="4098" extrusionOk="0">
                  <a:moveTo>
                    <a:pt x="1498" y="1"/>
                  </a:moveTo>
                  <a:cubicBezTo>
                    <a:pt x="1332" y="1"/>
                    <a:pt x="1172" y="46"/>
                    <a:pt x="1031" y="116"/>
                  </a:cubicBezTo>
                  <a:cubicBezTo>
                    <a:pt x="871" y="199"/>
                    <a:pt x="730" y="308"/>
                    <a:pt x="609" y="436"/>
                  </a:cubicBezTo>
                  <a:cubicBezTo>
                    <a:pt x="487" y="570"/>
                    <a:pt x="378" y="718"/>
                    <a:pt x="289" y="878"/>
                  </a:cubicBezTo>
                  <a:cubicBezTo>
                    <a:pt x="225" y="986"/>
                    <a:pt x="174" y="1102"/>
                    <a:pt x="129" y="1223"/>
                  </a:cubicBezTo>
                  <a:lnTo>
                    <a:pt x="129" y="1210"/>
                  </a:lnTo>
                  <a:lnTo>
                    <a:pt x="122" y="1198"/>
                  </a:lnTo>
                  <a:cubicBezTo>
                    <a:pt x="116" y="1178"/>
                    <a:pt x="103" y="1172"/>
                    <a:pt x="90" y="1166"/>
                  </a:cubicBezTo>
                  <a:cubicBezTo>
                    <a:pt x="84" y="1159"/>
                    <a:pt x="78" y="1159"/>
                    <a:pt x="65" y="1159"/>
                  </a:cubicBezTo>
                  <a:lnTo>
                    <a:pt x="46" y="1159"/>
                  </a:lnTo>
                  <a:cubicBezTo>
                    <a:pt x="26" y="1166"/>
                    <a:pt x="13" y="1178"/>
                    <a:pt x="7" y="1191"/>
                  </a:cubicBezTo>
                  <a:cubicBezTo>
                    <a:pt x="1" y="1210"/>
                    <a:pt x="1" y="1223"/>
                    <a:pt x="7" y="1242"/>
                  </a:cubicBezTo>
                  <a:cubicBezTo>
                    <a:pt x="33" y="1287"/>
                    <a:pt x="58" y="1345"/>
                    <a:pt x="84" y="1402"/>
                  </a:cubicBezTo>
                  <a:lnTo>
                    <a:pt x="84" y="1409"/>
                  </a:lnTo>
                  <a:lnTo>
                    <a:pt x="84" y="1415"/>
                  </a:lnTo>
                  <a:cubicBezTo>
                    <a:pt x="78" y="1447"/>
                    <a:pt x="97" y="1479"/>
                    <a:pt x="122" y="1486"/>
                  </a:cubicBezTo>
                  <a:cubicBezTo>
                    <a:pt x="180" y="1633"/>
                    <a:pt x="225" y="1786"/>
                    <a:pt x="263" y="1940"/>
                  </a:cubicBezTo>
                  <a:lnTo>
                    <a:pt x="263" y="1921"/>
                  </a:lnTo>
                  <a:cubicBezTo>
                    <a:pt x="314" y="2158"/>
                    <a:pt x="346" y="2395"/>
                    <a:pt x="378" y="2625"/>
                  </a:cubicBezTo>
                  <a:lnTo>
                    <a:pt x="378" y="2638"/>
                  </a:lnTo>
                  <a:cubicBezTo>
                    <a:pt x="410" y="2849"/>
                    <a:pt x="449" y="3073"/>
                    <a:pt x="494" y="3284"/>
                  </a:cubicBezTo>
                  <a:cubicBezTo>
                    <a:pt x="513" y="3387"/>
                    <a:pt x="538" y="3483"/>
                    <a:pt x="577" y="3572"/>
                  </a:cubicBezTo>
                  <a:cubicBezTo>
                    <a:pt x="609" y="3649"/>
                    <a:pt x="654" y="3719"/>
                    <a:pt x="705" y="3790"/>
                  </a:cubicBezTo>
                  <a:cubicBezTo>
                    <a:pt x="801" y="3905"/>
                    <a:pt x="929" y="3995"/>
                    <a:pt x="1076" y="4046"/>
                  </a:cubicBezTo>
                  <a:cubicBezTo>
                    <a:pt x="1185" y="4078"/>
                    <a:pt x="1294" y="4097"/>
                    <a:pt x="1409" y="4097"/>
                  </a:cubicBezTo>
                  <a:cubicBezTo>
                    <a:pt x="1460" y="4097"/>
                    <a:pt x="1518" y="4091"/>
                    <a:pt x="1569" y="4084"/>
                  </a:cubicBezTo>
                  <a:cubicBezTo>
                    <a:pt x="1665" y="4071"/>
                    <a:pt x="1754" y="4052"/>
                    <a:pt x="1844" y="4033"/>
                  </a:cubicBezTo>
                  <a:cubicBezTo>
                    <a:pt x="1940" y="4007"/>
                    <a:pt x="2030" y="3975"/>
                    <a:pt x="2126" y="3937"/>
                  </a:cubicBezTo>
                  <a:cubicBezTo>
                    <a:pt x="2311" y="3867"/>
                    <a:pt x="2490" y="3771"/>
                    <a:pt x="2663" y="3662"/>
                  </a:cubicBezTo>
                  <a:cubicBezTo>
                    <a:pt x="2836" y="3547"/>
                    <a:pt x="2996" y="3419"/>
                    <a:pt x="3143" y="3278"/>
                  </a:cubicBezTo>
                  <a:cubicBezTo>
                    <a:pt x="3290" y="3137"/>
                    <a:pt x="3425" y="2983"/>
                    <a:pt x="3540" y="2817"/>
                  </a:cubicBezTo>
                  <a:cubicBezTo>
                    <a:pt x="3649" y="2651"/>
                    <a:pt x="3745" y="2478"/>
                    <a:pt x="3815" y="2292"/>
                  </a:cubicBezTo>
                  <a:cubicBezTo>
                    <a:pt x="3847" y="2203"/>
                    <a:pt x="3873" y="2107"/>
                    <a:pt x="3879" y="2011"/>
                  </a:cubicBezTo>
                  <a:cubicBezTo>
                    <a:pt x="3886" y="1927"/>
                    <a:pt x="3873" y="1844"/>
                    <a:pt x="3847" y="1767"/>
                  </a:cubicBezTo>
                  <a:cubicBezTo>
                    <a:pt x="3822" y="1690"/>
                    <a:pt x="3783" y="1626"/>
                    <a:pt x="3732" y="1569"/>
                  </a:cubicBezTo>
                  <a:cubicBezTo>
                    <a:pt x="3674" y="1505"/>
                    <a:pt x="3610" y="1447"/>
                    <a:pt x="3540" y="1396"/>
                  </a:cubicBezTo>
                  <a:cubicBezTo>
                    <a:pt x="3495" y="1364"/>
                    <a:pt x="3450" y="1338"/>
                    <a:pt x="3393" y="1306"/>
                  </a:cubicBezTo>
                  <a:lnTo>
                    <a:pt x="3335" y="1268"/>
                  </a:lnTo>
                  <a:cubicBezTo>
                    <a:pt x="3182" y="1166"/>
                    <a:pt x="3034" y="1044"/>
                    <a:pt x="2906" y="910"/>
                  </a:cubicBezTo>
                  <a:cubicBezTo>
                    <a:pt x="2849" y="858"/>
                    <a:pt x="2798" y="801"/>
                    <a:pt x="2740" y="750"/>
                  </a:cubicBezTo>
                  <a:lnTo>
                    <a:pt x="2727" y="737"/>
                  </a:lnTo>
                  <a:cubicBezTo>
                    <a:pt x="2650" y="654"/>
                    <a:pt x="2567" y="577"/>
                    <a:pt x="2484" y="500"/>
                  </a:cubicBezTo>
                  <a:cubicBezTo>
                    <a:pt x="2350" y="366"/>
                    <a:pt x="2196" y="250"/>
                    <a:pt x="2036" y="154"/>
                  </a:cubicBezTo>
                  <a:cubicBezTo>
                    <a:pt x="1953" y="110"/>
                    <a:pt x="1870" y="71"/>
                    <a:pt x="1780" y="46"/>
                  </a:cubicBezTo>
                  <a:cubicBezTo>
                    <a:pt x="1697" y="20"/>
                    <a:pt x="1607" y="7"/>
                    <a:pt x="1518" y="7"/>
                  </a:cubicBezTo>
                  <a:lnTo>
                    <a:pt x="1498" y="7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6" name="Google Shape;4034;p50"/>
            <p:cNvSpPr/>
            <p:nvPr/>
          </p:nvSpPr>
          <p:spPr>
            <a:xfrm>
              <a:off x="3201562" y="3311562"/>
              <a:ext cx="175026" cy="134805"/>
            </a:xfrm>
            <a:custGeom>
              <a:avLst/>
              <a:gdLst/>
              <a:ahLst/>
              <a:cxnLst/>
              <a:rect l="l" t="t" r="r" b="b"/>
              <a:pathLst>
                <a:path w="3899" h="3003" extrusionOk="0">
                  <a:moveTo>
                    <a:pt x="1504" y="1"/>
                  </a:moveTo>
                  <a:cubicBezTo>
                    <a:pt x="1344" y="1"/>
                    <a:pt x="1184" y="46"/>
                    <a:pt x="1037" y="116"/>
                  </a:cubicBezTo>
                  <a:cubicBezTo>
                    <a:pt x="877" y="199"/>
                    <a:pt x="730" y="308"/>
                    <a:pt x="615" y="436"/>
                  </a:cubicBezTo>
                  <a:cubicBezTo>
                    <a:pt x="487" y="570"/>
                    <a:pt x="378" y="718"/>
                    <a:pt x="295" y="878"/>
                  </a:cubicBezTo>
                  <a:cubicBezTo>
                    <a:pt x="224" y="986"/>
                    <a:pt x="173" y="1102"/>
                    <a:pt x="135" y="1223"/>
                  </a:cubicBezTo>
                  <a:lnTo>
                    <a:pt x="135" y="1210"/>
                  </a:lnTo>
                  <a:lnTo>
                    <a:pt x="122" y="1198"/>
                  </a:lnTo>
                  <a:cubicBezTo>
                    <a:pt x="116" y="1185"/>
                    <a:pt x="109" y="1172"/>
                    <a:pt x="90" y="1166"/>
                  </a:cubicBezTo>
                  <a:cubicBezTo>
                    <a:pt x="85" y="1161"/>
                    <a:pt x="81" y="1157"/>
                    <a:pt x="74" y="1157"/>
                  </a:cubicBezTo>
                  <a:cubicBezTo>
                    <a:pt x="71" y="1157"/>
                    <a:pt x="68" y="1157"/>
                    <a:pt x="64" y="1159"/>
                  </a:cubicBezTo>
                  <a:lnTo>
                    <a:pt x="45" y="1159"/>
                  </a:lnTo>
                  <a:cubicBezTo>
                    <a:pt x="26" y="1166"/>
                    <a:pt x="13" y="1178"/>
                    <a:pt x="7" y="1191"/>
                  </a:cubicBezTo>
                  <a:cubicBezTo>
                    <a:pt x="0" y="1210"/>
                    <a:pt x="0" y="1223"/>
                    <a:pt x="7" y="1242"/>
                  </a:cubicBezTo>
                  <a:lnTo>
                    <a:pt x="52" y="1332"/>
                  </a:lnTo>
                  <a:cubicBezTo>
                    <a:pt x="77" y="1345"/>
                    <a:pt x="109" y="1358"/>
                    <a:pt x="135" y="1370"/>
                  </a:cubicBezTo>
                  <a:cubicBezTo>
                    <a:pt x="180" y="1396"/>
                    <a:pt x="231" y="1415"/>
                    <a:pt x="276" y="1434"/>
                  </a:cubicBezTo>
                  <a:cubicBezTo>
                    <a:pt x="340" y="1466"/>
                    <a:pt x="410" y="1486"/>
                    <a:pt x="487" y="1498"/>
                  </a:cubicBezTo>
                  <a:cubicBezTo>
                    <a:pt x="557" y="1518"/>
                    <a:pt x="628" y="1530"/>
                    <a:pt x="698" y="1537"/>
                  </a:cubicBezTo>
                  <a:cubicBezTo>
                    <a:pt x="788" y="1543"/>
                    <a:pt x="877" y="1543"/>
                    <a:pt x="967" y="1543"/>
                  </a:cubicBezTo>
                  <a:cubicBezTo>
                    <a:pt x="1063" y="1537"/>
                    <a:pt x="1159" y="1524"/>
                    <a:pt x="1255" y="1511"/>
                  </a:cubicBezTo>
                  <a:lnTo>
                    <a:pt x="1248" y="1511"/>
                  </a:lnTo>
                  <a:lnTo>
                    <a:pt x="1325" y="1492"/>
                  </a:lnTo>
                  <a:cubicBezTo>
                    <a:pt x="1344" y="1492"/>
                    <a:pt x="1364" y="1486"/>
                    <a:pt x="1383" y="1479"/>
                  </a:cubicBezTo>
                  <a:cubicBezTo>
                    <a:pt x="1428" y="1466"/>
                    <a:pt x="1472" y="1454"/>
                    <a:pt x="1517" y="1434"/>
                  </a:cubicBezTo>
                  <a:cubicBezTo>
                    <a:pt x="1562" y="1422"/>
                    <a:pt x="1600" y="1402"/>
                    <a:pt x="1645" y="1383"/>
                  </a:cubicBezTo>
                  <a:cubicBezTo>
                    <a:pt x="1684" y="1377"/>
                    <a:pt x="1716" y="1364"/>
                    <a:pt x="1754" y="1358"/>
                  </a:cubicBezTo>
                  <a:lnTo>
                    <a:pt x="1818" y="1358"/>
                  </a:lnTo>
                  <a:lnTo>
                    <a:pt x="1869" y="1364"/>
                  </a:lnTo>
                  <a:cubicBezTo>
                    <a:pt x="1908" y="1370"/>
                    <a:pt x="1952" y="1383"/>
                    <a:pt x="1991" y="1396"/>
                  </a:cubicBezTo>
                  <a:cubicBezTo>
                    <a:pt x="2029" y="1409"/>
                    <a:pt x="2068" y="1422"/>
                    <a:pt x="2112" y="1428"/>
                  </a:cubicBezTo>
                  <a:cubicBezTo>
                    <a:pt x="2151" y="1441"/>
                    <a:pt x="2183" y="1447"/>
                    <a:pt x="2221" y="1454"/>
                  </a:cubicBezTo>
                  <a:lnTo>
                    <a:pt x="2292" y="1454"/>
                  </a:lnTo>
                  <a:cubicBezTo>
                    <a:pt x="2311" y="1454"/>
                    <a:pt x="2330" y="1447"/>
                    <a:pt x="2349" y="1447"/>
                  </a:cubicBezTo>
                  <a:cubicBezTo>
                    <a:pt x="2368" y="1441"/>
                    <a:pt x="2381" y="1441"/>
                    <a:pt x="2400" y="1434"/>
                  </a:cubicBezTo>
                  <a:lnTo>
                    <a:pt x="2426" y="1428"/>
                  </a:lnTo>
                  <a:cubicBezTo>
                    <a:pt x="2439" y="1415"/>
                    <a:pt x="2452" y="1409"/>
                    <a:pt x="2464" y="1402"/>
                  </a:cubicBezTo>
                  <a:cubicBezTo>
                    <a:pt x="2477" y="1390"/>
                    <a:pt x="2496" y="1377"/>
                    <a:pt x="2509" y="1370"/>
                  </a:cubicBezTo>
                  <a:cubicBezTo>
                    <a:pt x="2528" y="1351"/>
                    <a:pt x="2554" y="1332"/>
                    <a:pt x="2573" y="1313"/>
                  </a:cubicBezTo>
                  <a:cubicBezTo>
                    <a:pt x="2599" y="1294"/>
                    <a:pt x="2612" y="1274"/>
                    <a:pt x="2631" y="1262"/>
                  </a:cubicBezTo>
                  <a:cubicBezTo>
                    <a:pt x="2663" y="1230"/>
                    <a:pt x="2701" y="1217"/>
                    <a:pt x="2740" y="1204"/>
                  </a:cubicBezTo>
                  <a:lnTo>
                    <a:pt x="2765" y="1204"/>
                  </a:lnTo>
                  <a:cubicBezTo>
                    <a:pt x="2804" y="1210"/>
                    <a:pt x="2842" y="1217"/>
                    <a:pt x="2880" y="1230"/>
                  </a:cubicBezTo>
                  <a:cubicBezTo>
                    <a:pt x="2932" y="1242"/>
                    <a:pt x="2976" y="1268"/>
                    <a:pt x="3021" y="1287"/>
                  </a:cubicBezTo>
                  <a:cubicBezTo>
                    <a:pt x="3066" y="1313"/>
                    <a:pt x="3111" y="1338"/>
                    <a:pt x="3156" y="1358"/>
                  </a:cubicBezTo>
                  <a:cubicBezTo>
                    <a:pt x="3200" y="1383"/>
                    <a:pt x="3245" y="1409"/>
                    <a:pt x="3290" y="1441"/>
                  </a:cubicBezTo>
                  <a:cubicBezTo>
                    <a:pt x="3373" y="1498"/>
                    <a:pt x="3444" y="1569"/>
                    <a:pt x="3501" y="1646"/>
                  </a:cubicBezTo>
                  <a:cubicBezTo>
                    <a:pt x="3546" y="1710"/>
                    <a:pt x="3584" y="1780"/>
                    <a:pt x="3610" y="1851"/>
                  </a:cubicBezTo>
                  <a:cubicBezTo>
                    <a:pt x="3636" y="1921"/>
                    <a:pt x="3655" y="1991"/>
                    <a:pt x="3661" y="2068"/>
                  </a:cubicBezTo>
                  <a:cubicBezTo>
                    <a:pt x="3674" y="2222"/>
                    <a:pt x="3661" y="2382"/>
                    <a:pt x="3616" y="2529"/>
                  </a:cubicBezTo>
                  <a:cubicBezTo>
                    <a:pt x="3565" y="2689"/>
                    <a:pt x="3501" y="2843"/>
                    <a:pt x="3412" y="2990"/>
                  </a:cubicBezTo>
                  <a:lnTo>
                    <a:pt x="3405" y="3003"/>
                  </a:lnTo>
                  <a:cubicBezTo>
                    <a:pt x="3456" y="2939"/>
                    <a:pt x="3501" y="2875"/>
                    <a:pt x="3546" y="2811"/>
                  </a:cubicBezTo>
                  <a:cubicBezTo>
                    <a:pt x="3661" y="2651"/>
                    <a:pt x="3751" y="2478"/>
                    <a:pt x="3821" y="2292"/>
                  </a:cubicBezTo>
                  <a:cubicBezTo>
                    <a:pt x="3860" y="2203"/>
                    <a:pt x="3879" y="2107"/>
                    <a:pt x="3885" y="2011"/>
                  </a:cubicBezTo>
                  <a:cubicBezTo>
                    <a:pt x="3898" y="1844"/>
                    <a:pt x="3847" y="1684"/>
                    <a:pt x="3738" y="1562"/>
                  </a:cubicBezTo>
                  <a:cubicBezTo>
                    <a:pt x="3680" y="1498"/>
                    <a:pt x="3616" y="1441"/>
                    <a:pt x="3546" y="1396"/>
                  </a:cubicBezTo>
                  <a:cubicBezTo>
                    <a:pt x="3501" y="1358"/>
                    <a:pt x="3450" y="1326"/>
                    <a:pt x="3405" y="1300"/>
                  </a:cubicBezTo>
                  <a:lnTo>
                    <a:pt x="3348" y="1262"/>
                  </a:lnTo>
                  <a:cubicBezTo>
                    <a:pt x="3188" y="1159"/>
                    <a:pt x="3047" y="1038"/>
                    <a:pt x="2912" y="903"/>
                  </a:cubicBezTo>
                  <a:cubicBezTo>
                    <a:pt x="2861" y="852"/>
                    <a:pt x="2804" y="801"/>
                    <a:pt x="2752" y="743"/>
                  </a:cubicBezTo>
                  <a:lnTo>
                    <a:pt x="2733" y="730"/>
                  </a:lnTo>
                  <a:cubicBezTo>
                    <a:pt x="2656" y="654"/>
                    <a:pt x="2573" y="570"/>
                    <a:pt x="2496" y="494"/>
                  </a:cubicBezTo>
                  <a:cubicBezTo>
                    <a:pt x="2356" y="366"/>
                    <a:pt x="2208" y="244"/>
                    <a:pt x="2042" y="148"/>
                  </a:cubicBezTo>
                  <a:cubicBezTo>
                    <a:pt x="1965" y="103"/>
                    <a:pt x="1876" y="65"/>
                    <a:pt x="1792" y="39"/>
                  </a:cubicBezTo>
                  <a:cubicBezTo>
                    <a:pt x="1703" y="14"/>
                    <a:pt x="1613" y="1"/>
                    <a:pt x="153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7" name="Google Shape;4035;p50"/>
            <p:cNvSpPr/>
            <p:nvPr/>
          </p:nvSpPr>
          <p:spPr>
            <a:xfrm>
              <a:off x="3301842" y="337651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2B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8" name="Google Shape;4036;p50"/>
            <p:cNvSpPr/>
            <p:nvPr/>
          </p:nvSpPr>
          <p:spPr>
            <a:xfrm>
              <a:off x="3086335" y="3131157"/>
              <a:ext cx="294254" cy="261798"/>
            </a:xfrm>
            <a:custGeom>
              <a:avLst/>
              <a:gdLst/>
              <a:ahLst/>
              <a:cxnLst/>
              <a:rect l="l" t="t" r="r" b="b"/>
              <a:pathLst>
                <a:path w="6555" h="5832" extrusionOk="0">
                  <a:moveTo>
                    <a:pt x="2996" y="0"/>
                  </a:moveTo>
                  <a:lnTo>
                    <a:pt x="2996" y="7"/>
                  </a:lnTo>
                  <a:lnTo>
                    <a:pt x="2926" y="7"/>
                  </a:lnTo>
                  <a:cubicBezTo>
                    <a:pt x="2740" y="20"/>
                    <a:pt x="2561" y="77"/>
                    <a:pt x="2407" y="186"/>
                  </a:cubicBezTo>
                  <a:cubicBezTo>
                    <a:pt x="2241" y="301"/>
                    <a:pt x="2106" y="455"/>
                    <a:pt x="2017" y="634"/>
                  </a:cubicBezTo>
                  <a:cubicBezTo>
                    <a:pt x="1946" y="775"/>
                    <a:pt x="1902" y="935"/>
                    <a:pt x="1889" y="1095"/>
                  </a:cubicBezTo>
                  <a:cubicBezTo>
                    <a:pt x="1850" y="1063"/>
                    <a:pt x="1799" y="1044"/>
                    <a:pt x="1754" y="1024"/>
                  </a:cubicBezTo>
                  <a:cubicBezTo>
                    <a:pt x="1684" y="992"/>
                    <a:pt x="1607" y="980"/>
                    <a:pt x="1530" y="980"/>
                  </a:cubicBezTo>
                  <a:lnTo>
                    <a:pt x="1511" y="980"/>
                  </a:lnTo>
                  <a:cubicBezTo>
                    <a:pt x="1351" y="992"/>
                    <a:pt x="1204" y="1056"/>
                    <a:pt x="1089" y="1165"/>
                  </a:cubicBezTo>
                  <a:cubicBezTo>
                    <a:pt x="1031" y="1216"/>
                    <a:pt x="980" y="1280"/>
                    <a:pt x="942" y="1344"/>
                  </a:cubicBezTo>
                  <a:cubicBezTo>
                    <a:pt x="897" y="1415"/>
                    <a:pt x="858" y="1492"/>
                    <a:pt x="833" y="1575"/>
                  </a:cubicBezTo>
                  <a:cubicBezTo>
                    <a:pt x="788" y="1696"/>
                    <a:pt x="769" y="1831"/>
                    <a:pt x="782" y="1965"/>
                  </a:cubicBezTo>
                  <a:lnTo>
                    <a:pt x="737" y="1965"/>
                  </a:lnTo>
                  <a:cubicBezTo>
                    <a:pt x="698" y="1965"/>
                    <a:pt x="660" y="1972"/>
                    <a:pt x="615" y="1972"/>
                  </a:cubicBezTo>
                  <a:cubicBezTo>
                    <a:pt x="551" y="1984"/>
                    <a:pt x="487" y="2004"/>
                    <a:pt x="423" y="2029"/>
                  </a:cubicBezTo>
                  <a:cubicBezTo>
                    <a:pt x="314" y="2074"/>
                    <a:pt x="218" y="2157"/>
                    <a:pt x="148" y="2260"/>
                  </a:cubicBezTo>
                  <a:cubicBezTo>
                    <a:pt x="78" y="2356"/>
                    <a:pt x="33" y="2471"/>
                    <a:pt x="20" y="2586"/>
                  </a:cubicBezTo>
                  <a:cubicBezTo>
                    <a:pt x="1" y="2714"/>
                    <a:pt x="1" y="2842"/>
                    <a:pt x="26" y="2964"/>
                  </a:cubicBezTo>
                  <a:cubicBezTo>
                    <a:pt x="78" y="3194"/>
                    <a:pt x="212" y="3399"/>
                    <a:pt x="410" y="3540"/>
                  </a:cubicBezTo>
                  <a:cubicBezTo>
                    <a:pt x="385" y="3559"/>
                    <a:pt x="359" y="3591"/>
                    <a:pt x="340" y="3617"/>
                  </a:cubicBezTo>
                  <a:cubicBezTo>
                    <a:pt x="302" y="3668"/>
                    <a:pt x="270" y="3725"/>
                    <a:pt x="250" y="3789"/>
                  </a:cubicBezTo>
                  <a:cubicBezTo>
                    <a:pt x="206" y="3917"/>
                    <a:pt x="199" y="4052"/>
                    <a:pt x="225" y="4180"/>
                  </a:cubicBezTo>
                  <a:cubicBezTo>
                    <a:pt x="244" y="4314"/>
                    <a:pt x="295" y="4436"/>
                    <a:pt x="385" y="4538"/>
                  </a:cubicBezTo>
                  <a:cubicBezTo>
                    <a:pt x="468" y="4634"/>
                    <a:pt x="583" y="4705"/>
                    <a:pt x="711" y="4724"/>
                  </a:cubicBezTo>
                  <a:cubicBezTo>
                    <a:pt x="743" y="4724"/>
                    <a:pt x="769" y="4730"/>
                    <a:pt x="801" y="4730"/>
                  </a:cubicBezTo>
                  <a:lnTo>
                    <a:pt x="814" y="4730"/>
                  </a:lnTo>
                  <a:cubicBezTo>
                    <a:pt x="794" y="4852"/>
                    <a:pt x="807" y="4980"/>
                    <a:pt x="852" y="5101"/>
                  </a:cubicBezTo>
                  <a:cubicBezTo>
                    <a:pt x="897" y="5242"/>
                    <a:pt x="986" y="5370"/>
                    <a:pt x="1095" y="5466"/>
                  </a:cubicBezTo>
                  <a:cubicBezTo>
                    <a:pt x="1146" y="5511"/>
                    <a:pt x="1210" y="5549"/>
                    <a:pt x="1274" y="5581"/>
                  </a:cubicBezTo>
                  <a:cubicBezTo>
                    <a:pt x="1338" y="5607"/>
                    <a:pt x="1409" y="5620"/>
                    <a:pt x="1479" y="5626"/>
                  </a:cubicBezTo>
                  <a:lnTo>
                    <a:pt x="1492" y="5626"/>
                  </a:lnTo>
                  <a:cubicBezTo>
                    <a:pt x="1562" y="5620"/>
                    <a:pt x="1633" y="5607"/>
                    <a:pt x="1697" y="5581"/>
                  </a:cubicBezTo>
                  <a:cubicBezTo>
                    <a:pt x="1754" y="5562"/>
                    <a:pt x="1806" y="5530"/>
                    <a:pt x="1857" y="5492"/>
                  </a:cubicBezTo>
                  <a:cubicBezTo>
                    <a:pt x="1921" y="5569"/>
                    <a:pt x="1998" y="5639"/>
                    <a:pt x="2087" y="5690"/>
                  </a:cubicBezTo>
                  <a:cubicBezTo>
                    <a:pt x="2145" y="5729"/>
                    <a:pt x="2209" y="5754"/>
                    <a:pt x="2273" y="5780"/>
                  </a:cubicBezTo>
                  <a:cubicBezTo>
                    <a:pt x="2330" y="5799"/>
                    <a:pt x="2388" y="5812"/>
                    <a:pt x="2452" y="5818"/>
                  </a:cubicBezTo>
                  <a:cubicBezTo>
                    <a:pt x="2484" y="5825"/>
                    <a:pt x="2522" y="5825"/>
                    <a:pt x="2554" y="5831"/>
                  </a:cubicBezTo>
                  <a:cubicBezTo>
                    <a:pt x="2644" y="5831"/>
                    <a:pt x="2727" y="5812"/>
                    <a:pt x="2804" y="5773"/>
                  </a:cubicBezTo>
                  <a:cubicBezTo>
                    <a:pt x="2855" y="5741"/>
                    <a:pt x="2894" y="5703"/>
                    <a:pt x="2926" y="5658"/>
                  </a:cubicBezTo>
                  <a:cubicBezTo>
                    <a:pt x="2964" y="5607"/>
                    <a:pt x="2983" y="5543"/>
                    <a:pt x="2990" y="5479"/>
                  </a:cubicBezTo>
                  <a:cubicBezTo>
                    <a:pt x="2996" y="5428"/>
                    <a:pt x="2996" y="5377"/>
                    <a:pt x="2990" y="5319"/>
                  </a:cubicBezTo>
                  <a:cubicBezTo>
                    <a:pt x="3156" y="5293"/>
                    <a:pt x="3323" y="5255"/>
                    <a:pt x="3489" y="5204"/>
                  </a:cubicBezTo>
                  <a:cubicBezTo>
                    <a:pt x="3636" y="5153"/>
                    <a:pt x="3790" y="5114"/>
                    <a:pt x="3937" y="5089"/>
                  </a:cubicBezTo>
                  <a:cubicBezTo>
                    <a:pt x="3995" y="5076"/>
                    <a:pt x="4046" y="5076"/>
                    <a:pt x="4097" y="5076"/>
                  </a:cubicBezTo>
                  <a:lnTo>
                    <a:pt x="4193" y="5076"/>
                  </a:lnTo>
                  <a:lnTo>
                    <a:pt x="4225" y="5082"/>
                  </a:lnTo>
                  <a:cubicBezTo>
                    <a:pt x="4231" y="5089"/>
                    <a:pt x="4238" y="5095"/>
                    <a:pt x="4251" y="5101"/>
                  </a:cubicBezTo>
                  <a:cubicBezTo>
                    <a:pt x="4359" y="5178"/>
                    <a:pt x="4487" y="5223"/>
                    <a:pt x="4615" y="5242"/>
                  </a:cubicBezTo>
                  <a:cubicBezTo>
                    <a:pt x="4679" y="5249"/>
                    <a:pt x="4737" y="5255"/>
                    <a:pt x="4801" y="5255"/>
                  </a:cubicBezTo>
                  <a:cubicBezTo>
                    <a:pt x="4891" y="5255"/>
                    <a:pt x="4974" y="5249"/>
                    <a:pt x="5057" y="5229"/>
                  </a:cubicBezTo>
                  <a:cubicBezTo>
                    <a:pt x="5127" y="5217"/>
                    <a:pt x="5198" y="5191"/>
                    <a:pt x="5268" y="5165"/>
                  </a:cubicBezTo>
                  <a:cubicBezTo>
                    <a:pt x="5332" y="5140"/>
                    <a:pt x="5390" y="5108"/>
                    <a:pt x="5441" y="5076"/>
                  </a:cubicBezTo>
                  <a:cubicBezTo>
                    <a:pt x="5473" y="5057"/>
                    <a:pt x="5499" y="5037"/>
                    <a:pt x="5524" y="5012"/>
                  </a:cubicBezTo>
                  <a:cubicBezTo>
                    <a:pt x="5550" y="4986"/>
                    <a:pt x="5575" y="4961"/>
                    <a:pt x="5595" y="4935"/>
                  </a:cubicBezTo>
                  <a:cubicBezTo>
                    <a:pt x="5633" y="4884"/>
                    <a:pt x="5665" y="4826"/>
                    <a:pt x="5684" y="4769"/>
                  </a:cubicBezTo>
                  <a:cubicBezTo>
                    <a:pt x="5703" y="4698"/>
                    <a:pt x="5710" y="4628"/>
                    <a:pt x="5703" y="4557"/>
                  </a:cubicBezTo>
                  <a:cubicBezTo>
                    <a:pt x="5761" y="4551"/>
                    <a:pt x="5825" y="4538"/>
                    <a:pt x="5889" y="4519"/>
                  </a:cubicBezTo>
                  <a:cubicBezTo>
                    <a:pt x="5966" y="4493"/>
                    <a:pt x="6043" y="4461"/>
                    <a:pt x="6113" y="4423"/>
                  </a:cubicBezTo>
                  <a:cubicBezTo>
                    <a:pt x="6241" y="4346"/>
                    <a:pt x="6350" y="4237"/>
                    <a:pt x="6420" y="4103"/>
                  </a:cubicBezTo>
                  <a:cubicBezTo>
                    <a:pt x="6440" y="4071"/>
                    <a:pt x="6452" y="4039"/>
                    <a:pt x="6465" y="4007"/>
                  </a:cubicBezTo>
                  <a:cubicBezTo>
                    <a:pt x="6472" y="3975"/>
                    <a:pt x="6478" y="3937"/>
                    <a:pt x="6484" y="3898"/>
                  </a:cubicBezTo>
                  <a:cubicBezTo>
                    <a:pt x="6491" y="3828"/>
                    <a:pt x="6491" y="3757"/>
                    <a:pt x="6472" y="3687"/>
                  </a:cubicBezTo>
                  <a:cubicBezTo>
                    <a:pt x="6452" y="3617"/>
                    <a:pt x="6420" y="3540"/>
                    <a:pt x="6376" y="3482"/>
                  </a:cubicBezTo>
                  <a:cubicBezTo>
                    <a:pt x="6331" y="3418"/>
                    <a:pt x="6280" y="3354"/>
                    <a:pt x="6215" y="3309"/>
                  </a:cubicBezTo>
                  <a:cubicBezTo>
                    <a:pt x="6337" y="3175"/>
                    <a:pt x="6440" y="3021"/>
                    <a:pt x="6510" y="2855"/>
                  </a:cubicBezTo>
                  <a:cubicBezTo>
                    <a:pt x="6542" y="2765"/>
                    <a:pt x="6555" y="2676"/>
                    <a:pt x="6555" y="2586"/>
                  </a:cubicBezTo>
                  <a:cubicBezTo>
                    <a:pt x="6555" y="2484"/>
                    <a:pt x="6536" y="2381"/>
                    <a:pt x="6497" y="2285"/>
                  </a:cubicBezTo>
                  <a:cubicBezTo>
                    <a:pt x="6472" y="2234"/>
                    <a:pt x="6446" y="2177"/>
                    <a:pt x="6420" y="2125"/>
                  </a:cubicBezTo>
                  <a:cubicBezTo>
                    <a:pt x="6395" y="2080"/>
                    <a:pt x="6363" y="2042"/>
                    <a:pt x="6331" y="2004"/>
                  </a:cubicBezTo>
                  <a:cubicBezTo>
                    <a:pt x="6273" y="1933"/>
                    <a:pt x="6196" y="1869"/>
                    <a:pt x="6113" y="1824"/>
                  </a:cubicBezTo>
                  <a:cubicBezTo>
                    <a:pt x="6036" y="1773"/>
                    <a:pt x="5947" y="1735"/>
                    <a:pt x="5851" y="1716"/>
                  </a:cubicBezTo>
                  <a:cubicBezTo>
                    <a:pt x="5767" y="1696"/>
                    <a:pt x="5684" y="1684"/>
                    <a:pt x="5601" y="1684"/>
                  </a:cubicBezTo>
                  <a:lnTo>
                    <a:pt x="5563" y="1684"/>
                  </a:lnTo>
                  <a:cubicBezTo>
                    <a:pt x="5505" y="1690"/>
                    <a:pt x="5441" y="1696"/>
                    <a:pt x="5383" y="1709"/>
                  </a:cubicBezTo>
                  <a:cubicBezTo>
                    <a:pt x="5409" y="1588"/>
                    <a:pt x="5403" y="1460"/>
                    <a:pt x="5371" y="1344"/>
                  </a:cubicBezTo>
                  <a:cubicBezTo>
                    <a:pt x="5326" y="1191"/>
                    <a:pt x="5243" y="1056"/>
                    <a:pt x="5134" y="941"/>
                  </a:cubicBezTo>
                  <a:cubicBezTo>
                    <a:pt x="5025" y="826"/>
                    <a:pt x="4891" y="743"/>
                    <a:pt x="4743" y="685"/>
                  </a:cubicBezTo>
                  <a:cubicBezTo>
                    <a:pt x="4654" y="653"/>
                    <a:pt x="4564" y="640"/>
                    <a:pt x="4475" y="640"/>
                  </a:cubicBezTo>
                  <a:cubicBezTo>
                    <a:pt x="4411" y="640"/>
                    <a:pt x="4347" y="647"/>
                    <a:pt x="4283" y="660"/>
                  </a:cubicBezTo>
                  <a:cubicBezTo>
                    <a:pt x="4174" y="692"/>
                    <a:pt x="4071" y="749"/>
                    <a:pt x="3982" y="820"/>
                  </a:cubicBezTo>
                  <a:cubicBezTo>
                    <a:pt x="3975" y="781"/>
                    <a:pt x="3975" y="736"/>
                    <a:pt x="3963" y="698"/>
                  </a:cubicBezTo>
                  <a:cubicBezTo>
                    <a:pt x="3943" y="615"/>
                    <a:pt x="3911" y="532"/>
                    <a:pt x="3867" y="455"/>
                  </a:cubicBezTo>
                  <a:cubicBezTo>
                    <a:pt x="3777" y="308"/>
                    <a:pt x="3643" y="186"/>
                    <a:pt x="3483" y="109"/>
                  </a:cubicBezTo>
                  <a:cubicBezTo>
                    <a:pt x="3335" y="39"/>
                    <a:pt x="3169" y="0"/>
                    <a:pt x="2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9" name="Google Shape;4037;p50"/>
            <p:cNvSpPr/>
            <p:nvPr/>
          </p:nvSpPr>
          <p:spPr>
            <a:xfrm>
              <a:off x="3209328" y="3151267"/>
              <a:ext cx="12075" cy="6105"/>
            </a:xfrm>
            <a:custGeom>
              <a:avLst/>
              <a:gdLst/>
              <a:ahLst/>
              <a:cxnLst/>
              <a:rect l="l" t="t" r="r" b="b"/>
              <a:pathLst>
                <a:path w="269" h="136" extrusionOk="0">
                  <a:moveTo>
                    <a:pt x="45" y="0"/>
                  </a:moveTo>
                  <a:cubicBezTo>
                    <a:pt x="39" y="0"/>
                    <a:pt x="32" y="0"/>
                    <a:pt x="26" y="7"/>
                  </a:cubicBezTo>
                  <a:cubicBezTo>
                    <a:pt x="13" y="13"/>
                    <a:pt x="7" y="20"/>
                    <a:pt x="7" y="32"/>
                  </a:cubicBezTo>
                  <a:cubicBezTo>
                    <a:pt x="0" y="52"/>
                    <a:pt x="13" y="71"/>
                    <a:pt x="39" y="77"/>
                  </a:cubicBezTo>
                  <a:cubicBezTo>
                    <a:pt x="77" y="84"/>
                    <a:pt x="115" y="96"/>
                    <a:pt x="147" y="109"/>
                  </a:cubicBezTo>
                  <a:cubicBezTo>
                    <a:pt x="167" y="116"/>
                    <a:pt x="179" y="122"/>
                    <a:pt x="199" y="128"/>
                  </a:cubicBezTo>
                  <a:cubicBezTo>
                    <a:pt x="205" y="133"/>
                    <a:pt x="213" y="135"/>
                    <a:pt x="220" y="135"/>
                  </a:cubicBezTo>
                  <a:cubicBezTo>
                    <a:pt x="234" y="135"/>
                    <a:pt x="248" y="128"/>
                    <a:pt x="256" y="116"/>
                  </a:cubicBezTo>
                  <a:cubicBezTo>
                    <a:pt x="269" y="96"/>
                    <a:pt x="263" y="71"/>
                    <a:pt x="243" y="64"/>
                  </a:cubicBezTo>
                  <a:cubicBezTo>
                    <a:pt x="186" y="32"/>
                    <a:pt x="122" y="13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0" name="Google Shape;4038;p50"/>
            <p:cNvSpPr/>
            <p:nvPr/>
          </p:nvSpPr>
          <p:spPr>
            <a:xfrm>
              <a:off x="3217632" y="3144085"/>
              <a:ext cx="12390" cy="5791"/>
            </a:xfrm>
            <a:custGeom>
              <a:avLst/>
              <a:gdLst/>
              <a:ahLst/>
              <a:cxnLst/>
              <a:rect l="l" t="t" r="r" b="b"/>
              <a:pathLst>
                <a:path w="276" h="129" extrusionOk="0">
                  <a:moveTo>
                    <a:pt x="52" y="0"/>
                  </a:moveTo>
                  <a:cubicBezTo>
                    <a:pt x="33" y="0"/>
                    <a:pt x="14" y="13"/>
                    <a:pt x="7" y="32"/>
                  </a:cubicBezTo>
                  <a:lnTo>
                    <a:pt x="7" y="26"/>
                  </a:lnTo>
                  <a:lnTo>
                    <a:pt x="7" y="26"/>
                  </a:lnTo>
                  <a:cubicBezTo>
                    <a:pt x="1" y="45"/>
                    <a:pt x="20" y="71"/>
                    <a:pt x="39" y="77"/>
                  </a:cubicBezTo>
                  <a:cubicBezTo>
                    <a:pt x="103" y="84"/>
                    <a:pt x="161" y="103"/>
                    <a:pt x="225" y="128"/>
                  </a:cubicBezTo>
                  <a:lnTo>
                    <a:pt x="257" y="128"/>
                  </a:lnTo>
                  <a:cubicBezTo>
                    <a:pt x="263" y="122"/>
                    <a:pt x="270" y="116"/>
                    <a:pt x="276" y="103"/>
                  </a:cubicBezTo>
                  <a:cubicBezTo>
                    <a:pt x="276" y="90"/>
                    <a:pt x="276" y="84"/>
                    <a:pt x="270" y="71"/>
                  </a:cubicBezTo>
                  <a:cubicBezTo>
                    <a:pt x="263" y="64"/>
                    <a:pt x="257" y="58"/>
                    <a:pt x="244" y="58"/>
                  </a:cubicBezTo>
                  <a:cubicBezTo>
                    <a:pt x="186" y="32"/>
                    <a:pt x="122" y="13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1" name="Google Shape;4039;p50"/>
            <p:cNvSpPr/>
            <p:nvPr/>
          </p:nvSpPr>
          <p:spPr>
            <a:xfrm>
              <a:off x="3236036" y="3148663"/>
              <a:ext cx="10953" cy="7407"/>
            </a:xfrm>
            <a:custGeom>
              <a:avLst/>
              <a:gdLst/>
              <a:ahLst/>
              <a:cxnLst/>
              <a:rect l="l" t="t" r="r" b="b"/>
              <a:pathLst>
                <a:path w="244" h="165" extrusionOk="0">
                  <a:moveTo>
                    <a:pt x="52" y="1"/>
                  </a:moveTo>
                  <a:cubicBezTo>
                    <a:pt x="32" y="1"/>
                    <a:pt x="13" y="7"/>
                    <a:pt x="7" y="26"/>
                  </a:cubicBezTo>
                  <a:cubicBezTo>
                    <a:pt x="0" y="46"/>
                    <a:pt x="13" y="71"/>
                    <a:pt x="39" y="78"/>
                  </a:cubicBezTo>
                  <a:cubicBezTo>
                    <a:pt x="52" y="78"/>
                    <a:pt x="64" y="84"/>
                    <a:pt x="84" y="90"/>
                  </a:cubicBezTo>
                  <a:cubicBezTo>
                    <a:pt x="103" y="97"/>
                    <a:pt x="116" y="103"/>
                    <a:pt x="135" y="116"/>
                  </a:cubicBezTo>
                  <a:cubicBezTo>
                    <a:pt x="148" y="129"/>
                    <a:pt x="160" y="142"/>
                    <a:pt x="173" y="154"/>
                  </a:cubicBezTo>
                  <a:cubicBezTo>
                    <a:pt x="183" y="161"/>
                    <a:pt x="194" y="164"/>
                    <a:pt x="205" y="164"/>
                  </a:cubicBezTo>
                  <a:cubicBezTo>
                    <a:pt x="216" y="164"/>
                    <a:pt x="228" y="161"/>
                    <a:pt x="237" y="154"/>
                  </a:cubicBezTo>
                  <a:cubicBezTo>
                    <a:pt x="244" y="148"/>
                    <a:pt x="244" y="135"/>
                    <a:pt x="244" y="129"/>
                  </a:cubicBezTo>
                  <a:cubicBezTo>
                    <a:pt x="244" y="116"/>
                    <a:pt x="244" y="103"/>
                    <a:pt x="237" y="97"/>
                  </a:cubicBezTo>
                  <a:cubicBezTo>
                    <a:pt x="212" y="71"/>
                    <a:pt x="186" y="52"/>
                    <a:pt x="160" y="39"/>
                  </a:cubicBezTo>
                  <a:cubicBezTo>
                    <a:pt x="128" y="20"/>
                    <a:pt x="96" y="7"/>
                    <a:pt x="5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2" name="Google Shape;4040;p50"/>
            <p:cNvSpPr/>
            <p:nvPr/>
          </p:nvSpPr>
          <p:spPr>
            <a:xfrm>
              <a:off x="3231996" y="3157012"/>
              <a:ext cx="11851" cy="8170"/>
            </a:xfrm>
            <a:custGeom>
              <a:avLst/>
              <a:gdLst/>
              <a:ahLst/>
              <a:cxnLst/>
              <a:rect l="l" t="t" r="r" b="b"/>
              <a:pathLst>
                <a:path w="264" h="182" extrusionOk="0">
                  <a:moveTo>
                    <a:pt x="46" y="0"/>
                  </a:moveTo>
                  <a:cubicBezTo>
                    <a:pt x="26" y="0"/>
                    <a:pt x="14" y="7"/>
                    <a:pt x="7" y="26"/>
                  </a:cubicBezTo>
                  <a:cubicBezTo>
                    <a:pt x="1" y="45"/>
                    <a:pt x="14" y="71"/>
                    <a:pt x="33" y="77"/>
                  </a:cubicBezTo>
                  <a:lnTo>
                    <a:pt x="78" y="90"/>
                  </a:lnTo>
                  <a:cubicBezTo>
                    <a:pt x="103" y="96"/>
                    <a:pt x="122" y="109"/>
                    <a:pt x="142" y="122"/>
                  </a:cubicBezTo>
                  <a:cubicBezTo>
                    <a:pt x="161" y="135"/>
                    <a:pt x="180" y="154"/>
                    <a:pt x="193" y="167"/>
                  </a:cubicBezTo>
                  <a:cubicBezTo>
                    <a:pt x="202" y="176"/>
                    <a:pt x="212" y="181"/>
                    <a:pt x="222" y="181"/>
                  </a:cubicBezTo>
                  <a:cubicBezTo>
                    <a:pt x="231" y="181"/>
                    <a:pt x="241" y="176"/>
                    <a:pt x="250" y="167"/>
                  </a:cubicBezTo>
                  <a:cubicBezTo>
                    <a:pt x="257" y="160"/>
                    <a:pt x="263" y="154"/>
                    <a:pt x="263" y="141"/>
                  </a:cubicBezTo>
                  <a:cubicBezTo>
                    <a:pt x="263" y="128"/>
                    <a:pt x="257" y="122"/>
                    <a:pt x="250" y="116"/>
                  </a:cubicBezTo>
                  <a:cubicBezTo>
                    <a:pt x="244" y="103"/>
                    <a:pt x="231" y="90"/>
                    <a:pt x="218" y="77"/>
                  </a:cubicBezTo>
                  <a:cubicBezTo>
                    <a:pt x="206" y="64"/>
                    <a:pt x="186" y="52"/>
                    <a:pt x="174" y="45"/>
                  </a:cubicBezTo>
                  <a:cubicBezTo>
                    <a:pt x="135" y="20"/>
                    <a:pt x="97" y="7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3" name="Google Shape;4041;p50"/>
            <p:cNvSpPr/>
            <p:nvPr/>
          </p:nvSpPr>
          <p:spPr>
            <a:xfrm>
              <a:off x="3228001" y="3163611"/>
              <a:ext cx="10639" cy="8260"/>
            </a:xfrm>
            <a:custGeom>
              <a:avLst/>
              <a:gdLst/>
              <a:ahLst/>
              <a:cxnLst/>
              <a:rect l="l" t="t" r="r" b="b"/>
              <a:pathLst>
                <a:path w="237" h="184" extrusionOk="0">
                  <a:moveTo>
                    <a:pt x="51" y="1"/>
                  </a:moveTo>
                  <a:cubicBezTo>
                    <a:pt x="32" y="1"/>
                    <a:pt x="19" y="7"/>
                    <a:pt x="13" y="20"/>
                  </a:cubicBezTo>
                  <a:cubicBezTo>
                    <a:pt x="0" y="39"/>
                    <a:pt x="7" y="58"/>
                    <a:pt x="26" y="71"/>
                  </a:cubicBezTo>
                  <a:cubicBezTo>
                    <a:pt x="51" y="84"/>
                    <a:pt x="77" y="97"/>
                    <a:pt x="103" y="116"/>
                  </a:cubicBezTo>
                  <a:cubicBezTo>
                    <a:pt x="122" y="129"/>
                    <a:pt x="147" y="154"/>
                    <a:pt x="167" y="173"/>
                  </a:cubicBezTo>
                  <a:cubicBezTo>
                    <a:pt x="176" y="180"/>
                    <a:pt x="187" y="183"/>
                    <a:pt x="198" y="183"/>
                  </a:cubicBezTo>
                  <a:cubicBezTo>
                    <a:pt x="208" y="183"/>
                    <a:pt x="218" y="180"/>
                    <a:pt x="224" y="173"/>
                  </a:cubicBezTo>
                  <a:cubicBezTo>
                    <a:pt x="231" y="167"/>
                    <a:pt x="237" y="154"/>
                    <a:pt x="237" y="148"/>
                  </a:cubicBezTo>
                  <a:cubicBezTo>
                    <a:pt x="237" y="135"/>
                    <a:pt x="231" y="122"/>
                    <a:pt x="224" y="116"/>
                  </a:cubicBezTo>
                  <a:cubicBezTo>
                    <a:pt x="179" y="71"/>
                    <a:pt x="128" y="33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" name="Google Shape;4042;p50"/>
            <p:cNvSpPr/>
            <p:nvPr/>
          </p:nvSpPr>
          <p:spPr>
            <a:xfrm>
              <a:off x="3248380" y="3165900"/>
              <a:ext cx="6644" cy="8888"/>
            </a:xfrm>
            <a:custGeom>
              <a:avLst/>
              <a:gdLst/>
              <a:ahLst/>
              <a:cxnLst/>
              <a:rect l="l" t="t" r="r" b="b"/>
              <a:pathLst>
                <a:path w="148" h="198" extrusionOk="0">
                  <a:moveTo>
                    <a:pt x="52" y="1"/>
                  </a:moveTo>
                  <a:cubicBezTo>
                    <a:pt x="39" y="1"/>
                    <a:pt x="33" y="7"/>
                    <a:pt x="26" y="7"/>
                  </a:cubicBezTo>
                  <a:cubicBezTo>
                    <a:pt x="7" y="20"/>
                    <a:pt x="1" y="46"/>
                    <a:pt x="13" y="65"/>
                  </a:cubicBezTo>
                  <a:cubicBezTo>
                    <a:pt x="26" y="90"/>
                    <a:pt x="39" y="116"/>
                    <a:pt x="52" y="148"/>
                  </a:cubicBezTo>
                  <a:cubicBezTo>
                    <a:pt x="52" y="154"/>
                    <a:pt x="58" y="161"/>
                    <a:pt x="65" y="167"/>
                  </a:cubicBezTo>
                  <a:cubicBezTo>
                    <a:pt x="65" y="180"/>
                    <a:pt x="77" y="186"/>
                    <a:pt x="84" y="193"/>
                  </a:cubicBezTo>
                  <a:cubicBezTo>
                    <a:pt x="90" y="196"/>
                    <a:pt x="95" y="198"/>
                    <a:pt x="100" y="198"/>
                  </a:cubicBezTo>
                  <a:cubicBezTo>
                    <a:pt x="105" y="198"/>
                    <a:pt x="109" y="196"/>
                    <a:pt x="116" y="193"/>
                  </a:cubicBezTo>
                  <a:cubicBezTo>
                    <a:pt x="129" y="193"/>
                    <a:pt x="135" y="186"/>
                    <a:pt x="141" y="180"/>
                  </a:cubicBezTo>
                  <a:cubicBezTo>
                    <a:pt x="148" y="167"/>
                    <a:pt x="148" y="161"/>
                    <a:pt x="148" y="148"/>
                  </a:cubicBezTo>
                  <a:cubicBezTo>
                    <a:pt x="129" y="103"/>
                    <a:pt x="109" y="65"/>
                    <a:pt x="84" y="20"/>
                  </a:cubicBezTo>
                  <a:cubicBezTo>
                    <a:pt x="77" y="7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" name="Google Shape;4043;p50"/>
            <p:cNvSpPr/>
            <p:nvPr/>
          </p:nvSpPr>
          <p:spPr>
            <a:xfrm>
              <a:off x="3283438" y="3171377"/>
              <a:ext cx="11267" cy="5611"/>
            </a:xfrm>
            <a:custGeom>
              <a:avLst/>
              <a:gdLst/>
              <a:ahLst/>
              <a:cxnLst/>
              <a:rect l="l" t="t" r="r" b="b"/>
              <a:pathLst>
                <a:path w="251" h="125" extrusionOk="0">
                  <a:moveTo>
                    <a:pt x="52" y="0"/>
                  </a:moveTo>
                  <a:cubicBezTo>
                    <a:pt x="32" y="0"/>
                    <a:pt x="13" y="13"/>
                    <a:pt x="13" y="32"/>
                  </a:cubicBezTo>
                  <a:cubicBezTo>
                    <a:pt x="0" y="52"/>
                    <a:pt x="20" y="77"/>
                    <a:pt x="39" y="77"/>
                  </a:cubicBezTo>
                  <a:cubicBezTo>
                    <a:pt x="77" y="84"/>
                    <a:pt x="116" y="96"/>
                    <a:pt x="154" y="109"/>
                  </a:cubicBezTo>
                  <a:lnTo>
                    <a:pt x="173" y="122"/>
                  </a:lnTo>
                  <a:cubicBezTo>
                    <a:pt x="182" y="122"/>
                    <a:pt x="187" y="125"/>
                    <a:pt x="194" y="125"/>
                  </a:cubicBezTo>
                  <a:cubicBezTo>
                    <a:pt x="197" y="125"/>
                    <a:pt x="201" y="124"/>
                    <a:pt x="205" y="122"/>
                  </a:cubicBezTo>
                  <a:cubicBezTo>
                    <a:pt x="244" y="116"/>
                    <a:pt x="250" y="64"/>
                    <a:pt x="218" y="52"/>
                  </a:cubicBezTo>
                  <a:cubicBezTo>
                    <a:pt x="192" y="39"/>
                    <a:pt x="173" y="32"/>
                    <a:pt x="148" y="26"/>
                  </a:cubicBezTo>
                  <a:cubicBezTo>
                    <a:pt x="122" y="13"/>
                    <a:pt x="90" y="7"/>
                    <a:pt x="6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6" name="Google Shape;4044;p50"/>
            <p:cNvSpPr/>
            <p:nvPr/>
          </p:nvSpPr>
          <p:spPr>
            <a:xfrm>
              <a:off x="3295199" y="3169357"/>
              <a:ext cx="9831" cy="7676"/>
            </a:xfrm>
            <a:custGeom>
              <a:avLst/>
              <a:gdLst/>
              <a:ahLst/>
              <a:cxnLst/>
              <a:rect l="l" t="t" r="r" b="b"/>
              <a:pathLst>
                <a:path w="219" h="171" extrusionOk="0">
                  <a:moveTo>
                    <a:pt x="46" y="1"/>
                  </a:moveTo>
                  <a:cubicBezTo>
                    <a:pt x="33" y="1"/>
                    <a:pt x="20" y="7"/>
                    <a:pt x="14" y="20"/>
                  </a:cubicBezTo>
                  <a:cubicBezTo>
                    <a:pt x="1" y="39"/>
                    <a:pt x="7" y="65"/>
                    <a:pt x="26" y="71"/>
                  </a:cubicBezTo>
                  <a:lnTo>
                    <a:pt x="71" y="103"/>
                  </a:lnTo>
                  <a:cubicBezTo>
                    <a:pt x="97" y="122"/>
                    <a:pt x="122" y="141"/>
                    <a:pt x="142" y="161"/>
                  </a:cubicBezTo>
                  <a:cubicBezTo>
                    <a:pt x="148" y="167"/>
                    <a:pt x="159" y="170"/>
                    <a:pt x="170" y="170"/>
                  </a:cubicBezTo>
                  <a:cubicBezTo>
                    <a:pt x="182" y="170"/>
                    <a:pt x="193" y="167"/>
                    <a:pt x="199" y="161"/>
                  </a:cubicBezTo>
                  <a:cubicBezTo>
                    <a:pt x="218" y="148"/>
                    <a:pt x="218" y="122"/>
                    <a:pt x="199" y="103"/>
                  </a:cubicBezTo>
                  <a:cubicBezTo>
                    <a:pt x="161" y="65"/>
                    <a:pt x="116" y="33"/>
                    <a:pt x="71" y="7"/>
                  </a:cubicBezTo>
                  <a:cubicBezTo>
                    <a:pt x="65" y="1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7" name="Google Shape;4045;p50"/>
            <p:cNvSpPr/>
            <p:nvPr/>
          </p:nvSpPr>
          <p:spPr>
            <a:xfrm>
              <a:off x="3192630" y="3153870"/>
              <a:ext cx="8978" cy="5477"/>
            </a:xfrm>
            <a:custGeom>
              <a:avLst/>
              <a:gdLst/>
              <a:ahLst/>
              <a:cxnLst/>
              <a:rect l="l" t="t" r="r" b="b"/>
              <a:pathLst>
                <a:path w="200" h="122" extrusionOk="0">
                  <a:moveTo>
                    <a:pt x="135" y="0"/>
                  </a:moveTo>
                  <a:lnTo>
                    <a:pt x="26" y="51"/>
                  </a:lnTo>
                  <a:cubicBezTo>
                    <a:pt x="7" y="64"/>
                    <a:pt x="1" y="83"/>
                    <a:pt x="14" y="102"/>
                  </a:cubicBezTo>
                  <a:cubicBezTo>
                    <a:pt x="22" y="115"/>
                    <a:pt x="36" y="122"/>
                    <a:pt x="49" y="122"/>
                  </a:cubicBezTo>
                  <a:cubicBezTo>
                    <a:pt x="57" y="122"/>
                    <a:pt x="64" y="120"/>
                    <a:pt x="71" y="115"/>
                  </a:cubicBezTo>
                  <a:lnTo>
                    <a:pt x="180" y="64"/>
                  </a:lnTo>
                  <a:cubicBezTo>
                    <a:pt x="193" y="58"/>
                    <a:pt x="199" y="32"/>
                    <a:pt x="193" y="19"/>
                  </a:cubicBezTo>
                  <a:cubicBezTo>
                    <a:pt x="186" y="6"/>
                    <a:pt x="174" y="0"/>
                    <a:pt x="15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8" name="Google Shape;4046;p50"/>
            <p:cNvSpPr/>
            <p:nvPr/>
          </p:nvSpPr>
          <p:spPr>
            <a:xfrm>
              <a:off x="3301842" y="3187761"/>
              <a:ext cx="11806" cy="10504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45" y="0"/>
                  </a:moveTo>
                  <a:cubicBezTo>
                    <a:pt x="32" y="0"/>
                    <a:pt x="13" y="7"/>
                    <a:pt x="6" y="19"/>
                  </a:cubicBezTo>
                  <a:lnTo>
                    <a:pt x="13" y="26"/>
                  </a:lnTo>
                  <a:cubicBezTo>
                    <a:pt x="0" y="45"/>
                    <a:pt x="6" y="71"/>
                    <a:pt x="26" y="77"/>
                  </a:cubicBezTo>
                  <a:lnTo>
                    <a:pt x="70" y="109"/>
                  </a:lnTo>
                  <a:cubicBezTo>
                    <a:pt x="102" y="128"/>
                    <a:pt x="134" y="160"/>
                    <a:pt x="160" y="186"/>
                  </a:cubicBezTo>
                  <a:lnTo>
                    <a:pt x="179" y="211"/>
                  </a:lnTo>
                  <a:cubicBezTo>
                    <a:pt x="189" y="226"/>
                    <a:pt x="206" y="233"/>
                    <a:pt x="222" y="233"/>
                  </a:cubicBezTo>
                  <a:cubicBezTo>
                    <a:pt x="227" y="233"/>
                    <a:pt x="232" y="232"/>
                    <a:pt x="237" y="231"/>
                  </a:cubicBezTo>
                  <a:cubicBezTo>
                    <a:pt x="256" y="218"/>
                    <a:pt x="262" y="192"/>
                    <a:pt x="250" y="173"/>
                  </a:cubicBezTo>
                  <a:cubicBezTo>
                    <a:pt x="230" y="141"/>
                    <a:pt x="198" y="115"/>
                    <a:pt x="173" y="90"/>
                  </a:cubicBezTo>
                  <a:cubicBezTo>
                    <a:pt x="141" y="58"/>
                    <a:pt x="102" y="26"/>
                    <a:pt x="64" y="7"/>
                  </a:cubicBezTo>
                  <a:cubicBezTo>
                    <a:pt x="58" y="0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9" name="Google Shape;4047;p50"/>
            <p:cNvSpPr/>
            <p:nvPr/>
          </p:nvSpPr>
          <p:spPr>
            <a:xfrm>
              <a:off x="3354675" y="3229282"/>
              <a:ext cx="7227" cy="10280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41" y="0"/>
                  </a:moveTo>
                  <a:cubicBezTo>
                    <a:pt x="35" y="0"/>
                    <a:pt x="31" y="3"/>
                    <a:pt x="26" y="3"/>
                  </a:cubicBezTo>
                  <a:lnTo>
                    <a:pt x="26" y="10"/>
                  </a:lnTo>
                  <a:cubicBezTo>
                    <a:pt x="7" y="23"/>
                    <a:pt x="1" y="42"/>
                    <a:pt x="13" y="61"/>
                  </a:cubicBezTo>
                  <a:cubicBezTo>
                    <a:pt x="26" y="80"/>
                    <a:pt x="33" y="99"/>
                    <a:pt x="45" y="119"/>
                  </a:cubicBezTo>
                  <a:cubicBezTo>
                    <a:pt x="58" y="144"/>
                    <a:pt x="65" y="176"/>
                    <a:pt x="71" y="202"/>
                  </a:cubicBezTo>
                  <a:cubicBezTo>
                    <a:pt x="82" y="218"/>
                    <a:pt x="96" y="229"/>
                    <a:pt x="116" y="229"/>
                  </a:cubicBezTo>
                  <a:cubicBezTo>
                    <a:pt x="120" y="229"/>
                    <a:pt x="124" y="228"/>
                    <a:pt x="129" y="227"/>
                  </a:cubicBezTo>
                  <a:cubicBezTo>
                    <a:pt x="148" y="221"/>
                    <a:pt x="161" y="202"/>
                    <a:pt x="154" y="183"/>
                  </a:cubicBezTo>
                  <a:cubicBezTo>
                    <a:pt x="141" y="125"/>
                    <a:pt x="116" y="67"/>
                    <a:pt x="84" y="23"/>
                  </a:cubicBezTo>
                  <a:cubicBezTo>
                    <a:pt x="79" y="12"/>
                    <a:pt x="69" y="2"/>
                    <a:pt x="59" y="2"/>
                  </a:cubicBezTo>
                  <a:cubicBezTo>
                    <a:pt x="57" y="2"/>
                    <a:pt x="54" y="2"/>
                    <a:pt x="52" y="3"/>
                  </a:cubicBezTo>
                  <a:cubicBezTo>
                    <a:pt x="48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0" name="Google Shape;4048;p50"/>
            <p:cNvSpPr/>
            <p:nvPr/>
          </p:nvSpPr>
          <p:spPr>
            <a:xfrm>
              <a:off x="3366166" y="3231122"/>
              <a:ext cx="6105" cy="10190"/>
            </a:xfrm>
            <a:custGeom>
              <a:avLst/>
              <a:gdLst/>
              <a:ahLst/>
              <a:cxnLst/>
              <a:rect l="l" t="t" r="r" b="b"/>
              <a:pathLst>
                <a:path w="136" h="227" extrusionOk="0">
                  <a:moveTo>
                    <a:pt x="20" y="1"/>
                  </a:moveTo>
                  <a:cubicBezTo>
                    <a:pt x="13" y="7"/>
                    <a:pt x="7" y="14"/>
                    <a:pt x="1" y="26"/>
                  </a:cubicBezTo>
                  <a:cubicBezTo>
                    <a:pt x="1" y="33"/>
                    <a:pt x="1" y="46"/>
                    <a:pt x="7" y="58"/>
                  </a:cubicBezTo>
                  <a:lnTo>
                    <a:pt x="7" y="65"/>
                  </a:lnTo>
                  <a:cubicBezTo>
                    <a:pt x="26" y="110"/>
                    <a:pt x="39" y="154"/>
                    <a:pt x="52" y="199"/>
                  </a:cubicBezTo>
                  <a:cubicBezTo>
                    <a:pt x="57" y="215"/>
                    <a:pt x="71" y="226"/>
                    <a:pt x="90" y="226"/>
                  </a:cubicBezTo>
                  <a:cubicBezTo>
                    <a:pt x="94" y="226"/>
                    <a:pt x="99" y="226"/>
                    <a:pt x="103" y="225"/>
                  </a:cubicBezTo>
                  <a:cubicBezTo>
                    <a:pt x="122" y="225"/>
                    <a:pt x="135" y="199"/>
                    <a:pt x="129" y="180"/>
                  </a:cubicBezTo>
                  <a:cubicBezTo>
                    <a:pt x="122" y="154"/>
                    <a:pt x="116" y="122"/>
                    <a:pt x="110" y="97"/>
                  </a:cubicBezTo>
                  <a:cubicBezTo>
                    <a:pt x="97" y="71"/>
                    <a:pt x="84" y="46"/>
                    <a:pt x="78" y="20"/>
                  </a:cubicBezTo>
                  <a:cubicBezTo>
                    <a:pt x="71" y="7"/>
                    <a:pt x="58" y="1"/>
                    <a:pt x="52" y="1"/>
                  </a:cubicBezTo>
                  <a:lnTo>
                    <a:pt x="39" y="1"/>
                  </a:lnTo>
                  <a:cubicBezTo>
                    <a:pt x="33" y="1"/>
                    <a:pt x="26" y="1"/>
                    <a:pt x="20" y="7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4049;p50"/>
            <p:cNvSpPr/>
            <p:nvPr/>
          </p:nvSpPr>
          <p:spPr>
            <a:xfrm>
              <a:off x="3362710" y="3246654"/>
              <a:ext cx="4669" cy="9517"/>
            </a:xfrm>
            <a:custGeom>
              <a:avLst/>
              <a:gdLst/>
              <a:ahLst/>
              <a:cxnLst/>
              <a:rect l="l" t="t" r="r" b="b"/>
              <a:pathLst>
                <a:path w="104" h="212" extrusionOk="0">
                  <a:moveTo>
                    <a:pt x="33" y="0"/>
                  </a:moveTo>
                  <a:cubicBezTo>
                    <a:pt x="20" y="7"/>
                    <a:pt x="14" y="13"/>
                    <a:pt x="7" y="20"/>
                  </a:cubicBezTo>
                  <a:cubicBezTo>
                    <a:pt x="1" y="32"/>
                    <a:pt x="1" y="39"/>
                    <a:pt x="7" y="52"/>
                  </a:cubicBezTo>
                  <a:cubicBezTo>
                    <a:pt x="7" y="64"/>
                    <a:pt x="7" y="77"/>
                    <a:pt x="14" y="90"/>
                  </a:cubicBezTo>
                  <a:cubicBezTo>
                    <a:pt x="20" y="103"/>
                    <a:pt x="20" y="141"/>
                    <a:pt x="20" y="173"/>
                  </a:cubicBezTo>
                  <a:cubicBezTo>
                    <a:pt x="20" y="192"/>
                    <a:pt x="39" y="212"/>
                    <a:pt x="58" y="212"/>
                  </a:cubicBezTo>
                  <a:cubicBezTo>
                    <a:pt x="84" y="212"/>
                    <a:pt x="103" y="192"/>
                    <a:pt x="103" y="173"/>
                  </a:cubicBezTo>
                  <a:cubicBezTo>
                    <a:pt x="97" y="122"/>
                    <a:pt x="90" y="77"/>
                    <a:pt x="84" y="32"/>
                  </a:cubicBezTo>
                  <a:cubicBezTo>
                    <a:pt x="84" y="20"/>
                    <a:pt x="71" y="13"/>
                    <a:pt x="65" y="7"/>
                  </a:cubicBezTo>
                  <a:cubicBezTo>
                    <a:pt x="58" y="0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4050;p50"/>
            <p:cNvSpPr/>
            <p:nvPr/>
          </p:nvSpPr>
          <p:spPr>
            <a:xfrm>
              <a:off x="3352386" y="3285706"/>
              <a:ext cx="5521" cy="12210"/>
            </a:xfrm>
            <a:custGeom>
              <a:avLst/>
              <a:gdLst/>
              <a:ahLst/>
              <a:cxnLst/>
              <a:rect l="l" t="t" r="r" b="b"/>
              <a:pathLst>
                <a:path w="123" h="272" extrusionOk="0">
                  <a:moveTo>
                    <a:pt x="32" y="1"/>
                  </a:moveTo>
                  <a:cubicBezTo>
                    <a:pt x="13" y="7"/>
                    <a:pt x="0" y="26"/>
                    <a:pt x="7" y="52"/>
                  </a:cubicBezTo>
                  <a:cubicBezTo>
                    <a:pt x="13" y="84"/>
                    <a:pt x="26" y="122"/>
                    <a:pt x="32" y="161"/>
                  </a:cubicBezTo>
                  <a:cubicBezTo>
                    <a:pt x="32" y="186"/>
                    <a:pt x="32" y="212"/>
                    <a:pt x="39" y="238"/>
                  </a:cubicBezTo>
                  <a:cubicBezTo>
                    <a:pt x="42" y="260"/>
                    <a:pt x="61" y="271"/>
                    <a:pt x="80" y="271"/>
                  </a:cubicBezTo>
                  <a:cubicBezTo>
                    <a:pt x="100" y="271"/>
                    <a:pt x="119" y="260"/>
                    <a:pt x="122" y="238"/>
                  </a:cubicBezTo>
                  <a:cubicBezTo>
                    <a:pt x="116" y="167"/>
                    <a:pt x="109" y="97"/>
                    <a:pt x="90" y="33"/>
                  </a:cubicBezTo>
                  <a:cubicBezTo>
                    <a:pt x="84" y="14"/>
                    <a:pt x="64" y="1"/>
                    <a:pt x="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" name="Google Shape;4051;p50"/>
            <p:cNvSpPr/>
            <p:nvPr/>
          </p:nvSpPr>
          <p:spPr>
            <a:xfrm>
              <a:off x="3360735" y="3290330"/>
              <a:ext cx="5477" cy="10953"/>
            </a:xfrm>
            <a:custGeom>
              <a:avLst/>
              <a:gdLst/>
              <a:ahLst/>
              <a:cxnLst/>
              <a:rect l="l" t="t" r="r" b="b"/>
              <a:pathLst>
                <a:path w="122" h="244" extrusionOk="0">
                  <a:moveTo>
                    <a:pt x="32" y="0"/>
                  </a:moveTo>
                  <a:cubicBezTo>
                    <a:pt x="13" y="7"/>
                    <a:pt x="0" y="32"/>
                    <a:pt x="6" y="51"/>
                  </a:cubicBezTo>
                  <a:cubicBezTo>
                    <a:pt x="13" y="83"/>
                    <a:pt x="26" y="115"/>
                    <a:pt x="32" y="154"/>
                  </a:cubicBezTo>
                  <a:cubicBezTo>
                    <a:pt x="32" y="167"/>
                    <a:pt x="32" y="186"/>
                    <a:pt x="38" y="205"/>
                  </a:cubicBezTo>
                  <a:cubicBezTo>
                    <a:pt x="38" y="224"/>
                    <a:pt x="58" y="243"/>
                    <a:pt x="77" y="243"/>
                  </a:cubicBezTo>
                  <a:cubicBezTo>
                    <a:pt x="102" y="243"/>
                    <a:pt x="115" y="224"/>
                    <a:pt x="122" y="205"/>
                  </a:cubicBezTo>
                  <a:cubicBezTo>
                    <a:pt x="115" y="141"/>
                    <a:pt x="102" y="83"/>
                    <a:pt x="83" y="32"/>
                  </a:cubicBezTo>
                  <a:cubicBezTo>
                    <a:pt x="77" y="13"/>
                    <a:pt x="64" y="0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" name="Google Shape;4052;p50"/>
            <p:cNvSpPr/>
            <p:nvPr/>
          </p:nvSpPr>
          <p:spPr>
            <a:xfrm>
              <a:off x="3362710" y="3304380"/>
              <a:ext cx="4938" cy="10774"/>
            </a:xfrm>
            <a:custGeom>
              <a:avLst/>
              <a:gdLst/>
              <a:ahLst/>
              <a:cxnLst/>
              <a:rect l="l" t="t" r="r" b="b"/>
              <a:pathLst>
                <a:path w="110" h="240" extrusionOk="0">
                  <a:moveTo>
                    <a:pt x="68" y="1"/>
                  </a:moveTo>
                  <a:cubicBezTo>
                    <a:pt x="49" y="1"/>
                    <a:pt x="30" y="14"/>
                    <a:pt x="26" y="39"/>
                  </a:cubicBezTo>
                  <a:cubicBezTo>
                    <a:pt x="26" y="65"/>
                    <a:pt x="20" y="97"/>
                    <a:pt x="20" y="122"/>
                  </a:cubicBezTo>
                  <a:cubicBezTo>
                    <a:pt x="14" y="148"/>
                    <a:pt x="14" y="167"/>
                    <a:pt x="7" y="193"/>
                  </a:cubicBezTo>
                  <a:cubicBezTo>
                    <a:pt x="1" y="212"/>
                    <a:pt x="14" y="231"/>
                    <a:pt x="33" y="238"/>
                  </a:cubicBezTo>
                  <a:cubicBezTo>
                    <a:pt x="37" y="239"/>
                    <a:pt x="42" y="239"/>
                    <a:pt x="46" y="239"/>
                  </a:cubicBezTo>
                  <a:cubicBezTo>
                    <a:pt x="65" y="239"/>
                    <a:pt x="79" y="228"/>
                    <a:pt x="84" y="212"/>
                  </a:cubicBezTo>
                  <a:cubicBezTo>
                    <a:pt x="103" y="154"/>
                    <a:pt x="110" y="97"/>
                    <a:pt x="110" y="39"/>
                  </a:cubicBezTo>
                  <a:cubicBezTo>
                    <a:pt x="106" y="14"/>
                    <a:pt x="87" y="1"/>
                    <a:pt x="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" name="Google Shape;4053;p50"/>
            <p:cNvSpPr/>
            <p:nvPr/>
          </p:nvSpPr>
          <p:spPr>
            <a:xfrm>
              <a:off x="3351219" y="3306669"/>
              <a:ext cx="5252" cy="11941"/>
            </a:xfrm>
            <a:custGeom>
              <a:avLst/>
              <a:gdLst/>
              <a:ahLst/>
              <a:cxnLst/>
              <a:rect l="l" t="t" r="r" b="b"/>
              <a:pathLst>
                <a:path w="117" h="266" extrusionOk="0">
                  <a:moveTo>
                    <a:pt x="78" y="1"/>
                  </a:moveTo>
                  <a:cubicBezTo>
                    <a:pt x="52" y="1"/>
                    <a:pt x="33" y="20"/>
                    <a:pt x="33" y="39"/>
                  </a:cubicBezTo>
                  <a:cubicBezTo>
                    <a:pt x="33" y="71"/>
                    <a:pt x="33" y="97"/>
                    <a:pt x="26" y="123"/>
                  </a:cubicBezTo>
                  <a:cubicBezTo>
                    <a:pt x="20" y="155"/>
                    <a:pt x="14" y="180"/>
                    <a:pt x="7" y="212"/>
                  </a:cubicBezTo>
                  <a:cubicBezTo>
                    <a:pt x="1" y="231"/>
                    <a:pt x="14" y="257"/>
                    <a:pt x="33" y="263"/>
                  </a:cubicBezTo>
                  <a:cubicBezTo>
                    <a:pt x="37" y="265"/>
                    <a:pt x="41" y="265"/>
                    <a:pt x="45" y="265"/>
                  </a:cubicBezTo>
                  <a:cubicBezTo>
                    <a:pt x="65" y="265"/>
                    <a:pt x="79" y="253"/>
                    <a:pt x="84" y="231"/>
                  </a:cubicBezTo>
                  <a:cubicBezTo>
                    <a:pt x="103" y="174"/>
                    <a:pt x="116" y="103"/>
                    <a:pt x="116" y="39"/>
                  </a:cubicBezTo>
                  <a:cubicBezTo>
                    <a:pt x="116" y="20"/>
                    <a:pt x="97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6" name="Google Shape;4054;p50"/>
            <p:cNvSpPr/>
            <p:nvPr/>
          </p:nvSpPr>
          <p:spPr>
            <a:xfrm>
              <a:off x="3094100" y="3244050"/>
              <a:ext cx="4354" cy="13826"/>
            </a:xfrm>
            <a:custGeom>
              <a:avLst/>
              <a:gdLst/>
              <a:ahLst/>
              <a:cxnLst/>
              <a:rect l="l" t="t" r="r" b="b"/>
              <a:pathLst>
                <a:path w="97" h="308" extrusionOk="0">
                  <a:moveTo>
                    <a:pt x="58" y="1"/>
                  </a:moveTo>
                  <a:cubicBezTo>
                    <a:pt x="45" y="1"/>
                    <a:pt x="39" y="7"/>
                    <a:pt x="33" y="7"/>
                  </a:cubicBezTo>
                  <a:lnTo>
                    <a:pt x="39" y="7"/>
                  </a:lnTo>
                  <a:cubicBezTo>
                    <a:pt x="26" y="14"/>
                    <a:pt x="20" y="20"/>
                    <a:pt x="20" y="33"/>
                  </a:cubicBezTo>
                  <a:cubicBezTo>
                    <a:pt x="13" y="71"/>
                    <a:pt x="7" y="110"/>
                    <a:pt x="7" y="148"/>
                  </a:cubicBezTo>
                  <a:cubicBezTo>
                    <a:pt x="1" y="186"/>
                    <a:pt x="1" y="225"/>
                    <a:pt x="7" y="263"/>
                  </a:cubicBezTo>
                  <a:cubicBezTo>
                    <a:pt x="7" y="289"/>
                    <a:pt x="26" y="308"/>
                    <a:pt x="45" y="308"/>
                  </a:cubicBezTo>
                  <a:cubicBezTo>
                    <a:pt x="71" y="308"/>
                    <a:pt x="90" y="289"/>
                    <a:pt x="90" y="263"/>
                  </a:cubicBezTo>
                  <a:cubicBezTo>
                    <a:pt x="84" y="199"/>
                    <a:pt x="90" y="129"/>
                    <a:pt x="97" y="58"/>
                  </a:cubicBezTo>
                  <a:cubicBezTo>
                    <a:pt x="97" y="58"/>
                    <a:pt x="97" y="52"/>
                    <a:pt x="97" y="52"/>
                  </a:cubicBezTo>
                  <a:cubicBezTo>
                    <a:pt x="97" y="39"/>
                    <a:pt x="97" y="33"/>
                    <a:pt x="90" y="20"/>
                  </a:cubicBezTo>
                  <a:cubicBezTo>
                    <a:pt x="84" y="14"/>
                    <a:pt x="77" y="7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7" name="Google Shape;4055;p50"/>
            <p:cNvSpPr/>
            <p:nvPr/>
          </p:nvSpPr>
          <p:spPr>
            <a:xfrm>
              <a:off x="3101552" y="3240055"/>
              <a:ext cx="4085" cy="13512"/>
            </a:xfrm>
            <a:custGeom>
              <a:avLst/>
              <a:gdLst/>
              <a:ahLst/>
              <a:cxnLst/>
              <a:rect l="l" t="t" r="r" b="b"/>
              <a:pathLst>
                <a:path w="91" h="301" extrusionOk="0">
                  <a:moveTo>
                    <a:pt x="39" y="0"/>
                  </a:moveTo>
                  <a:cubicBezTo>
                    <a:pt x="20" y="0"/>
                    <a:pt x="1" y="13"/>
                    <a:pt x="1" y="39"/>
                  </a:cubicBezTo>
                  <a:cubicBezTo>
                    <a:pt x="1" y="115"/>
                    <a:pt x="1" y="186"/>
                    <a:pt x="7" y="263"/>
                  </a:cubicBezTo>
                  <a:cubicBezTo>
                    <a:pt x="7" y="288"/>
                    <a:pt x="27" y="301"/>
                    <a:pt x="46" y="301"/>
                  </a:cubicBezTo>
                  <a:cubicBezTo>
                    <a:pt x="71" y="301"/>
                    <a:pt x="91" y="288"/>
                    <a:pt x="91" y="263"/>
                  </a:cubicBezTo>
                  <a:cubicBezTo>
                    <a:pt x="84" y="186"/>
                    <a:pt x="84" y="115"/>
                    <a:pt x="84" y="39"/>
                  </a:cubicBezTo>
                  <a:cubicBezTo>
                    <a:pt x="84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8" name="Google Shape;4056;p50"/>
            <p:cNvSpPr/>
            <p:nvPr/>
          </p:nvSpPr>
          <p:spPr>
            <a:xfrm>
              <a:off x="3104155" y="3258729"/>
              <a:ext cx="7497" cy="12120"/>
            </a:xfrm>
            <a:custGeom>
              <a:avLst/>
              <a:gdLst/>
              <a:ahLst/>
              <a:cxnLst/>
              <a:rect l="l" t="t" r="r" b="b"/>
              <a:pathLst>
                <a:path w="167" h="270" extrusionOk="0">
                  <a:moveTo>
                    <a:pt x="39" y="0"/>
                  </a:moveTo>
                  <a:cubicBezTo>
                    <a:pt x="20" y="7"/>
                    <a:pt x="1" y="26"/>
                    <a:pt x="7" y="51"/>
                  </a:cubicBezTo>
                  <a:cubicBezTo>
                    <a:pt x="20" y="122"/>
                    <a:pt x="45" y="186"/>
                    <a:pt x="84" y="250"/>
                  </a:cubicBezTo>
                  <a:cubicBezTo>
                    <a:pt x="92" y="262"/>
                    <a:pt x="106" y="269"/>
                    <a:pt x="119" y="269"/>
                  </a:cubicBezTo>
                  <a:cubicBezTo>
                    <a:pt x="127" y="269"/>
                    <a:pt x="135" y="267"/>
                    <a:pt x="141" y="263"/>
                  </a:cubicBezTo>
                  <a:cubicBezTo>
                    <a:pt x="161" y="250"/>
                    <a:pt x="167" y="231"/>
                    <a:pt x="154" y="211"/>
                  </a:cubicBezTo>
                  <a:cubicBezTo>
                    <a:pt x="148" y="192"/>
                    <a:pt x="135" y="173"/>
                    <a:pt x="129" y="160"/>
                  </a:cubicBezTo>
                  <a:cubicBezTo>
                    <a:pt x="109" y="115"/>
                    <a:pt x="97" y="71"/>
                    <a:pt x="90" y="26"/>
                  </a:cubicBezTo>
                  <a:cubicBezTo>
                    <a:pt x="90" y="19"/>
                    <a:pt x="77" y="7"/>
                    <a:pt x="71" y="7"/>
                  </a:cubicBezTo>
                  <a:cubicBezTo>
                    <a:pt x="65" y="0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9" name="Google Shape;4057;p50"/>
            <p:cNvSpPr/>
            <p:nvPr/>
          </p:nvSpPr>
          <p:spPr>
            <a:xfrm>
              <a:off x="3101866" y="3269906"/>
              <a:ext cx="8933" cy="11537"/>
            </a:xfrm>
            <a:custGeom>
              <a:avLst/>
              <a:gdLst/>
              <a:ahLst/>
              <a:cxnLst/>
              <a:rect l="l" t="t" r="r" b="b"/>
              <a:pathLst>
                <a:path w="199" h="257" extrusionOk="0">
                  <a:moveTo>
                    <a:pt x="20" y="1"/>
                  </a:moveTo>
                  <a:lnTo>
                    <a:pt x="20" y="7"/>
                  </a:lnTo>
                  <a:cubicBezTo>
                    <a:pt x="13" y="14"/>
                    <a:pt x="7" y="20"/>
                    <a:pt x="0" y="33"/>
                  </a:cubicBezTo>
                  <a:cubicBezTo>
                    <a:pt x="0" y="39"/>
                    <a:pt x="0" y="52"/>
                    <a:pt x="7" y="58"/>
                  </a:cubicBezTo>
                  <a:cubicBezTo>
                    <a:pt x="20" y="97"/>
                    <a:pt x="39" y="129"/>
                    <a:pt x="64" y="161"/>
                  </a:cubicBezTo>
                  <a:cubicBezTo>
                    <a:pt x="84" y="186"/>
                    <a:pt x="103" y="218"/>
                    <a:pt x="128" y="244"/>
                  </a:cubicBezTo>
                  <a:cubicBezTo>
                    <a:pt x="135" y="250"/>
                    <a:pt x="148" y="257"/>
                    <a:pt x="160" y="257"/>
                  </a:cubicBezTo>
                  <a:cubicBezTo>
                    <a:pt x="173" y="257"/>
                    <a:pt x="180" y="250"/>
                    <a:pt x="186" y="244"/>
                  </a:cubicBezTo>
                  <a:cubicBezTo>
                    <a:pt x="199" y="238"/>
                    <a:pt x="199" y="231"/>
                    <a:pt x="199" y="218"/>
                  </a:cubicBezTo>
                  <a:cubicBezTo>
                    <a:pt x="199" y="206"/>
                    <a:pt x="199" y="199"/>
                    <a:pt x="186" y="193"/>
                  </a:cubicBezTo>
                  <a:lnTo>
                    <a:pt x="173" y="174"/>
                  </a:lnTo>
                  <a:lnTo>
                    <a:pt x="173" y="167"/>
                  </a:lnTo>
                  <a:cubicBezTo>
                    <a:pt x="135" y="122"/>
                    <a:pt x="103" y="71"/>
                    <a:pt x="77" y="20"/>
                  </a:cubicBezTo>
                  <a:cubicBezTo>
                    <a:pt x="71" y="7"/>
                    <a:pt x="58" y="1"/>
                    <a:pt x="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0" name="Google Shape;4058;p50"/>
            <p:cNvSpPr/>
            <p:nvPr/>
          </p:nvSpPr>
          <p:spPr>
            <a:xfrm>
              <a:off x="3108465" y="3227980"/>
              <a:ext cx="6958" cy="6733"/>
            </a:xfrm>
            <a:custGeom>
              <a:avLst/>
              <a:gdLst/>
              <a:ahLst/>
              <a:cxnLst/>
              <a:rect l="l" t="t" r="r" b="b"/>
              <a:pathLst>
                <a:path w="155" h="150" extrusionOk="0">
                  <a:moveTo>
                    <a:pt x="109" y="0"/>
                  </a:moveTo>
                  <a:cubicBezTo>
                    <a:pt x="97" y="0"/>
                    <a:pt x="90" y="0"/>
                    <a:pt x="84" y="13"/>
                  </a:cubicBezTo>
                  <a:lnTo>
                    <a:pt x="20" y="84"/>
                  </a:lnTo>
                  <a:cubicBezTo>
                    <a:pt x="1" y="96"/>
                    <a:pt x="1" y="122"/>
                    <a:pt x="20" y="135"/>
                  </a:cubicBezTo>
                  <a:cubicBezTo>
                    <a:pt x="26" y="144"/>
                    <a:pt x="36" y="149"/>
                    <a:pt x="46" y="149"/>
                  </a:cubicBezTo>
                  <a:cubicBezTo>
                    <a:pt x="57" y="149"/>
                    <a:pt x="68" y="144"/>
                    <a:pt x="77" y="135"/>
                  </a:cubicBezTo>
                  <a:lnTo>
                    <a:pt x="141" y="64"/>
                  </a:lnTo>
                  <a:cubicBezTo>
                    <a:pt x="148" y="58"/>
                    <a:pt x="154" y="52"/>
                    <a:pt x="154" y="39"/>
                  </a:cubicBezTo>
                  <a:cubicBezTo>
                    <a:pt x="154" y="26"/>
                    <a:pt x="148" y="20"/>
                    <a:pt x="141" y="13"/>
                  </a:cubicBezTo>
                  <a:cubicBezTo>
                    <a:pt x="135" y="0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1" name="Google Shape;4059;p50"/>
            <p:cNvSpPr/>
            <p:nvPr/>
          </p:nvSpPr>
          <p:spPr>
            <a:xfrm>
              <a:off x="3105322" y="3318744"/>
              <a:ext cx="8933" cy="11537"/>
            </a:xfrm>
            <a:custGeom>
              <a:avLst/>
              <a:gdLst/>
              <a:ahLst/>
              <a:cxnLst/>
              <a:rect l="l" t="t" r="r" b="b"/>
              <a:pathLst>
                <a:path w="199" h="257" extrusionOk="0">
                  <a:moveTo>
                    <a:pt x="39" y="1"/>
                  </a:moveTo>
                  <a:lnTo>
                    <a:pt x="39" y="7"/>
                  </a:lnTo>
                  <a:cubicBezTo>
                    <a:pt x="26" y="7"/>
                    <a:pt x="19" y="14"/>
                    <a:pt x="13" y="20"/>
                  </a:cubicBezTo>
                  <a:cubicBezTo>
                    <a:pt x="7" y="33"/>
                    <a:pt x="0" y="46"/>
                    <a:pt x="7" y="52"/>
                  </a:cubicBezTo>
                  <a:cubicBezTo>
                    <a:pt x="19" y="84"/>
                    <a:pt x="39" y="116"/>
                    <a:pt x="58" y="148"/>
                  </a:cubicBezTo>
                  <a:cubicBezTo>
                    <a:pt x="77" y="180"/>
                    <a:pt x="103" y="212"/>
                    <a:pt x="128" y="244"/>
                  </a:cubicBezTo>
                  <a:cubicBezTo>
                    <a:pt x="135" y="250"/>
                    <a:pt x="147" y="257"/>
                    <a:pt x="160" y="257"/>
                  </a:cubicBezTo>
                  <a:cubicBezTo>
                    <a:pt x="167" y="257"/>
                    <a:pt x="179" y="250"/>
                    <a:pt x="186" y="244"/>
                  </a:cubicBezTo>
                  <a:cubicBezTo>
                    <a:pt x="192" y="238"/>
                    <a:pt x="199" y="231"/>
                    <a:pt x="199" y="218"/>
                  </a:cubicBezTo>
                  <a:cubicBezTo>
                    <a:pt x="199" y="206"/>
                    <a:pt x="192" y="199"/>
                    <a:pt x="186" y="193"/>
                  </a:cubicBezTo>
                  <a:lnTo>
                    <a:pt x="167" y="167"/>
                  </a:lnTo>
                  <a:lnTo>
                    <a:pt x="173" y="174"/>
                  </a:lnTo>
                  <a:cubicBezTo>
                    <a:pt x="141" y="135"/>
                    <a:pt x="115" y="90"/>
                    <a:pt x="96" y="46"/>
                  </a:cubicBezTo>
                  <a:cubicBezTo>
                    <a:pt x="96" y="39"/>
                    <a:pt x="90" y="33"/>
                    <a:pt x="90" y="33"/>
                  </a:cubicBezTo>
                  <a:cubicBezTo>
                    <a:pt x="90" y="20"/>
                    <a:pt x="83" y="14"/>
                    <a:pt x="71" y="7"/>
                  </a:cubicBezTo>
                  <a:cubicBezTo>
                    <a:pt x="64" y="7"/>
                    <a:pt x="58" y="1"/>
                    <a:pt x="5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2" name="Google Shape;4060;p50"/>
            <p:cNvSpPr/>
            <p:nvPr/>
          </p:nvSpPr>
          <p:spPr>
            <a:xfrm>
              <a:off x="3119687" y="3327946"/>
              <a:ext cx="8664" cy="5701"/>
            </a:xfrm>
            <a:custGeom>
              <a:avLst/>
              <a:gdLst/>
              <a:ahLst/>
              <a:cxnLst/>
              <a:rect l="l" t="t" r="r" b="b"/>
              <a:pathLst>
                <a:path w="193" h="127" extrusionOk="0">
                  <a:moveTo>
                    <a:pt x="45" y="1"/>
                  </a:moveTo>
                  <a:cubicBezTo>
                    <a:pt x="32" y="1"/>
                    <a:pt x="19" y="7"/>
                    <a:pt x="7" y="20"/>
                  </a:cubicBezTo>
                  <a:cubicBezTo>
                    <a:pt x="0" y="39"/>
                    <a:pt x="7" y="65"/>
                    <a:pt x="26" y="71"/>
                  </a:cubicBezTo>
                  <a:lnTo>
                    <a:pt x="122" y="122"/>
                  </a:lnTo>
                  <a:cubicBezTo>
                    <a:pt x="129" y="125"/>
                    <a:pt x="137" y="126"/>
                    <a:pt x="145" y="126"/>
                  </a:cubicBezTo>
                  <a:cubicBezTo>
                    <a:pt x="158" y="126"/>
                    <a:pt x="171" y="122"/>
                    <a:pt x="179" y="109"/>
                  </a:cubicBezTo>
                  <a:cubicBezTo>
                    <a:pt x="192" y="90"/>
                    <a:pt x="186" y="65"/>
                    <a:pt x="167" y="52"/>
                  </a:cubicBezTo>
                  <a:lnTo>
                    <a:pt x="64" y="7"/>
                  </a:lnTo>
                  <a:cubicBezTo>
                    <a:pt x="58" y="1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3" name="Google Shape;4061;p50"/>
            <p:cNvSpPr/>
            <p:nvPr/>
          </p:nvSpPr>
          <p:spPr>
            <a:xfrm>
              <a:off x="3139213" y="3200105"/>
              <a:ext cx="175295" cy="177046"/>
            </a:xfrm>
            <a:custGeom>
              <a:avLst/>
              <a:gdLst/>
              <a:ahLst/>
              <a:cxnLst/>
              <a:rect l="l" t="t" r="r" b="b"/>
              <a:pathLst>
                <a:path w="3905" h="3944" extrusionOk="0">
                  <a:moveTo>
                    <a:pt x="1805" y="0"/>
                  </a:moveTo>
                  <a:cubicBezTo>
                    <a:pt x="1639" y="0"/>
                    <a:pt x="1473" y="26"/>
                    <a:pt x="1312" y="71"/>
                  </a:cubicBezTo>
                  <a:cubicBezTo>
                    <a:pt x="1172" y="116"/>
                    <a:pt x="1037" y="173"/>
                    <a:pt x="909" y="256"/>
                  </a:cubicBezTo>
                  <a:cubicBezTo>
                    <a:pt x="852" y="288"/>
                    <a:pt x="794" y="327"/>
                    <a:pt x="743" y="365"/>
                  </a:cubicBezTo>
                  <a:cubicBezTo>
                    <a:pt x="512" y="557"/>
                    <a:pt x="333" y="813"/>
                    <a:pt x="231" y="1095"/>
                  </a:cubicBezTo>
                  <a:cubicBezTo>
                    <a:pt x="122" y="1389"/>
                    <a:pt x="52" y="1703"/>
                    <a:pt x="32" y="2017"/>
                  </a:cubicBezTo>
                  <a:cubicBezTo>
                    <a:pt x="0" y="2349"/>
                    <a:pt x="39" y="2682"/>
                    <a:pt x="141" y="2996"/>
                  </a:cubicBezTo>
                  <a:cubicBezTo>
                    <a:pt x="167" y="3066"/>
                    <a:pt x="199" y="3130"/>
                    <a:pt x="237" y="3201"/>
                  </a:cubicBezTo>
                  <a:cubicBezTo>
                    <a:pt x="276" y="3258"/>
                    <a:pt x="314" y="3322"/>
                    <a:pt x="359" y="3380"/>
                  </a:cubicBezTo>
                  <a:cubicBezTo>
                    <a:pt x="442" y="3482"/>
                    <a:pt x="544" y="3578"/>
                    <a:pt x="660" y="3655"/>
                  </a:cubicBezTo>
                  <a:cubicBezTo>
                    <a:pt x="909" y="3809"/>
                    <a:pt x="1191" y="3905"/>
                    <a:pt x="1485" y="3924"/>
                  </a:cubicBezTo>
                  <a:cubicBezTo>
                    <a:pt x="1575" y="3937"/>
                    <a:pt x="1671" y="3943"/>
                    <a:pt x="1767" y="3943"/>
                  </a:cubicBezTo>
                  <a:cubicBezTo>
                    <a:pt x="1831" y="3943"/>
                    <a:pt x="1901" y="3943"/>
                    <a:pt x="1978" y="3930"/>
                  </a:cubicBezTo>
                  <a:cubicBezTo>
                    <a:pt x="2157" y="3924"/>
                    <a:pt x="2330" y="3898"/>
                    <a:pt x="2503" y="3866"/>
                  </a:cubicBezTo>
                  <a:cubicBezTo>
                    <a:pt x="2810" y="3809"/>
                    <a:pt x="3105" y="3681"/>
                    <a:pt x="3354" y="3495"/>
                  </a:cubicBezTo>
                  <a:cubicBezTo>
                    <a:pt x="3591" y="3316"/>
                    <a:pt x="3757" y="3060"/>
                    <a:pt x="3834" y="2778"/>
                  </a:cubicBezTo>
                  <a:cubicBezTo>
                    <a:pt x="3879" y="2612"/>
                    <a:pt x="3905" y="2439"/>
                    <a:pt x="3905" y="2273"/>
                  </a:cubicBezTo>
                  <a:cubicBezTo>
                    <a:pt x="3905" y="2081"/>
                    <a:pt x="3879" y="1895"/>
                    <a:pt x="3834" y="1716"/>
                  </a:cubicBezTo>
                  <a:cubicBezTo>
                    <a:pt x="3783" y="1537"/>
                    <a:pt x="3719" y="1357"/>
                    <a:pt x="3629" y="1191"/>
                  </a:cubicBezTo>
                  <a:cubicBezTo>
                    <a:pt x="3540" y="1025"/>
                    <a:pt x="3431" y="871"/>
                    <a:pt x="3309" y="724"/>
                  </a:cubicBezTo>
                  <a:cubicBezTo>
                    <a:pt x="3066" y="436"/>
                    <a:pt x="2746" y="218"/>
                    <a:pt x="2394" y="96"/>
                  </a:cubicBezTo>
                  <a:cubicBezTo>
                    <a:pt x="2215" y="39"/>
                    <a:pt x="2029" y="7"/>
                    <a:pt x="1837" y="7"/>
                  </a:cubicBezTo>
                  <a:lnTo>
                    <a:pt x="1812" y="7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4" name="Google Shape;4062;p50"/>
            <p:cNvSpPr/>
            <p:nvPr/>
          </p:nvSpPr>
          <p:spPr>
            <a:xfrm>
              <a:off x="3153308" y="3297781"/>
              <a:ext cx="88523" cy="79366"/>
            </a:xfrm>
            <a:custGeom>
              <a:avLst/>
              <a:gdLst/>
              <a:ahLst/>
              <a:cxnLst/>
              <a:rect l="l" t="t" r="r" b="b"/>
              <a:pathLst>
                <a:path w="1972" h="1768" extrusionOk="0">
                  <a:moveTo>
                    <a:pt x="845" y="1"/>
                  </a:moveTo>
                  <a:cubicBezTo>
                    <a:pt x="813" y="7"/>
                    <a:pt x="781" y="7"/>
                    <a:pt x="749" y="13"/>
                  </a:cubicBezTo>
                  <a:cubicBezTo>
                    <a:pt x="710" y="13"/>
                    <a:pt x="672" y="26"/>
                    <a:pt x="634" y="39"/>
                  </a:cubicBezTo>
                  <a:cubicBezTo>
                    <a:pt x="595" y="45"/>
                    <a:pt x="557" y="58"/>
                    <a:pt x="518" y="77"/>
                  </a:cubicBezTo>
                  <a:lnTo>
                    <a:pt x="525" y="77"/>
                  </a:lnTo>
                  <a:cubicBezTo>
                    <a:pt x="442" y="109"/>
                    <a:pt x="358" y="154"/>
                    <a:pt x="288" y="212"/>
                  </a:cubicBezTo>
                  <a:cubicBezTo>
                    <a:pt x="256" y="231"/>
                    <a:pt x="237" y="250"/>
                    <a:pt x="211" y="276"/>
                  </a:cubicBezTo>
                  <a:cubicBezTo>
                    <a:pt x="192" y="295"/>
                    <a:pt x="173" y="314"/>
                    <a:pt x="154" y="340"/>
                  </a:cubicBezTo>
                  <a:cubicBezTo>
                    <a:pt x="141" y="359"/>
                    <a:pt x="122" y="385"/>
                    <a:pt x="109" y="410"/>
                  </a:cubicBezTo>
                  <a:cubicBezTo>
                    <a:pt x="96" y="436"/>
                    <a:pt x="77" y="461"/>
                    <a:pt x="70" y="493"/>
                  </a:cubicBezTo>
                  <a:lnTo>
                    <a:pt x="70" y="487"/>
                  </a:lnTo>
                  <a:cubicBezTo>
                    <a:pt x="58" y="519"/>
                    <a:pt x="45" y="551"/>
                    <a:pt x="32" y="589"/>
                  </a:cubicBezTo>
                  <a:cubicBezTo>
                    <a:pt x="26" y="621"/>
                    <a:pt x="19" y="653"/>
                    <a:pt x="19" y="679"/>
                  </a:cubicBezTo>
                  <a:cubicBezTo>
                    <a:pt x="0" y="813"/>
                    <a:pt x="6" y="954"/>
                    <a:pt x="26" y="1089"/>
                  </a:cubicBezTo>
                  <a:cubicBezTo>
                    <a:pt x="32" y="1133"/>
                    <a:pt x="38" y="1178"/>
                    <a:pt x="45" y="1217"/>
                  </a:cubicBezTo>
                  <a:cubicBezTo>
                    <a:pt x="128" y="1319"/>
                    <a:pt x="230" y="1409"/>
                    <a:pt x="333" y="1479"/>
                  </a:cubicBezTo>
                  <a:cubicBezTo>
                    <a:pt x="582" y="1633"/>
                    <a:pt x="870" y="1729"/>
                    <a:pt x="1165" y="1754"/>
                  </a:cubicBezTo>
                  <a:cubicBezTo>
                    <a:pt x="1261" y="1761"/>
                    <a:pt x="1351" y="1767"/>
                    <a:pt x="1440" y="1767"/>
                  </a:cubicBezTo>
                  <a:cubicBezTo>
                    <a:pt x="1504" y="1767"/>
                    <a:pt x="1575" y="1767"/>
                    <a:pt x="1658" y="1761"/>
                  </a:cubicBezTo>
                  <a:cubicBezTo>
                    <a:pt x="1760" y="1754"/>
                    <a:pt x="1869" y="1741"/>
                    <a:pt x="1971" y="1722"/>
                  </a:cubicBezTo>
                  <a:cubicBezTo>
                    <a:pt x="1920" y="1409"/>
                    <a:pt x="1831" y="1095"/>
                    <a:pt x="1709" y="794"/>
                  </a:cubicBezTo>
                  <a:cubicBezTo>
                    <a:pt x="1671" y="711"/>
                    <a:pt x="1632" y="628"/>
                    <a:pt x="1587" y="545"/>
                  </a:cubicBezTo>
                  <a:cubicBezTo>
                    <a:pt x="1568" y="500"/>
                    <a:pt x="1543" y="461"/>
                    <a:pt x="1517" y="417"/>
                  </a:cubicBezTo>
                  <a:cubicBezTo>
                    <a:pt x="1491" y="378"/>
                    <a:pt x="1472" y="353"/>
                    <a:pt x="1447" y="321"/>
                  </a:cubicBezTo>
                  <a:cubicBezTo>
                    <a:pt x="1421" y="289"/>
                    <a:pt x="1395" y="257"/>
                    <a:pt x="1370" y="225"/>
                  </a:cubicBezTo>
                  <a:cubicBezTo>
                    <a:pt x="1344" y="199"/>
                    <a:pt x="1312" y="180"/>
                    <a:pt x="1287" y="154"/>
                  </a:cubicBezTo>
                  <a:cubicBezTo>
                    <a:pt x="1261" y="135"/>
                    <a:pt x="1235" y="116"/>
                    <a:pt x="1210" y="103"/>
                  </a:cubicBezTo>
                  <a:cubicBezTo>
                    <a:pt x="1184" y="84"/>
                    <a:pt x="1152" y="71"/>
                    <a:pt x="1127" y="58"/>
                  </a:cubicBezTo>
                  <a:lnTo>
                    <a:pt x="1133" y="58"/>
                  </a:lnTo>
                  <a:cubicBezTo>
                    <a:pt x="1101" y="45"/>
                    <a:pt x="1069" y="33"/>
                    <a:pt x="1037" y="26"/>
                  </a:cubicBezTo>
                  <a:cubicBezTo>
                    <a:pt x="1005" y="20"/>
                    <a:pt x="979" y="13"/>
                    <a:pt x="947" y="7"/>
                  </a:cubicBezTo>
                  <a:cubicBezTo>
                    <a:pt x="922" y="7"/>
                    <a:pt x="896" y="1"/>
                    <a:pt x="870" y="1"/>
                  </a:cubicBez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5" name="Google Shape;4063;p50"/>
            <p:cNvSpPr/>
            <p:nvPr/>
          </p:nvSpPr>
          <p:spPr>
            <a:xfrm>
              <a:off x="3211303" y="330496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6" name="Google Shape;4064;p50"/>
            <p:cNvSpPr/>
            <p:nvPr/>
          </p:nvSpPr>
          <p:spPr>
            <a:xfrm>
              <a:off x="3211303" y="330496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7" name="Google Shape;4065;p50"/>
            <p:cNvSpPr/>
            <p:nvPr/>
          </p:nvSpPr>
          <p:spPr>
            <a:xfrm>
              <a:off x="3154430" y="332826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8" name="Google Shape;4066;p50"/>
            <p:cNvSpPr/>
            <p:nvPr/>
          </p:nvSpPr>
          <p:spPr>
            <a:xfrm>
              <a:off x="3154430" y="332852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" name="Google Shape;4067;p50"/>
            <p:cNvSpPr/>
            <p:nvPr/>
          </p:nvSpPr>
          <p:spPr>
            <a:xfrm>
              <a:off x="3153846" y="3297781"/>
              <a:ext cx="87670" cy="78782"/>
            </a:xfrm>
            <a:custGeom>
              <a:avLst/>
              <a:gdLst/>
              <a:ahLst/>
              <a:cxnLst/>
              <a:rect l="l" t="t" r="r" b="b"/>
              <a:pathLst>
                <a:path w="1953" h="1755" extrusionOk="0">
                  <a:moveTo>
                    <a:pt x="833" y="1"/>
                  </a:moveTo>
                  <a:lnTo>
                    <a:pt x="833" y="13"/>
                  </a:lnTo>
                  <a:cubicBezTo>
                    <a:pt x="817" y="10"/>
                    <a:pt x="801" y="9"/>
                    <a:pt x="785" y="9"/>
                  </a:cubicBezTo>
                  <a:cubicBezTo>
                    <a:pt x="769" y="9"/>
                    <a:pt x="753" y="10"/>
                    <a:pt x="737" y="13"/>
                  </a:cubicBezTo>
                  <a:cubicBezTo>
                    <a:pt x="698" y="13"/>
                    <a:pt x="660" y="26"/>
                    <a:pt x="622" y="33"/>
                  </a:cubicBezTo>
                  <a:cubicBezTo>
                    <a:pt x="583" y="45"/>
                    <a:pt x="545" y="58"/>
                    <a:pt x="513" y="71"/>
                  </a:cubicBezTo>
                  <a:cubicBezTo>
                    <a:pt x="430" y="109"/>
                    <a:pt x="353" y="154"/>
                    <a:pt x="282" y="212"/>
                  </a:cubicBezTo>
                  <a:cubicBezTo>
                    <a:pt x="250" y="231"/>
                    <a:pt x="231" y="250"/>
                    <a:pt x="206" y="276"/>
                  </a:cubicBezTo>
                  <a:cubicBezTo>
                    <a:pt x="186" y="295"/>
                    <a:pt x="167" y="314"/>
                    <a:pt x="148" y="333"/>
                  </a:cubicBezTo>
                  <a:cubicBezTo>
                    <a:pt x="135" y="359"/>
                    <a:pt x="116" y="385"/>
                    <a:pt x="103" y="404"/>
                  </a:cubicBezTo>
                  <a:cubicBezTo>
                    <a:pt x="90" y="429"/>
                    <a:pt x="78" y="455"/>
                    <a:pt x="65" y="481"/>
                  </a:cubicBezTo>
                  <a:cubicBezTo>
                    <a:pt x="52" y="513"/>
                    <a:pt x="39" y="551"/>
                    <a:pt x="33" y="583"/>
                  </a:cubicBezTo>
                  <a:cubicBezTo>
                    <a:pt x="26" y="615"/>
                    <a:pt x="20" y="647"/>
                    <a:pt x="14" y="679"/>
                  </a:cubicBezTo>
                  <a:cubicBezTo>
                    <a:pt x="1" y="813"/>
                    <a:pt x="1" y="948"/>
                    <a:pt x="20" y="1082"/>
                  </a:cubicBezTo>
                  <a:cubicBezTo>
                    <a:pt x="20" y="1101"/>
                    <a:pt x="26" y="1127"/>
                    <a:pt x="33" y="1159"/>
                  </a:cubicBezTo>
                  <a:lnTo>
                    <a:pt x="33" y="1185"/>
                  </a:lnTo>
                  <a:lnTo>
                    <a:pt x="33" y="1210"/>
                  </a:lnTo>
                  <a:cubicBezTo>
                    <a:pt x="116" y="1306"/>
                    <a:pt x="218" y="1396"/>
                    <a:pt x="327" y="1473"/>
                  </a:cubicBezTo>
                  <a:cubicBezTo>
                    <a:pt x="570" y="1626"/>
                    <a:pt x="858" y="1722"/>
                    <a:pt x="1153" y="1741"/>
                  </a:cubicBezTo>
                  <a:cubicBezTo>
                    <a:pt x="1243" y="1754"/>
                    <a:pt x="1339" y="1754"/>
                    <a:pt x="1428" y="1754"/>
                  </a:cubicBezTo>
                  <a:cubicBezTo>
                    <a:pt x="1499" y="1754"/>
                    <a:pt x="1569" y="1754"/>
                    <a:pt x="1646" y="1748"/>
                  </a:cubicBezTo>
                  <a:cubicBezTo>
                    <a:pt x="1748" y="1741"/>
                    <a:pt x="1851" y="1735"/>
                    <a:pt x="1953" y="1716"/>
                  </a:cubicBezTo>
                  <a:cubicBezTo>
                    <a:pt x="1902" y="1402"/>
                    <a:pt x="1812" y="1089"/>
                    <a:pt x="1691" y="794"/>
                  </a:cubicBezTo>
                  <a:cubicBezTo>
                    <a:pt x="1646" y="692"/>
                    <a:pt x="1614" y="609"/>
                    <a:pt x="1569" y="538"/>
                  </a:cubicBezTo>
                  <a:cubicBezTo>
                    <a:pt x="1550" y="493"/>
                    <a:pt x="1524" y="455"/>
                    <a:pt x="1499" y="417"/>
                  </a:cubicBezTo>
                  <a:cubicBezTo>
                    <a:pt x="1479" y="378"/>
                    <a:pt x="1454" y="346"/>
                    <a:pt x="1428" y="314"/>
                  </a:cubicBezTo>
                  <a:cubicBezTo>
                    <a:pt x="1383" y="257"/>
                    <a:pt x="1332" y="199"/>
                    <a:pt x="1268" y="148"/>
                  </a:cubicBezTo>
                  <a:cubicBezTo>
                    <a:pt x="1243" y="129"/>
                    <a:pt x="1217" y="109"/>
                    <a:pt x="1191" y="97"/>
                  </a:cubicBezTo>
                  <a:cubicBezTo>
                    <a:pt x="1166" y="77"/>
                    <a:pt x="1140" y="65"/>
                    <a:pt x="1108" y="52"/>
                  </a:cubicBezTo>
                  <a:cubicBezTo>
                    <a:pt x="1076" y="39"/>
                    <a:pt x="1044" y="33"/>
                    <a:pt x="1012" y="20"/>
                  </a:cubicBezTo>
                  <a:cubicBezTo>
                    <a:pt x="986" y="13"/>
                    <a:pt x="954" y="7"/>
                    <a:pt x="922" y="7"/>
                  </a:cubicBezTo>
                  <a:cubicBezTo>
                    <a:pt x="897" y="1"/>
                    <a:pt x="871" y="1"/>
                    <a:pt x="846" y="1"/>
                  </a:cubicBezTo>
                  <a:close/>
                </a:path>
              </a:pathLst>
            </a:custGeom>
            <a:solidFill>
              <a:srgbClr val="FE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" name="Google Shape;4068;p50"/>
            <p:cNvSpPr/>
            <p:nvPr/>
          </p:nvSpPr>
          <p:spPr>
            <a:xfrm>
              <a:off x="3153846" y="3297781"/>
              <a:ext cx="87984" cy="79051"/>
            </a:xfrm>
            <a:custGeom>
              <a:avLst/>
              <a:gdLst/>
              <a:ahLst/>
              <a:cxnLst/>
              <a:rect l="l" t="t" r="r" b="b"/>
              <a:pathLst>
                <a:path w="1960" h="1761" extrusionOk="0">
                  <a:moveTo>
                    <a:pt x="839" y="1"/>
                  </a:moveTo>
                  <a:lnTo>
                    <a:pt x="833" y="13"/>
                  </a:lnTo>
                  <a:cubicBezTo>
                    <a:pt x="817" y="10"/>
                    <a:pt x="801" y="9"/>
                    <a:pt x="785" y="9"/>
                  </a:cubicBezTo>
                  <a:cubicBezTo>
                    <a:pt x="769" y="9"/>
                    <a:pt x="753" y="10"/>
                    <a:pt x="737" y="13"/>
                  </a:cubicBezTo>
                  <a:cubicBezTo>
                    <a:pt x="698" y="13"/>
                    <a:pt x="660" y="26"/>
                    <a:pt x="622" y="33"/>
                  </a:cubicBezTo>
                  <a:cubicBezTo>
                    <a:pt x="583" y="45"/>
                    <a:pt x="545" y="58"/>
                    <a:pt x="513" y="71"/>
                  </a:cubicBezTo>
                  <a:cubicBezTo>
                    <a:pt x="430" y="109"/>
                    <a:pt x="353" y="154"/>
                    <a:pt x="282" y="212"/>
                  </a:cubicBezTo>
                  <a:cubicBezTo>
                    <a:pt x="250" y="231"/>
                    <a:pt x="231" y="250"/>
                    <a:pt x="206" y="276"/>
                  </a:cubicBezTo>
                  <a:cubicBezTo>
                    <a:pt x="186" y="295"/>
                    <a:pt x="167" y="314"/>
                    <a:pt x="148" y="333"/>
                  </a:cubicBezTo>
                  <a:cubicBezTo>
                    <a:pt x="135" y="359"/>
                    <a:pt x="116" y="385"/>
                    <a:pt x="103" y="404"/>
                  </a:cubicBezTo>
                  <a:cubicBezTo>
                    <a:pt x="90" y="429"/>
                    <a:pt x="78" y="455"/>
                    <a:pt x="65" y="481"/>
                  </a:cubicBezTo>
                  <a:cubicBezTo>
                    <a:pt x="52" y="513"/>
                    <a:pt x="39" y="551"/>
                    <a:pt x="33" y="583"/>
                  </a:cubicBezTo>
                  <a:cubicBezTo>
                    <a:pt x="26" y="615"/>
                    <a:pt x="20" y="647"/>
                    <a:pt x="14" y="679"/>
                  </a:cubicBezTo>
                  <a:cubicBezTo>
                    <a:pt x="1" y="813"/>
                    <a:pt x="1" y="948"/>
                    <a:pt x="20" y="1082"/>
                  </a:cubicBezTo>
                  <a:cubicBezTo>
                    <a:pt x="20" y="1101"/>
                    <a:pt x="26" y="1127"/>
                    <a:pt x="33" y="1159"/>
                  </a:cubicBezTo>
                  <a:lnTo>
                    <a:pt x="33" y="1185"/>
                  </a:lnTo>
                  <a:lnTo>
                    <a:pt x="39" y="1217"/>
                  </a:lnTo>
                  <a:cubicBezTo>
                    <a:pt x="122" y="1313"/>
                    <a:pt x="218" y="1402"/>
                    <a:pt x="327" y="1473"/>
                  </a:cubicBezTo>
                  <a:cubicBezTo>
                    <a:pt x="577" y="1626"/>
                    <a:pt x="858" y="1722"/>
                    <a:pt x="1153" y="1748"/>
                  </a:cubicBezTo>
                  <a:cubicBezTo>
                    <a:pt x="1249" y="1754"/>
                    <a:pt x="1345" y="1761"/>
                    <a:pt x="1435" y="1761"/>
                  </a:cubicBezTo>
                  <a:cubicBezTo>
                    <a:pt x="1492" y="1761"/>
                    <a:pt x="1569" y="1761"/>
                    <a:pt x="1646" y="1754"/>
                  </a:cubicBezTo>
                  <a:cubicBezTo>
                    <a:pt x="1755" y="1748"/>
                    <a:pt x="1857" y="1735"/>
                    <a:pt x="1959" y="1716"/>
                  </a:cubicBezTo>
                  <a:cubicBezTo>
                    <a:pt x="1908" y="1402"/>
                    <a:pt x="1819" y="1089"/>
                    <a:pt x="1697" y="794"/>
                  </a:cubicBezTo>
                  <a:cubicBezTo>
                    <a:pt x="1652" y="692"/>
                    <a:pt x="1614" y="609"/>
                    <a:pt x="1575" y="538"/>
                  </a:cubicBezTo>
                  <a:cubicBezTo>
                    <a:pt x="1550" y="500"/>
                    <a:pt x="1531" y="455"/>
                    <a:pt x="1505" y="417"/>
                  </a:cubicBezTo>
                  <a:cubicBezTo>
                    <a:pt x="1486" y="378"/>
                    <a:pt x="1460" y="346"/>
                    <a:pt x="1435" y="314"/>
                  </a:cubicBezTo>
                  <a:cubicBezTo>
                    <a:pt x="1390" y="257"/>
                    <a:pt x="1332" y="199"/>
                    <a:pt x="1275" y="154"/>
                  </a:cubicBezTo>
                  <a:cubicBezTo>
                    <a:pt x="1249" y="129"/>
                    <a:pt x="1223" y="116"/>
                    <a:pt x="1198" y="97"/>
                  </a:cubicBezTo>
                  <a:cubicBezTo>
                    <a:pt x="1172" y="84"/>
                    <a:pt x="1140" y="65"/>
                    <a:pt x="1115" y="58"/>
                  </a:cubicBezTo>
                  <a:cubicBezTo>
                    <a:pt x="1082" y="45"/>
                    <a:pt x="1050" y="33"/>
                    <a:pt x="1018" y="26"/>
                  </a:cubicBezTo>
                  <a:cubicBezTo>
                    <a:pt x="993" y="20"/>
                    <a:pt x="961" y="13"/>
                    <a:pt x="929" y="7"/>
                  </a:cubicBezTo>
                  <a:cubicBezTo>
                    <a:pt x="903" y="1"/>
                    <a:pt x="878" y="1"/>
                    <a:pt x="852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1" name="Google Shape;4069;p50"/>
            <p:cNvSpPr/>
            <p:nvPr/>
          </p:nvSpPr>
          <p:spPr>
            <a:xfrm>
              <a:off x="3249547" y="3230000"/>
              <a:ext cx="64956" cy="143962"/>
            </a:xfrm>
            <a:custGeom>
              <a:avLst/>
              <a:gdLst/>
              <a:ahLst/>
              <a:cxnLst/>
              <a:rect l="l" t="t" r="r" b="b"/>
              <a:pathLst>
                <a:path w="1447" h="3207" extrusionOk="0">
                  <a:moveTo>
                    <a:pt x="800" y="0"/>
                  </a:moveTo>
                  <a:lnTo>
                    <a:pt x="800" y="0"/>
                  </a:lnTo>
                  <a:cubicBezTo>
                    <a:pt x="883" y="128"/>
                    <a:pt x="954" y="263"/>
                    <a:pt x="1011" y="403"/>
                  </a:cubicBezTo>
                  <a:cubicBezTo>
                    <a:pt x="1127" y="691"/>
                    <a:pt x="1191" y="999"/>
                    <a:pt x="1210" y="1312"/>
                  </a:cubicBezTo>
                  <a:cubicBezTo>
                    <a:pt x="1216" y="1453"/>
                    <a:pt x="1210" y="1600"/>
                    <a:pt x="1197" y="1741"/>
                  </a:cubicBezTo>
                  <a:cubicBezTo>
                    <a:pt x="1178" y="1895"/>
                    <a:pt x="1139" y="2048"/>
                    <a:pt x="1082" y="2189"/>
                  </a:cubicBezTo>
                  <a:cubicBezTo>
                    <a:pt x="1043" y="2279"/>
                    <a:pt x="999" y="2362"/>
                    <a:pt x="947" y="2439"/>
                  </a:cubicBezTo>
                  <a:cubicBezTo>
                    <a:pt x="896" y="2522"/>
                    <a:pt x="839" y="2592"/>
                    <a:pt x="775" y="2656"/>
                  </a:cubicBezTo>
                  <a:cubicBezTo>
                    <a:pt x="557" y="2893"/>
                    <a:pt x="288" y="3079"/>
                    <a:pt x="0" y="3207"/>
                  </a:cubicBezTo>
                  <a:lnTo>
                    <a:pt x="45" y="3200"/>
                  </a:lnTo>
                  <a:cubicBezTo>
                    <a:pt x="352" y="3143"/>
                    <a:pt x="647" y="3015"/>
                    <a:pt x="896" y="2829"/>
                  </a:cubicBezTo>
                  <a:cubicBezTo>
                    <a:pt x="1133" y="2643"/>
                    <a:pt x="1299" y="2394"/>
                    <a:pt x="1376" y="2106"/>
                  </a:cubicBezTo>
                  <a:cubicBezTo>
                    <a:pt x="1421" y="1939"/>
                    <a:pt x="1447" y="1773"/>
                    <a:pt x="1447" y="1600"/>
                  </a:cubicBezTo>
                  <a:cubicBezTo>
                    <a:pt x="1447" y="1415"/>
                    <a:pt x="1421" y="1229"/>
                    <a:pt x="1376" y="1050"/>
                  </a:cubicBezTo>
                  <a:cubicBezTo>
                    <a:pt x="1325" y="864"/>
                    <a:pt x="1261" y="691"/>
                    <a:pt x="1171" y="525"/>
                  </a:cubicBezTo>
                  <a:cubicBezTo>
                    <a:pt x="1082" y="352"/>
                    <a:pt x="973" y="199"/>
                    <a:pt x="851" y="51"/>
                  </a:cubicBezTo>
                  <a:cubicBezTo>
                    <a:pt x="832" y="32"/>
                    <a:pt x="819" y="19"/>
                    <a:pt x="80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2" name="Google Shape;4070;p50"/>
            <p:cNvSpPr/>
            <p:nvPr/>
          </p:nvSpPr>
          <p:spPr>
            <a:xfrm>
              <a:off x="3294076" y="3221382"/>
              <a:ext cx="40536" cy="48885"/>
            </a:xfrm>
            <a:custGeom>
              <a:avLst/>
              <a:gdLst/>
              <a:ahLst/>
              <a:cxnLst/>
              <a:rect l="l" t="t" r="r" b="b"/>
              <a:pathLst>
                <a:path w="903" h="1089" extrusionOk="0">
                  <a:moveTo>
                    <a:pt x="346" y="0"/>
                  </a:moveTo>
                  <a:cubicBezTo>
                    <a:pt x="275" y="6"/>
                    <a:pt x="205" y="19"/>
                    <a:pt x="147" y="58"/>
                  </a:cubicBezTo>
                  <a:lnTo>
                    <a:pt x="141" y="58"/>
                  </a:lnTo>
                  <a:cubicBezTo>
                    <a:pt x="90" y="83"/>
                    <a:pt x="45" y="122"/>
                    <a:pt x="0" y="167"/>
                  </a:cubicBezTo>
                  <a:cubicBezTo>
                    <a:pt x="64" y="224"/>
                    <a:pt x="115" y="288"/>
                    <a:pt x="160" y="359"/>
                  </a:cubicBezTo>
                  <a:cubicBezTo>
                    <a:pt x="224" y="448"/>
                    <a:pt x="275" y="531"/>
                    <a:pt x="320" y="627"/>
                  </a:cubicBezTo>
                  <a:cubicBezTo>
                    <a:pt x="371" y="717"/>
                    <a:pt x="410" y="807"/>
                    <a:pt x="442" y="903"/>
                  </a:cubicBezTo>
                  <a:cubicBezTo>
                    <a:pt x="467" y="967"/>
                    <a:pt x="487" y="1024"/>
                    <a:pt x="506" y="1088"/>
                  </a:cubicBezTo>
                  <a:cubicBezTo>
                    <a:pt x="551" y="1069"/>
                    <a:pt x="595" y="1050"/>
                    <a:pt x="640" y="1024"/>
                  </a:cubicBezTo>
                  <a:cubicBezTo>
                    <a:pt x="749" y="960"/>
                    <a:pt x="839" y="851"/>
                    <a:pt x="877" y="723"/>
                  </a:cubicBezTo>
                  <a:cubicBezTo>
                    <a:pt x="896" y="659"/>
                    <a:pt x="903" y="589"/>
                    <a:pt x="890" y="519"/>
                  </a:cubicBezTo>
                  <a:cubicBezTo>
                    <a:pt x="883" y="448"/>
                    <a:pt x="858" y="378"/>
                    <a:pt x="826" y="320"/>
                  </a:cubicBezTo>
                  <a:cubicBezTo>
                    <a:pt x="794" y="256"/>
                    <a:pt x="755" y="205"/>
                    <a:pt x="704" y="160"/>
                  </a:cubicBezTo>
                  <a:cubicBezTo>
                    <a:pt x="659" y="109"/>
                    <a:pt x="602" y="77"/>
                    <a:pt x="538" y="45"/>
                  </a:cubicBezTo>
                  <a:cubicBezTo>
                    <a:pt x="480" y="19"/>
                    <a:pt x="410" y="6"/>
                    <a:pt x="346" y="0"/>
                  </a:cubicBezTo>
                  <a:close/>
                </a:path>
              </a:pathLst>
            </a:custGeom>
            <a:solidFill>
              <a:srgbClr val="FE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3" name="Google Shape;4071;p50"/>
            <p:cNvSpPr/>
            <p:nvPr/>
          </p:nvSpPr>
          <p:spPr>
            <a:xfrm>
              <a:off x="3117936" y="3225691"/>
              <a:ext cx="34251" cy="52611"/>
            </a:xfrm>
            <a:custGeom>
              <a:avLst/>
              <a:gdLst/>
              <a:ahLst/>
              <a:cxnLst/>
              <a:rect l="l" t="t" r="r" b="b"/>
              <a:pathLst>
                <a:path w="763" h="1172" extrusionOk="0">
                  <a:moveTo>
                    <a:pt x="500" y="0"/>
                  </a:moveTo>
                  <a:cubicBezTo>
                    <a:pt x="430" y="13"/>
                    <a:pt x="366" y="39"/>
                    <a:pt x="308" y="71"/>
                  </a:cubicBezTo>
                  <a:cubicBezTo>
                    <a:pt x="250" y="103"/>
                    <a:pt x="199" y="141"/>
                    <a:pt x="161" y="192"/>
                  </a:cubicBezTo>
                  <a:cubicBezTo>
                    <a:pt x="122" y="237"/>
                    <a:pt x="84" y="288"/>
                    <a:pt x="65" y="352"/>
                  </a:cubicBezTo>
                  <a:cubicBezTo>
                    <a:pt x="14" y="467"/>
                    <a:pt x="1" y="595"/>
                    <a:pt x="26" y="723"/>
                  </a:cubicBezTo>
                  <a:cubicBezTo>
                    <a:pt x="39" y="787"/>
                    <a:pt x="58" y="851"/>
                    <a:pt x="97" y="909"/>
                  </a:cubicBezTo>
                  <a:cubicBezTo>
                    <a:pt x="129" y="973"/>
                    <a:pt x="174" y="1024"/>
                    <a:pt x="225" y="1069"/>
                  </a:cubicBezTo>
                  <a:cubicBezTo>
                    <a:pt x="270" y="1107"/>
                    <a:pt x="314" y="1139"/>
                    <a:pt x="366" y="1165"/>
                  </a:cubicBezTo>
                  <a:cubicBezTo>
                    <a:pt x="372" y="1165"/>
                    <a:pt x="378" y="1165"/>
                    <a:pt x="385" y="1171"/>
                  </a:cubicBezTo>
                  <a:lnTo>
                    <a:pt x="385" y="1139"/>
                  </a:lnTo>
                  <a:cubicBezTo>
                    <a:pt x="385" y="1082"/>
                    <a:pt x="385" y="1024"/>
                    <a:pt x="398" y="967"/>
                  </a:cubicBezTo>
                  <a:cubicBezTo>
                    <a:pt x="410" y="839"/>
                    <a:pt x="442" y="711"/>
                    <a:pt x="481" y="589"/>
                  </a:cubicBezTo>
                  <a:cubicBezTo>
                    <a:pt x="526" y="467"/>
                    <a:pt x="577" y="346"/>
                    <a:pt x="641" y="224"/>
                  </a:cubicBezTo>
                  <a:cubicBezTo>
                    <a:pt x="679" y="160"/>
                    <a:pt x="718" y="96"/>
                    <a:pt x="762" y="32"/>
                  </a:cubicBezTo>
                  <a:cubicBezTo>
                    <a:pt x="750" y="26"/>
                    <a:pt x="737" y="13"/>
                    <a:pt x="724" y="13"/>
                  </a:cubicBezTo>
                  <a:cubicBezTo>
                    <a:pt x="679" y="7"/>
                    <a:pt x="634" y="0"/>
                    <a:pt x="590" y="0"/>
                  </a:cubicBezTo>
                  <a:cubicBezTo>
                    <a:pt x="564" y="0"/>
                    <a:pt x="532" y="0"/>
                    <a:pt x="500" y="7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rgbClr val="FE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4" name="Google Shape;4072;p50"/>
            <p:cNvSpPr/>
            <p:nvPr/>
          </p:nvSpPr>
          <p:spPr>
            <a:xfrm>
              <a:off x="3128574" y="3234309"/>
              <a:ext cx="18719" cy="35059"/>
            </a:xfrm>
            <a:custGeom>
              <a:avLst/>
              <a:gdLst/>
              <a:ahLst/>
              <a:cxnLst/>
              <a:rect l="l" t="t" r="r" b="b"/>
              <a:pathLst>
                <a:path w="417" h="781" extrusionOk="0">
                  <a:moveTo>
                    <a:pt x="353" y="0"/>
                  </a:moveTo>
                  <a:lnTo>
                    <a:pt x="346" y="7"/>
                  </a:lnTo>
                  <a:lnTo>
                    <a:pt x="333" y="7"/>
                  </a:lnTo>
                  <a:cubicBezTo>
                    <a:pt x="301" y="7"/>
                    <a:pt x="276" y="13"/>
                    <a:pt x="244" y="19"/>
                  </a:cubicBezTo>
                  <a:cubicBezTo>
                    <a:pt x="218" y="26"/>
                    <a:pt x="199" y="39"/>
                    <a:pt x="173" y="51"/>
                  </a:cubicBezTo>
                  <a:cubicBezTo>
                    <a:pt x="154" y="71"/>
                    <a:pt x="129" y="83"/>
                    <a:pt x="109" y="109"/>
                  </a:cubicBezTo>
                  <a:cubicBezTo>
                    <a:pt x="90" y="128"/>
                    <a:pt x="71" y="160"/>
                    <a:pt x="52" y="186"/>
                  </a:cubicBezTo>
                  <a:cubicBezTo>
                    <a:pt x="39" y="218"/>
                    <a:pt x="26" y="256"/>
                    <a:pt x="13" y="295"/>
                  </a:cubicBezTo>
                  <a:cubicBezTo>
                    <a:pt x="7" y="346"/>
                    <a:pt x="1" y="391"/>
                    <a:pt x="1" y="442"/>
                  </a:cubicBezTo>
                  <a:cubicBezTo>
                    <a:pt x="7" y="487"/>
                    <a:pt x="13" y="531"/>
                    <a:pt x="26" y="576"/>
                  </a:cubicBezTo>
                  <a:cubicBezTo>
                    <a:pt x="39" y="615"/>
                    <a:pt x="58" y="659"/>
                    <a:pt x="84" y="698"/>
                  </a:cubicBezTo>
                  <a:cubicBezTo>
                    <a:pt x="103" y="730"/>
                    <a:pt x="129" y="755"/>
                    <a:pt x="154" y="781"/>
                  </a:cubicBezTo>
                  <a:lnTo>
                    <a:pt x="161" y="768"/>
                  </a:lnTo>
                  <a:cubicBezTo>
                    <a:pt x="173" y="640"/>
                    <a:pt x="205" y="512"/>
                    <a:pt x="244" y="391"/>
                  </a:cubicBezTo>
                  <a:cubicBezTo>
                    <a:pt x="289" y="269"/>
                    <a:pt x="340" y="147"/>
                    <a:pt x="404" y="32"/>
                  </a:cubicBezTo>
                  <a:lnTo>
                    <a:pt x="410" y="19"/>
                  </a:lnTo>
                  <a:lnTo>
                    <a:pt x="417" y="7"/>
                  </a:lnTo>
                  <a:cubicBezTo>
                    <a:pt x="391" y="7"/>
                    <a:pt x="372" y="0"/>
                    <a:pt x="353" y="0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5" name="Google Shape;4073;p50"/>
            <p:cNvSpPr/>
            <p:nvPr/>
          </p:nvSpPr>
          <p:spPr>
            <a:xfrm>
              <a:off x="3298969" y="3231706"/>
              <a:ext cx="25587" cy="31917"/>
            </a:xfrm>
            <a:custGeom>
              <a:avLst/>
              <a:gdLst/>
              <a:ahLst/>
              <a:cxnLst/>
              <a:rect l="l" t="t" r="r" b="b"/>
              <a:pathLst>
                <a:path w="570" h="711" extrusionOk="0">
                  <a:moveTo>
                    <a:pt x="205" y="1"/>
                  </a:moveTo>
                  <a:cubicBezTo>
                    <a:pt x="160" y="1"/>
                    <a:pt x="122" y="7"/>
                    <a:pt x="83" y="20"/>
                  </a:cubicBezTo>
                  <a:cubicBezTo>
                    <a:pt x="70" y="20"/>
                    <a:pt x="51" y="26"/>
                    <a:pt x="38" y="39"/>
                  </a:cubicBezTo>
                  <a:cubicBezTo>
                    <a:pt x="26" y="39"/>
                    <a:pt x="13" y="52"/>
                    <a:pt x="0" y="58"/>
                  </a:cubicBezTo>
                  <a:lnTo>
                    <a:pt x="6" y="71"/>
                  </a:lnTo>
                  <a:lnTo>
                    <a:pt x="58" y="135"/>
                  </a:lnTo>
                  <a:cubicBezTo>
                    <a:pt x="115" y="218"/>
                    <a:pt x="166" y="308"/>
                    <a:pt x="218" y="397"/>
                  </a:cubicBezTo>
                  <a:cubicBezTo>
                    <a:pt x="262" y="487"/>
                    <a:pt x="301" y="583"/>
                    <a:pt x="339" y="679"/>
                  </a:cubicBezTo>
                  <a:lnTo>
                    <a:pt x="346" y="711"/>
                  </a:lnTo>
                  <a:lnTo>
                    <a:pt x="358" y="705"/>
                  </a:lnTo>
                  <a:cubicBezTo>
                    <a:pt x="378" y="692"/>
                    <a:pt x="397" y="673"/>
                    <a:pt x="416" y="653"/>
                  </a:cubicBezTo>
                  <a:cubicBezTo>
                    <a:pt x="435" y="628"/>
                    <a:pt x="454" y="609"/>
                    <a:pt x="474" y="583"/>
                  </a:cubicBezTo>
                  <a:cubicBezTo>
                    <a:pt x="486" y="564"/>
                    <a:pt x="499" y="538"/>
                    <a:pt x="512" y="519"/>
                  </a:cubicBezTo>
                  <a:cubicBezTo>
                    <a:pt x="525" y="500"/>
                    <a:pt x="538" y="474"/>
                    <a:pt x="544" y="455"/>
                  </a:cubicBezTo>
                  <a:cubicBezTo>
                    <a:pt x="550" y="436"/>
                    <a:pt x="557" y="410"/>
                    <a:pt x="563" y="391"/>
                  </a:cubicBezTo>
                  <a:cubicBezTo>
                    <a:pt x="570" y="378"/>
                    <a:pt x="570" y="365"/>
                    <a:pt x="570" y="346"/>
                  </a:cubicBezTo>
                  <a:cubicBezTo>
                    <a:pt x="570" y="333"/>
                    <a:pt x="570" y="321"/>
                    <a:pt x="570" y="308"/>
                  </a:cubicBezTo>
                  <a:cubicBezTo>
                    <a:pt x="570" y="295"/>
                    <a:pt x="570" y="282"/>
                    <a:pt x="563" y="263"/>
                  </a:cubicBezTo>
                  <a:cubicBezTo>
                    <a:pt x="563" y="257"/>
                    <a:pt x="563" y="244"/>
                    <a:pt x="557" y="231"/>
                  </a:cubicBezTo>
                  <a:cubicBezTo>
                    <a:pt x="557" y="218"/>
                    <a:pt x="550" y="205"/>
                    <a:pt x="544" y="193"/>
                  </a:cubicBezTo>
                  <a:cubicBezTo>
                    <a:pt x="538" y="180"/>
                    <a:pt x="531" y="173"/>
                    <a:pt x="525" y="161"/>
                  </a:cubicBezTo>
                  <a:cubicBezTo>
                    <a:pt x="518" y="148"/>
                    <a:pt x="512" y="135"/>
                    <a:pt x="499" y="122"/>
                  </a:cubicBezTo>
                  <a:lnTo>
                    <a:pt x="480" y="103"/>
                  </a:lnTo>
                  <a:cubicBezTo>
                    <a:pt x="461" y="84"/>
                    <a:pt x="435" y="65"/>
                    <a:pt x="410" y="52"/>
                  </a:cubicBezTo>
                  <a:cubicBezTo>
                    <a:pt x="397" y="39"/>
                    <a:pt x="378" y="33"/>
                    <a:pt x="365" y="26"/>
                  </a:cubicBezTo>
                  <a:cubicBezTo>
                    <a:pt x="346" y="20"/>
                    <a:pt x="333" y="20"/>
                    <a:pt x="314" y="13"/>
                  </a:cubicBezTo>
                  <a:cubicBezTo>
                    <a:pt x="282" y="7"/>
                    <a:pt x="243" y="1"/>
                    <a:pt x="205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6" name="Google Shape;4074;p50"/>
            <p:cNvSpPr/>
            <p:nvPr/>
          </p:nvSpPr>
          <p:spPr>
            <a:xfrm>
              <a:off x="3182575" y="3335981"/>
              <a:ext cx="5791" cy="16654"/>
            </a:xfrm>
            <a:custGeom>
              <a:avLst/>
              <a:gdLst/>
              <a:ahLst/>
              <a:cxnLst/>
              <a:rect l="l" t="t" r="r" b="b"/>
              <a:pathLst>
                <a:path w="129" h="371" extrusionOk="0">
                  <a:moveTo>
                    <a:pt x="33" y="1"/>
                  </a:moveTo>
                  <a:lnTo>
                    <a:pt x="39" y="7"/>
                  </a:lnTo>
                  <a:cubicBezTo>
                    <a:pt x="26" y="7"/>
                    <a:pt x="14" y="14"/>
                    <a:pt x="7" y="20"/>
                  </a:cubicBezTo>
                  <a:cubicBezTo>
                    <a:pt x="1" y="26"/>
                    <a:pt x="1" y="39"/>
                    <a:pt x="1" y="46"/>
                  </a:cubicBezTo>
                  <a:cubicBezTo>
                    <a:pt x="14" y="148"/>
                    <a:pt x="33" y="244"/>
                    <a:pt x="52" y="346"/>
                  </a:cubicBezTo>
                  <a:cubicBezTo>
                    <a:pt x="52" y="353"/>
                    <a:pt x="58" y="366"/>
                    <a:pt x="71" y="366"/>
                  </a:cubicBezTo>
                  <a:cubicBezTo>
                    <a:pt x="74" y="369"/>
                    <a:pt x="79" y="370"/>
                    <a:pt x="85" y="370"/>
                  </a:cubicBezTo>
                  <a:cubicBezTo>
                    <a:pt x="90" y="370"/>
                    <a:pt x="97" y="369"/>
                    <a:pt x="103" y="366"/>
                  </a:cubicBezTo>
                  <a:cubicBezTo>
                    <a:pt x="110" y="366"/>
                    <a:pt x="116" y="359"/>
                    <a:pt x="122" y="353"/>
                  </a:cubicBezTo>
                  <a:cubicBezTo>
                    <a:pt x="129" y="340"/>
                    <a:pt x="129" y="327"/>
                    <a:pt x="122" y="321"/>
                  </a:cubicBezTo>
                  <a:lnTo>
                    <a:pt x="84" y="110"/>
                  </a:lnTo>
                  <a:lnTo>
                    <a:pt x="84" y="116"/>
                  </a:lnTo>
                  <a:cubicBezTo>
                    <a:pt x="78" y="90"/>
                    <a:pt x="78" y="65"/>
                    <a:pt x="71" y="39"/>
                  </a:cubicBezTo>
                  <a:cubicBezTo>
                    <a:pt x="71" y="26"/>
                    <a:pt x="65" y="20"/>
                    <a:pt x="58" y="7"/>
                  </a:cubicBezTo>
                  <a:cubicBezTo>
                    <a:pt x="52" y="1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37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7" name="Google Shape;4075;p50"/>
            <p:cNvSpPr/>
            <p:nvPr/>
          </p:nvSpPr>
          <p:spPr>
            <a:xfrm>
              <a:off x="3174854" y="3337417"/>
              <a:ext cx="28460" cy="17417"/>
            </a:xfrm>
            <a:custGeom>
              <a:avLst/>
              <a:gdLst/>
              <a:ahLst/>
              <a:cxnLst/>
              <a:rect l="l" t="t" r="r" b="b"/>
              <a:pathLst>
                <a:path w="634" h="388" extrusionOk="0">
                  <a:moveTo>
                    <a:pt x="589" y="1"/>
                  </a:moveTo>
                  <a:cubicBezTo>
                    <a:pt x="576" y="1"/>
                    <a:pt x="557" y="14"/>
                    <a:pt x="550" y="33"/>
                  </a:cubicBezTo>
                  <a:lnTo>
                    <a:pt x="557" y="33"/>
                  </a:lnTo>
                  <a:cubicBezTo>
                    <a:pt x="557" y="46"/>
                    <a:pt x="550" y="52"/>
                    <a:pt x="550" y="65"/>
                  </a:cubicBezTo>
                  <a:lnTo>
                    <a:pt x="550" y="58"/>
                  </a:lnTo>
                  <a:cubicBezTo>
                    <a:pt x="531" y="97"/>
                    <a:pt x="512" y="142"/>
                    <a:pt x="486" y="180"/>
                  </a:cubicBezTo>
                  <a:cubicBezTo>
                    <a:pt x="467" y="206"/>
                    <a:pt x="442" y="231"/>
                    <a:pt x="422" y="250"/>
                  </a:cubicBezTo>
                  <a:cubicBezTo>
                    <a:pt x="403" y="263"/>
                    <a:pt x="378" y="282"/>
                    <a:pt x="358" y="289"/>
                  </a:cubicBezTo>
                  <a:cubicBezTo>
                    <a:pt x="339" y="302"/>
                    <a:pt x="320" y="308"/>
                    <a:pt x="301" y="308"/>
                  </a:cubicBezTo>
                  <a:cubicBezTo>
                    <a:pt x="291" y="311"/>
                    <a:pt x="282" y="313"/>
                    <a:pt x="272" y="313"/>
                  </a:cubicBezTo>
                  <a:cubicBezTo>
                    <a:pt x="262" y="313"/>
                    <a:pt x="253" y="311"/>
                    <a:pt x="243" y="308"/>
                  </a:cubicBezTo>
                  <a:cubicBezTo>
                    <a:pt x="230" y="308"/>
                    <a:pt x="211" y="302"/>
                    <a:pt x="192" y="295"/>
                  </a:cubicBezTo>
                  <a:cubicBezTo>
                    <a:pt x="173" y="289"/>
                    <a:pt x="154" y="282"/>
                    <a:pt x="134" y="270"/>
                  </a:cubicBezTo>
                  <a:cubicBezTo>
                    <a:pt x="109" y="250"/>
                    <a:pt x="90" y="225"/>
                    <a:pt x="70" y="206"/>
                  </a:cubicBezTo>
                  <a:cubicBezTo>
                    <a:pt x="61" y="196"/>
                    <a:pt x="50" y="191"/>
                    <a:pt x="39" y="191"/>
                  </a:cubicBezTo>
                  <a:cubicBezTo>
                    <a:pt x="29" y="191"/>
                    <a:pt x="19" y="196"/>
                    <a:pt x="13" y="206"/>
                  </a:cubicBezTo>
                  <a:cubicBezTo>
                    <a:pt x="6" y="212"/>
                    <a:pt x="0" y="225"/>
                    <a:pt x="0" y="231"/>
                  </a:cubicBezTo>
                  <a:cubicBezTo>
                    <a:pt x="0" y="244"/>
                    <a:pt x="6" y="250"/>
                    <a:pt x="13" y="257"/>
                  </a:cubicBezTo>
                  <a:cubicBezTo>
                    <a:pt x="38" y="289"/>
                    <a:pt x="64" y="314"/>
                    <a:pt x="96" y="334"/>
                  </a:cubicBezTo>
                  <a:cubicBezTo>
                    <a:pt x="122" y="353"/>
                    <a:pt x="154" y="366"/>
                    <a:pt x="192" y="378"/>
                  </a:cubicBezTo>
                  <a:cubicBezTo>
                    <a:pt x="210" y="383"/>
                    <a:pt x="231" y="388"/>
                    <a:pt x="254" y="388"/>
                  </a:cubicBezTo>
                  <a:cubicBezTo>
                    <a:pt x="263" y="388"/>
                    <a:pt x="272" y="387"/>
                    <a:pt x="282" y="385"/>
                  </a:cubicBezTo>
                  <a:cubicBezTo>
                    <a:pt x="314" y="385"/>
                    <a:pt x="346" y="378"/>
                    <a:pt x="378" y="366"/>
                  </a:cubicBezTo>
                  <a:cubicBezTo>
                    <a:pt x="435" y="340"/>
                    <a:pt x="486" y="295"/>
                    <a:pt x="531" y="244"/>
                  </a:cubicBezTo>
                  <a:cubicBezTo>
                    <a:pt x="576" y="186"/>
                    <a:pt x="608" y="122"/>
                    <a:pt x="627" y="52"/>
                  </a:cubicBezTo>
                  <a:cubicBezTo>
                    <a:pt x="634" y="26"/>
                    <a:pt x="621" y="7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8" name="Google Shape;4076;p50"/>
            <p:cNvSpPr/>
            <p:nvPr/>
          </p:nvSpPr>
          <p:spPr>
            <a:xfrm>
              <a:off x="3153577" y="3290779"/>
              <a:ext cx="59210" cy="53329"/>
            </a:xfrm>
            <a:custGeom>
              <a:avLst/>
              <a:gdLst/>
              <a:ahLst/>
              <a:cxnLst/>
              <a:rect l="l" t="t" r="r" b="b"/>
              <a:pathLst>
                <a:path w="1319" h="1188" extrusionOk="0">
                  <a:moveTo>
                    <a:pt x="692" y="0"/>
                  </a:moveTo>
                  <a:cubicBezTo>
                    <a:pt x="680" y="0"/>
                    <a:pt x="666" y="1"/>
                    <a:pt x="653" y="3"/>
                  </a:cubicBezTo>
                  <a:lnTo>
                    <a:pt x="564" y="3"/>
                  </a:lnTo>
                  <a:lnTo>
                    <a:pt x="557" y="9"/>
                  </a:lnTo>
                  <a:cubicBezTo>
                    <a:pt x="487" y="9"/>
                    <a:pt x="410" y="29"/>
                    <a:pt x="340" y="48"/>
                  </a:cubicBezTo>
                  <a:cubicBezTo>
                    <a:pt x="308" y="61"/>
                    <a:pt x="276" y="73"/>
                    <a:pt x="244" y="93"/>
                  </a:cubicBezTo>
                  <a:cubicBezTo>
                    <a:pt x="212" y="105"/>
                    <a:pt x="180" y="131"/>
                    <a:pt x="154" y="150"/>
                  </a:cubicBezTo>
                  <a:cubicBezTo>
                    <a:pt x="71" y="214"/>
                    <a:pt x="20" y="310"/>
                    <a:pt x="7" y="413"/>
                  </a:cubicBezTo>
                  <a:cubicBezTo>
                    <a:pt x="7" y="438"/>
                    <a:pt x="0" y="457"/>
                    <a:pt x="0" y="477"/>
                  </a:cubicBezTo>
                  <a:cubicBezTo>
                    <a:pt x="0" y="502"/>
                    <a:pt x="7" y="528"/>
                    <a:pt x="7" y="553"/>
                  </a:cubicBezTo>
                  <a:cubicBezTo>
                    <a:pt x="13" y="592"/>
                    <a:pt x="26" y="630"/>
                    <a:pt x="45" y="669"/>
                  </a:cubicBezTo>
                  <a:cubicBezTo>
                    <a:pt x="58" y="707"/>
                    <a:pt x="84" y="739"/>
                    <a:pt x="109" y="777"/>
                  </a:cubicBezTo>
                  <a:cubicBezTo>
                    <a:pt x="154" y="848"/>
                    <a:pt x="218" y="905"/>
                    <a:pt x="288" y="957"/>
                  </a:cubicBezTo>
                  <a:cubicBezTo>
                    <a:pt x="333" y="995"/>
                    <a:pt x="384" y="1027"/>
                    <a:pt x="436" y="1059"/>
                  </a:cubicBezTo>
                  <a:cubicBezTo>
                    <a:pt x="500" y="1091"/>
                    <a:pt x="557" y="1117"/>
                    <a:pt x="621" y="1149"/>
                  </a:cubicBezTo>
                  <a:lnTo>
                    <a:pt x="615" y="1149"/>
                  </a:lnTo>
                  <a:lnTo>
                    <a:pt x="672" y="1168"/>
                  </a:lnTo>
                  <a:lnTo>
                    <a:pt x="711" y="1187"/>
                  </a:lnTo>
                  <a:cubicBezTo>
                    <a:pt x="724" y="1181"/>
                    <a:pt x="730" y="1174"/>
                    <a:pt x="736" y="1168"/>
                  </a:cubicBezTo>
                  <a:lnTo>
                    <a:pt x="768" y="1142"/>
                  </a:lnTo>
                  <a:cubicBezTo>
                    <a:pt x="858" y="1065"/>
                    <a:pt x="954" y="976"/>
                    <a:pt x="1044" y="886"/>
                  </a:cubicBezTo>
                  <a:cubicBezTo>
                    <a:pt x="1095" y="829"/>
                    <a:pt x="1146" y="771"/>
                    <a:pt x="1191" y="707"/>
                  </a:cubicBezTo>
                  <a:cubicBezTo>
                    <a:pt x="1236" y="649"/>
                    <a:pt x="1268" y="585"/>
                    <a:pt x="1293" y="521"/>
                  </a:cubicBezTo>
                  <a:cubicBezTo>
                    <a:pt x="1313" y="457"/>
                    <a:pt x="1319" y="393"/>
                    <a:pt x="1306" y="329"/>
                  </a:cubicBezTo>
                  <a:cubicBezTo>
                    <a:pt x="1287" y="259"/>
                    <a:pt x="1242" y="201"/>
                    <a:pt x="1191" y="157"/>
                  </a:cubicBezTo>
                  <a:cubicBezTo>
                    <a:pt x="1069" y="73"/>
                    <a:pt x="928" y="16"/>
                    <a:pt x="781" y="9"/>
                  </a:cubicBezTo>
                  <a:cubicBezTo>
                    <a:pt x="754" y="5"/>
                    <a:pt x="724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9" name="Google Shape;4077;p50"/>
            <p:cNvSpPr/>
            <p:nvPr/>
          </p:nvSpPr>
          <p:spPr>
            <a:xfrm>
              <a:off x="3215343" y="3273631"/>
              <a:ext cx="7811" cy="16430"/>
            </a:xfrm>
            <a:custGeom>
              <a:avLst/>
              <a:gdLst/>
              <a:ahLst/>
              <a:cxnLst/>
              <a:rect l="l" t="t" r="r" b="b"/>
              <a:pathLst>
                <a:path w="174" h="366" extrusionOk="0">
                  <a:moveTo>
                    <a:pt x="90" y="1"/>
                  </a:moveTo>
                  <a:cubicBezTo>
                    <a:pt x="45" y="1"/>
                    <a:pt x="7" y="78"/>
                    <a:pt x="7" y="180"/>
                  </a:cubicBezTo>
                  <a:cubicBezTo>
                    <a:pt x="1" y="283"/>
                    <a:pt x="33" y="366"/>
                    <a:pt x="77" y="366"/>
                  </a:cubicBezTo>
                  <a:cubicBezTo>
                    <a:pt x="122" y="366"/>
                    <a:pt x="167" y="289"/>
                    <a:pt x="167" y="187"/>
                  </a:cubicBezTo>
                  <a:cubicBezTo>
                    <a:pt x="173" y="84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0" name="Google Shape;4078;p50"/>
            <p:cNvSpPr/>
            <p:nvPr/>
          </p:nvSpPr>
          <p:spPr>
            <a:xfrm>
              <a:off x="3177143" y="3270489"/>
              <a:ext cx="7497" cy="16430"/>
            </a:xfrm>
            <a:custGeom>
              <a:avLst/>
              <a:gdLst/>
              <a:ahLst/>
              <a:cxnLst/>
              <a:rect l="l" t="t" r="r" b="b"/>
              <a:pathLst>
                <a:path w="167" h="366" extrusionOk="0">
                  <a:moveTo>
                    <a:pt x="90" y="1"/>
                  </a:moveTo>
                  <a:cubicBezTo>
                    <a:pt x="45" y="1"/>
                    <a:pt x="7" y="77"/>
                    <a:pt x="0" y="180"/>
                  </a:cubicBezTo>
                  <a:cubicBezTo>
                    <a:pt x="0" y="276"/>
                    <a:pt x="32" y="365"/>
                    <a:pt x="77" y="365"/>
                  </a:cubicBezTo>
                  <a:cubicBezTo>
                    <a:pt x="122" y="365"/>
                    <a:pt x="160" y="282"/>
                    <a:pt x="167" y="186"/>
                  </a:cubicBezTo>
                  <a:cubicBezTo>
                    <a:pt x="167" y="84"/>
                    <a:pt x="13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1" name="Google Shape;4079;p50"/>
            <p:cNvSpPr/>
            <p:nvPr/>
          </p:nvSpPr>
          <p:spPr>
            <a:xfrm>
              <a:off x="3169961" y="3232873"/>
              <a:ext cx="15532" cy="12839"/>
            </a:xfrm>
            <a:custGeom>
              <a:avLst/>
              <a:gdLst/>
              <a:ahLst/>
              <a:cxnLst/>
              <a:rect l="l" t="t" r="r" b="b"/>
              <a:pathLst>
                <a:path w="346" h="286" extrusionOk="0">
                  <a:moveTo>
                    <a:pt x="301" y="0"/>
                  </a:moveTo>
                  <a:lnTo>
                    <a:pt x="256" y="7"/>
                  </a:lnTo>
                  <a:cubicBezTo>
                    <a:pt x="237" y="13"/>
                    <a:pt x="218" y="19"/>
                    <a:pt x="205" y="26"/>
                  </a:cubicBezTo>
                  <a:cubicBezTo>
                    <a:pt x="173" y="45"/>
                    <a:pt x="141" y="71"/>
                    <a:pt x="115" y="96"/>
                  </a:cubicBezTo>
                  <a:cubicBezTo>
                    <a:pt x="64" y="141"/>
                    <a:pt x="26" y="199"/>
                    <a:pt x="0" y="263"/>
                  </a:cubicBezTo>
                  <a:cubicBezTo>
                    <a:pt x="0" y="269"/>
                    <a:pt x="7" y="275"/>
                    <a:pt x="13" y="282"/>
                  </a:cubicBezTo>
                  <a:cubicBezTo>
                    <a:pt x="16" y="284"/>
                    <a:pt x="19" y="286"/>
                    <a:pt x="23" y="286"/>
                  </a:cubicBezTo>
                  <a:cubicBezTo>
                    <a:pt x="29" y="286"/>
                    <a:pt x="35" y="283"/>
                    <a:pt x="39" y="275"/>
                  </a:cubicBezTo>
                  <a:cubicBezTo>
                    <a:pt x="45" y="263"/>
                    <a:pt x="51" y="243"/>
                    <a:pt x="64" y="231"/>
                  </a:cubicBezTo>
                  <a:cubicBezTo>
                    <a:pt x="77" y="211"/>
                    <a:pt x="96" y="199"/>
                    <a:pt x="115" y="186"/>
                  </a:cubicBezTo>
                  <a:cubicBezTo>
                    <a:pt x="128" y="173"/>
                    <a:pt x="141" y="160"/>
                    <a:pt x="160" y="154"/>
                  </a:cubicBezTo>
                  <a:cubicBezTo>
                    <a:pt x="179" y="141"/>
                    <a:pt x="199" y="128"/>
                    <a:pt x="218" y="122"/>
                  </a:cubicBezTo>
                  <a:cubicBezTo>
                    <a:pt x="250" y="109"/>
                    <a:pt x="282" y="103"/>
                    <a:pt x="314" y="96"/>
                  </a:cubicBezTo>
                  <a:cubicBezTo>
                    <a:pt x="320" y="90"/>
                    <a:pt x="327" y="90"/>
                    <a:pt x="333" y="83"/>
                  </a:cubicBezTo>
                  <a:cubicBezTo>
                    <a:pt x="339" y="71"/>
                    <a:pt x="346" y="64"/>
                    <a:pt x="346" y="51"/>
                  </a:cubicBezTo>
                  <a:cubicBezTo>
                    <a:pt x="346" y="26"/>
                    <a:pt x="327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2" name="Google Shape;4080;p50"/>
            <p:cNvSpPr/>
            <p:nvPr/>
          </p:nvSpPr>
          <p:spPr>
            <a:xfrm>
              <a:off x="3215926" y="3231706"/>
              <a:ext cx="18988" cy="11088"/>
            </a:xfrm>
            <a:custGeom>
              <a:avLst/>
              <a:gdLst/>
              <a:ahLst/>
              <a:cxnLst/>
              <a:rect l="l" t="t" r="r" b="b"/>
              <a:pathLst>
                <a:path w="423" h="247" extrusionOk="0">
                  <a:moveTo>
                    <a:pt x="52" y="1"/>
                  </a:moveTo>
                  <a:cubicBezTo>
                    <a:pt x="26" y="1"/>
                    <a:pt x="0" y="20"/>
                    <a:pt x="0" y="52"/>
                  </a:cubicBezTo>
                  <a:cubicBezTo>
                    <a:pt x="0" y="77"/>
                    <a:pt x="26" y="103"/>
                    <a:pt x="52" y="103"/>
                  </a:cubicBezTo>
                  <a:lnTo>
                    <a:pt x="141" y="103"/>
                  </a:lnTo>
                  <a:cubicBezTo>
                    <a:pt x="160" y="103"/>
                    <a:pt x="180" y="109"/>
                    <a:pt x="192" y="116"/>
                  </a:cubicBezTo>
                  <a:cubicBezTo>
                    <a:pt x="212" y="116"/>
                    <a:pt x="231" y="122"/>
                    <a:pt x="250" y="129"/>
                  </a:cubicBezTo>
                  <a:lnTo>
                    <a:pt x="282" y="148"/>
                  </a:lnTo>
                  <a:cubicBezTo>
                    <a:pt x="295" y="154"/>
                    <a:pt x="308" y="167"/>
                    <a:pt x="320" y="173"/>
                  </a:cubicBezTo>
                  <a:cubicBezTo>
                    <a:pt x="346" y="193"/>
                    <a:pt x="365" y="218"/>
                    <a:pt x="384" y="237"/>
                  </a:cubicBezTo>
                  <a:cubicBezTo>
                    <a:pt x="388" y="244"/>
                    <a:pt x="392" y="247"/>
                    <a:pt x="398" y="247"/>
                  </a:cubicBezTo>
                  <a:cubicBezTo>
                    <a:pt x="404" y="247"/>
                    <a:pt x="410" y="244"/>
                    <a:pt x="416" y="237"/>
                  </a:cubicBezTo>
                  <a:cubicBezTo>
                    <a:pt x="423" y="231"/>
                    <a:pt x="423" y="218"/>
                    <a:pt x="416" y="212"/>
                  </a:cubicBezTo>
                  <a:cubicBezTo>
                    <a:pt x="372" y="161"/>
                    <a:pt x="320" y="109"/>
                    <a:pt x="263" y="71"/>
                  </a:cubicBezTo>
                  <a:cubicBezTo>
                    <a:pt x="250" y="58"/>
                    <a:pt x="237" y="52"/>
                    <a:pt x="224" y="45"/>
                  </a:cubicBezTo>
                  <a:cubicBezTo>
                    <a:pt x="205" y="33"/>
                    <a:pt x="192" y="26"/>
                    <a:pt x="173" y="20"/>
                  </a:cubicBezTo>
                  <a:cubicBezTo>
                    <a:pt x="135" y="7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3" name="Google Shape;4081;p50"/>
            <p:cNvSpPr/>
            <p:nvPr/>
          </p:nvSpPr>
          <p:spPr>
            <a:xfrm>
              <a:off x="3626741" y="3291766"/>
              <a:ext cx="7811" cy="16430"/>
            </a:xfrm>
            <a:custGeom>
              <a:avLst/>
              <a:gdLst/>
              <a:ahLst/>
              <a:cxnLst/>
              <a:rect l="l" t="t" r="r" b="b"/>
              <a:pathLst>
                <a:path w="174" h="366" extrusionOk="0">
                  <a:moveTo>
                    <a:pt x="97" y="0"/>
                  </a:moveTo>
                  <a:cubicBezTo>
                    <a:pt x="52" y="0"/>
                    <a:pt x="7" y="83"/>
                    <a:pt x="7" y="179"/>
                  </a:cubicBezTo>
                  <a:cubicBezTo>
                    <a:pt x="1" y="282"/>
                    <a:pt x="33" y="365"/>
                    <a:pt x="84" y="365"/>
                  </a:cubicBezTo>
                  <a:cubicBezTo>
                    <a:pt x="86" y="365"/>
                    <a:pt x="87" y="365"/>
                    <a:pt x="89" y="365"/>
                  </a:cubicBezTo>
                  <a:cubicBezTo>
                    <a:pt x="132" y="365"/>
                    <a:pt x="167" y="284"/>
                    <a:pt x="167" y="186"/>
                  </a:cubicBezTo>
                  <a:cubicBezTo>
                    <a:pt x="174" y="90"/>
                    <a:pt x="142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4" name="Google Shape;4082;p50"/>
            <p:cNvSpPr/>
            <p:nvPr/>
          </p:nvSpPr>
          <p:spPr>
            <a:xfrm>
              <a:off x="3588541" y="3288579"/>
              <a:ext cx="7811" cy="16430"/>
            </a:xfrm>
            <a:custGeom>
              <a:avLst/>
              <a:gdLst/>
              <a:ahLst/>
              <a:cxnLst/>
              <a:rect l="l" t="t" r="r" b="b"/>
              <a:pathLst>
                <a:path w="174" h="366" extrusionOk="0">
                  <a:moveTo>
                    <a:pt x="97" y="1"/>
                  </a:moveTo>
                  <a:cubicBezTo>
                    <a:pt x="45" y="1"/>
                    <a:pt x="7" y="78"/>
                    <a:pt x="7" y="180"/>
                  </a:cubicBezTo>
                  <a:cubicBezTo>
                    <a:pt x="1" y="282"/>
                    <a:pt x="33" y="366"/>
                    <a:pt x="77" y="366"/>
                  </a:cubicBezTo>
                  <a:cubicBezTo>
                    <a:pt x="122" y="366"/>
                    <a:pt x="167" y="289"/>
                    <a:pt x="167" y="186"/>
                  </a:cubicBezTo>
                  <a:cubicBezTo>
                    <a:pt x="173" y="84"/>
                    <a:pt x="141" y="1"/>
                    <a:pt x="97" y="1"/>
                  </a:cubicBezTo>
                  <a:close/>
                </a:path>
              </a:pathLst>
            </a:custGeom>
            <a:solidFill>
              <a:srgbClr val="37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5" name="Google Shape;4083;p50"/>
            <p:cNvSpPr/>
            <p:nvPr/>
          </p:nvSpPr>
          <p:spPr>
            <a:xfrm>
              <a:off x="3581359" y="3250963"/>
              <a:ext cx="15577" cy="12973"/>
            </a:xfrm>
            <a:custGeom>
              <a:avLst/>
              <a:gdLst/>
              <a:ahLst/>
              <a:cxnLst/>
              <a:rect l="l" t="t" r="r" b="b"/>
              <a:pathLst>
                <a:path w="347" h="289" extrusionOk="0">
                  <a:moveTo>
                    <a:pt x="295" y="0"/>
                  </a:moveTo>
                  <a:cubicBezTo>
                    <a:pt x="282" y="0"/>
                    <a:pt x="269" y="7"/>
                    <a:pt x="257" y="7"/>
                  </a:cubicBezTo>
                  <a:cubicBezTo>
                    <a:pt x="237" y="13"/>
                    <a:pt x="218" y="20"/>
                    <a:pt x="205" y="32"/>
                  </a:cubicBezTo>
                  <a:cubicBezTo>
                    <a:pt x="173" y="45"/>
                    <a:pt x="141" y="71"/>
                    <a:pt x="116" y="96"/>
                  </a:cubicBezTo>
                  <a:cubicBezTo>
                    <a:pt x="65" y="141"/>
                    <a:pt x="26" y="199"/>
                    <a:pt x="1" y="263"/>
                  </a:cubicBezTo>
                  <a:cubicBezTo>
                    <a:pt x="1" y="269"/>
                    <a:pt x="7" y="282"/>
                    <a:pt x="13" y="288"/>
                  </a:cubicBezTo>
                  <a:cubicBezTo>
                    <a:pt x="20" y="288"/>
                    <a:pt x="33" y="288"/>
                    <a:pt x="39" y="276"/>
                  </a:cubicBezTo>
                  <a:cubicBezTo>
                    <a:pt x="45" y="263"/>
                    <a:pt x="52" y="250"/>
                    <a:pt x="65" y="237"/>
                  </a:cubicBezTo>
                  <a:cubicBezTo>
                    <a:pt x="77" y="218"/>
                    <a:pt x="97" y="199"/>
                    <a:pt x="116" y="186"/>
                  </a:cubicBezTo>
                  <a:cubicBezTo>
                    <a:pt x="129" y="173"/>
                    <a:pt x="141" y="167"/>
                    <a:pt x="154" y="154"/>
                  </a:cubicBezTo>
                  <a:cubicBezTo>
                    <a:pt x="173" y="141"/>
                    <a:pt x="199" y="135"/>
                    <a:pt x="218" y="122"/>
                  </a:cubicBezTo>
                  <a:cubicBezTo>
                    <a:pt x="250" y="109"/>
                    <a:pt x="276" y="103"/>
                    <a:pt x="308" y="96"/>
                  </a:cubicBezTo>
                  <a:cubicBezTo>
                    <a:pt x="321" y="96"/>
                    <a:pt x="327" y="90"/>
                    <a:pt x="333" y="84"/>
                  </a:cubicBezTo>
                  <a:cubicBezTo>
                    <a:pt x="340" y="77"/>
                    <a:pt x="346" y="64"/>
                    <a:pt x="346" y="52"/>
                  </a:cubicBezTo>
                  <a:cubicBezTo>
                    <a:pt x="346" y="39"/>
                    <a:pt x="340" y="26"/>
                    <a:pt x="333" y="13"/>
                  </a:cubicBezTo>
                  <a:cubicBezTo>
                    <a:pt x="327" y="7"/>
                    <a:pt x="31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6" name="Google Shape;4084;p50"/>
            <p:cNvSpPr/>
            <p:nvPr/>
          </p:nvSpPr>
          <p:spPr>
            <a:xfrm>
              <a:off x="3627325" y="3249796"/>
              <a:ext cx="19033" cy="10908"/>
            </a:xfrm>
            <a:custGeom>
              <a:avLst/>
              <a:gdLst/>
              <a:ahLst/>
              <a:cxnLst/>
              <a:rect l="l" t="t" r="r" b="b"/>
              <a:pathLst>
                <a:path w="424" h="243" extrusionOk="0">
                  <a:moveTo>
                    <a:pt x="58" y="1"/>
                  </a:moveTo>
                  <a:cubicBezTo>
                    <a:pt x="26" y="1"/>
                    <a:pt x="7" y="26"/>
                    <a:pt x="7" y="52"/>
                  </a:cubicBezTo>
                  <a:cubicBezTo>
                    <a:pt x="1" y="84"/>
                    <a:pt x="26" y="103"/>
                    <a:pt x="58" y="103"/>
                  </a:cubicBezTo>
                  <a:lnTo>
                    <a:pt x="148" y="103"/>
                  </a:lnTo>
                  <a:lnTo>
                    <a:pt x="199" y="116"/>
                  </a:lnTo>
                  <a:cubicBezTo>
                    <a:pt x="212" y="122"/>
                    <a:pt x="231" y="129"/>
                    <a:pt x="250" y="135"/>
                  </a:cubicBezTo>
                  <a:cubicBezTo>
                    <a:pt x="263" y="135"/>
                    <a:pt x="276" y="148"/>
                    <a:pt x="289" y="148"/>
                  </a:cubicBezTo>
                  <a:cubicBezTo>
                    <a:pt x="301" y="161"/>
                    <a:pt x="314" y="167"/>
                    <a:pt x="327" y="180"/>
                  </a:cubicBezTo>
                  <a:lnTo>
                    <a:pt x="321" y="174"/>
                  </a:lnTo>
                  <a:lnTo>
                    <a:pt x="321" y="174"/>
                  </a:lnTo>
                  <a:cubicBezTo>
                    <a:pt x="346" y="193"/>
                    <a:pt x="365" y="212"/>
                    <a:pt x="391" y="238"/>
                  </a:cubicBezTo>
                  <a:cubicBezTo>
                    <a:pt x="394" y="241"/>
                    <a:pt x="399" y="242"/>
                    <a:pt x="404" y="242"/>
                  </a:cubicBezTo>
                  <a:cubicBezTo>
                    <a:pt x="409" y="242"/>
                    <a:pt x="413" y="241"/>
                    <a:pt x="417" y="238"/>
                  </a:cubicBezTo>
                  <a:cubicBezTo>
                    <a:pt x="423" y="231"/>
                    <a:pt x="423" y="218"/>
                    <a:pt x="417" y="212"/>
                  </a:cubicBezTo>
                  <a:cubicBezTo>
                    <a:pt x="372" y="154"/>
                    <a:pt x="321" y="110"/>
                    <a:pt x="269" y="65"/>
                  </a:cubicBezTo>
                  <a:cubicBezTo>
                    <a:pt x="257" y="58"/>
                    <a:pt x="237" y="52"/>
                    <a:pt x="225" y="46"/>
                  </a:cubicBezTo>
                  <a:cubicBezTo>
                    <a:pt x="212" y="33"/>
                    <a:pt x="193" y="26"/>
                    <a:pt x="173" y="20"/>
                  </a:cubicBezTo>
                  <a:cubicBezTo>
                    <a:pt x="141" y="7"/>
                    <a:pt x="103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7" name="Google Shape;4085;p50"/>
            <p:cNvSpPr/>
            <p:nvPr/>
          </p:nvSpPr>
          <p:spPr>
            <a:xfrm>
              <a:off x="1899497" y="3644137"/>
              <a:ext cx="431617" cy="370747"/>
            </a:xfrm>
            <a:custGeom>
              <a:avLst/>
              <a:gdLst/>
              <a:ahLst/>
              <a:cxnLst/>
              <a:rect l="l" t="t" r="r" b="b"/>
              <a:pathLst>
                <a:path w="9615" h="8259" extrusionOk="0">
                  <a:moveTo>
                    <a:pt x="4912" y="1"/>
                  </a:moveTo>
                  <a:cubicBezTo>
                    <a:pt x="4886" y="1"/>
                    <a:pt x="4859" y="2"/>
                    <a:pt x="4833" y="3"/>
                  </a:cubicBezTo>
                  <a:lnTo>
                    <a:pt x="4833" y="10"/>
                  </a:lnTo>
                  <a:cubicBezTo>
                    <a:pt x="4532" y="23"/>
                    <a:pt x="4232" y="80"/>
                    <a:pt x="3944" y="183"/>
                  </a:cubicBezTo>
                  <a:cubicBezTo>
                    <a:pt x="3752" y="247"/>
                    <a:pt x="3566" y="323"/>
                    <a:pt x="3393" y="419"/>
                  </a:cubicBezTo>
                  <a:cubicBezTo>
                    <a:pt x="3207" y="515"/>
                    <a:pt x="3035" y="631"/>
                    <a:pt x="2868" y="752"/>
                  </a:cubicBezTo>
                  <a:cubicBezTo>
                    <a:pt x="2535" y="995"/>
                    <a:pt x="2235" y="1283"/>
                    <a:pt x="1972" y="1603"/>
                  </a:cubicBezTo>
                  <a:cubicBezTo>
                    <a:pt x="1851" y="1757"/>
                    <a:pt x="1735" y="1917"/>
                    <a:pt x="1633" y="2084"/>
                  </a:cubicBezTo>
                  <a:cubicBezTo>
                    <a:pt x="1588" y="2167"/>
                    <a:pt x="1537" y="2250"/>
                    <a:pt x="1499" y="2340"/>
                  </a:cubicBezTo>
                  <a:cubicBezTo>
                    <a:pt x="1441" y="2448"/>
                    <a:pt x="1396" y="2557"/>
                    <a:pt x="1351" y="2672"/>
                  </a:cubicBezTo>
                  <a:cubicBezTo>
                    <a:pt x="1275" y="2909"/>
                    <a:pt x="1223" y="3159"/>
                    <a:pt x="1191" y="3408"/>
                  </a:cubicBezTo>
                  <a:cubicBezTo>
                    <a:pt x="1185" y="3479"/>
                    <a:pt x="1172" y="3556"/>
                    <a:pt x="1166" y="3632"/>
                  </a:cubicBezTo>
                  <a:cubicBezTo>
                    <a:pt x="1159" y="3677"/>
                    <a:pt x="1153" y="3728"/>
                    <a:pt x="1147" y="3780"/>
                  </a:cubicBezTo>
                  <a:cubicBezTo>
                    <a:pt x="1140" y="3837"/>
                    <a:pt x="1134" y="3901"/>
                    <a:pt x="1121" y="3965"/>
                  </a:cubicBezTo>
                  <a:cubicBezTo>
                    <a:pt x="1115" y="4036"/>
                    <a:pt x="1102" y="4100"/>
                    <a:pt x="1089" y="4157"/>
                  </a:cubicBezTo>
                  <a:cubicBezTo>
                    <a:pt x="1083" y="4215"/>
                    <a:pt x="1063" y="4266"/>
                    <a:pt x="1044" y="4317"/>
                  </a:cubicBezTo>
                  <a:cubicBezTo>
                    <a:pt x="1012" y="4413"/>
                    <a:pt x="967" y="4496"/>
                    <a:pt x="910" y="4580"/>
                  </a:cubicBezTo>
                  <a:lnTo>
                    <a:pt x="916" y="4573"/>
                  </a:lnTo>
                  <a:lnTo>
                    <a:pt x="916" y="4573"/>
                  </a:lnTo>
                  <a:cubicBezTo>
                    <a:pt x="807" y="4714"/>
                    <a:pt x="686" y="4848"/>
                    <a:pt x="551" y="4964"/>
                  </a:cubicBezTo>
                  <a:lnTo>
                    <a:pt x="507" y="5008"/>
                  </a:lnTo>
                  <a:cubicBezTo>
                    <a:pt x="423" y="5079"/>
                    <a:pt x="347" y="5162"/>
                    <a:pt x="270" y="5245"/>
                  </a:cubicBezTo>
                  <a:cubicBezTo>
                    <a:pt x="206" y="5322"/>
                    <a:pt x="155" y="5412"/>
                    <a:pt x="110" y="5501"/>
                  </a:cubicBezTo>
                  <a:cubicBezTo>
                    <a:pt x="33" y="5668"/>
                    <a:pt x="1" y="5847"/>
                    <a:pt x="20" y="6033"/>
                  </a:cubicBezTo>
                  <a:cubicBezTo>
                    <a:pt x="39" y="6212"/>
                    <a:pt x="91" y="6391"/>
                    <a:pt x="180" y="6551"/>
                  </a:cubicBezTo>
                  <a:cubicBezTo>
                    <a:pt x="270" y="6730"/>
                    <a:pt x="385" y="6890"/>
                    <a:pt x="519" y="7031"/>
                  </a:cubicBezTo>
                  <a:cubicBezTo>
                    <a:pt x="660" y="7185"/>
                    <a:pt x="814" y="7319"/>
                    <a:pt x="980" y="7441"/>
                  </a:cubicBezTo>
                  <a:cubicBezTo>
                    <a:pt x="1134" y="7549"/>
                    <a:pt x="1294" y="7652"/>
                    <a:pt x="1467" y="7729"/>
                  </a:cubicBezTo>
                  <a:cubicBezTo>
                    <a:pt x="1697" y="7837"/>
                    <a:pt x="1934" y="7927"/>
                    <a:pt x="2177" y="7991"/>
                  </a:cubicBezTo>
                  <a:cubicBezTo>
                    <a:pt x="2446" y="8068"/>
                    <a:pt x="2715" y="8113"/>
                    <a:pt x="2990" y="8145"/>
                  </a:cubicBezTo>
                  <a:cubicBezTo>
                    <a:pt x="3130" y="8154"/>
                    <a:pt x="3271" y="8160"/>
                    <a:pt x="3409" y="8160"/>
                  </a:cubicBezTo>
                  <a:cubicBezTo>
                    <a:pt x="3460" y="8160"/>
                    <a:pt x="3510" y="8159"/>
                    <a:pt x="3560" y="8157"/>
                  </a:cubicBezTo>
                  <a:cubicBezTo>
                    <a:pt x="3643" y="8157"/>
                    <a:pt x="3720" y="8151"/>
                    <a:pt x="3803" y="8145"/>
                  </a:cubicBezTo>
                  <a:lnTo>
                    <a:pt x="3809" y="8145"/>
                  </a:lnTo>
                  <a:cubicBezTo>
                    <a:pt x="4070" y="8219"/>
                    <a:pt x="4335" y="8258"/>
                    <a:pt x="4605" y="8258"/>
                  </a:cubicBezTo>
                  <a:cubicBezTo>
                    <a:pt x="4660" y="8258"/>
                    <a:pt x="4714" y="8257"/>
                    <a:pt x="4769" y="8253"/>
                  </a:cubicBezTo>
                  <a:cubicBezTo>
                    <a:pt x="4904" y="8253"/>
                    <a:pt x="5044" y="8241"/>
                    <a:pt x="5192" y="8221"/>
                  </a:cubicBezTo>
                  <a:cubicBezTo>
                    <a:pt x="5672" y="8157"/>
                    <a:pt x="6139" y="8036"/>
                    <a:pt x="6593" y="7876"/>
                  </a:cubicBezTo>
                  <a:cubicBezTo>
                    <a:pt x="6696" y="7837"/>
                    <a:pt x="6804" y="7799"/>
                    <a:pt x="6913" y="7754"/>
                  </a:cubicBezTo>
                  <a:cubicBezTo>
                    <a:pt x="6996" y="7722"/>
                    <a:pt x="7099" y="7684"/>
                    <a:pt x="7195" y="7639"/>
                  </a:cubicBezTo>
                  <a:cubicBezTo>
                    <a:pt x="7355" y="7569"/>
                    <a:pt x="7515" y="7485"/>
                    <a:pt x="7669" y="7396"/>
                  </a:cubicBezTo>
                  <a:cubicBezTo>
                    <a:pt x="8008" y="7204"/>
                    <a:pt x="8321" y="6973"/>
                    <a:pt x="8609" y="6705"/>
                  </a:cubicBezTo>
                  <a:cubicBezTo>
                    <a:pt x="8904" y="6442"/>
                    <a:pt x="9147" y="6135"/>
                    <a:pt x="9339" y="5796"/>
                  </a:cubicBezTo>
                  <a:cubicBezTo>
                    <a:pt x="9429" y="5629"/>
                    <a:pt x="9499" y="5463"/>
                    <a:pt x="9550" y="5284"/>
                  </a:cubicBezTo>
                  <a:cubicBezTo>
                    <a:pt x="9595" y="5104"/>
                    <a:pt x="9614" y="4925"/>
                    <a:pt x="9608" y="4740"/>
                  </a:cubicBezTo>
                  <a:cubicBezTo>
                    <a:pt x="9601" y="4567"/>
                    <a:pt x="9569" y="4400"/>
                    <a:pt x="9512" y="4240"/>
                  </a:cubicBezTo>
                  <a:cubicBezTo>
                    <a:pt x="9435" y="4048"/>
                    <a:pt x="9333" y="3869"/>
                    <a:pt x="9211" y="3709"/>
                  </a:cubicBezTo>
                  <a:cubicBezTo>
                    <a:pt x="9141" y="3613"/>
                    <a:pt x="9057" y="3517"/>
                    <a:pt x="8981" y="3421"/>
                  </a:cubicBezTo>
                  <a:cubicBezTo>
                    <a:pt x="8929" y="3357"/>
                    <a:pt x="8878" y="3293"/>
                    <a:pt x="8821" y="3229"/>
                  </a:cubicBezTo>
                  <a:cubicBezTo>
                    <a:pt x="8757" y="3140"/>
                    <a:pt x="8693" y="3050"/>
                    <a:pt x="8635" y="2954"/>
                  </a:cubicBezTo>
                  <a:cubicBezTo>
                    <a:pt x="8577" y="2864"/>
                    <a:pt x="8526" y="2762"/>
                    <a:pt x="8481" y="2666"/>
                  </a:cubicBezTo>
                  <a:lnTo>
                    <a:pt x="8481" y="2660"/>
                  </a:lnTo>
                  <a:cubicBezTo>
                    <a:pt x="8385" y="2436"/>
                    <a:pt x="8302" y="2212"/>
                    <a:pt x="8232" y="1981"/>
                  </a:cubicBezTo>
                  <a:lnTo>
                    <a:pt x="8219" y="1930"/>
                  </a:lnTo>
                  <a:cubicBezTo>
                    <a:pt x="8200" y="1866"/>
                    <a:pt x="8181" y="1802"/>
                    <a:pt x="8155" y="1731"/>
                  </a:cubicBezTo>
                  <a:cubicBezTo>
                    <a:pt x="8129" y="1667"/>
                    <a:pt x="8104" y="1603"/>
                    <a:pt x="8065" y="1527"/>
                  </a:cubicBezTo>
                  <a:cubicBezTo>
                    <a:pt x="7925" y="1213"/>
                    <a:pt x="7733" y="925"/>
                    <a:pt x="7502" y="669"/>
                  </a:cubicBezTo>
                  <a:cubicBezTo>
                    <a:pt x="7406" y="560"/>
                    <a:pt x="7291" y="464"/>
                    <a:pt x="7176" y="381"/>
                  </a:cubicBezTo>
                  <a:cubicBezTo>
                    <a:pt x="7060" y="304"/>
                    <a:pt x="6932" y="247"/>
                    <a:pt x="6798" y="208"/>
                  </a:cubicBezTo>
                  <a:cubicBezTo>
                    <a:pt x="6724" y="187"/>
                    <a:pt x="6650" y="175"/>
                    <a:pt x="6575" y="175"/>
                  </a:cubicBezTo>
                  <a:cubicBezTo>
                    <a:pt x="6560" y="175"/>
                    <a:pt x="6545" y="175"/>
                    <a:pt x="6529" y="176"/>
                  </a:cubicBezTo>
                  <a:cubicBezTo>
                    <a:pt x="6484" y="176"/>
                    <a:pt x="6440" y="183"/>
                    <a:pt x="6401" y="189"/>
                  </a:cubicBezTo>
                  <a:cubicBezTo>
                    <a:pt x="6286" y="208"/>
                    <a:pt x="6184" y="247"/>
                    <a:pt x="6081" y="304"/>
                  </a:cubicBezTo>
                  <a:cubicBezTo>
                    <a:pt x="6036" y="279"/>
                    <a:pt x="5992" y="253"/>
                    <a:pt x="5940" y="227"/>
                  </a:cubicBezTo>
                  <a:cubicBezTo>
                    <a:pt x="5851" y="189"/>
                    <a:pt x="5761" y="151"/>
                    <a:pt x="5665" y="119"/>
                  </a:cubicBezTo>
                  <a:cubicBezTo>
                    <a:pt x="5480" y="61"/>
                    <a:pt x="5294" y="23"/>
                    <a:pt x="5096" y="10"/>
                  </a:cubicBezTo>
                  <a:cubicBezTo>
                    <a:pt x="5037" y="5"/>
                    <a:pt x="4975" y="1"/>
                    <a:pt x="4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" name="Google Shape;4086;p50"/>
            <p:cNvSpPr/>
            <p:nvPr/>
          </p:nvSpPr>
          <p:spPr>
            <a:xfrm>
              <a:off x="1992909" y="3674705"/>
              <a:ext cx="318091" cy="340356"/>
            </a:xfrm>
            <a:custGeom>
              <a:avLst/>
              <a:gdLst/>
              <a:ahLst/>
              <a:cxnLst/>
              <a:rect l="l" t="t" r="r" b="b"/>
              <a:pathLst>
                <a:path w="7086" h="7582" extrusionOk="0">
                  <a:moveTo>
                    <a:pt x="4563" y="1"/>
                  </a:moveTo>
                  <a:cubicBezTo>
                    <a:pt x="4519" y="7"/>
                    <a:pt x="4480" y="7"/>
                    <a:pt x="4435" y="14"/>
                  </a:cubicBezTo>
                  <a:lnTo>
                    <a:pt x="4423" y="14"/>
                  </a:lnTo>
                  <a:cubicBezTo>
                    <a:pt x="4397" y="33"/>
                    <a:pt x="4371" y="52"/>
                    <a:pt x="4346" y="65"/>
                  </a:cubicBezTo>
                  <a:cubicBezTo>
                    <a:pt x="4307" y="84"/>
                    <a:pt x="4269" y="103"/>
                    <a:pt x="4224" y="122"/>
                  </a:cubicBezTo>
                  <a:cubicBezTo>
                    <a:pt x="4141" y="154"/>
                    <a:pt x="4051" y="174"/>
                    <a:pt x="3962" y="199"/>
                  </a:cubicBezTo>
                  <a:cubicBezTo>
                    <a:pt x="3917" y="212"/>
                    <a:pt x="3872" y="225"/>
                    <a:pt x="3827" y="244"/>
                  </a:cubicBezTo>
                  <a:lnTo>
                    <a:pt x="3693" y="295"/>
                  </a:lnTo>
                  <a:cubicBezTo>
                    <a:pt x="3597" y="340"/>
                    <a:pt x="3501" y="378"/>
                    <a:pt x="3405" y="423"/>
                  </a:cubicBezTo>
                  <a:lnTo>
                    <a:pt x="3411" y="423"/>
                  </a:lnTo>
                  <a:cubicBezTo>
                    <a:pt x="2989" y="609"/>
                    <a:pt x="2599" y="852"/>
                    <a:pt x="2240" y="1140"/>
                  </a:cubicBezTo>
                  <a:cubicBezTo>
                    <a:pt x="2151" y="1210"/>
                    <a:pt x="2061" y="1287"/>
                    <a:pt x="1984" y="1371"/>
                  </a:cubicBezTo>
                  <a:cubicBezTo>
                    <a:pt x="1907" y="1454"/>
                    <a:pt x="1837" y="1543"/>
                    <a:pt x="1773" y="1633"/>
                  </a:cubicBezTo>
                  <a:cubicBezTo>
                    <a:pt x="1703" y="1729"/>
                    <a:pt x="1639" y="1831"/>
                    <a:pt x="1581" y="1940"/>
                  </a:cubicBezTo>
                  <a:cubicBezTo>
                    <a:pt x="1523" y="2043"/>
                    <a:pt x="1472" y="2158"/>
                    <a:pt x="1427" y="2267"/>
                  </a:cubicBezTo>
                  <a:cubicBezTo>
                    <a:pt x="1389" y="2375"/>
                    <a:pt x="1351" y="2484"/>
                    <a:pt x="1318" y="2599"/>
                  </a:cubicBezTo>
                  <a:cubicBezTo>
                    <a:pt x="1306" y="2657"/>
                    <a:pt x="1293" y="2715"/>
                    <a:pt x="1280" y="2772"/>
                  </a:cubicBezTo>
                  <a:cubicBezTo>
                    <a:pt x="1274" y="2830"/>
                    <a:pt x="1261" y="2900"/>
                    <a:pt x="1254" y="2958"/>
                  </a:cubicBezTo>
                  <a:cubicBezTo>
                    <a:pt x="1248" y="3003"/>
                    <a:pt x="1248" y="3041"/>
                    <a:pt x="1248" y="3086"/>
                  </a:cubicBezTo>
                  <a:cubicBezTo>
                    <a:pt x="1235" y="3207"/>
                    <a:pt x="1235" y="3323"/>
                    <a:pt x="1229" y="3444"/>
                  </a:cubicBezTo>
                  <a:cubicBezTo>
                    <a:pt x="1229" y="3559"/>
                    <a:pt x="1216" y="3675"/>
                    <a:pt x="1197" y="3790"/>
                  </a:cubicBezTo>
                  <a:cubicBezTo>
                    <a:pt x="1190" y="3854"/>
                    <a:pt x="1178" y="3911"/>
                    <a:pt x="1165" y="3969"/>
                  </a:cubicBezTo>
                  <a:cubicBezTo>
                    <a:pt x="1152" y="4007"/>
                    <a:pt x="1139" y="4052"/>
                    <a:pt x="1120" y="4091"/>
                  </a:cubicBezTo>
                  <a:cubicBezTo>
                    <a:pt x="1088" y="4174"/>
                    <a:pt x="1050" y="4257"/>
                    <a:pt x="998" y="4334"/>
                  </a:cubicBezTo>
                  <a:cubicBezTo>
                    <a:pt x="806" y="4654"/>
                    <a:pt x="531" y="4910"/>
                    <a:pt x="314" y="5211"/>
                  </a:cubicBezTo>
                  <a:cubicBezTo>
                    <a:pt x="224" y="5326"/>
                    <a:pt x="154" y="5454"/>
                    <a:pt x="96" y="5588"/>
                  </a:cubicBezTo>
                  <a:cubicBezTo>
                    <a:pt x="77" y="5652"/>
                    <a:pt x="58" y="5710"/>
                    <a:pt x="45" y="5774"/>
                  </a:cubicBezTo>
                  <a:cubicBezTo>
                    <a:pt x="32" y="5838"/>
                    <a:pt x="19" y="5896"/>
                    <a:pt x="13" y="5960"/>
                  </a:cubicBezTo>
                  <a:cubicBezTo>
                    <a:pt x="0" y="6120"/>
                    <a:pt x="6" y="6273"/>
                    <a:pt x="32" y="6433"/>
                  </a:cubicBezTo>
                  <a:cubicBezTo>
                    <a:pt x="38" y="6504"/>
                    <a:pt x="58" y="6580"/>
                    <a:pt x="77" y="6651"/>
                  </a:cubicBezTo>
                  <a:cubicBezTo>
                    <a:pt x="96" y="6715"/>
                    <a:pt x="122" y="6779"/>
                    <a:pt x="154" y="6843"/>
                  </a:cubicBezTo>
                  <a:cubicBezTo>
                    <a:pt x="173" y="6888"/>
                    <a:pt x="198" y="6932"/>
                    <a:pt x="224" y="6977"/>
                  </a:cubicBezTo>
                  <a:cubicBezTo>
                    <a:pt x="250" y="7016"/>
                    <a:pt x="275" y="7048"/>
                    <a:pt x="307" y="7086"/>
                  </a:cubicBezTo>
                  <a:cubicBezTo>
                    <a:pt x="333" y="7118"/>
                    <a:pt x="365" y="7150"/>
                    <a:pt x="397" y="7182"/>
                  </a:cubicBezTo>
                  <a:cubicBezTo>
                    <a:pt x="429" y="7214"/>
                    <a:pt x="467" y="7240"/>
                    <a:pt x="499" y="7265"/>
                  </a:cubicBezTo>
                  <a:cubicBezTo>
                    <a:pt x="614" y="7342"/>
                    <a:pt x="736" y="7406"/>
                    <a:pt x="870" y="7457"/>
                  </a:cubicBezTo>
                  <a:lnTo>
                    <a:pt x="922" y="7464"/>
                  </a:lnTo>
                  <a:cubicBezTo>
                    <a:pt x="1066" y="7478"/>
                    <a:pt x="1206" y="7485"/>
                    <a:pt x="1348" y="7485"/>
                  </a:cubicBezTo>
                  <a:cubicBezTo>
                    <a:pt x="1396" y="7485"/>
                    <a:pt x="1443" y="7484"/>
                    <a:pt x="1491" y="7483"/>
                  </a:cubicBezTo>
                  <a:cubicBezTo>
                    <a:pt x="1568" y="7483"/>
                    <a:pt x="1645" y="7476"/>
                    <a:pt x="1735" y="7470"/>
                  </a:cubicBezTo>
                  <a:lnTo>
                    <a:pt x="1741" y="7470"/>
                  </a:lnTo>
                  <a:cubicBezTo>
                    <a:pt x="2009" y="7543"/>
                    <a:pt x="2293" y="7581"/>
                    <a:pt x="2578" y="7581"/>
                  </a:cubicBezTo>
                  <a:cubicBezTo>
                    <a:pt x="2619" y="7581"/>
                    <a:pt x="2660" y="7580"/>
                    <a:pt x="2701" y="7579"/>
                  </a:cubicBezTo>
                  <a:cubicBezTo>
                    <a:pt x="2835" y="7572"/>
                    <a:pt x="2976" y="7560"/>
                    <a:pt x="3123" y="7540"/>
                  </a:cubicBezTo>
                  <a:cubicBezTo>
                    <a:pt x="3603" y="7476"/>
                    <a:pt x="4071" y="7361"/>
                    <a:pt x="4525" y="7195"/>
                  </a:cubicBezTo>
                  <a:cubicBezTo>
                    <a:pt x="4627" y="7163"/>
                    <a:pt x="4730" y="7124"/>
                    <a:pt x="4845" y="7073"/>
                  </a:cubicBezTo>
                  <a:cubicBezTo>
                    <a:pt x="4935" y="7041"/>
                    <a:pt x="5031" y="7003"/>
                    <a:pt x="5127" y="6958"/>
                  </a:cubicBezTo>
                  <a:cubicBezTo>
                    <a:pt x="5287" y="6888"/>
                    <a:pt x="5447" y="6811"/>
                    <a:pt x="5600" y="6721"/>
                  </a:cubicBezTo>
                  <a:cubicBezTo>
                    <a:pt x="5940" y="6523"/>
                    <a:pt x="6253" y="6292"/>
                    <a:pt x="6541" y="6030"/>
                  </a:cubicBezTo>
                  <a:cubicBezTo>
                    <a:pt x="6708" y="5876"/>
                    <a:pt x="6861" y="5710"/>
                    <a:pt x="7002" y="5531"/>
                  </a:cubicBezTo>
                  <a:cubicBezTo>
                    <a:pt x="7034" y="5384"/>
                    <a:pt x="7060" y="5236"/>
                    <a:pt x="7072" y="5089"/>
                  </a:cubicBezTo>
                  <a:cubicBezTo>
                    <a:pt x="7085" y="4942"/>
                    <a:pt x="7085" y="4801"/>
                    <a:pt x="7079" y="4654"/>
                  </a:cubicBezTo>
                  <a:cubicBezTo>
                    <a:pt x="7072" y="4507"/>
                    <a:pt x="7060" y="4366"/>
                    <a:pt x="7034" y="4219"/>
                  </a:cubicBezTo>
                  <a:cubicBezTo>
                    <a:pt x="7015" y="4091"/>
                    <a:pt x="6983" y="3963"/>
                    <a:pt x="6944" y="3835"/>
                  </a:cubicBezTo>
                  <a:cubicBezTo>
                    <a:pt x="6906" y="3707"/>
                    <a:pt x="6861" y="3591"/>
                    <a:pt x="6810" y="3470"/>
                  </a:cubicBezTo>
                  <a:lnTo>
                    <a:pt x="6810" y="3476"/>
                  </a:lnTo>
                  <a:cubicBezTo>
                    <a:pt x="6759" y="3374"/>
                    <a:pt x="6708" y="3271"/>
                    <a:pt x="6650" y="3175"/>
                  </a:cubicBezTo>
                  <a:cubicBezTo>
                    <a:pt x="6618" y="3124"/>
                    <a:pt x="6580" y="3073"/>
                    <a:pt x="6548" y="3022"/>
                  </a:cubicBezTo>
                  <a:lnTo>
                    <a:pt x="6464" y="2887"/>
                  </a:lnTo>
                  <a:cubicBezTo>
                    <a:pt x="6343" y="2702"/>
                    <a:pt x="6240" y="2510"/>
                    <a:pt x="6151" y="2318"/>
                  </a:cubicBezTo>
                  <a:cubicBezTo>
                    <a:pt x="6106" y="2215"/>
                    <a:pt x="6068" y="2113"/>
                    <a:pt x="6036" y="2004"/>
                  </a:cubicBezTo>
                  <a:cubicBezTo>
                    <a:pt x="6016" y="1947"/>
                    <a:pt x="6004" y="1889"/>
                    <a:pt x="5984" y="1838"/>
                  </a:cubicBezTo>
                  <a:cubicBezTo>
                    <a:pt x="5978" y="1806"/>
                    <a:pt x="5972" y="1774"/>
                    <a:pt x="5965" y="1748"/>
                  </a:cubicBezTo>
                  <a:cubicBezTo>
                    <a:pt x="5895" y="1460"/>
                    <a:pt x="5799" y="1185"/>
                    <a:pt x="5677" y="916"/>
                  </a:cubicBezTo>
                  <a:lnTo>
                    <a:pt x="5677" y="922"/>
                  </a:lnTo>
                  <a:cubicBezTo>
                    <a:pt x="5594" y="737"/>
                    <a:pt x="5492" y="564"/>
                    <a:pt x="5364" y="404"/>
                  </a:cubicBezTo>
                  <a:cubicBezTo>
                    <a:pt x="5293" y="321"/>
                    <a:pt x="5216" y="238"/>
                    <a:pt x="5127" y="174"/>
                  </a:cubicBezTo>
                  <a:cubicBezTo>
                    <a:pt x="5095" y="148"/>
                    <a:pt x="5056" y="129"/>
                    <a:pt x="5018" y="103"/>
                  </a:cubicBezTo>
                  <a:cubicBezTo>
                    <a:pt x="4986" y="84"/>
                    <a:pt x="4947" y="71"/>
                    <a:pt x="4915" y="58"/>
                  </a:cubicBezTo>
                  <a:cubicBezTo>
                    <a:pt x="4877" y="39"/>
                    <a:pt x="4839" y="33"/>
                    <a:pt x="4800" y="20"/>
                  </a:cubicBezTo>
                  <a:cubicBezTo>
                    <a:pt x="4762" y="14"/>
                    <a:pt x="4723" y="7"/>
                    <a:pt x="468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" name="Google Shape;4087;p50"/>
            <p:cNvSpPr/>
            <p:nvPr/>
          </p:nvSpPr>
          <p:spPr>
            <a:xfrm>
              <a:off x="2203479" y="367502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" name="Google Shape;4088;p50"/>
            <p:cNvSpPr/>
            <p:nvPr/>
          </p:nvSpPr>
          <p:spPr>
            <a:xfrm>
              <a:off x="2072181" y="374827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" name="Google Shape;4089;p50"/>
            <p:cNvSpPr/>
            <p:nvPr/>
          </p:nvSpPr>
          <p:spPr>
            <a:xfrm>
              <a:off x="2072181" y="374827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" name="Google Shape;4090;p50"/>
            <p:cNvSpPr/>
            <p:nvPr/>
          </p:nvSpPr>
          <p:spPr>
            <a:xfrm>
              <a:off x="2072181" y="374827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" name="Google Shape;4091;p50"/>
            <p:cNvSpPr/>
            <p:nvPr/>
          </p:nvSpPr>
          <p:spPr>
            <a:xfrm>
              <a:off x="2309773" y="390340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" name="Google Shape;4092;p50"/>
            <p:cNvSpPr/>
            <p:nvPr/>
          </p:nvSpPr>
          <p:spPr>
            <a:xfrm>
              <a:off x="1993448" y="3942462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" name="Google Shape;4093;p50"/>
            <p:cNvSpPr/>
            <p:nvPr/>
          </p:nvSpPr>
          <p:spPr>
            <a:xfrm>
              <a:off x="2309773" y="390340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" name="Google Shape;4094;p50"/>
            <p:cNvSpPr/>
            <p:nvPr/>
          </p:nvSpPr>
          <p:spPr>
            <a:xfrm>
              <a:off x="1981418" y="3679015"/>
              <a:ext cx="299102" cy="318091"/>
            </a:xfrm>
            <a:custGeom>
              <a:avLst/>
              <a:gdLst/>
              <a:ahLst/>
              <a:cxnLst/>
              <a:rect l="l" t="t" r="r" b="b"/>
              <a:pathLst>
                <a:path w="6663" h="7086" extrusionOk="0">
                  <a:moveTo>
                    <a:pt x="4442" y="1"/>
                  </a:moveTo>
                  <a:lnTo>
                    <a:pt x="4435" y="7"/>
                  </a:lnTo>
                  <a:lnTo>
                    <a:pt x="4429" y="7"/>
                  </a:lnTo>
                  <a:cubicBezTo>
                    <a:pt x="4250" y="26"/>
                    <a:pt x="4071" y="78"/>
                    <a:pt x="3904" y="148"/>
                  </a:cubicBezTo>
                  <a:cubicBezTo>
                    <a:pt x="3719" y="218"/>
                    <a:pt x="3533" y="314"/>
                    <a:pt x="3360" y="417"/>
                  </a:cubicBezTo>
                  <a:cubicBezTo>
                    <a:pt x="3187" y="526"/>
                    <a:pt x="3015" y="634"/>
                    <a:pt x="2855" y="762"/>
                  </a:cubicBezTo>
                  <a:cubicBezTo>
                    <a:pt x="2707" y="871"/>
                    <a:pt x="2560" y="986"/>
                    <a:pt x="2419" y="1108"/>
                  </a:cubicBezTo>
                  <a:cubicBezTo>
                    <a:pt x="2112" y="1364"/>
                    <a:pt x="1843" y="1659"/>
                    <a:pt x="1607" y="1985"/>
                  </a:cubicBezTo>
                  <a:cubicBezTo>
                    <a:pt x="1498" y="2139"/>
                    <a:pt x="1402" y="2305"/>
                    <a:pt x="1325" y="2484"/>
                  </a:cubicBezTo>
                  <a:cubicBezTo>
                    <a:pt x="1248" y="2651"/>
                    <a:pt x="1197" y="2830"/>
                    <a:pt x="1165" y="3015"/>
                  </a:cubicBezTo>
                  <a:cubicBezTo>
                    <a:pt x="1133" y="3195"/>
                    <a:pt x="1126" y="3374"/>
                    <a:pt x="1152" y="3559"/>
                  </a:cubicBezTo>
                  <a:cubicBezTo>
                    <a:pt x="1165" y="3726"/>
                    <a:pt x="1210" y="3899"/>
                    <a:pt x="1267" y="4059"/>
                  </a:cubicBezTo>
                  <a:cubicBezTo>
                    <a:pt x="1107" y="3988"/>
                    <a:pt x="941" y="3943"/>
                    <a:pt x="768" y="3937"/>
                  </a:cubicBezTo>
                  <a:lnTo>
                    <a:pt x="717" y="3937"/>
                  </a:lnTo>
                  <a:cubicBezTo>
                    <a:pt x="627" y="3943"/>
                    <a:pt x="538" y="3963"/>
                    <a:pt x="454" y="3995"/>
                  </a:cubicBezTo>
                  <a:cubicBezTo>
                    <a:pt x="384" y="4020"/>
                    <a:pt x="314" y="4059"/>
                    <a:pt x="256" y="4103"/>
                  </a:cubicBezTo>
                  <a:cubicBezTo>
                    <a:pt x="230" y="4123"/>
                    <a:pt x="211" y="4142"/>
                    <a:pt x="192" y="4161"/>
                  </a:cubicBezTo>
                  <a:cubicBezTo>
                    <a:pt x="166" y="4187"/>
                    <a:pt x="147" y="4206"/>
                    <a:pt x="128" y="4231"/>
                  </a:cubicBezTo>
                  <a:cubicBezTo>
                    <a:pt x="96" y="4276"/>
                    <a:pt x="64" y="4327"/>
                    <a:pt x="45" y="4379"/>
                  </a:cubicBezTo>
                  <a:cubicBezTo>
                    <a:pt x="13" y="4481"/>
                    <a:pt x="0" y="4590"/>
                    <a:pt x="19" y="4699"/>
                  </a:cubicBezTo>
                  <a:cubicBezTo>
                    <a:pt x="38" y="4814"/>
                    <a:pt x="83" y="4923"/>
                    <a:pt x="147" y="5019"/>
                  </a:cubicBezTo>
                  <a:cubicBezTo>
                    <a:pt x="211" y="5128"/>
                    <a:pt x="288" y="5217"/>
                    <a:pt x="384" y="5300"/>
                  </a:cubicBezTo>
                  <a:cubicBezTo>
                    <a:pt x="570" y="5473"/>
                    <a:pt x="806" y="5576"/>
                    <a:pt x="1062" y="5582"/>
                  </a:cubicBezTo>
                  <a:lnTo>
                    <a:pt x="1094" y="5582"/>
                  </a:lnTo>
                  <a:cubicBezTo>
                    <a:pt x="1171" y="5582"/>
                    <a:pt x="1248" y="5569"/>
                    <a:pt x="1325" y="5544"/>
                  </a:cubicBezTo>
                  <a:cubicBezTo>
                    <a:pt x="1408" y="5512"/>
                    <a:pt x="1491" y="5473"/>
                    <a:pt x="1562" y="5416"/>
                  </a:cubicBezTo>
                  <a:cubicBezTo>
                    <a:pt x="1683" y="5499"/>
                    <a:pt x="1818" y="5576"/>
                    <a:pt x="1952" y="5640"/>
                  </a:cubicBezTo>
                  <a:cubicBezTo>
                    <a:pt x="2087" y="5704"/>
                    <a:pt x="2234" y="5761"/>
                    <a:pt x="2381" y="5812"/>
                  </a:cubicBezTo>
                  <a:cubicBezTo>
                    <a:pt x="2515" y="5857"/>
                    <a:pt x="2650" y="5896"/>
                    <a:pt x="2784" y="5934"/>
                  </a:cubicBezTo>
                  <a:lnTo>
                    <a:pt x="2823" y="5947"/>
                  </a:lnTo>
                  <a:lnTo>
                    <a:pt x="3053" y="6017"/>
                  </a:lnTo>
                  <a:cubicBezTo>
                    <a:pt x="3117" y="6036"/>
                    <a:pt x="3194" y="6062"/>
                    <a:pt x="3264" y="6088"/>
                  </a:cubicBezTo>
                  <a:cubicBezTo>
                    <a:pt x="3322" y="6113"/>
                    <a:pt x="3379" y="6145"/>
                    <a:pt x="3431" y="6184"/>
                  </a:cubicBezTo>
                  <a:cubicBezTo>
                    <a:pt x="3463" y="6209"/>
                    <a:pt x="3495" y="6235"/>
                    <a:pt x="3520" y="6267"/>
                  </a:cubicBezTo>
                  <a:cubicBezTo>
                    <a:pt x="3565" y="6324"/>
                    <a:pt x="3591" y="6395"/>
                    <a:pt x="3597" y="6465"/>
                  </a:cubicBezTo>
                  <a:cubicBezTo>
                    <a:pt x="3603" y="6516"/>
                    <a:pt x="3603" y="6574"/>
                    <a:pt x="3597" y="6632"/>
                  </a:cubicBezTo>
                  <a:lnTo>
                    <a:pt x="3597" y="6638"/>
                  </a:lnTo>
                  <a:cubicBezTo>
                    <a:pt x="3584" y="6715"/>
                    <a:pt x="3565" y="6792"/>
                    <a:pt x="3539" y="6868"/>
                  </a:cubicBezTo>
                  <a:cubicBezTo>
                    <a:pt x="3533" y="6875"/>
                    <a:pt x="3533" y="6881"/>
                    <a:pt x="3539" y="6888"/>
                  </a:cubicBezTo>
                  <a:cubicBezTo>
                    <a:pt x="3533" y="6894"/>
                    <a:pt x="3527" y="6900"/>
                    <a:pt x="3520" y="6907"/>
                  </a:cubicBezTo>
                  <a:cubicBezTo>
                    <a:pt x="3520" y="6920"/>
                    <a:pt x="3520" y="6932"/>
                    <a:pt x="3520" y="6939"/>
                  </a:cubicBezTo>
                  <a:cubicBezTo>
                    <a:pt x="3527" y="6952"/>
                    <a:pt x="3539" y="6958"/>
                    <a:pt x="3546" y="6958"/>
                  </a:cubicBezTo>
                  <a:cubicBezTo>
                    <a:pt x="3693" y="7035"/>
                    <a:pt x="3853" y="7073"/>
                    <a:pt x="4013" y="7086"/>
                  </a:cubicBezTo>
                  <a:lnTo>
                    <a:pt x="4103" y="7086"/>
                  </a:lnTo>
                  <a:cubicBezTo>
                    <a:pt x="4135" y="7086"/>
                    <a:pt x="4154" y="7086"/>
                    <a:pt x="4179" y="7080"/>
                  </a:cubicBezTo>
                  <a:cubicBezTo>
                    <a:pt x="4282" y="7073"/>
                    <a:pt x="4384" y="7041"/>
                    <a:pt x="4474" y="6990"/>
                  </a:cubicBezTo>
                  <a:cubicBezTo>
                    <a:pt x="4570" y="6932"/>
                    <a:pt x="4653" y="6856"/>
                    <a:pt x="4711" y="6760"/>
                  </a:cubicBezTo>
                  <a:cubicBezTo>
                    <a:pt x="4717" y="6747"/>
                    <a:pt x="4717" y="6734"/>
                    <a:pt x="4711" y="6721"/>
                  </a:cubicBezTo>
                  <a:cubicBezTo>
                    <a:pt x="4711" y="6708"/>
                    <a:pt x="4704" y="6696"/>
                    <a:pt x="4698" y="6689"/>
                  </a:cubicBezTo>
                  <a:cubicBezTo>
                    <a:pt x="4679" y="6670"/>
                    <a:pt x="4659" y="6651"/>
                    <a:pt x="4647" y="6632"/>
                  </a:cubicBezTo>
                  <a:cubicBezTo>
                    <a:pt x="4608" y="6587"/>
                    <a:pt x="4576" y="6536"/>
                    <a:pt x="4551" y="6484"/>
                  </a:cubicBezTo>
                  <a:cubicBezTo>
                    <a:pt x="4531" y="6446"/>
                    <a:pt x="4519" y="6408"/>
                    <a:pt x="4512" y="6369"/>
                  </a:cubicBezTo>
                  <a:cubicBezTo>
                    <a:pt x="4506" y="6344"/>
                    <a:pt x="4506" y="6312"/>
                    <a:pt x="4512" y="6280"/>
                  </a:cubicBezTo>
                  <a:cubicBezTo>
                    <a:pt x="4519" y="6248"/>
                    <a:pt x="4525" y="6222"/>
                    <a:pt x="4538" y="6190"/>
                  </a:cubicBezTo>
                  <a:cubicBezTo>
                    <a:pt x="4551" y="6152"/>
                    <a:pt x="4570" y="6120"/>
                    <a:pt x="4595" y="6088"/>
                  </a:cubicBezTo>
                  <a:cubicBezTo>
                    <a:pt x="4634" y="6030"/>
                    <a:pt x="4679" y="5979"/>
                    <a:pt x="4730" y="5940"/>
                  </a:cubicBezTo>
                  <a:cubicBezTo>
                    <a:pt x="4845" y="5851"/>
                    <a:pt x="4960" y="5774"/>
                    <a:pt x="5088" y="5710"/>
                  </a:cubicBezTo>
                  <a:cubicBezTo>
                    <a:pt x="5178" y="5659"/>
                    <a:pt x="5280" y="5614"/>
                    <a:pt x="5376" y="5569"/>
                  </a:cubicBezTo>
                  <a:lnTo>
                    <a:pt x="5440" y="5537"/>
                  </a:lnTo>
                  <a:cubicBezTo>
                    <a:pt x="5524" y="5499"/>
                    <a:pt x="5594" y="5460"/>
                    <a:pt x="5658" y="5428"/>
                  </a:cubicBezTo>
                  <a:cubicBezTo>
                    <a:pt x="5741" y="5384"/>
                    <a:pt x="5818" y="5332"/>
                    <a:pt x="5895" y="5281"/>
                  </a:cubicBezTo>
                  <a:cubicBezTo>
                    <a:pt x="6029" y="5179"/>
                    <a:pt x="6151" y="5064"/>
                    <a:pt x="6253" y="4935"/>
                  </a:cubicBezTo>
                  <a:cubicBezTo>
                    <a:pt x="6349" y="4814"/>
                    <a:pt x="6432" y="4679"/>
                    <a:pt x="6496" y="4532"/>
                  </a:cubicBezTo>
                  <a:cubicBezTo>
                    <a:pt x="6554" y="4391"/>
                    <a:pt x="6592" y="4238"/>
                    <a:pt x="6618" y="4091"/>
                  </a:cubicBezTo>
                  <a:cubicBezTo>
                    <a:pt x="6663" y="3751"/>
                    <a:pt x="6644" y="3412"/>
                    <a:pt x="6573" y="3079"/>
                  </a:cubicBezTo>
                  <a:cubicBezTo>
                    <a:pt x="6535" y="2894"/>
                    <a:pt x="6484" y="2708"/>
                    <a:pt x="6426" y="2529"/>
                  </a:cubicBezTo>
                  <a:cubicBezTo>
                    <a:pt x="6368" y="2343"/>
                    <a:pt x="6298" y="2158"/>
                    <a:pt x="6221" y="1979"/>
                  </a:cubicBezTo>
                  <a:cubicBezTo>
                    <a:pt x="6061" y="1607"/>
                    <a:pt x="5856" y="1262"/>
                    <a:pt x="5607" y="948"/>
                  </a:cubicBezTo>
                  <a:cubicBezTo>
                    <a:pt x="5453" y="756"/>
                    <a:pt x="5287" y="583"/>
                    <a:pt x="5095" y="423"/>
                  </a:cubicBezTo>
                  <a:cubicBezTo>
                    <a:pt x="4909" y="263"/>
                    <a:pt x="4704" y="129"/>
                    <a:pt x="4480" y="26"/>
                  </a:cubicBezTo>
                  <a:cubicBezTo>
                    <a:pt x="4480" y="20"/>
                    <a:pt x="4474" y="14"/>
                    <a:pt x="4467" y="7"/>
                  </a:cubicBezTo>
                  <a:cubicBezTo>
                    <a:pt x="4461" y="7"/>
                    <a:pt x="4455" y="1"/>
                    <a:pt x="4442" y="1"/>
                  </a:cubicBez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" name="Google Shape;4095;p50"/>
            <p:cNvSpPr/>
            <p:nvPr/>
          </p:nvSpPr>
          <p:spPr>
            <a:xfrm>
              <a:off x="2031962" y="3679015"/>
              <a:ext cx="163534" cy="168697"/>
            </a:xfrm>
            <a:custGeom>
              <a:avLst/>
              <a:gdLst/>
              <a:ahLst/>
              <a:cxnLst/>
              <a:rect l="l" t="t" r="r" b="b"/>
              <a:pathLst>
                <a:path w="3643" h="3758" extrusionOk="0">
                  <a:moveTo>
                    <a:pt x="3303" y="1"/>
                  </a:moveTo>
                  <a:cubicBezTo>
                    <a:pt x="3124" y="26"/>
                    <a:pt x="2945" y="71"/>
                    <a:pt x="2778" y="142"/>
                  </a:cubicBezTo>
                  <a:cubicBezTo>
                    <a:pt x="2586" y="218"/>
                    <a:pt x="2407" y="308"/>
                    <a:pt x="2234" y="417"/>
                  </a:cubicBezTo>
                  <a:cubicBezTo>
                    <a:pt x="2061" y="519"/>
                    <a:pt x="1889" y="634"/>
                    <a:pt x="1722" y="756"/>
                  </a:cubicBezTo>
                  <a:cubicBezTo>
                    <a:pt x="1581" y="865"/>
                    <a:pt x="1434" y="980"/>
                    <a:pt x="1287" y="1108"/>
                  </a:cubicBezTo>
                  <a:cubicBezTo>
                    <a:pt x="986" y="1364"/>
                    <a:pt x="711" y="1659"/>
                    <a:pt x="481" y="1985"/>
                  </a:cubicBezTo>
                  <a:cubicBezTo>
                    <a:pt x="365" y="2145"/>
                    <a:pt x="276" y="2311"/>
                    <a:pt x="199" y="2484"/>
                  </a:cubicBezTo>
                  <a:cubicBezTo>
                    <a:pt x="122" y="2657"/>
                    <a:pt x="64" y="2836"/>
                    <a:pt x="39" y="3015"/>
                  </a:cubicBezTo>
                  <a:cubicBezTo>
                    <a:pt x="7" y="3195"/>
                    <a:pt x="0" y="3380"/>
                    <a:pt x="20" y="3559"/>
                  </a:cubicBezTo>
                  <a:cubicBezTo>
                    <a:pt x="26" y="3623"/>
                    <a:pt x="39" y="3694"/>
                    <a:pt x="52" y="3758"/>
                  </a:cubicBezTo>
                  <a:cubicBezTo>
                    <a:pt x="71" y="3758"/>
                    <a:pt x="84" y="3758"/>
                    <a:pt x="103" y="3751"/>
                  </a:cubicBezTo>
                  <a:cubicBezTo>
                    <a:pt x="205" y="3732"/>
                    <a:pt x="308" y="3707"/>
                    <a:pt x="410" y="3681"/>
                  </a:cubicBezTo>
                  <a:cubicBezTo>
                    <a:pt x="506" y="3649"/>
                    <a:pt x="596" y="3611"/>
                    <a:pt x="692" y="3572"/>
                  </a:cubicBezTo>
                  <a:cubicBezTo>
                    <a:pt x="813" y="3515"/>
                    <a:pt x="929" y="3451"/>
                    <a:pt x="1044" y="3380"/>
                  </a:cubicBezTo>
                  <a:cubicBezTo>
                    <a:pt x="1133" y="3329"/>
                    <a:pt x="1217" y="3278"/>
                    <a:pt x="1325" y="3201"/>
                  </a:cubicBezTo>
                  <a:cubicBezTo>
                    <a:pt x="1498" y="3086"/>
                    <a:pt x="1671" y="2951"/>
                    <a:pt x="1837" y="2811"/>
                  </a:cubicBezTo>
                  <a:cubicBezTo>
                    <a:pt x="2061" y="2631"/>
                    <a:pt x="2266" y="2439"/>
                    <a:pt x="2465" y="2235"/>
                  </a:cubicBezTo>
                  <a:cubicBezTo>
                    <a:pt x="2669" y="2023"/>
                    <a:pt x="2855" y="1799"/>
                    <a:pt x="3028" y="1569"/>
                  </a:cubicBezTo>
                  <a:cubicBezTo>
                    <a:pt x="3226" y="1287"/>
                    <a:pt x="3386" y="986"/>
                    <a:pt x="3508" y="666"/>
                  </a:cubicBezTo>
                  <a:cubicBezTo>
                    <a:pt x="3553" y="558"/>
                    <a:pt x="3585" y="449"/>
                    <a:pt x="3610" y="340"/>
                  </a:cubicBezTo>
                  <a:cubicBezTo>
                    <a:pt x="3623" y="289"/>
                    <a:pt x="3629" y="238"/>
                    <a:pt x="3642" y="186"/>
                  </a:cubicBezTo>
                  <a:cubicBezTo>
                    <a:pt x="3546" y="129"/>
                    <a:pt x="3450" y="78"/>
                    <a:pt x="3354" y="26"/>
                  </a:cubicBezTo>
                  <a:cubicBezTo>
                    <a:pt x="3348" y="20"/>
                    <a:pt x="3348" y="14"/>
                    <a:pt x="3341" y="14"/>
                  </a:cubicBezTo>
                  <a:cubicBezTo>
                    <a:pt x="3329" y="7"/>
                    <a:pt x="3322" y="7"/>
                    <a:pt x="3309" y="7"/>
                  </a:cubicBezTo>
                  <a:lnTo>
                    <a:pt x="3309" y="1"/>
                  </a:lnTo>
                  <a:close/>
                </a:path>
              </a:pathLst>
            </a:custGeom>
            <a:solidFill>
              <a:srgbClr val="EB9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" name="Google Shape;4096;p50"/>
            <p:cNvSpPr/>
            <p:nvPr/>
          </p:nvSpPr>
          <p:spPr>
            <a:xfrm>
              <a:off x="2018181" y="3871225"/>
              <a:ext cx="26171" cy="40581"/>
            </a:xfrm>
            <a:custGeom>
              <a:avLst/>
              <a:gdLst/>
              <a:ahLst/>
              <a:cxnLst/>
              <a:rect l="l" t="t" r="r" b="b"/>
              <a:pathLst>
                <a:path w="583" h="904" extrusionOk="0">
                  <a:moveTo>
                    <a:pt x="58" y="1"/>
                  </a:moveTo>
                  <a:cubicBezTo>
                    <a:pt x="39" y="1"/>
                    <a:pt x="26" y="13"/>
                    <a:pt x="19" y="33"/>
                  </a:cubicBezTo>
                  <a:lnTo>
                    <a:pt x="19" y="26"/>
                  </a:lnTo>
                  <a:cubicBezTo>
                    <a:pt x="0" y="116"/>
                    <a:pt x="0" y="199"/>
                    <a:pt x="19" y="289"/>
                  </a:cubicBezTo>
                  <a:cubicBezTo>
                    <a:pt x="39" y="378"/>
                    <a:pt x="71" y="468"/>
                    <a:pt x="122" y="551"/>
                  </a:cubicBezTo>
                  <a:cubicBezTo>
                    <a:pt x="167" y="628"/>
                    <a:pt x="231" y="705"/>
                    <a:pt x="301" y="762"/>
                  </a:cubicBezTo>
                  <a:cubicBezTo>
                    <a:pt x="333" y="794"/>
                    <a:pt x="371" y="820"/>
                    <a:pt x="410" y="846"/>
                  </a:cubicBezTo>
                  <a:cubicBezTo>
                    <a:pt x="448" y="865"/>
                    <a:pt x="487" y="884"/>
                    <a:pt x="531" y="903"/>
                  </a:cubicBezTo>
                  <a:cubicBezTo>
                    <a:pt x="551" y="903"/>
                    <a:pt x="570" y="890"/>
                    <a:pt x="576" y="871"/>
                  </a:cubicBezTo>
                  <a:cubicBezTo>
                    <a:pt x="583" y="858"/>
                    <a:pt x="576" y="852"/>
                    <a:pt x="576" y="839"/>
                  </a:cubicBezTo>
                  <a:cubicBezTo>
                    <a:pt x="570" y="833"/>
                    <a:pt x="557" y="826"/>
                    <a:pt x="551" y="826"/>
                  </a:cubicBezTo>
                  <a:lnTo>
                    <a:pt x="538" y="826"/>
                  </a:lnTo>
                  <a:cubicBezTo>
                    <a:pt x="487" y="801"/>
                    <a:pt x="442" y="775"/>
                    <a:pt x="397" y="743"/>
                  </a:cubicBezTo>
                  <a:cubicBezTo>
                    <a:pt x="346" y="705"/>
                    <a:pt x="301" y="660"/>
                    <a:pt x="256" y="615"/>
                  </a:cubicBezTo>
                  <a:cubicBezTo>
                    <a:pt x="211" y="557"/>
                    <a:pt x="179" y="500"/>
                    <a:pt x="147" y="436"/>
                  </a:cubicBezTo>
                  <a:cubicBezTo>
                    <a:pt x="122" y="385"/>
                    <a:pt x="103" y="327"/>
                    <a:pt x="96" y="263"/>
                  </a:cubicBezTo>
                  <a:cubicBezTo>
                    <a:pt x="83" y="218"/>
                    <a:pt x="83" y="167"/>
                    <a:pt x="90" y="116"/>
                  </a:cubicBezTo>
                  <a:cubicBezTo>
                    <a:pt x="90" y="97"/>
                    <a:pt x="96" y="71"/>
                    <a:pt x="96" y="52"/>
                  </a:cubicBezTo>
                  <a:cubicBezTo>
                    <a:pt x="103" y="26"/>
                    <a:pt x="90" y="7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" name="Google Shape;4097;p50"/>
            <p:cNvSpPr/>
            <p:nvPr/>
          </p:nvSpPr>
          <p:spPr>
            <a:xfrm>
              <a:off x="1989453" y="3868936"/>
              <a:ext cx="32231" cy="16430"/>
            </a:xfrm>
            <a:custGeom>
              <a:avLst/>
              <a:gdLst/>
              <a:ahLst/>
              <a:cxnLst/>
              <a:rect l="l" t="t" r="r" b="b"/>
              <a:pathLst>
                <a:path w="718" h="366" extrusionOk="0">
                  <a:moveTo>
                    <a:pt x="467" y="0"/>
                  </a:moveTo>
                  <a:cubicBezTo>
                    <a:pt x="397" y="0"/>
                    <a:pt x="333" y="13"/>
                    <a:pt x="275" y="39"/>
                  </a:cubicBezTo>
                  <a:lnTo>
                    <a:pt x="275" y="32"/>
                  </a:lnTo>
                  <a:cubicBezTo>
                    <a:pt x="211" y="52"/>
                    <a:pt x="147" y="90"/>
                    <a:pt x="96" y="135"/>
                  </a:cubicBezTo>
                  <a:cubicBezTo>
                    <a:pt x="71" y="160"/>
                    <a:pt x="51" y="186"/>
                    <a:pt x="39" y="218"/>
                  </a:cubicBezTo>
                  <a:cubicBezTo>
                    <a:pt x="26" y="231"/>
                    <a:pt x="19" y="250"/>
                    <a:pt x="19" y="263"/>
                  </a:cubicBezTo>
                  <a:cubicBezTo>
                    <a:pt x="7" y="288"/>
                    <a:pt x="7" y="308"/>
                    <a:pt x="0" y="327"/>
                  </a:cubicBezTo>
                  <a:cubicBezTo>
                    <a:pt x="0" y="333"/>
                    <a:pt x="7" y="346"/>
                    <a:pt x="13" y="352"/>
                  </a:cubicBezTo>
                  <a:cubicBezTo>
                    <a:pt x="19" y="359"/>
                    <a:pt x="32" y="365"/>
                    <a:pt x="39" y="365"/>
                  </a:cubicBezTo>
                  <a:cubicBezTo>
                    <a:pt x="51" y="365"/>
                    <a:pt x="58" y="365"/>
                    <a:pt x="71" y="352"/>
                  </a:cubicBezTo>
                  <a:cubicBezTo>
                    <a:pt x="77" y="346"/>
                    <a:pt x="83" y="340"/>
                    <a:pt x="83" y="327"/>
                  </a:cubicBezTo>
                  <a:cubicBezTo>
                    <a:pt x="83" y="308"/>
                    <a:pt x="90" y="288"/>
                    <a:pt x="96" y="269"/>
                  </a:cubicBezTo>
                  <a:cubicBezTo>
                    <a:pt x="109" y="250"/>
                    <a:pt x="122" y="231"/>
                    <a:pt x="135" y="212"/>
                  </a:cubicBezTo>
                  <a:cubicBezTo>
                    <a:pt x="154" y="192"/>
                    <a:pt x="173" y="180"/>
                    <a:pt x="192" y="160"/>
                  </a:cubicBezTo>
                  <a:cubicBezTo>
                    <a:pt x="224" y="141"/>
                    <a:pt x="256" y="128"/>
                    <a:pt x="288" y="116"/>
                  </a:cubicBezTo>
                  <a:cubicBezTo>
                    <a:pt x="339" y="96"/>
                    <a:pt x="384" y="84"/>
                    <a:pt x="435" y="84"/>
                  </a:cubicBezTo>
                  <a:cubicBezTo>
                    <a:pt x="458" y="80"/>
                    <a:pt x="482" y="79"/>
                    <a:pt x="507" y="79"/>
                  </a:cubicBezTo>
                  <a:cubicBezTo>
                    <a:pt x="531" y="79"/>
                    <a:pt x="557" y="80"/>
                    <a:pt x="583" y="84"/>
                  </a:cubicBezTo>
                  <a:cubicBezTo>
                    <a:pt x="608" y="90"/>
                    <a:pt x="640" y="103"/>
                    <a:pt x="666" y="109"/>
                  </a:cubicBezTo>
                  <a:cubicBezTo>
                    <a:pt x="670" y="111"/>
                    <a:pt x="675" y="112"/>
                    <a:pt x="680" y="112"/>
                  </a:cubicBezTo>
                  <a:cubicBezTo>
                    <a:pt x="696" y="112"/>
                    <a:pt x="711" y="103"/>
                    <a:pt x="711" y="84"/>
                  </a:cubicBezTo>
                  <a:cubicBezTo>
                    <a:pt x="717" y="77"/>
                    <a:pt x="717" y="64"/>
                    <a:pt x="711" y="58"/>
                  </a:cubicBezTo>
                  <a:cubicBezTo>
                    <a:pt x="711" y="45"/>
                    <a:pt x="698" y="39"/>
                    <a:pt x="691" y="39"/>
                  </a:cubicBezTo>
                  <a:cubicBezTo>
                    <a:pt x="627" y="13"/>
                    <a:pt x="563" y="0"/>
                    <a:pt x="49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" name="Google Shape;4098;p50"/>
            <p:cNvSpPr/>
            <p:nvPr/>
          </p:nvSpPr>
          <p:spPr>
            <a:xfrm>
              <a:off x="1986266" y="4161066"/>
              <a:ext cx="64148" cy="35867"/>
            </a:xfrm>
            <a:custGeom>
              <a:avLst/>
              <a:gdLst/>
              <a:ahLst/>
              <a:cxnLst/>
              <a:rect l="l" t="t" r="r" b="b"/>
              <a:pathLst>
                <a:path w="1429" h="799" extrusionOk="0">
                  <a:moveTo>
                    <a:pt x="1071" y="0"/>
                  </a:moveTo>
                  <a:cubicBezTo>
                    <a:pt x="1062" y="0"/>
                    <a:pt x="1053" y="1"/>
                    <a:pt x="1044" y="2"/>
                  </a:cubicBezTo>
                  <a:cubicBezTo>
                    <a:pt x="967" y="8"/>
                    <a:pt x="890" y="21"/>
                    <a:pt x="820" y="53"/>
                  </a:cubicBezTo>
                  <a:cubicBezTo>
                    <a:pt x="730" y="85"/>
                    <a:pt x="654" y="123"/>
                    <a:pt x="577" y="155"/>
                  </a:cubicBezTo>
                  <a:lnTo>
                    <a:pt x="500" y="194"/>
                  </a:lnTo>
                  <a:cubicBezTo>
                    <a:pt x="417" y="232"/>
                    <a:pt x="321" y="270"/>
                    <a:pt x="238" y="328"/>
                  </a:cubicBezTo>
                  <a:cubicBezTo>
                    <a:pt x="180" y="354"/>
                    <a:pt x="129" y="392"/>
                    <a:pt x="78" y="437"/>
                  </a:cubicBezTo>
                  <a:cubicBezTo>
                    <a:pt x="58" y="456"/>
                    <a:pt x="39" y="475"/>
                    <a:pt x="26" y="501"/>
                  </a:cubicBezTo>
                  <a:cubicBezTo>
                    <a:pt x="14" y="520"/>
                    <a:pt x="7" y="546"/>
                    <a:pt x="7" y="571"/>
                  </a:cubicBezTo>
                  <a:cubicBezTo>
                    <a:pt x="1" y="603"/>
                    <a:pt x="14" y="642"/>
                    <a:pt x="46" y="674"/>
                  </a:cubicBezTo>
                  <a:cubicBezTo>
                    <a:pt x="58" y="686"/>
                    <a:pt x="78" y="699"/>
                    <a:pt x="97" y="712"/>
                  </a:cubicBezTo>
                  <a:cubicBezTo>
                    <a:pt x="122" y="731"/>
                    <a:pt x="148" y="744"/>
                    <a:pt x="174" y="750"/>
                  </a:cubicBezTo>
                  <a:cubicBezTo>
                    <a:pt x="231" y="776"/>
                    <a:pt x="295" y="789"/>
                    <a:pt x="353" y="795"/>
                  </a:cubicBezTo>
                  <a:cubicBezTo>
                    <a:pt x="387" y="795"/>
                    <a:pt x="424" y="798"/>
                    <a:pt x="460" y="798"/>
                  </a:cubicBezTo>
                  <a:cubicBezTo>
                    <a:pt x="478" y="798"/>
                    <a:pt x="496" y="797"/>
                    <a:pt x="513" y="795"/>
                  </a:cubicBezTo>
                  <a:lnTo>
                    <a:pt x="558" y="795"/>
                  </a:lnTo>
                  <a:cubicBezTo>
                    <a:pt x="814" y="776"/>
                    <a:pt x="1063" y="725"/>
                    <a:pt x="1313" y="654"/>
                  </a:cubicBezTo>
                  <a:lnTo>
                    <a:pt x="1358" y="642"/>
                  </a:lnTo>
                  <a:cubicBezTo>
                    <a:pt x="1383" y="635"/>
                    <a:pt x="1396" y="616"/>
                    <a:pt x="1390" y="590"/>
                  </a:cubicBezTo>
                  <a:cubicBezTo>
                    <a:pt x="1383" y="571"/>
                    <a:pt x="1370" y="558"/>
                    <a:pt x="1351" y="558"/>
                  </a:cubicBezTo>
                  <a:lnTo>
                    <a:pt x="1326" y="558"/>
                  </a:lnTo>
                  <a:cubicBezTo>
                    <a:pt x="1345" y="520"/>
                    <a:pt x="1364" y="482"/>
                    <a:pt x="1377" y="443"/>
                  </a:cubicBezTo>
                  <a:cubicBezTo>
                    <a:pt x="1390" y="398"/>
                    <a:pt x="1402" y="347"/>
                    <a:pt x="1415" y="302"/>
                  </a:cubicBezTo>
                  <a:cubicBezTo>
                    <a:pt x="1422" y="290"/>
                    <a:pt x="1428" y="277"/>
                    <a:pt x="1422" y="264"/>
                  </a:cubicBezTo>
                  <a:lnTo>
                    <a:pt x="1422" y="251"/>
                  </a:lnTo>
                  <a:cubicBezTo>
                    <a:pt x="1422" y="245"/>
                    <a:pt x="1415" y="232"/>
                    <a:pt x="1409" y="226"/>
                  </a:cubicBezTo>
                  <a:cubicBezTo>
                    <a:pt x="1402" y="219"/>
                    <a:pt x="1396" y="213"/>
                    <a:pt x="1390" y="213"/>
                  </a:cubicBezTo>
                  <a:cubicBezTo>
                    <a:pt x="1377" y="187"/>
                    <a:pt x="1358" y="162"/>
                    <a:pt x="1338" y="142"/>
                  </a:cubicBezTo>
                  <a:cubicBezTo>
                    <a:pt x="1313" y="104"/>
                    <a:pt x="1287" y="78"/>
                    <a:pt x="1249" y="53"/>
                  </a:cubicBezTo>
                  <a:cubicBezTo>
                    <a:pt x="1199" y="19"/>
                    <a:pt x="1134" y="0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" name="Google Shape;4099;p50"/>
            <p:cNvSpPr/>
            <p:nvPr/>
          </p:nvSpPr>
          <p:spPr>
            <a:xfrm>
              <a:off x="2010146" y="4168877"/>
              <a:ext cx="39952" cy="27922"/>
            </a:xfrm>
            <a:custGeom>
              <a:avLst/>
              <a:gdLst/>
              <a:ahLst/>
              <a:cxnLst/>
              <a:rect l="l" t="t" r="r" b="b"/>
              <a:pathLst>
                <a:path w="890" h="622" extrusionOk="0">
                  <a:moveTo>
                    <a:pt x="768" y="0"/>
                  </a:moveTo>
                  <a:lnTo>
                    <a:pt x="774" y="7"/>
                  </a:lnTo>
                  <a:cubicBezTo>
                    <a:pt x="608" y="26"/>
                    <a:pt x="448" y="58"/>
                    <a:pt x="294" y="116"/>
                  </a:cubicBezTo>
                  <a:cubicBezTo>
                    <a:pt x="237" y="135"/>
                    <a:pt x="186" y="160"/>
                    <a:pt x="128" y="186"/>
                  </a:cubicBezTo>
                  <a:cubicBezTo>
                    <a:pt x="90" y="212"/>
                    <a:pt x="45" y="231"/>
                    <a:pt x="0" y="263"/>
                  </a:cubicBezTo>
                  <a:cubicBezTo>
                    <a:pt x="19" y="288"/>
                    <a:pt x="32" y="327"/>
                    <a:pt x="32" y="359"/>
                  </a:cubicBezTo>
                  <a:cubicBezTo>
                    <a:pt x="38" y="391"/>
                    <a:pt x="38" y="429"/>
                    <a:pt x="32" y="461"/>
                  </a:cubicBezTo>
                  <a:cubicBezTo>
                    <a:pt x="32" y="500"/>
                    <a:pt x="26" y="544"/>
                    <a:pt x="13" y="583"/>
                  </a:cubicBezTo>
                  <a:lnTo>
                    <a:pt x="0" y="621"/>
                  </a:lnTo>
                  <a:lnTo>
                    <a:pt x="19" y="621"/>
                  </a:lnTo>
                  <a:cubicBezTo>
                    <a:pt x="275" y="602"/>
                    <a:pt x="525" y="551"/>
                    <a:pt x="774" y="480"/>
                  </a:cubicBezTo>
                  <a:lnTo>
                    <a:pt x="819" y="468"/>
                  </a:lnTo>
                  <a:cubicBezTo>
                    <a:pt x="845" y="461"/>
                    <a:pt x="858" y="436"/>
                    <a:pt x="851" y="416"/>
                  </a:cubicBezTo>
                  <a:cubicBezTo>
                    <a:pt x="845" y="397"/>
                    <a:pt x="832" y="384"/>
                    <a:pt x="813" y="384"/>
                  </a:cubicBezTo>
                  <a:lnTo>
                    <a:pt x="787" y="384"/>
                  </a:lnTo>
                  <a:cubicBezTo>
                    <a:pt x="806" y="346"/>
                    <a:pt x="826" y="308"/>
                    <a:pt x="838" y="269"/>
                  </a:cubicBezTo>
                  <a:cubicBezTo>
                    <a:pt x="858" y="218"/>
                    <a:pt x="870" y="173"/>
                    <a:pt x="877" y="128"/>
                  </a:cubicBezTo>
                  <a:cubicBezTo>
                    <a:pt x="883" y="116"/>
                    <a:pt x="890" y="103"/>
                    <a:pt x="883" y="90"/>
                  </a:cubicBezTo>
                  <a:lnTo>
                    <a:pt x="883" y="77"/>
                  </a:lnTo>
                  <a:cubicBezTo>
                    <a:pt x="883" y="64"/>
                    <a:pt x="883" y="52"/>
                    <a:pt x="870" y="45"/>
                  </a:cubicBezTo>
                  <a:cubicBezTo>
                    <a:pt x="864" y="39"/>
                    <a:pt x="858" y="32"/>
                    <a:pt x="851" y="32"/>
                  </a:cubicBezTo>
                  <a:lnTo>
                    <a:pt x="832" y="0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" name="Google Shape;4100;p50"/>
            <p:cNvSpPr/>
            <p:nvPr/>
          </p:nvSpPr>
          <p:spPr>
            <a:xfrm>
              <a:off x="2172730" y="4100782"/>
              <a:ext cx="108095" cy="117253"/>
            </a:xfrm>
            <a:custGeom>
              <a:avLst/>
              <a:gdLst/>
              <a:ahLst/>
              <a:cxnLst/>
              <a:rect l="l" t="t" r="r" b="b"/>
              <a:pathLst>
                <a:path w="2408" h="2612" extrusionOk="0">
                  <a:moveTo>
                    <a:pt x="948" y="1"/>
                  </a:moveTo>
                  <a:cubicBezTo>
                    <a:pt x="884" y="1"/>
                    <a:pt x="820" y="13"/>
                    <a:pt x="756" y="33"/>
                  </a:cubicBezTo>
                  <a:cubicBezTo>
                    <a:pt x="673" y="58"/>
                    <a:pt x="589" y="97"/>
                    <a:pt x="513" y="148"/>
                  </a:cubicBezTo>
                  <a:cubicBezTo>
                    <a:pt x="449" y="193"/>
                    <a:pt x="391" y="237"/>
                    <a:pt x="340" y="289"/>
                  </a:cubicBezTo>
                  <a:cubicBezTo>
                    <a:pt x="244" y="391"/>
                    <a:pt x="167" y="506"/>
                    <a:pt x="109" y="641"/>
                  </a:cubicBezTo>
                  <a:cubicBezTo>
                    <a:pt x="58" y="769"/>
                    <a:pt x="20" y="909"/>
                    <a:pt x="13" y="1050"/>
                  </a:cubicBezTo>
                  <a:cubicBezTo>
                    <a:pt x="1" y="1191"/>
                    <a:pt x="13" y="1338"/>
                    <a:pt x="39" y="1479"/>
                  </a:cubicBezTo>
                  <a:cubicBezTo>
                    <a:pt x="71" y="1620"/>
                    <a:pt x="122" y="1754"/>
                    <a:pt x="186" y="1882"/>
                  </a:cubicBezTo>
                  <a:cubicBezTo>
                    <a:pt x="257" y="2010"/>
                    <a:pt x="340" y="2125"/>
                    <a:pt x="442" y="2221"/>
                  </a:cubicBezTo>
                  <a:cubicBezTo>
                    <a:pt x="493" y="2273"/>
                    <a:pt x="551" y="2317"/>
                    <a:pt x="609" y="2356"/>
                  </a:cubicBezTo>
                  <a:cubicBezTo>
                    <a:pt x="666" y="2394"/>
                    <a:pt x="730" y="2426"/>
                    <a:pt x="801" y="2458"/>
                  </a:cubicBezTo>
                  <a:cubicBezTo>
                    <a:pt x="871" y="2484"/>
                    <a:pt x="941" y="2509"/>
                    <a:pt x="1018" y="2529"/>
                  </a:cubicBezTo>
                  <a:cubicBezTo>
                    <a:pt x="1095" y="2548"/>
                    <a:pt x="1178" y="2567"/>
                    <a:pt x="1274" y="2586"/>
                  </a:cubicBezTo>
                  <a:cubicBezTo>
                    <a:pt x="1390" y="2605"/>
                    <a:pt x="1518" y="2612"/>
                    <a:pt x="1639" y="2612"/>
                  </a:cubicBezTo>
                  <a:cubicBezTo>
                    <a:pt x="1697" y="2605"/>
                    <a:pt x="1754" y="2605"/>
                    <a:pt x="1812" y="2593"/>
                  </a:cubicBezTo>
                  <a:cubicBezTo>
                    <a:pt x="1895" y="2580"/>
                    <a:pt x="1972" y="2561"/>
                    <a:pt x="2049" y="2522"/>
                  </a:cubicBezTo>
                  <a:cubicBezTo>
                    <a:pt x="2119" y="2490"/>
                    <a:pt x="2183" y="2445"/>
                    <a:pt x="2234" y="2388"/>
                  </a:cubicBezTo>
                  <a:cubicBezTo>
                    <a:pt x="2279" y="2343"/>
                    <a:pt x="2318" y="2292"/>
                    <a:pt x="2350" y="2228"/>
                  </a:cubicBezTo>
                  <a:cubicBezTo>
                    <a:pt x="2362" y="2202"/>
                    <a:pt x="2375" y="2170"/>
                    <a:pt x="2382" y="2145"/>
                  </a:cubicBezTo>
                  <a:cubicBezTo>
                    <a:pt x="2388" y="2113"/>
                    <a:pt x="2394" y="2081"/>
                    <a:pt x="2401" y="2042"/>
                  </a:cubicBezTo>
                  <a:cubicBezTo>
                    <a:pt x="2407" y="1978"/>
                    <a:pt x="2407" y="1914"/>
                    <a:pt x="2401" y="1850"/>
                  </a:cubicBezTo>
                  <a:cubicBezTo>
                    <a:pt x="2394" y="1780"/>
                    <a:pt x="2382" y="1709"/>
                    <a:pt x="2356" y="1645"/>
                  </a:cubicBezTo>
                  <a:cubicBezTo>
                    <a:pt x="2311" y="1492"/>
                    <a:pt x="2247" y="1351"/>
                    <a:pt x="2170" y="1217"/>
                  </a:cubicBezTo>
                  <a:cubicBezTo>
                    <a:pt x="2094" y="1076"/>
                    <a:pt x="2004" y="941"/>
                    <a:pt x="1914" y="813"/>
                  </a:cubicBezTo>
                  <a:cubicBezTo>
                    <a:pt x="1850" y="724"/>
                    <a:pt x="1780" y="628"/>
                    <a:pt x="1690" y="513"/>
                  </a:cubicBezTo>
                  <a:cubicBezTo>
                    <a:pt x="1690" y="506"/>
                    <a:pt x="1684" y="500"/>
                    <a:pt x="1678" y="493"/>
                  </a:cubicBezTo>
                  <a:cubicBezTo>
                    <a:pt x="1684" y="481"/>
                    <a:pt x="1684" y="461"/>
                    <a:pt x="1678" y="449"/>
                  </a:cubicBezTo>
                  <a:cubicBezTo>
                    <a:pt x="1626" y="365"/>
                    <a:pt x="1569" y="295"/>
                    <a:pt x="1498" y="225"/>
                  </a:cubicBezTo>
                  <a:cubicBezTo>
                    <a:pt x="1434" y="167"/>
                    <a:pt x="1358" y="109"/>
                    <a:pt x="1281" y="71"/>
                  </a:cubicBezTo>
                  <a:cubicBezTo>
                    <a:pt x="1198" y="33"/>
                    <a:pt x="1114" y="13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" name="Google Shape;4101;p50"/>
            <p:cNvSpPr/>
            <p:nvPr/>
          </p:nvSpPr>
          <p:spPr>
            <a:xfrm>
              <a:off x="2039997" y="4093600"/>
              <a:ext cx="181356" cy="138037"/>
            </a:xfrm>
            <a:custGeom>
              <a:avLst/>
              <a:gdLst/>
              <a:ahLst/>
              <a:cxnLst/>
              <a:rect l="l" t="t" r="r" b="b"/>
              <a:pathLst>
                <a:path w="4040" h="3075" extrusionOk="0">
                  <a:moveTo>
                    <a:pt x="1601" y="1"/>
                  </a:moveTo>
                  <a:cubicBezTo>
                    <a:pt x="1505" y="1"/>
                    <a:pt x="1402" y="26"/>
                    <a:pt x="1319" y="71"/>
                  </a:cubicBezTo>
                  <a:lnTo>
                    <a:pt x="1326" y="71"/>
                  </a:lnTo>
                  <a:cubicBezTo>
                    <a:pt x="1274" y="103"/>
                    <a:pt x="1230" y="141"/>
                    <a:pt x="1191" y="186"/>
                  </a:cubicBezTo>
                  <a:cubicBezTo>
                    <a:pt x="1153" y="231"/>
                    <a:pt x="1121" y="289"/>
                    <a:pt x="1102" y="353"/>
                  </a:cubicBezTo>
                  <a:cubicBezTo>
                    <a:pt x="1082" y="429"/>
                    <a:pt x="1070" y="506"/>
                    <a:pt x="1076" y="583"/>
                  </a:cubicBezTo>
                  <a:cubicBezTo>
                    <a:pt x="1076" y="692"/>
                    <a:pt x="1089" y="794"/>
                    <a:pt x="1114" y="897"/>
                  </a:cubicBezTo>
                  <a:cubicBezTo>
                    <a:pt x="1166" y="1114"/>
                    <a:pt x="1255" y="1313"/>
                    <a:pt x="1377" y="1498"/>
                  </a:cubicBezTo>
                  <a:cubicBezTo>
                    <a:pt x="1460" y="1620"/>
                    <a:pt x="1550" y="1735"/>
                    <a:pt x="1646" y="1844"/>
                  </a:cubicBezTo>
                  <a:cubicBezTo>
                    <a:pt x="1377" y="1793"/>
                    <a:pt x="1095" y="1754"/>
                    <a:pt x="826" y="1722"/>
                  </a:cubicBezTo>
                  <a:cubicBezTo>
                    <a:pt x="609" y="1690"/>
                    <a:pt x="385" y="1665"/>
                    <a:pt x="167" y="1626"/>
                  </a:cubicBezTo>
                  <a:lnTo>
                    <a:pt x="148" y="1626"/>
                  </a:lnTo>
                  <a:lnTo>
                    <a:pt x="135" y="1639"/>
                  </a:lnTo>
                  <a:cubicBezTo>
                    <a:pt x="122" y="1658"/>
                    <a:pt x="109" y="1677"/>
                    <a:pt x="103" y="1697"/>
                  </a:cubicBezTo>
                  <a:lnTo>
                    <a:pt x="103" y="1690"/>
                  </a:lnTo>
                  <a:cubicBezTo>
                    <a:pt x="84" y="1722"/>
                    <a:pt x="65" y="1754"/>
                    <a:pt x="52" y="1786"/>
                  </a:cubicBezTo>
                  <a:cubicBezTo>
                    <a:pt x="45" y="1812"/>
                    <a:pt x="33" y="1844"/>
                    <a:pt x="26" y="1869"/>
                  </a:cubicBezTo>
                  <a:lnTo>
                    <a:pt x="26" y="1863"/>
                  </a:lnTo>
                  <a:cubicBezTo>
                    <a:pt x="13" y="1895"/>
                    <a:pt x="7" y="1927"/>
                    <a:pt x="7" y="1953"/>
                  </a:cubicBezTo>
                  <a:cubicBezTo>
                    <a:pt x="1" y="1983"/>
                    <a:pt x="1" y="2014"/>
                    <a:pt x="1" y="2045"/>
                  </a:cubicBezTo>
                  <a:lnTo>
                    <a:pt x="1" y="2045"/>
                  </a:lnTo>
                  <a:cubicBezTo>
                    <a:pt x="1" y="2044"/>
                    <a:pt x="1" y="2043"/>
                    <a:pt x="1" y="2042"/>
                  </a:cubicBezTo>
                  <a:lnTo>
                    <a:pt x="1" y="2049"/>
                  </a:lnTo>
                  <a:cubicBezTo>
                    <a:pt x="1" y="2047"/>
                    <a:pt x="1" y="2046"/>
                    <a:pt x="1" y="2045"/>
                  </a:cubicBezTo>
                  <a:lnTo>
                    <a:pt x="1" y="2045"/>
                  </a:lnTo>
                  <a:cubicBezTo>
                    <a:pt x="1" y="2070"/>
                    <a:pt x="1" y="2095"/>
                    <a:pt x="7" y="2125"/>
                  </a:cubicBezTo>
                  <a:cubicBezTo>
                    <a:pt x="7" y="2151"/>
                    <a:pt x="13" y="2177"/>
                    <a:pt x="20" y="2202"/>
                  </a:cubicBezTo>
                  <a:lnTo>
                    <a:pt x="20" y="2196"/>
                  </a:lnTo>
                  <a:lnTo>
                    <a:pt x="26" y="2215"/>
                  </a:lnTo>
                  <a:cubicBezTo>
                    <a:pt x="282" y="2349"/>
                    <a:pt x="551" y="2477"/>
                    <a:pt x="826" y="2593"/>
                  </a:cubicBezTo>
                  <a:cubicBezTo>
                    <a:pt x="1159" y="2733"/>
                    <a:pt x="1498" y="2849"/>
                    <a:pt x="1844" y="2938"/>
                  </a:cubicBezTo>
                  <a:cubicBezTo>
                    <a:pt x="2017" y="2983"/>
                    <a:pt x="2190" y="3021"/>
                    <a:pt x="2369" y="3047"/>
                  </a:cubicBezTo>
                  <a:cubicBezTo>
                    <a:pt x="2506" y="3063"/>
                    <a:pt x="2643" y="3074"/>
                    <a:pt x="2780" y="3074"/>
                  </a:cubicBezTo>
                  <a:cubicBezTo>
                    <a:pt x="2809" y="3074"/>
                    <a:pt x="2839" y="3074"/>
                    <a:pt x="2868" y="3073"/>
                  </a:cubicBezTo>
                  <a:lnTo>
                    <a:pt x="2894" y="3073"/>
                  </a:lnTo>
                  <a:cubicBezTo>
                    <a:pt x="2904" y="3073"/>
                    <a:pt x="2915" y="3073"/>
                    <a:pt x="2925" y="3073"/>
                  </a:cubicBezTo>
                  <a:cubicBezTo>
                    <a:pt x="3208" y="3073"/>
                    <a:pt x="3479" y="2990"/>
                    <a:pt x="3719" y="2836"/>
                  </a:cubicBezTo>
                  <a:cubicBezTo>
                    <a:pt x="3777" y="2797"/>
                    <a:pt x="3828" y="2746"/>
                    <a:pt x="3873" y="2695"/>
                  </a:cubicBezTo>
                  <a:cubicBezTo>
                    <a:pt x="3911" y="2644"/>
                    <a:pt x="3943" y="2586"/>
                    <a:pt x="3969" y="2522"/>
                  </a:cubicBezTo>
                  <a:cubicBezTo>
                    <a:pt x="4020" y="2394"/>
                    <a:pt x="4039" y="2260"/>
                    <a:pt x="4033" y="2125"/>
                  </a:cubicBezTo>
                  <a:cubicBezTo>
                    <a:pt x="4020" y="1972"/>
                    <a:pt x="3995" y="1818"/>
                    <a:pt x="3943" y="1677"/>
                  </a:cubicBezTo>
                  <a:cubicBezTo>
                    <a:pt x="3892" y="1524"/>
                    <a:pt x="3828" y="1370"/>
                    <a:pt x="3758" y="1229"/>
                  </a:cubicBezTo>
                  <a:cubicBezTo>
                    <a:pt x="3713" y="1153"/>
                    <a:pt x="3674" y="1076"/>
                    <a:pt x="3630" y="1005"/>
                  </a:cubicBezTo>
                  <a:cubicBezTo>
                    <a:pt x="3630" y="999"/>
                    <a:pt x="3630" y="986"/>
                    <a:pt x="3623" y="980"/>
                  </a:cubicBezTo>
                  <a:cubicBezTo>
                    <a:pt x="3610" y="967"/>
                    <a:pt x="3604" y="961"/>
                    <a:pt x="3591" y="948"/>
                  </a:cubicBezTo>
                  <a:cubicBezTo>
                    <a:pt x="3553" y="890"/>
                    <a:pt x="3514" y="833"/>
                    <a:pt x="3476" y="775"/>
                  </a:cubicBezTo>
                  <a:cubicBezTo>
                    <a:pt x="3431" y="717"/>
                    <a:pt x="3374" y="653"/>
                    <a:pt x="3322" y="589"/>
                  </a:cubicBezTo>
                  <a:cubicBezTo>
                    <a:pt x="3278" y="538"/>
                    <a:pt x="3226" y="493"/>
                    <a:pt x="3182" y="449"/>
                  </a:cubicBezTo>
                  <a:cubicBezTo>
                    <a:pt x="3169" y="442"/>
                    <a:pt x="3162" y="436"/>
                    <a:pt x="3150" y="436"/>
                  </a:cubicBezTo>
                  <a:cubicBezTo>
                    <a:pt x="3137" y="436"/>
                    <a:pt x="3130" y="442"/>
                    <a:pt x="3124" y="449"/>
                  </a:cubicBezTo>
                  <a:cubicBezTo>
                    <a:pt x="3118" y="461"/>
                    <a:pt x="3111" y="468"/>
                    <a:pt x="3111" y="481"/>
                  </a:cubicBezTo>
                  <a:cubicBezTo>
                    <a:pt x="3111" y="493"/>
                    <a:pt x="3118" y="500"/>
                    <a:pt x="3124" y="506"/>
                  </a:cubicBezTo>
                  <a:cubicBezTo>
                    <a:pt x="3182" y="557"/>
                    <a:pt x="3239" y="615"/>
                    <a:pt x="3284" y="673"/>
                  </a:cubicBezTo>
                  <a:lnTo>
                    <a:pt x="3310" y="705"/>
                  </a:lnTo>
                  <a:lnTo>
                    <a:pt x="3322" y="717"/>
                  </a:lnTo>
                  <a:cubicBezTo>
                    <a:pt x="3079" y="538"/>
                    <a:pt x="2823" y="391"/>
                    <a:pt x="2548" y="269"/>
                  </a:cubicBezTo>
                  <a:cubicBezTo>
                    <a:pt x="2401" y="199"/>
                    <a:pt x="2247" y="135"/>
                    <a:pt x="2087" y="84"/>
                  </a:cubicBezTo>
                  <a:cubicBezTo>
                    <a:pt x="1953" y="39"/>
                    <a:pt x="1812" y="13"/>
                    <a:pt x="1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" name="Google Shape;4102;p50"/>
            <p:cNvSpPr/>
            <p:nvPr/>
          </p:nvSpPr>
          <p:spPr>
            <a:xfrm>
              <a:off x="2041164" y="4085834"/>
              <a:ext cx="109801" cy="110564"/>
            </a:xfrm>
            <a:custGeom>
              <a:avLst/>
              <a:gdLst/>
              <a:ahLst/>
              <a:cxnLst/>
              <a:rect l="l" t="t" r="r" b="b"/>
              <a:pathLst>
                <a:path w="2446" h="2463" extrusionOk="0">
                  <a:moveTo>
                    <a:pt x="1466" y="1"/>
                  </a:moveTo>
                  <a:cubicBezTo>
                    <a:pt x="1447" y="1"/>
                    <a:pt x="1428" y="20"/>
                    <a:pt x="1428" y="39"/>
                  </a:cubicBezTo>
                  <a:cubicBezTo>
                    <a:pt x="1415" y="199"/>
                    <a:pt x="1428" y="359"/>
                    <a:pt x="1460" y="513"/>
                  </a:cubicBezTo>
                  <a:cubicBezTo>
                    <a:pt x="1492" y="673"/>
                    <a:pt x="1543" y="826"/>
                    <a:pt x="1607" y="974"/>
                  </a:cubicBezTo>
                  <a:cubicBezTo>
                    <a:pt x="1677" y="1121"/>
                    <a:pt x="1754" y="1262"/>
                    <a:pt x="1844" y="1402"/>
                  </a:cubicBezTo>
                  <a:cubicBezTo>
                    <a:pt x="1927" y="1530"/>
                    <a:pt x="2016" y="1652"/>
                    <a:pt x="2112" y="1774"/>
                  </a:cubicBezTo>
                  <a:lnTo>
                    <a:pt x="2106" y="1767"/>
                  </a:lnTo>
                  <a:lnTo>
                    <a:pt x="2106" y="1767"/>
                  </a:lnTo>
                  <a:cubicBezTo>
                    <a:pt x="2151" y="1825"/>
                    <a:pt x="2196" y="1882"/>
                    <a:pt x="2234" y="1940"/>
                  </a:cubicBezTo>
                  <a:cubicBezTo>
                    <a:pt x="2279" y="1998"/>
                    <a:pt x="2311" y="2055"/>
                    <a:pt x="2336" y="2119"/>
                  </a:cubicBezTo>
                  <a:lnTo>
                    <a:pt x="2336" y="2113"/>
                  </a:lnTo>
                  <a:cubicBezTo>
                    <a:pt x="2349" y="2138"/>
                    <a:pt x="2356" y="2170"/>
                    <a:pt x="2362" y="2202"/>
                  </a:cubicBezTo>
                  <a:cubicBezTo>
                    <a:pt x="2368" y="2215"/>
                    <a:pt x="2368" y="2234"/>
                    <a:pt x="2362" y="2247"/>
                  </a:cubicBezTo>
                  <a:cubicBezTo>
                    <a:pt x="2362" y="2260"/>
                    <a:pt x="2362" y="2266"/>
                    <a:pt x="2356" y="2273"/>
                  </a:cubicBezTo>
                  <a:cubicBezTo>
                    <a:pt x="2356" y="2286"/>
                    <a:pt x="2349" y="2292"/>
                    <a:pt x="2343" y="2298"/>
                  </a:cubicBezTo>
                  <a:cubicBezTo>
                    <a:pt x="2336" y="2305"/>
                    <a:pt x="2330" y="2311"/>
                    <a:pt x="2324" y="2318"/>
                  </a:cubicBezTo>
                  <a:cubicBezTo>
                    <a:pt x="2304" y="2330"/>
                    <a:pt x="2292" y="2337"/>
                    <a:pt x="2272" y="2343"/>
                  </a:cubicBezTo>
                  <a:cubicBezTo>
                    <a:pt x="2234" y="2362"/>
                    <a:pt x="2196" y="2369"/>
                    <a:pt x="2151" y="2375"/>
                  </a:cubicBezTo>
                  <a:lnTo>
                    <a:pt x="2157" y="2375"/>
                  </a:lnTo>
                  <a:cubicBezTo>
                    <a:pt x="2105" y="2383"/>
                    <a:pt x="2050" y="2386"/>
                    <a:pt x="1996" y="2386"/>
                  </a:cubicBezTo>
                  <a:cubicBezTo>
                    <a:pt x="1957" y="2386"/>
                    <a:pt x="1919" y="2384"/>
                    <a:pt x="1882" y="2382"/>
                  </a:cubicBezTo>
                  <a:cubicBezTo>
                    <a:pt x="1780" y="2382"/>
                    <a:pt x="1677" y="2369"/>
                    <a:pt x="1575" y="2356"/>
                  </a:cubicBezTo>
                  <a:lnTo>
                    <a:pt x="1581" y="2356"/>
                  </a:lnTo>
                  <a:cubicBezTo>
                    <a:pt x="1050" y="2286"/>
                    <a:pt x="544" y="2100"/>
                    <a:pt x="19" y="1985"/>
                  </a:cubicBezTo>
                  <a:cubicBezTo>
                    <a:pt x="13" y="2004"/>
                    <a:pt x="7" y="2030"/>
                    <a:pt x="0" y="2055"/>
                  </a:cubicBezTo>
                  <a:lnTo>
                    <a:pt x="0" y="2062"/>
                  </a:lnTo>
                  <a:cubicBezTo>
                    <a:pt x="397" y="2145"/>
                    <a:pt x="781" y="2273"/>
                    <a:pt x="1178" y="2362"/>
                  </a:cubicBezTo>
                  <a:cubicBezTo>
                    <a:pt x="1402" y="2414"/>
                    <a:pt x="1632" y="2452"/>
                    <a:pt x="1869" y="2458"/>
                  </a:cubicBezTo>
                  <a:cubicBezTo>
                    <a:pt x="1914" y="2461"/>
                    <a:pt x="1958" y="2463"/>
                    <a:pt x="2002" y="2463"/>
                  </a:cubicBezTo>
                  <a:cubicBezTo>
                    <a:pt x="2064" y="2463"/>
                    <a:pt x="2125" y="2460"/>
                    <a:pt x="2189" y="2452"/>
                  </a:cubicBezTo>
                  <a:cubicBezTo>
                    <a:pt x="2253" y="2439"/>
                    <a:pt x="2317" y="2420"/>
                    <a:pt x="2375" y="2375"/>
                  </a:cubicBezTo>
                  <a:cubicBezTo>
                    <a:pt x="2394" y="2362"/>
                    <a:pt x="2413" y="2343"/>
                    <a:pt x="2426" y="2318"/>
                  </a:cubicBezTo>
                  <a:cubicBezTo>
                    <a:pt x="2432" y="2292"/>
                    <a:pt x="2445" y="2266"/>
                    <a:pt x="2445" y="2241"/>
                  </a:cubicBezTo>
                  <a:cubicBezTo>
                    <a:pt x="2445" y="2209"/>
                    <a:pt x="2445" y="2183"/>
                    <a:pt x="2432" y="2151"/>
                  </a:cubicBezTo>
                  <a:cubicBezTo>
                    <a:pt x="2426" y="2119"/>
                    <a:pt x="2413" y="2087"/>
                    <a:pt x="2400" y="2062"/>
                  </a:cubicBezTo>
                  <a:cubicBezTo>
                    <a:pt x="2368" y="1991"/>
                    <a:pt x="2330" y="1927"/>
                    <a:pt x="2285" y="1870"/>
                  </a:cubicBezTo>
                  <a:cubicBezTo>
                    <a:pt x="2234" y="1799"/>
                    <a:pt x="2183" y="1735"/>
                    <a:pt x="2132" y="1665"/>
                  </a:cubicBezTo>
                  <a:lnTo>
                    <a:pt x="2132" y="1665"/>
                  </a:lnTo>
                  <a:lnTo>
                    <a:pt x="2138" y="1671"/>
                  </a:lnTo>
                  <a:cubicBezTo>
                    <a:pt x="1946" y="1434"/>
                    <a:pt x="1786" y="1172"/>
                    <a:pt x="1664" y="890"/>
                  </a:cubicBezTo>
                  <a:lnTo>
                    <a:pt x="1664" y="884"/>
                  </a:lnTo>
                  <a:cubicBezTo>
                    <a:pt x="1594" y="724"/>
                    <a:pt x="1549" y="551"/>
                    <a:pt x="1524" y="378"/>
                  </a:cubicBezTo>
                  <a:cubicBezTo>
                    <a:pt x="1524" y="385"/>
                    <a:pt x="1524" y="385"/>
                    <a:pt x="1524" y="391"/>
                  </a:cubicBezTo>
                  <a:cubicBezTo>
                    <a:pt x="1511" y="276"/>
                    <a:pt x="1504" y="154"/>
                    <a:pt x="1511" y="39"/>
                  </a:cubicBezTo>
                  <a:cubicBezTo>
                    <a:pt x="1511" y="20"/>
                    <a:pt x="1492" y="1"/>
                    <a:pt x="14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" name="Google Shape;4103;p50"/>
            <p:cNvSpPr/>
            <p:nvPr/>
          </p:nvSpPr>
          <p:spPr>
            <a:xfrm>
              <a:off x="2115543" y="412547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5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" name="Google Shape;4104;p50"/>
            <p:cNvSpPr/>
            <p:nvPr/>
          </p:nvSpPr>
          <p:spPr>
            <a:xfrm>
              <a:off x="1929123" y="3872975"/>
              <a:ext cx="69580" cy="55753"/>
            </a:xfrm>
            <a:custGeom>
              <a:avLst/>
              <a:gdLst/>
              <a:ahLst/>
              <a:cxnLst/>
              <a:rect l="l" t="t" r="r" b="b"/>
              <a:pathLst>
                <a:path w="1550" h="1242" extrusionOk="0">
                  <a:moveTo>
                    <a:pt x="807" y="0"/>
                  </a:moveTo>
                  <a:cubicBezTo>
                    <a:pt x="794" y="6"/>
                    <a:pt x="781" y="13"/>
                    <a:pt x="768" y="26"/>
                  </a:cubicBezTo>
                  <a:cubicBezTo>
                    <a:pt x="749" y="38"/>
                    <a:pt x="736" y="51"/>
                    <a:pt x="730" y="70"/>
                  </a:cubicBezTo>
                  <a:cubicBezTo>
                    <a:pt x="711" y="102"/>
                    <a:pt x="698" y="147"/>
                    <a:pt x="691" y="186"/>
                  </a:cubicBezTo>
                  <a:cubicBezTo>
                    <a:pt x="685" y="250"/>
                    <a:pt x="691" y="314"/>
                    <a:pt x="711" y="371"/>
                  </a:cubicBezTo>
                  <a:cubicBezTo>
                    <a:pt x="691" y="365"/>
                    <a:pt x="666" y="352"/>
                    <a:pt x="647" y="346"/>
                  </a:cubicBezTo>
                  <a:cubicBezTo>
                    <a:pt x="583" y="320"/>
                    <a:pt x="519" y="301"/>
                    <a:pt x="455" y="282"/>
                  </a:cubicBezTo>
                  <a:cubicBezTo>
                    <a:pt x="416" y="269"/>
                    <a:pt x="371" y="269"/>
                    <a:pt x="333" y="269"/>
                  </a:cubicBezTo>
                  <a:cubicBezTo>
                    <a:pt x="314" y="269"/>
                    <a:pt x="301" y="269"/>
                    <a:pt x="282" y="275"/>
                  </a:cubicBezTo>
                  <a:cubicBezTo>
                    <a:pt x="263" y="275"/>
                    <a:pt x="243" y="288"/>
                    <a:pt x="224" y="301"/>
                  </a:cubicBezTo>
                  <a:cubicBezTo>
                    <a:pt x="205" y="314"/>
                    <a:pt x="192" y="333"/>
                    <a:pt x="186" y="358"/>
                  </a:cubicBezTo>
                  <a:cubicBezTo>
                    <a:pt x="179" y="378"/>
                    <a:pt x="179" y="397"/>
                    <a:pt x="186" y="422"/>
                  </a:cubicBezTo>
                  <a:cubicBezTo>
                    <a:pt x="186" y="442"/>
                    <a:pt x="199" y="461"/>
                    <a:pt x="211" y="474"/>
                  </a:cubicBezTo>
                  <a:cubicBezTo>
                    <a:pt x="250" y="518"/>
                    <a:pt x="288" y="550"/>
                    <a:pt x="339" y="570"/>
                  </a:cubicBezTo>
                  <a:lnTo>
                    <a:pt x="397" y="602"/>
                  </a:lnTo>
                  <a:lnTo>
                    <a:pt x="295" y="602"/>
                  </a:lnTo>
                  <a:cubicBezTo>
                    <a:pt x="237" y="608"/>
                    <a:pt x="173" y="614"/>
                    <a:pt x="115" y="640"/>
                  </a:cubicBezTo>
                  <a:cubicBezTo>
                    <a:pt x="64" y="653"/>
                    <a:pt x="26" y="691"/>
                    <a:pt x="7" y="743"/>
                  </a:cubicBezTo>
                  <a:cubicBezTo>
                    <a:pt x="0" y="762"/>
                    <a:pt x="0" y="787"/>
                    <a:pt x="7" y="813"/>
                  </a:cubicBezTo>
                  <a:cubicBezTo>
                    <a:pt x="13" y="826"/>
                    <a:pt x="13" y="839"/>
                    <a:pt x="19" y="845"/>
                  </a:cubicBezTo>
                  <a:cubicBezTo>
                    <a:pt x="32" y="858"/>
                    <a:pt x="39" y="871"/>
                    <a:pt x="51" y="877"/>
                  </a:cubicBezTo>
                  <a:cubicBezTo>
                    <a:pt x="71" y="896"/>
                    <a:pt x="90" y="909"/>
                    <a:pt x="115" y="922"/>
                  </a:cubicBezTo>
                  <a:cubicBezTo>
                    <a:pt x="141" y="935"/>
                    <a:pt x="173" y="941"/>
                    <a:pt x="205" y="947"/>
                  </a:cubicBezTo>
                  <a:cubicBezTo>
                    <a:pt x="275" y="960"/>
                    <a:pt x="346" y="967"/>
                    <a:pt x="416" y="967"/>
                  </a:cubicBezTo>
                  <a:lnTo>
                    <a:pt x="435" y="967"/>
                  </a:lnTo>
                  <a:cubicBezTo>
                    <a:pt x="397" y="979"/>
                    <a:pt x="359" y="992"/>
                    <a:pt x="320" y="1011"/>
                  </a:cubicBezTo>
                  <a:cubicBezTo>
                    <a:pt x="282" y="1024"/>
                    <a:pt x="243" y="1043"/>
                    <a:pt x="211" y="1063"/>
                  </a:cubicBezTo>
                  <a:cubicBezTo>
                    <a:pt x="192" y="1075"/>
                    <a:pt x="154" y="1101"/>
                    <a:pt x="160" y="1146"/>
                  </a:cubicBezTo>
                  <a:cubicBezTo>
                    <a:pt x="167" y="1159"/>
                    <a:pt x="173" y="1178"/>
                    <a:pt x="186" y="1184"/>
                  </a:cubicBezTo>
                  <a:cubicBezTo>
                    <a:pt x="205" y="1197"/>
                    <a:pt x="218" y="1203"/>
                    <a:pt x="237" y="1210"/>
                  </a:cubicBezTo>
                  <a:cubicBezTo>
                    <a:pt x="307" y="1229"/>
                    <a:pt x="378" y="1242"/>
                    <a:pt x="455" y="1242"/>
                  </a:cubicBezTo>
                  <a:lnTo>
                    <a:pt x="480" y="1242"/>
                  </a:lnTo>
                  <a:cubicBezTo>
                    <a:pt x="551" y="1235"/>
                    <a:pt x="627" y="1229"/>
                    <a:pt x="704" y="1216"/>
                  </a:cubicBezTo>
                  <a:lnTo>
                    <a:pt x="736" y="1210"/>
                  </a:lnTo>
                  <a:cubicBezTo>
                    <a:pt x="807" y="1197"/>
                    <a:pt x="877" y="1184"/>
                    <a:pt x="947" y="1184"/>
                  </a:cubicBezTo>
                  <a:lnTo>
                    <a:pt x="1018" y="1184"/>
                  </a:lnTo>
                  <a:cubicBezTo>
                    <a:pt x="1050" y="1184"/>
                    <a:pt x="1088" y="1191"/>
                    <a:pt x="1120" y="1203"/>
                  </a:cubicBezTo>
                  <a:lnTo>
                    <a:pt x="1133" y="1203"/>
                  </a:lnTo>
                  <a:cubicBezTo>
                    <a:pt x="1146" y="1197"/>
                    <a:pt x="1159" y="1191"/>
                    <a:pt x="1165" y="1171"/>
                  </a:cubicBezTo>
                  <a:cubicBezTo>
                    <a:pt x="1223" y="1159"/>
                    <a:pt x="1280" y="1146"/>
                    <a:pt x="1331" y="1127"/>
                  </a:cubicBezTo>
                  <a:cubicBezTo>
                    <a:pt x="1370" y="1107"/>
                    <a:pt x="1408" y="1088"/>
                    <a:pt x="1440" y="1063"/>
                  </a:cubicBezTo>
                  <a:cubicBezTo>
                    <a:pt x="1479" y="1037"/>
                    <a:pt x="1504" y="1005"/>
                    <a:pt x="1523" y="967"/>
                  </a:cubicBezTo>
                  <a:cubicBezTo>
                    <a:pt x="1543" y="928"/>
                    <a:pt x="1549" y="883"/>
                    <a:pt x="1543" y="845"/>
                  </a:cubicBezTo>
                  <a:cubicBezTo>
                    <a:pt x="1536" y="787"/>
                    <a:pt x="1523" y="743"/>
                    <a:pt x="1491" y="698"/>
                  </a:cubicBezTo>
                  <a:cubicBezTo>
                    <a:pt x="1479" y="672"/>
                    <a:pt x="1459" y="653"/>
                    <a:pt x="1440" y="640"/>
                  </a:cubicBezTo>
                  <a:cubicBezTo>
                    <a:pt x="1421" y="614"/>
                    <a:pt x="1402" y="589"/>
                    <a:pt x="1376" y="570"/>
                  </a:cubicBezTo>
                  <a:lnTo>
                    <a:pt x="1338" y="531"/>
                  </a:lnTo>
                  <a:cubicBezTo>
                    <a:pt x="1306" y="506"/>
                    <a:pt x="1280" y="474"/>
                    <a:pt x="1248" y="448"/>
                  </a:cubicBezTo>
                  <a:cubicBezTo>
                    <a:pt x="1210" y="390"/>
                    <a:pt x="1171" y="339"/>
                    <a:pt x="1146" y="282"/>
                  </a:cubicBezTo>
                  <a:cubicBezTo>
                    <a:pt x="1120" y="230"/>
                    <a:pt x="1088" y="179"/>
                    <a:pt x="1056" y="134"/>
                  </a:cubicBezTo>
                  <a:cubicBezTo>
                    <a:pt x="1024" y="90"/>
                    <a:pt x="979" y="51"/>
                    <a:pt x="928" y="26"/>
                  </a:cubicBezTo>
                  <a:cubicBezTo>
                    <a:pt x="909" y="13"/>
                    <a:pt x="890" y="6"/>
                    <a:pt x="871" y="0"/>
                  </a:cubicBez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" name="Google Shape;4105;p50"/>
            <p:cNvSpPr/>
            <p:nvPr/>
          </p:nvSpPr>
          <p:spPr>
            <a:xfrm>
              <a:off x="2327863" y="3847659"/>
              <a:ext cx="68457" cy="55215"/>
            </a:xfrm>
            <a:custGeom>
              <a:avLst/>
              <a:gdLst/>
              <a:ahLst/>
              <a:cxnLst/>
              <a:rect l="l" t="t" r="r" b="b"/>
              <a:pathLst>
                <a:path w="1525" h="1230" extrusionOk="0">
                  <a:moveTo>
                    <a:pt x="564" y="1"/>
                  </a:moveTo>
                  <a:cubicBezTo>
                    <a:pt x="558" y="1"/>
                    <a:pt x="551" y="1"/>
                    <a:pt x="538" y="7"/>
                  </a:cubicBezTo>
                  <a:cubicBezTo>
                    <a:pt x="519" y="14"/>
                    <a:pt x="500" y="20"/>
                    <a:pt x="487" y="39"/>
                  </a:cubicBezTo>
                  <a:cubicBezTo>
                    <a:pt x="442" y="71"/>
                    <a:pt x="404" y="116"/>
                    <a:pt x="378" y="167"/>
                  </a:cubicBezTo>
                  <a:cubicBezTo>
                    <a:pt x="353" y="218"/>
                    <a:pt x="327" y="270"/>
                    <a:pt x="314" y="327"/>
                  </a:cubicBezTo>
                  <a:cubicBezTo>
                    <a:pt x="295" y="391"/>
                    <a:pt x="263" y="449"/>
                    <a:pt x="231" y="506"/>
                  </a:cubicBezTo>
                  <a:cubicBezTo>
                    <a:pt x="212" y="538"/>
                    <a:pt x="186" y="570"/>
                    <a:pt x="161" y="602"/>
                  </a:cubicBezTo>
                  <a:lnTo>
                    <a:pt x="129" y="647"/>
                  </a:lnTo>
                  <a:cubicBezTo>
                    <a:pt x="110" y="673"/>
                    <a:pt x="90" y="698"/>
                    <a:pt x="71" y="724"/>
                  </a:cubicBezTo>
                  <a:cubicBezTo>
                    <a:pt x="58" y="743"/>
                    <a:pt x="46" y="769"/>
                    <a:pt x="33" y="794"/>
                  </a:cubicBezTo>
                  <a:cubicBezTo>
                    <a:pt x="14" y="839"/>
                    <a:pt x="1" y="890"/>
                    <a:pt x="7" y="948"/>
                  </a:cubicBezTo>
                  <a:cubicBezTo>
                    <a:pt x="7" y="986"/>
                    <a:pt x="20" y="1025"/>
                    <a:pt x="46" y="1063"/>
                  </a:cubicBezTo>
                  <a:cubicBezTo>
                    <a:pt x="71" y="1095"/>
                    <a:pt x="103" y="1121"/>
                    <a:pt x="142" y="1140"/>
                  </a:cubicBezTo>
                  <a:cubicBezTo>
                    <a:pt x="180" y="1159"/>
                    <a:pt x="218" y="1178"/>
                    <a:pt x="263" y="1185"/>
                  </a:cubicBezTo>
                  <a:cubicBezTo>
                    <a:pt x="321" y="1198"/>
                    <a:pt x="372" y="1204"/>
                    <a:pt x="430" y="1204"/>
                  </a:cubicBezTo>
                  <a:cubicBezTo>
                    <a:pt x="442" y="1223"/>
                    <a:pt x="455" y="1230"/>
                    <a:pt x="474" y="1230"/>
                  </a:cubicBezTo>
                  <a:lnTo>
                    <a:pt x="481" y="1230"/>
                  </a:lnTo>
                  <a:cubicBezTo>
                    <a:pt x="513" y="1217"/>
                    <a:pt x="551" y="1204"/>
                    <a:pt x="583" y="1198"/>
                  </a:cubicBezTo>
                  <a:cubicBezTo>
                    <a:pt x="602" y="1191"/>
                    <a:pt x="628" y="1185"/>
                    <a:pt x="654" y="1185"/>
                  </a:cubicBezTo>
                  <a:cubicBezTo>
                    <a:pt x="724" y="1178"/>
                    <a:pt x="794" y="1172"/>
                    <a:pt x="865" y="1172"/>
                  </a:cubicBezTo>
                  <a:lnTo>
                    <a:pt x="897" y="1172"/>
                  </a:lnTo>
                  <a:cubicBezTo>
                    <a:pt x="974" y="1172"/>
                    <a:pt x="1050" y="1172"/>
                    <a:pt x="1121" y="1166"/>
                  </a:cubicBezTo>
                  <a:lnTo>
                    <a:pt x="1153" y="1166"/>
                  </a:lnTo>
                  <a:cubicBezTo>
                    <a:pt x="1223" y="1153"/>
                    <a:pt x="1294" y="1134"/>
                    <a:pt x="1358" y="1102"/>
                  </a:cubicBezTo>
                  <a:cubicBezTo>
                    <a:pt x="1377" y="1089"/>
                    <a:pt x="1390" y="1082"/>
                    <a:pt x="1403" y="1070"/>
                  </a:cubicBezTo>
                  <a:cubicBezTo>
                    <a:pt x="1415" y="1057"/>
                    <a:pt x="1422" y="1038"/>
                    <a:pt x="1422" y="1025"/>
                  </a:cubicBezTo>
                  <a:cubicBezTo>
                    <a:pt x="1422" y="986"/>
                    <a:pt x="1377" y="961"/>
                    <a:pt x="1364" y="954"/>
                  </a:cubicBezTo>
                  <a:cubicBezTo>
                    <a:pt x="1326" y="942"/>
                    <a:pt x="1287" y="929"/>
                    <a:pt x="1249" y="922"/>
                  </a:cubicBezTo>
                  <a:cubicBezTo>
                    <a:pt x="1204" y="910"/>
                    <a:pt x="1166" y="903"/>
                    <a:pt x="1127" y="897"/>
                  </a:cubicBezTo>
                  <a:lnTo>
                    <a:pt x="1140" y="897"/>
                  </a:lnTo>
                  <a:cubicBezTo>
                    <a:pt x="1211" y="884"/>
                    <a:pt x="1281" y="865"/>
                    <a:pt x="1345" y="846"/>
                  </a:cubicBezTo>
                  <a:cubicBezTo>
                    <a:pt x="1377" y="833"/>
                    <a:pt x="1403" y="820"/>
                    <a:pt x="1435" y="801"/>
                  </a:cubicBezTo>
                  <a:cubicBezTo>
                    <a:pt x="1454" y="788"/>
                    <a:pt x="1473" y="769"/>
                    <a:pt x="1492" y="750"/>
                  </a:cubicBezTo>
                  <a:cubicBezTo>
                    <a:pt x="1499" y="737"/>
                    <a:pt x="1505" y="724"/>
                    <a:pt x="1511" y="711"/>
                  </a:cubicBezTo>
                  <a:cubicBezTo>
                    <a:pt x="1518" y="705"/>
                    <a:pt x="1518" y="692"/>
                    <a:pt x="1524" y="679"/>
                  </a:cubicBezTo>
                  <a:cubicBezTo>
                    <a:pt x="1524" y="654"/>
                    <a:pt x="1518" y="628"/>
                    <a:pt x="1511" y="609"/>
                  </a:cubicBezTo>
                  <a:cubicBezTo>
                    <a:pt x="1486" y="564"/>
                    <a:pt x="1441" y="532"/>
                    <a:pt x="1390" y="526"/>
                  </a:cubicBezTo>
                  <a:cubicBezTo>
                    <a:pt x="1358" y="519"/>
                    <a:pt x="1326" y="516"/>
                    <a:pt x="1295" y="516"/>
                  </a:cubicBezTo>
                  <a:cubicBezTo>
                    <a:pt x="1263" y="516"/>
                    <a:pt x="1233" y="519"/>
                    <a:pt x="1204" y="526"/>
                  </a:cubicBezTo>
                  <a:lnTo>
                    <a:pt x="1178" y="526"/>
                  </a:lnTo>
                  <a:cubicBezTo>
                    <a:pt x="1153" y="526"/>
                    <a:pt x="1127" y="532"/>
                    <a:pt x="1102" y="538"/>
                  </a:cubicBezTo>
                  <a:cubicBezTo>
                    <a:pt x="1121" y="526"/>
                    <a:pt x="1140" y="506"/>
                    <a:pt x="1153" y="494"/>
                  </a:cubicBezTo>
                  <a:cubicBezTo>
                    <a:pt x="1198" y="462"/>
                    <a:pt x="1236" y="423"/>
                    <a:pt x="1262" y="378"/>
                  </a:cubicBezTo>
                  <a:cubicBezTo>
                    <a:pt x="1275" y="359"/>
                    <a:pt x="1281" y="340"/>
                    <a:pt x="1287" y="321"/>
                  </a:cubicBezTo>
                  <a:cubicBezTo>
                    <a:pt x="1287" y="295"/>
                    <a:pt x="1281" y="276"/>
                    <a:pt x="1275" y="257"/>
                  </a:cubicBezTo>
                  <a:cubicBezTo>
                    <a:pt x="1262" y="238"/>
                    <a:pt x="1243" y="218"/>
                    <a:pt x="1217" y="206"/>
                  </a:cubicBezTo>
                  <a:cubicBezTo>
                    <a:pt x="1198" y="199"/>
                    <a:pt x="1178" y="193"/>
                    <a:pt x="1159" y="193"/>
                  </a:cubicBezTo>
                  <a:cubicBezTo>
                    <a:pt x="1150" y="190"/>
                    <a:pt x="1142" y="188"/>
                    <a:pt x="1134" y="188"/>
                  </a:cubicBezTo>
                  <a:cubicBezTo>
                    <a:pt x="1127" y="188"/>
                    <a:pt x="1121" y="190"/>
                    <a:pt x="1114" y="193"/>
                  </a:cubicBezTo>
                  <a:cubicBezTo>
                    <a:pt x="1070" y="199"/>
                    <a:pt x="1031" y="212"/>
                    <a:pt x="993" y="225"/>
                  </a:cubicBezTo>
                  <a:cubicBezTo>
                    <a:pt x="929" y="250"/>
                    <a:pt x="871" y="282"/>
                    <a:pt x="814" y="314"/>
                  </a:cubicBezTo>
                  <a:cubicBezTo>
                    <a:pt x="794" y="327"/>
                    <a:pt x="769" y="340"/>
                    <a:pt x="750" y="359"/>
                  </a:cubicBezTo>
                  <a:cubicBezTo>
                    <a:pt x="762" y="295"/>
                    <a:pt x="756" y="231"/>
                    <a:pt x="743" y="167"/>
                  </a:cubicBezTo>
                  <a:cubicBezTo>
                    <a:pt x="730" y="129"/>
                    <a:pt x="711" y="90"/>
                    <a:pt x="686" y="58"/>
                  </a:cubicBezTo>
                  <a:cubicBezTo>
                    <a:pt x="673" y="46"/>
                    <a:pt x="660" y="33"/>
                    <a:pt x="641" y="20"/>
                  </a:cubicBezTo>
                  <a:cubicBezTo>
                    <a:pt x="628" y="14"/>
                    <a:pt x="615" y="7"/>
                    <a:pt x="596" y="7"/>
                  </a:cubicBezTo>
                  <a:lnTo>
                    <a:pt x="564" y="7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" name="Google Shape;4106;p50"/>
            <p:cNvSpPr/>
            <p:nvPr/>
          </p:nvSpPr>
          <p:spPr>
            <a:xfrm>
              <a:off x="1973069" y="3878721"/>
              <a:ext cx="385919" cy="263504"/>
            </a:xfrm>
            <a:custGeom>
              <a:avLst/>
              <a:gdLst/>
              <a:ahLst/>
              <a:cxnLst/>
              <a:rect l="l" t="t" r="r" b="b"/>
              <a:pathLst>
                <a:path w="8597" h="5870" extrusionOk="0">
                  <a:moveTo>
                    <a:pt x="7969" y="0"/>
                  </a:moveTo>
                  <a:lnTo>
                    <a:pt x="7969" y="6"/>
                  </a:lnTo>
                  <a:cubicBezTo>
                    <a:pt x="7962" y="6"/>
                    <a:pt x="7956" y="13"/>
                    <a:pt x="7950" y="13"/>
                  </a:cubicBezTo>
                  <a:lnTo>
                    <a:pt x="7924" y="13"/>
                  </a:lnTo>
                  <a:cubicBezTo>
                    <a:pt x="7252" y="371"/>
                    <a:pt x="6375" y="858"/>
                    <a:pt x="5582" y="1453"/>
                  </a:cubicBezTo>
                  <a:cubicBezTo>
                    <a:pt x="5319" y="1658"/>
                    <a:pt x="5063" y="1875"/>
                    <a:pt x="4820" y="2106"/>
                  </a:cubicBezTo>
                  <a:cubicBezTo>
                    <a:pt x="4801" y="2106"/>
                    <a:pt x="4788" y="2112"/>
                    <a:pt x="4781" y="2125"/>
                  </a:cubicBezTo>
                  <a:cubicBezTo>
                    <a:pt x="4762" y="2176"/>
                    <a:pt x="4724" y="2221"/>
                    <a:pt x="4679" y="2259"/>
                  </a:cubicBezTo>
                  <a:cubicBezTo>
                    <a:pt x="4647" y="2285"/>
                    <a:pt x="4615" y="2304"/>
                    <a:pt x="4577" y="2323"/>
                  </a:cubicBezTo>
                  <a:cubicBezTo>
                    <a:pt x="4525" y="2349"/>
                    <a:pt x="4474" y="2362"/>
                    <a:pt x="4417" y="2368"/>
                  </a:cubicBezTo>
                  <a:cubicBezTo>
                    <a:pt x="4385" y="2375"/>
                    <a:pt x="4359" y="2381"/>
                    <a:pt x="4327" y="2381"/>
                  </a:cubicBezTo>
                  <a:lnTo>
                    <a:pt x="4225" y="2381"/>
                  </a:lnTo>
                  <a:cubicBezTo>
                    <a:pt x="4148" y="2368"/>
                    <a:pt x="4071" y="2355"/>
                    <a:pt x="4001" y="2330"/>
                  </a:cubicBezTo>
                  <a:cubicBezTo>
                    <a:pt x="3943" y="2304"/>
                    <a:pt x="3892" y="2279"/>
                    <a:pt x="3847" y="2247"/>
                  </a:cubicBezTo>
                  <a:cubicBezTo>
                    <a:pt x="3828" y="2234"/>
                    <a:pt x="3815" y="2221"/>
                    <a:pt x="3796" y="2202"/>
                  </a:cubicBezTo>
                  <a:cubicBezTo>
                    <a:pt x="3796" y="2195"/>
                    <a:pt x="3789" y="2195"/>
                    <a:pt x="3783" y="2189"/>
                  </a:cubicBezTo>
                  <a:cubicBezTo>
                    <a:pt x="3738" y="2163"/>
                    <a:pt x="3687" y="2138"/>
                    <a:pt x="3623" y="2106"/>
                  </a:cubicBezTo>
                  <a:lnTo>
                    <a:pt x="3578" y="2087"/>
                  </a:lnTo>
                  <a:cubicBezTo>
                    <a:pt x="3533" y="2067"/>
                    <a:pt x="3489" y="2048"/>
                    <a:pt x="3450" y="2029"/>
                  </a:cubicBezTo>
                  <a:cubicBezTo>
                    <a:pt x="3335" y="1978"/>
                    <a:pt x="3226" y="1927"/>
                    <a:pt x="3117" y="1869"/>
                  </a:cubicBezTo>
                  <a:cubicBezTo>
                    <a:pt x="2919" y="1773"/>
                    <a:pt x="2714" y="1664"/>
                    <a:pt x="2458" y="1523"/>
                  </a:cubicBezTo>
                  <a:cubicBezTo>
                    <a:pt x="2209" y="1389"/>
                    <a:pt x="1959" y="1248"/>
                    <a:pt x="1716" y="1107"/>
                  </a:cubicBezTo>
                  <a:cubicBezTo>
                    <a:pt x="1536" y="1005"/>
                    <a:pt x="1351" y="903"/>
                    <a:pt x="1165" y="800"/>
                  </a:cubicBezTo>
                  <a:cubicBezTo>
                    <a:pt x="948" y="679"/>
                    <a:pt x="749" y="570"/>
                    <a:pt x="564" y="474"/>
                  </a:cubicBezTo>
                  <a:cubicBezTo>
                    <a:pt x="557" y="474"/>
                    <a:pt x="551" y="467"/>
                    <a:pt x="544" y="467"/>
                  </a:cubicBezTo>
                  <a:cubicBezTo>
                    <a:pt x="532" y="467"/>
                    <a:pt x="525" y="474"/>
                    <a:pt x="519" y="480"/>
                  </a:cubicBezTo>
                  <a:cubicBezTo>
                    <a:pt x="378" y="538"/>
                    <a:pt x="256" y="634"/>
                    <a:pt x="167" y="762"/>
                  </a:cubicBezTo>
                  <a:cubicBezTo>
                    <a:pt x="122" y="826"/>
                    <a:pt x="84" y="896"/>
                    <a:pt x="58" y="973"/>
                  </a:cubicBezTo>
                  <a:cubicBezTo>
                    <a:pt x="32" y="1037"/>
                    <a:pt x="20" y="1107"/>
                    <a:pt x="13" y="1178"/>
                  </a:cubicBezTo>
                  <a:cubicBezTo>
                    <a:pt x="0" y="1197"/>
                    <a:pt x="7" y="1229"/>
                    <a:pt x="26" y="1235"/>
                  </a:cubicBezTo>
                  <a:lnTo>
                    <a:pt x="224" y="1357"/>
                  </a:lnTo>
                  <a:cubicBezTo>
                    <a:pt x="640" y="1613"/>
                    <a:pt x="1076" y="1875"/>
                    <a:pt x="1479" y="2163"/>
                  </a:cubicBezTo>
                  <a:lnTo>
                    <a:pt x="1466" y="2157"/>
                  </a:lnTo>
                  <a:lnTo>
                    <a:pt x="1466" y="2157"/>
                  </a:lnTo>
                  <a:cubicBezTo>
                    <a:pt x="1863" y="2432"/>
                    <a:pt x="2221" y="2759"/>
                    <a:pt x="2535" y="3130"/>
                  </a:cubicBezTo>
                  <a:cubicBezTo>
                    <a:pt x="2573" y="3181"/>
                    <a:pt x="2612" y="3232"/>
                    <a:pt x="2650" y="3283"/>
                  </a:cubicBezTo>
                  <a:cubicBezTo>
                    <a:pt x="2669" y="3309"/>
                    <a:pt x="2689" y="3341"/>
                    <a:pt x="2708" y="3373"/>
                  </a:cubicBezTo>
                  <a:cubicBezTo>
                    <a:pt x="2733" y="3411"/>
                    <a:pt x="2753" y="3450"/>
                    <a:pt x="2772" y="3488"/>
                  </a:cubicBezTo>
                  <a:lnTo>
                    <a:pt x="2772" y="3482"/>
                  </a:lnTo>
                  <a:cubicBezTo>
                    <a:pt x="2804" y="3552"/>
                    <a:pt x="2823" y="3635"/>
                    <a:pt x="2836" y="3712"/>
                  </a:cubicBezTo>
                  <a:cubicBezTo>
                    <a:pt x="2849" y="3795"/>
                    <a:pt x="2849" y="3879"/>
                    <a:pt x="2842" y="3968"/>
                  </a:cubicBezTo>
                  <a:lnTo>
                    <a:pt x="2842" y="3975"/>
                  </a:lnTo>
                  <a:cubicBezTo>
                    <a:pt x="2823" y="4122"/>
                    <a:pt x="2785" y="4269"/>
                    <a:pt x="2727" y="4410"/>
                  </a:cubicBezTo>
                  <a:cubicBezTo>
                    <a:pt x="2695" y="4500"/>
                    <a:pt x="2657" y="4589"/>
                    <a:pt x="2599" y="4711"/>
                  </a:cubicBezTo>
                  <a:lnTo>
                    <a:pt x="2580" y="4762"/>
                  </a:lnTo>
                  <a:cubicBezTo>
                    <a:pt x="2535" y="4845"/>
                    <a:pt x="2503" y="4935"/>
                    <a:pt x="2477" y="5018"/>
                  </a:cubicBezTo>
                  <a:cubicBezTo>
                    <a:pt x="2477" y="5024"/>
                    <a:pt x="2477" y="5037"/>
                    <a:pt x="2477" y="5044"/>
                  </a:cubicBezTo>
                  <a:cubicBezTo>
                    <a:pt x="2477" y="5050"/>
                    <a:pt x="2484" y="5063"/>
                    <a:pt x="2490" y="5069"/>
                  </a:cubicBezTo>
                  <a:cubicBezTo>
                    <a:pt x="2785" y="5312"/>
                    <a:pt x="3117" y="5504"/>
                    <a:pt x="3476" y="5639"/>
                  </a:cubicBezTo>
                  <a:cubicBezTo>
                    <a:pt x="3841" y="5780"/>
                    <a:pt x="4231" y="5856"/>
                    <a:pt x="4621" y="5869"/>
                  </a:cubicBezTo>
                  <a:lnTo>
                    <a:pt x="4845" y="5869"/>
                  </a:lnTo>
                  <a:cubicBezTo>
                    <a:pt x="5044" y="5863"/>
                    <a:pt x="5236" y="5837"/>
                    <a:pt x="5421" y="5799"/>
                  </a:cubicBezTo>
                  <a:cubicBezTo>
                    <a:pt x="5556" y="5767"/>
                    <a:pt x="5684" y="5728"/>
                    <a:pt x="5806" y="5677"/>
                  </a:cubicBezTo>
                  <a:cubicBezTo>
                    <a:pt x="5863" y="5652"/>
                    <a:pt x="5921" y="5626"/>
                    <a:pt x="5985" y="5594"/>
                  </a:cubicBezTo>
                  <a:cubicBezTo>
                    <a:pt x="6049" y="5562"/>
                    <a:pt x="6113" y="5524"/>
                    <a:pt x="6177" y="5485"/>
                  </a:cubicBezTo>
                  <a:cubicBezTo>
                    <a:pt x="6183" y="5485"/>
                    <a:pt x="6183" y="5479"/>
                    <a:pt x="6190" y="5479"/>
                  </a:cubicBezTo>
                  <a:cubicBezTo>
                    <a:pt x="6196" y="5472"/>
                    <a:pt x="6202" y="5460"/>
                    <a:pt x="6202" y="5453"/>
                  </a:cubicBezTo>
                  <a:cubicBezTo>
                    <a:pt x="6228" y="5280"/>
                    <a:pt x="6241" y="5108"/>
                    <a:pt x="6241" y="4935"/>
                  </a:cubicBezTo>
                  <a:cubicBezTo>
                    <a:pt x="6241" y="4781"/>
                    <a:pt x="6222" y="4634"/>
                    <a:pt x="6190" y="4487"/>
                  </a:cubicBezTo>
                  <a:cubicBezTo>
                    <a:pt x="6170" y="4384"/>
                    <a:pt x="6151" y="4288"/>
                    <a:pt x="6126" y="4192"/>
                  </a:cubicBezTo>
                  <a:cubicBezTo>
                    <a:pt x="6081" y="4013"/>
                    <a:pt x="6042" y="3827"/>
                    <a:pt x="6023" y="3642"/>
                  </a:cubicBezTo>
                  <a:cubicBezTo>
                    <a:pt x="6017" y="3533"/>
                    <a:pt x="6017" y="3431"/>
                    <a:pt x="6036" y="3322"/>
                  </a:cubicBezTo>
                  <a:cubicBezTo>
                    <a:pt x="6049" y="3245"/>
                    <a:pt x="6074" y="3168"/>
                    <a:pt x="6113" y="3091"/>
                  </a:cubicBezTo>
                  <a:cubicBezTo>
                    <a:pt x="6138" y="3040"/>
                    <a:pt x="6170" y="2989"/>
                    <a:pt x="6202" y="2944"/>
                  </a:cubicBezTo>
                  <a:cubicBezTo>
                    <a:pt x="6215" y="2919"/>
                    <a:pt x="6234" y="2899"/>
                    <a:pt x="6254" y="2874"/>
                  </a:cubicBezTo>
                  <a:lnTo>
                    <a:pt x="6260" y="2867"/>
                  </a:lnTo>
                  <a:lnTo>
                    <a:pt x="6318" y="2797"/>
                  </a:lnTo>
                  <a:cubicBezTo>
                    <a:pt x="6394" y="2695"/>
                    <a:pt x="6484" y="2592"/>
                    <a:pt x="6574" y="2490"/>
                  </a:cubicBezTo>
                  <a:cubicBezTo>
                    <a:pt x="7162" y="1811"/>
                    <a:pt x="7834" y="1210"/>
                    <a:pt x="8570" y="704"/>
                  </a:cubicBezTo>
                  <a:cubicBezTo>
                    <a:pt x="8577" y="698"/>
                    <a:pt x="8583" y="698"/>
                    <a:pt x="8583" y="691"/>
                  </a:cubicBezTo>
                  <a:cubicBezTo>
                    <a:pt x="8590" y="679"/>
                    <a:pt x="8596" y="672"/>
                    <a:pt x="8596" y="659"/>
                  </a:cubicBezTo>
                  <a:cubicBezTo>
                    <a:pt x="8583" y="583"/>
                    <a:pt x="8564" y="512"/>
                    <a:pt x="8532" y="448"/>
                  </a:cubicBezTo>
                  <a:cubicBezTo>
                    <a:pt x="8494" y="371"/>
                    <a:pt x="8442" y="301"/>
                    <a:pt x="8385" y="237"/>
                  </a:cubicBezTo>
                  <a:cubicBezTo>
                    <a:pt x="8359" y="205"/>
                    <a:pt x="8327" y="179"/>
                    <a:pt x="8295" y="154"/>
                  </a:cubicBezTo>
                  <a:cubicBezTo>
                    <a:pt x="8263" y="122"/>
                    <a:pt x="8225" y="96"/>
                    <a:pt x="8186" y="77"/>
                  </a:cubicBezTo>
                  <a:cubicBezTo>
                    <a:pt x="8122" y="38"/>
                    <a:pt x="8046" y="13"/>
                    <a:pt x="7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" name="Google Shape;4107;p50"/>
            <p:cNvSpPr/>
            <p:nvPr/>
          </p:nvSpPr>
          <p:spPr>
            <a:xfrm>
              <a:off x="2187768" y="3968317"/>
              <a:ext cx="10594" cy="8664"/>
            </a:xfrm>
            <a:custGeom>
              <a:avLst/>
              <a:gdLst/>
              <a:ahLst/>
              <a:cxnLst/>
              <a:rect l="l" t="t" r="r" b="b"/>
              <a:pathLst>
                <a:path w="236" h="193" extrusionOk="0">
                  <a:moveTo>
                    <a:pt x="184" y="1"/>
                  </a:moveTo>
                  <a:cubicBezTo>
                    <a:pt x="178" y="1"/>
                    <a:pt x="171" y="7"/>
                    <a:pt x="171" y="7"/>
                  </a:cubicBezTo>
                  <a:cubicBezTo>
                    <a:pt x="120" y="46"/>
                    <a:pt x="75" y="84"/>
                    <a:pt x="30" y="123"/>
                  </a:cubicBezTo>
                  <a:cubicBezTo>
                    <a:pt x="1" y="152"/>
                    <a:pt x="28" y="193"/>
                    <a:pt x="60" y="193"/>
                  </a:cubicBezTo>
                  <a:cubicBezTo>
                    <a:pt x="69" y="193"/>
                    <a:pt x="79" y="189"/>
                    <a:pt x="88" y="180"/>
                  </a:cubicBezTo>
                  <a:cubicBezTo>
                    <a:pt x="107" y="155"/>
                    <a:pt x="133" y="135"/>
                    <a:pt x="158" y="116"/>
                  </a:cubicBezTo>
                  <a:lnTo>
                    <a:pt x="210" y="78"/>
                  </a:lnTo>
                  <a:cubicBezTo>
                    <a:pt x="229" y="65"/>
                    <a:pt x="235" y="39"/>
                    <a:pt x="222" y="20"/>
                  </a:cubicBezTo>
                  <a:cubicBezTo>
                    <a:pt x="216" y="7"/>
                    <a:pt x="203" y="1"/>
                    <a:pt x="184" y="1"/>
                  </a:cubicBezTo>
                  <a:close/>
                </a:path>
              </a:pathLst>
            </a:custGeom>
            <a:solidFill>
              <a:srgbClr val="FF8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" name="Google Shape;4108;p50"/>
            <p:cNvSpPr/>
            <p:nvPr/>
          </p:nvSpPr>
          <p:spPr>
            <a:xfrm>
              <a:off x="2187947" y="3966881"/>
              <a:ext cx="11267" cy="9562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93" y="1"/>
                  </a:moveTo>
                  <a:cubicBezTo>
                    <a:pt x="129" y="52"/>
                    <a:pt x="71" y="97"/>
                    <a:pt x="14" y="148"/>
                  </a:cubicBezTo>
                  <a:cubicBezTo>
                    <a:pt x="7" y="155"/>
                    <a:pt x="1" y="167"/>
                    <a:pt x="1" y="174"/>
                  </a:cubicBezTo>
                  <a:cubicBezTo>
                    <a:pt x="1" y="187"/>
                    <a:pt x="7" y="193"/>
                    <a:pt x="14" y="206"/>
                  </a:cubicBezTo>
                  <a:cubicBezTo>
                    <a:pt x="20" y="212"/>
                    <a:pt x="33" y="212"/>
                    <a:pt x="46" y="212"/>
                  </a:cubicBezTo>
                  <a:cubicBezTo>
                    <a:pt x="52" y="212"/>
                    <a:pt x="65" y="212"/>
                    <a:pt x="71" y="199"/>
                  </a:cubicBezTo>
                  <a:lnTo>
                    <a:pt x="148" y="135"/>
                  </a:lnTo>
                  <a:lnTo>
                    <a:pt x="231" y="71"/>
                  </a:lnTo>
                  <a:cubicBezTo>
                    <a:pt x="238" y="65"/>
                    <a:pt x="244" y="59"/>
                    <a:pt x="250" y="46"/>
                  </a:cubicBezTo>
                  <a:cubicBezTo>
                    <a:pt x="250" y="39"/>
                    <a:pt x="250" y="27"/>
                    <a:pt x="244" y="14"/>
                  </a:cubicBezTo>
                  <a:cubicBezTo>
                    <a:pt x="238" y="7"/>
                    <a:pt x="231" y="1"/>
                    <a:pt x="218" y="1"/>
                  </a:cubicBezTo>
                  <a:close/>
                </a:path>
              </a:pathLst>
            </a:custGeom>
            <a:solidFill>
              <a:srgbClr val="FF8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" name="Google Shape;4109;p50"/>
            <p:cNvSpPr/>
            <p:nvPr/>
          </p:nvSpPr>
          <p:spPr>
            <a:xfrm>
              <a:off x="1973338" y="3928681"/>
              <a:ext cx="221846" cy="214080"/>
            </a:xfrm>
            <a:custGeom>
              <a:avLst/>
              <a:gdLst/>
              <a:ahLst/>
              <a:cxnLst/>
              <a:rect l="l" t="t" r="r" b="b"/>
              <a:pathLst>
                <a:path w="4942" h="4769" extrusionOk="0">
                  <a:moveTo>
                    <a:pt x="14" y="1"/>
                  </a:moveTo>
                  <a:cubicBezTo>
                    <a:pt x="14" y="20"/>
                    <a:pt x="7" y="46"/>
                    <a:pt x="7" y="71"/>
                  </a:cubicBezTo>
                  <a:lnTo>
                    <a:pt x="14" y="71"/>
                  </a:lnTo>
                  <a:cubicBezTo>
                    <a:pt x="1" y="90"/>
                    <a:pt x="7" y="116"/>
                    <a:pt x="26" y="129"/>
                  </a:cubicBezTo>
                  <a:lnTo>
                    <a:pt x="225" y="250"/>
                  </a:lnTo>
                  <a:cubicBezTo>
                    <a:pt x="641" y="506"/>
                    <a:pt x="1070" y="769"/>
                    <a:pt x="1473" y="1057"/>
                  </a:cubicBezTo>
                  <a:lnTo>
                    <a:pt x="1466" y="1044"/>
                  </a:lnTo>
                  <a:lnTo>
                    <a:pt x="1466" y="1044"/>
                  </a:lnTo>
                  <a:cubicBezTo>
                    <a:pt x="1863" y="1326"/>
                    <a:pt x="2222" y="1652"/>
                    <a:pt x="2529" y="2023"/>
                  </a:cubicBezTo>
                  <a:cubicBezTo>
                    <a:pt x="2574" y="2074"/>
                    <a:pt x="2612" y="2126"/>
                    <a:pt x="2644" y="2177"/>
                  </a:cubicBezTo>
                  <a:cubicBezTo>
                    <a:pt x="2670" y="2202"/>
                    <a:pt x="2689" y="2234"/>
                    <a:pt x="2708" y="2266"/>
                  </a:cubicBezTo>
                  <a:cubicBezTo>
                    <a:pt x="2727" y="2305"/>
                    <a:pt x="2747" y="2343"/>
                    <a:pt x="2766" y="2382"/>
                  </a:cubicBezTo>
                  <a:lnTo>
                    <a:pt x="2766" y="2369"/>
                  </a:lnTo>
                  <a:cubicBezTo>
                    <a:pt x="2798" y="2446"/>
                    <a:pt x="2817" y="2522"/>
                    <a:pt x="2830" y="2606"/>
                  </a:cubicBezTo>
                  <a:cubicBezTo>
                    <a:pt x="2843" y="2689"/>
                    <a:pt x="2849" y="2772"/>
                    <a:pt x="2836" y="2855"/>
                  </a:cubicBezTo>
                  <a:lnTo>
                    <a:pt x="2836" y="2862"/>
                  </a:lnTo>
                  <a:cubicBezTo>
                    <a:pt x="2817" y="3015"/>
                    <a:pt x="2779" y="3162"/>
                    <a:pt x="2727" y="3303"/>
                  </a:cubicBezTo>
                  <a:cubicBezTo>
                    <a:pt x="2689" y="3393"/>
                    <a:pt x="2651" y="3483"/>
                    <a:pt x="2599" y="3598"/>
                  </a:cubicBezTo>
                  <a:lnTo>
                    <a:pt x="2574" y="3655"/>
                  </a:lnTo>
                  <a:cubicBezTo>
                    <a:pt x="2535" y="3732"/>
                    <a:pt x="2497" y="3822"/>
                    <a:pt x="2478" y="3905"/>
                  </a:cubicBezTo>
                  <a:cubicBezTo>
                    <a:pt x="2471" y="3918"/>
                    <a:pt x="2471" y="3924"/>
                    <a:pt x="2478" y="3931"/>
                  </a:cubicBezTo>
                  <a:cubicBezTo>
                    <a:pt x="2478" y="3943"/>
                    <a:pt x="2484" y="3950"/>
                    <a:pt x="2491" y="3956"/>
                  </a:cubicBezTo>
                  <a:cubicBezTo>
                    <a:pt x="2785" y="4199"/>
                    <a:pt x="3118" y="4391"/>
                    <a:pt x="3476" y="4526"/>
                  </a:cubicBezTo>
                  <a:cubicBezTo>
                    <a:pt x="3841" y="4667"/>
                    <a:pt x="4225" y="4750"/>
                    <a:pt x="4622" y="4769"/>
                  </a:cubicBezTo>
                  <a:lnTo>
                    <a:pt x="4846" y="4769"/>
                  </a:lnTo>
                  <a:lnTo>
                    <a:pt x="4942" y="4763"/>
                  </a:lnTo>
                  <a:lnTo>
                    <a:pt x="4935" y="4763"/>
                  </a:lnTo>
                  <a:cubicBezTo>
                    <a:pt x="4705" y="4743"/>
                    <a:pt x="4481" y="4692"/>
                    <a:pt x="4270" y="4615"/>
                  </a:cubicBezTo>
                  <a:cubicBezTo>
                    <a:pt x="4116" y="4551"/>
                    <a:pt x="3963" y="4475"/>
                    <a:pt x="3828" y="4379"/>
                  </a:cubicBezTo>
                  <a:cubicBezTo>
                    <a:pt x="3758" y="4334"/>
                    <a:pt x="3694" y="4276"/>
                    <a:pt x="3636" y="4219"/>
                  </a:cubicBezTo>
                  <a:cubicBezTo>
                    <a:pt x="3579" y="4161"/>
                    <a:pt x="3521" y="4103"/>
                    <a:pt x="3476" y="4039"/>
                  </a:cubicBezTo>
                  <a:cubicBezTo>
                    <a:pt x="3425" y="3975"/>
                    <a:pt x="3387" y="3911"/>
                    <a:pt x="3348" y="3841"/>
                  </a:cubicBezTo>
                  <a:cubicBezTo>
                    <a:pt x="3323" y="3796"/>
                    <a:pt x="3303" y="3745"/>
                    <a:pt x="3291" y="3700"/>
                  </a:cubicBezTo>
                  <a:cubicBezTo>
                    <a:pt x="3271" y="3649"/>
                    <a:pt x="3259" y="3591"/>
                    <a:pt x="3252" y="3540"/>
                  </a:cubicBezTo>
                  <a:cubicBezTo>
                    <a:pt x="3239" y="3476"/>
                    <a:pt x="3233" y="3419"/>
                    <a:pt x="3233" y="3355"/>
                  </a:cubicBezTo>
                  <a:lnTo>
                    <a:pt x="3233" y="3194"/>
                  </a:lnTo>
                  <a:cubicBezTo>
                    <a:pt x="3233" y="3143"/>
                    <a:pt x="3246" y="3066"/>
                    <a:pt x="3246" y="3002"/>
                  </a:cubicBezTo>
                  <a:cubicBezTo>
                    <a:pt x="3252" y="2945"/>
                    <a:pt x="3259" y="2894"/>
                    <a:pt x="3259" y="2836"/>
                  </a:cubicBezTo>
                  <a:cubicBezTo>
                    <a:pt x="3259" y="2772"/>
                    <a:pt x="3259" y="2714"/>
                    <a:pt x="3252" y="2657"/>
                  </a:cubicBezTo>
                  <a:cubicBezTo>
                    <a:pt x="3246" y="2606"/>
                    <a:pt x="3239" y="2548"/>
                    <a:pt x="3227" y="2497"/>
                  </a:cubicBezTo>
                  <a:cubicBezTo>
                    <a:pt x="3214" y="2439"/>
                    <a:pt x="3195" y="2382"/>
                    <a:pt x="3175" y="2324"/>
                  </a:cubicBezTo>
                  <a:cubicBezTo>
                    <a:pt x="3150" y="2266"/>
                    <a:pt x="3124" y="2215"/>
                    <a:pt x="3099" y="2164"/>
                  </a:cubicBezTo>
                  <a:cubicBezTo>
                    <a:pt x="3003" y="1998"/>
                    <a:pt x="2887" y="1844"/>
                    <a:pt x="2753" y="1703"/>
                  </a:cubicBezTo>
                  <a:cubicBezTo>
                    <a:pt x="2491" y="1447"/>
                    <a:pt x="2196" y="1210"/>
                    <a:pt x="1889" y="1006"/>
                  </a:cubicBezTo>
                  <a:cubicBezTo>
                    <a:pt x="1754" y="910"/>
                    <a:pt x="1614" y="807"/>
                    <a:pt x="1479" y="718"/>
                  </a:cubicBezTo>
                  <a:cubicBezTo>
                    <a:pt x="1338" y="622"/>
                    <a:pt x="1185" y="519"/>
                    <a:pt x="1031" y="430"/>
                  </a:cubicBezTo>
                  <a:cubicBezTo>
                    <a:pt x="903" y="346"/>
                    <a:pt x="762" y="270"/>
                    <a:pt x="628" y="206"/>
                  </a:cubicBezTo>
                  <a:cubicBezTo>
                    <a:pt x="494" y="142"/>
                    <a:pt x="353" y="90"/>
                    <a:pt x="212" y="46"/>
                  </a:cubicBezTo>
                  <a:cubicBezTo>
                    <a:pt x="148" y="26"/>
                    <a:pt x="84" y="14"/>
                    <a:pt x="1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" name="Google Shape;4110;p50"/>
            <p:cNvSpPr/>
            <p:nvPr/>
          </p:nvSpPr>
          <p:spPr>
            <a:xfrm>
              <a:off x="2112670" y="4025819"/>
              <a:ext cx="45" cy="314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6"/>
                  </a:moveTo>
                  <a:lnTo>
                    <a:pt x="1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" name="Google Shape;4111;p50"/>
            <p:cNvSpPr/>
            <p:nvPr/>
          </p:nvSpPr>
          <p:spPr>
            <a:xfrm>
              <a:off x="2112670" y="402608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" name="Google Shape;4112;p50"/>
            <p:cNvSpPr/>
            <p:nvPr/>
          </p:nvSpPr>
          <p:spPr>
            <a:xfrm>
              <a:off x="2112670" y="402608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" name="Google Shape;4113;p50"/>
            <p:cNvSpPr/>
            <p:nvPr/>
          </p:nvSpPr>
          <p:spPr>
            <a:xfrm>
              <a:off x="2119583" y="405566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" name="Google Shape;4114;p50"/>
            <p:cNvSpPr/>
            <p:nvPr/>
          </p:nvSpPr>
          <p:spPr>
            <a:xfrm>
              <a:off x="2139693" y="3971101"/>
              <a:ext cx="50905" cy="17732"/>
            </a:xfrm>
            <a:custGeom>
              <a:avLst/>
              <a:gdLst/>
              <a:ahLst/>
              <a:cxnLst/>
              <a:rect l="l" t="t" r="r" b="b"/>
              <a:pathLst>
                <a:path w="1134" h="395" extrusionOk="0">
                  <a:moveTo>
                    <a:pt x="1073" y="0"/>
                  </a:moveTo>
                  <a:cubicBezTo>
                    <a:pt x="1070" y="0"/>
                    <a:pt x="1067" y="1"/>
                    <a:pt x="1063" y="3"/>
                  </a:cubicBezTo>
                  <a:cubicBezTo>
                    <a:pt x="1044" y="3"/>
                    <a:pt x="1025" y="9"/>
                    <a:pt x="1012" y="29"/>
                  </a:cubicBezTo>
                  <a:lnTo>
                    <a:pt x="1005" y="41"/>
                  </a:lnTo>
                  <a:cubicBezTo>
                    <a:pt x="948" y="112"/>
                    <a:pt x="871" y="176"/>
                    <a:pt x="788" y="214"/>
                  </a:cubicBezTo>
                  <a:cubicBezTo>
                    <a:pt x="737" y="233"/>
                    <a:pt x="685" y="253"/>
                    <a:pt x="634" y="265"/>
                  </a:cubicBezTo>
                  <a:cubicBezTo>
                    <a:pt x="577" y="278"/>
                    <a:pt x="519" y="278"/>
                    <a:pt x="461" y="278"/>
                  </a:cubicBezTo>
                  <a:cubicBezTo>
                    <a:pt x="417" y="272"/>
                    <a:pt x="372" y="259"/>
                    <a:pt x="327" y="246"/>
                  </a:cubicBezTo>
                  <a:cubicBezTo>
                    <a:pt x="282" y="227"/>
                    <a:pt x="244" y="208"/>
                    <a:pt x="212" y="189"/>
                  </a:cubicBezTo>
                  <a:cubicBezTo>
                    <a:pt x="173" y="163"/>
                    <a:pt x="141" y="131"/>
                    <a:pt x="116" y="99"/>
                  </a:cubicBezTo>
                  <a:lnTo>
                    <a:pt x="116" y="99"/>
                  </a:lnTo>
                  <a:lnTo>
                    <a:pt x="122" y="112"/>
                  </a:lnTo>
                  <a:lnTo>
                    <a:pt x="122" y="112"/>
                  </a:lnTo>
                  <a:lnTo>
                    <a:pt x="109" y="93"/>
                  </a:lnTo>
                  <a:cubicBezTo>
                    <a:pt x="103" y="80"/>
                    <a:pt x="90" y="73"/>
                    <a:pt x="71" y="67"/>
                  </a:cubicBezTo>
                  <a:cubicBezTo>
                    <a:pt x="58" y="67"/>
                    <a:pt x="39" y="67"/>
                    <a:pt x="26" y="73"/>
                  </a:cubicBezTo>
                  <a:cubicBezTo>
                    <a:pt x="13" y="86"/>
                    <a:pt x="7" y="99"/>
                    <a:pt x="1" y="112"/>
                  </a:cubicBezTo>
                  <a:cubicBezTo>
                    <a:pt x="1" y="125"/>
                    <a:pt x="1" y="144"/>
                    <a:pt x="13" y="157"/>
                  </a:cubicBezTo>
                  <a:cubicBezTo>
                    <a:pt x="45" y="195"/>
                    <a:pt x="84" y="233"/>
                    <a:pt x="122" y="265"/>
                  </a:cubicBezTo>
                  <a:cubicBezTo>
                    <a:pt x="167" y="304"/>
                    <a:pt x="212" y="329"/>
                    <a:pt x="263" y="349"/>
                  </a:cubicBezTo>
                  <a:cubicBezTo>
                    <a:pt x="349" y="381"/>
                    <a:pt x="439" y="395"/>
                    <a:pt x="530" y="395"/>
                  </a:cubicBezTo>
                  <a:cubicBezTo>
                    <a:pt x="548" y="395"/>
                    <a:pt x="565" y="394"/>
                    <a:pt x="583" y="393"/>
                  </a:cubicBezTo>
                  <a:cubicBezTo>
                    <a:pt x="685" y="381"/>
                    <a:pt x="788" y="349"/>
                    <a:pt x="884" y="304"/>
                  </a:cubicBezTo>
                  <a:cubicBezTo>
                    <a:pt x="929" y="272"/>
                    <a:pt x="973" y="240"/>
                    <a:pt x="1012" y="208"/>
                  </a:cubicBezTo>
                  <a:cubicBezTo>
                    <a:pt x="1031" y="189"/>
                    <a:pt x="1050" y="169"/>
                    <a:pt x="1069" y="150"/>
                  </a:cubicBezTo>
                  <a:cubicBezTo>
                    <a:pt x="1089" y="131"/>
                    <a:pt x="1101" y="112"/>
                    <a:pt x="1114" y="86"/>
                  </a:cubicBezTo>
                  <a:cubicBezTo>
                    <a:pt x="1133" y="54"/>
                    <a:pt x="1121" y="22"/>
                    <a:pt x="1095" y="9"/>
                  </a:cubicBezTo>
                  <a:cubicBezTo>
                    <a:pt x="1086" y="5"/>
                    <a:pt x="1080" y="0"/>
                    <a:pt x="10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" name="Google Shape;4115;p50"/>
            <p:cNvSpPr/>
            <p:nvPr/>
          </p:nvSpPr>
          <p:spPr>
            <a:xfrm>
              <a:off x="2325304" y="3875848"/>
              <a:ext cx="36226" cy="37438"/>
            </a:xfrm>
            <a:custGeom>
              <a:avLst/>
              <a:gdLst/>
              <a:ahLst/>
              <a:cxnLst/>
              <a:rect l="l" t="t" r="r" b="b"/>
              <a:pathLst>
                <a:path w="807" h="834" extrusionOk="0">
                  <a:moveTo>
                    <a:pt x="58" y="0"/>
                  </a:moveTo>
                  <a:cubicBezTo>
                    <a:pt x="51" y="0"/>
                    <a:pt x="39" y="0"/>
                    <a:pt x="32" y="6"/>
                  </a:cubicBezTo>
                  <a:cubicBezTo>
                    <a:pt x="19" y="13"/>
                    <a:pt x="7" y="26"/>
                    <a:pt x="7" y="38"/>
                  </a:cubicBezTo>
                  <a:cubicBezTo>
                    <a:pt x="0" y="58"/>
                    <a:pt x="0" y="70"/>
                    <a:pt x="13" y="83"/>
                  </a:cubicBezTo>
                  <a:cubicBezTo>
                    <a:pt x="19" y="96"/>
                    <a:pt x="32" y="109"/>
                    <a:pt x="45" y="109"/>
                  </a:cubicBezTo>
                  <a:cubicBezTo>
                    <a:pt x="109" y="115"/>
                    <a:pt x="167" y="134"/>
                    <a:pt x="224" y="154"/>
                  </a:cubicBezTo>
                  <a:cubicBezTo>
                    <a:pt x="282" y="173"/>
                    <a:pt x="339" y="205"/>
                    <a:pt x="391" y="243"/>
                  </a:cubicBezTo>
                  <a:cubicBezTo>
                    <a:pt x="448" y="282"/>
                    <a:pt x="493" y="326"/>
                    <a:pt x="538" y="378"/>
                  </a:cubicBezTo>
                  <a:cubicBezTo>
                    <a:pt x="576" y="429"/>
                    <a:pt x="608" y="480"/>
                    <a:pt x="634" y="531"/>
                  </a:cubicBezTo>
                  <a:cubicBezTo>
                    <a:pt x="653" y="582"/>
                    <a:pt x="672" y="634"/>
                    <a:pt x="679" y="685"/>
                  </a:cubicBezTo>
                  <a:cubicBezTo>
                    <a:pt x="685" y="717"/>
                    <a:pt x="691" y="749"/>
                    <a:pt x="691" y="781"/>
                  </a:cubicBezTo>
                  <a:cubicBezTo>
                    <a:pt x="695" y="816"/>
                    <a:pt x="722" y="834"/>
                    <a:pt x="749" y="834"/>
                  </a:cubicBezTo>
                  <a:cubicBezTo>
                    <a:pt x="776" y="834"/>
                    <a:pt x="803" y="816"/>
                    <a:pt x="807" y="781"/>
                  </a:cubicBezTo>
                  <a:cubicBezTo>
                    <a:pt x="807" y="685"/>
                    <a:pt x="787" y="589"/>
                    <a:pt x="749" y="506"/>
                  </a:cubicBezTo>
                  <a:cubicBezTo>
                    <a:pt x="711" y="416"/>
                    <a:pt x="653" y="333"/>
                    <a:pt x="589" y="262"/>
                  </a:cubicBezTo>
                  <a:cubicBezTo>
                    <a:pt x="519" y="186"/>
                    <a:pt x="442" y="128"/>
                    <a:pt x="352" y="83"/>
                  </a:cubicBezTo>
                  <a:cubicBezTo>
                    <a:pt x="269" y="38"/>
                    <a:pt x="173" y="13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" name="Google Shape;4116;p50"/>
            <p:cNvSpPr/>
            <p:nvPr/>
          </p:nvSpPr>
          <p:spPr>
            <a:xfrm>
              <a:off x="1972216" y="3897439"/>
              <a:ext cx="27922" cy="38785"/>
            </a:xfrm>
            <a:custGeom>
              <a:avLst/>
              <a:gdLst/>
              <a:ahLst/>
              <a:cxnLst/>
              <a:rect l="l" t="t" r="r" b="b"/>
              <a:pathLst>
                <a:path w="622" h="864" extrusionOk="0">
                  <a:moveTo>
                    <a:pt x="541" y="1"/>
                  </a:moveTo>
                  <a:cubicBezTo>
                    <a:pt x="538" y="1"/>
                    <a:pt x="535" y="2"/>
                    <a:pt x="531" y="5"/>
                  </a:cubicBezTo>
                  <a:lnTo>
                    <a:pt x="538" y="18"/>
                  </a:lnTo>
                  <a:cubicBezTo>
                    <a:pt x="384" y="89"/>
                    <a:pt x="250" y="198"/>
                    <a:pt x="160" y="338"/>
                  </a:cubicBezTo>
                  <a:cubicBezTo>
                    <a:pt x="109" y="409"/>
                    <a:pt x="71" y="486"/>
                    <a:pt x="45" y="562"/>
                  </a:cubicBezTo>
                  <a:cubicBezTo>
                    <a:pt x="32" y="601"/>
                    <a:pt x="19" y="646"/>
                    <a:pt x="13" y="684"/>
                  </a:cubicBezTo>
                  <a:cubicBezTo>
                    <a:pt x="7" y="722"/>
                    <a:pt x="0" y="767"/>
                    <a:pt x="0" y="812"/>
                  </a:cubicBezTo>
                  <a:cubicBezTo>
                    <a:pt x="7" y="825"/>
                    <a:pt x="13" y="844"/>
                    <a:pt x="26" y="850"/>
                  </a:cubicBezTo>
                  <a:cubicBezTo>
                    <a:pt x="39" y="863"/>
                    <a:pt x="51" y="863"/>
                    <a:pt x="71" y="863"/>
                  </a:cubicBezTo>
                  <a:cubicBezTo>
                    <a:pt x="83" y="863"/>
                    <a:pt x="96" y="857"/>
                    <a:pt x="109" y="844"/>
                  </a:cubicBezTo>
                  <a:cubicBezTo>
                    <a:pt x="115" y="831"/>
                    <a:pt x="122" y="812"/>
                    <a:pt x="122" y="799"/>
                  </a:cubicBezTo>
                  <a:cubicBezTo>
                    <a:pt x="122" y="742"/>
                    <a:pt x="128" y="690"/>
                    <a:pt x="147" y="633"/>
                  </a:cubicBezTo>
                  <a:cubicBezTo>
                    <a:pt x="167" y="562"/>
                    <a:pt x="192" y="498"/>
                    <a:pt x="231" y="434"/>
                  </a:cubicBezTo>
                  <a:cubicBezTo>
                    <a:pt x="269" y="370"/>
                    <a:pt x="320" y="313"/>
                    <a:pt x="371" y="262"/>
                  </a:cubicBezTo>
                  <a:cubicBezTo>
                    <a:pt x="423" y="217"/>
                    <a:pt x="480" y="172"/>
                    <a:pt x="538" y="140"/>
                  </a:cubicBezTo>
                  <a:lnTo>
                    <a:pt x="576" y="121"/>
                  </a:lnTo>
                  <a:cubicBezTo>
                    <a:pt x="608" y="108"/>
                    <a:pt x="621" y="76"/>
                    <a:pt x="608" y="44"/>
                  </a:cubicBezTo>
                  <a:cubicBezTo>
                    <a:pt x="602" y="18"/>
                    <a:pt x="576" y="5"/>
                    <a:pt x="551" y="5"/>
                  </a:cubicBezTo>
                  <a:cubicBezTo>
                    <a:pt x="547" y="2"/>
                    <a:pt x="544" y="1"/>
                    <a:pt x="54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" name="Google Shape;4117;p50"/>
            <p:cNvSpPr/>
            <p:nvPr/>
          </p:nvSpPr>
          <p:spPr>
            <a:xfrm>
              <a:off x="2081653" y="4102488"/>
              <a:ext cx="174173" cy="41523"/>
            </a:xfrm>
            <a:custGeom>
              <a:avLst/>
              <a:gdLst/>
              <a:ahLst/>
              <a:cxnLst/>
              <a:rect l="l" t="t" r="r" b="b"/>
              <a:pathLst>
                <a:path w="3880" h="925" extrusionOk="0">
                  <a:moveTo>
                    <a:pt x="71" y="1"/>
                  </a:moveTo>
                  <a:cubicBezTo>
                    <a:pt x="52" y="1"/>
                    <a:pt x="33" y="7"/>
                    <a:pt x="26" y="20"/>
                  </a:cubicBezTo>
                  <a:lnTo>
                    <a:pt x="20" y="20"/>
                  </a:lnTo>
                  <a:cubicBezTo>
                    <a:pt x="1" y="46"/>
                    <a:pt x="7" y="84"/>
                    <a:pt x="33" y="103"/>
                  </a:cubicBezTo>
                  <a:cubicBezTo>
                    <a:pt x="359" y="379"/>
                    <a:pt x="730" y="590"/>
                    <a:pt x="1134" y="731"/>
                  </a:cubicBezTo>
                  <a:cubicBezTo>
                    <a:pt x="1338" y="801"/>
                    <a:pt x="1543" y="852"/>
                    <a:pt x="1754" y="884"/>
                  </a:cubicBezTo>
                  <a:cubicBezTo>
                    <a:pt x="1930" y="911"/>
                    <a:pt x="2111" y="924"/>
                    <a:pt x="2288" y="924"/>
                  </a:cubicBezTo>
                  <a:cubicBezTo>
                    <a:pt x="2324" y="924"/>
                    <a:pt x="2359" y="924"/>
                    <a:pt x="2394" y="923"/>
                  </a:cubicBezTo>
                  <a:cubicBezTo>
                    <a:pt x="2522" y="916"/>
                    <a:pt x="2644" y="910"/>
                    <a:pt x="2766" y="891"/>
                  </a:cubicBezTo>
                  <a:cubicBezTo>
                    <a:pt x="2887" y="871"/>
                    <a:pt x="3015" y="846"/>
                    <a:pt x="3137" y="820"/>
                  </a:cubicBezTo>
                  <a:cubicBezTo>
                    <a:pt x="3393" y="763"/>
                    <a:pt x="3636" y="660"/>
                    <a:pt x="3854" y="519"/>
                  </a:cubicBezTo>
                  <a:cubicBezTo>
                    <a:pt x="3873" y="500"/>
                    <a:pt x="3879" y="462"/>
                    <a:pt x="3860" y="436"/>
                  </a:cubicBezTo>
                  <a:cubicBezTo>
                    <a:pt x="3849" y="425"/>
                    <a:pt x="3834" y="418"/>
                    <a:pt x="3817" y="418"/>
                  </a:cubicBezTo>
                  <a:cubicBezTo>
                    <a:pt x="3806" y="418"/>
                    <a:pt x="3794" y="422"/>
                    <a:pt x="3783" y="430"/>
                  </a:cubicBezTo>
                  <a:cubicBezTo>
                    <a:pt x="3751" y="449"/>
                    <a:pt x="3719" y="468"/>
                    <a:pt x="3687" y="487"/>
                  </a:cubicBezTo>
                  <a:cubicBezTo>
                    <a:pt x="3527" y="577"/>
                    <a:pt x="3361" y="641"/>
                    <a:pt x="3188" y="686"/>
                  </a:cubicBezTo>
                  <a:lnTo>
                    <a:pt x="3201" y="686"/>
                  </a:lnTo>
                  <a:cubicBezTo>
                    <a:pt x="3054" y="724"/>
                    <a:pt x="2900" y="756"/>
                    <a:pt x="2753" y="775"/>
                  </a:cubicBezTo>
                  <a:cubicBezTo>
                    <a:pt x="2606" y="795"/>
                    <a:pt x="2458" y="807"/>
                    <a:pt x="2305" y="814"/>
                  </a:cubicBezTo>
                  <a:cubicBezTo>
                    <a:pt x="2010" y="814"/>
                    <a:pt x="1716" y="775"/>
                    <a:pt x="1428" y="699"/>
                  </a:cubicBezTo>
                  <a:cubicBezTo>
                    <a:pt x="1134" y="622"/>
                    <a:pt x="846" y="500"/>
                    <a:pt x="583" y="347"/>
                  </a:cubicBezTo>
                  <a:lnTo>
                    <a:pt x="583" y="347"/>
                  </a:lnTo>
                  <a:lnTo>
                    <a:pt x="596" y="359"/>
                  </a:lnTo>
                  <a:cubicBezTo>
                    <a:pt x="423" y="257"/>
                    <a:pt x="257" y="142"/>
                    <a:pt x="110" y="14"/>
                  </a:cubicBezTo>
                  <a:cubicBezTo>
                    <a:pt x="97" y="1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" name="Google Shape;4118;p50"/>
            <p:cNvSpPr/>
            <p:nvPr/>
          </p:nvSpPr>
          <p:spPr>
            <a:xfrm>
              <a:off x="2018765" y="3672147"/>
              <a:ext cx="173275" cy="199132"/>
            </a:xfrm>
            <a:custGeom>
              <a:avLst/>
              <a:gdLst/>
              <a:ahLst/>
              <a:cxnLst/>
              <a:rect l="l" t="t" r="r" b="b"/>
              <a:pathLst>
                <a:path w="3860" h="4436" extrusionOk="0">
                  <a:moveTo>
                    <a:pt x="3821" y="0"/>
                  </a:moveTo>
                  <a:cubicBezTo>
                    <a:pt x="3808" y="0"/>
                    <a:pt x="3802" y="0"/>
                    <a:pt x="3795" y="7"/>
                  </a:cubicBezTo>
                  <a:cubicBezTo>
                    <a:pt x="3789" y="13"/>
                    <a:pt x="3783" y="19"/>
                    <a:pt x="3783" y="19"/>
                  </a:cubicBezTo>
                  <a:cubicBezTo>
                    <a:pt x="3776" y="13"/>
                    <a:pt x="3763" y="13"/>
                    <a:pt x="3757" y="13"/>
                  </a:cubicBezTo>
                  <a:cubicBezTo>
                    <a:pt x="3527" y="32"/>
                    <a:pt x="3303" y="64"/>
                    <a:pt x="3079" y="109"/>
                  </a:cubicBezTo>
                  <a:cubicBezTo>
                    <a:pt x="2887" y="147"/>
                    <a:pt x="2701" y="205"/>
                    <a:pt x="2515" y="269"/>
                  </a:cubicBezTo>
                  <a:cubicBezTo>
                    <a:pt x="2151" y="403"/>
                    <a:pt x="1805" y="589"/>
                    <a:pt x="1491" y="819"/>
                  </a:cubicBezTo>
                  <a:cubicBezTo>
                    <a:pt x="1178" y="1056"/>
                    <a:pt x="896" y="1331"/>
                    <a:pt x="666" y="1652"/>
                  </a:cubicBezTo>
                  <a:cubicBezTo>
                    <a:pt x="550" y="1792"/>
                    <a:pt x="454" y="1946"/>
                    <a:pt x="365" y="2106"/>
                  </a:cubicBezTo>
                  <a:cubicBezTo>
                    <a:pt x="301" y="2234"/>
                    <a:pt x="243" y="2362"/>
                    <a:pt x="192" y="2496"/>
                  </a:cubicBezTo>
                  <a:cubicBezTo>
                    <a:pt x="134" y="2644"/>
                    <a:pt x="90" y="2797"/>
                    <a:pt x="58" y="2957"/>
                  </a:cubicBezTo>
                  <a:cubicBezTo>
                    <a:pt x="19" y="3111"/>
                    <a:pt x="0" y="3271"/>
                    <a:pt x="0" y="3437"/>
                  </a:cubicBezTo>
                  <a:cubicBezTo>
                    <a:pt x="0" y="3584"/>
                    <a:pt x="19" y="3738"/>
                    <a:pt x="64" y="3879"/>
                  </a:cubicBezTo>
                  <a:cubicBezTo>
                    <a:pt x="109" y="4020"/>
                    <a:pt x="186" y="4148"/>
                    <a:pt x="288" y="4244"/>
                  </a:cubicBezTo>
                  <a:cubicBezTo>
                    <a:pt x="339" y="4295"/>
                    <a:pt x="390" y="4333"/>
                    <a:pt x="448" y="4372"/>
                  </a:cubicBezTo>
                  <a:cubicBezTo>
                    <a:pt x="512" y="4410"/>
                    <a:pt x="589" y="4436"/>
                    <a:pt x="659" y="4436"/>
                  </a:cubicBezTo>
                  <a:lnTo>
                    <a:pt x="672" y="4436"/>
                  </a:lnTo>
                  <a:cubicBezTo>
                    <a:pt x="698" y="4436"/>
                    <a:pt x="730" y="4429"/>
                    <a:pt x="755" y="4423"/>
                  </a:cubicBezTo>
                  <a:cubicBezTo>
                    <a:pt x="781" y="4416"/>
                    <a:pt x="807" y="4404"/>
                    <a:pt x="832" y="4384"/>
                  </a:cubicBezTo>
                  <a:cubicBezTo>
                    <a:pt x="858" y="4365"/>
                    <a:pt x="883" y="4346"/>
                    <a:pt x="903" y="4327"/>
                  </a:cubicBezTo>
                  <a:cubicBezTo>
                    <a:pt x="928" y="4301"/>
                    <a:pt x="947" y="4276"/>
                    <a:pt x="967" y="4244"/>
                  </a:cubicBezTo>
                  <a:cubicBezTo>
                    <a:pt x="999" y="4186"/>
                    <a:pt x="1024" y="4122"/>
                    <a:pt x="1043" y="4058"/>
                  </a:cubicBezTo>
                  <a:cubicBezTo>
                    <a:pt x="1063" y="3988"/>
                    <a:pt x="1075" y="3917"/>
                    <a:pt x="1075" y="3840"/>
                  </a:cubicBezTo>
                  <a:cubicBezTo>
                    <a:pt x="1075" y="3770"/>
                    <a:pt x="1063" y="3700"/>
                    <a:pt x="1050" y="3629"/>
                  </a:cubicBezTo>
                  <a:cubicBezTo>
                    <a:pt x="1037" y="3578"/>
                    <a:pt x="1024" y="3533"/>
                    <a:pt x="1011" y="3488"/>
                  </a:cubicBezTo>
                  <a:lnTo>
                    <a:pt x="999" y="3450"/>
                  </a:lnTo>
                  <a:cubicBezTo>
                    <a:pt x="992" y="3418"/>
                    <a:pt x="986" y="3380"/>
                    <a:pt x="979" y="3348"/>
                  </a:cubicBezTo>
                  <a:cubicBezTo>
                    <a:pt x="979" y="3328"/>
                    <a:pt x="979" y="3316"/>
                    <a:pt x="986" y="3303"/>
                  </a:cubicBezTo>
                  <a:cubicBezTo>
                    <a:pt x="986" y="3290"/>
                    <a:pt x="992" y="3277"/>
                    <a:pt x="999" y="3264"/>
                  </a:cubicBezTo>
                  <a:cubicBezTo>
                    <a:pt x="1011" y="3239"/>
                    <a:pt x="1024" y="3220"/>
                    <a:pt x="1043" y="3200"/>
                  </a:cubicBezTo>
                  <a:cubicBezTo>
                    <a:pt x="1101" y="3149"/>
                    <a:pt x="1159" y="3104"/>
                    <a:pt x="1223" y="3066"/>
                  </a:cubicBezTo>
                  <a:lnTo>
                    <a:pt x="1248" y="3047"/>
                  </a:lnTo>
                  <a:lnTo>
                    <a:pt x="1479" y="2893"/>
                  </a:lnTo>
                  <a:cubicBezTo>
                    <a:pt x="1664" y="2765"/>
                    <a:pt x="1805" y="2663"/>
                    <a:pt x="1939" y="2573"/>
                  </a:cubicBezTo>
                  <a:cubicBezTo>
                    <a:pt x="2247" y="2356"/>
                    <a:pt x="2535" y="2112"/>
                    <a:pt x="2810" y="1850"/>
                  </a:cubicBezTo>
                  <a:cubicBezTo>
                    <a:pt x="3059" y="1607"/>
                    <a:pt x="3283" y="1338"/>
                    <a:pt x="3463" y="1037"/>
                  </a:cubicBezTo>
                  <a:cubicBezTo>
                    <a:pt x="3552" y="890"/>
                    <a:pt x="3635" y="736"/>
                    <a:pt x="3706" y="570"/>
                  </a:cubicBezTo>
                  <a:cubicBezTo>
                    <a:pt x="3770" y="403"/>
                    <a:pt x="3821" y="224"/>
                    <a:pt x="3859" y="45"/>
                  </a:cubicBezTo>
                  <a:cubicBezTo>
                    <a:pt x="3859" y="39"/>
                    <a:pt x="3859" y="26"/>
                    <a:pt x="3853" y="19"/>
                  </a:cubicBezTo>
                  <a:cubicBezTo>
                    <a:pt x="3847" y="7"/>
                    <a:pt x="3834" y="0"/>
                    <a:pt x="3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" name="Google Shape;4119;p50"/>
            <p:cNvSpPr/>
            <p:nvPr/>
          </p:nvSpPr>
          <p:spPr>
            <a:xfrm>
              <a:off x="2062710" y="3678745"/>
              <a:ext cx="116983" cy="115816"/>
            </a:xfrm>
            <a:custGeom>
              <a:avLst/>
              <a:gdLst/>
              <a:ahLst/>
              <a:cxnLst/>
              <a:rect l="l" t="t" r="r" b="b"/>
              <a:pathLst>
                <a:path w="2606" h="2580" extrusionOk="0">
                  <a:moveTo>
                    <a:pt x="2580" y="0"/>
                  </a:moveTo>
                  <a:cubicBezTo>
                    <a:pt x="2573" y="0"/>
                    <a:pt x="2567" y="7"/>
                    <a:pt x="2567" y="13"/>
                  </a:cubicBezTo>
                  <a:lnTo>
                    <a:pt x="2567" y="7"/>
                  </a:lnTo>
                  <a:cubicBezTo>
                    <a:pt x="2439" y="231"/>
                    <a:pt x="2292" y="442"/>
                    <a:pt x="2138" y="647"/>
                  </a:cubicBezTo>
                  <a:lnTo>
                    <a:pt x="2144" y="640"/>
                  </a:lnTo>
                  <a:lnTo>
                    <a:pt x="2144" y="640"/>
                  </a:lnTo>
                  <a:cubicBezTo>
                    <a:pt x="2055" y="756"/>
                    <a:pt x="1959" y="871"/>
                    <a:pt x="1863" y="980"/>
                  </a:cubicBezTo>
                  <a:cubicBezTo>
                    <a:pt x="1767" y="1088"/>
                    <a:pt x="1664" y="1197"/>
                    <a:pt x="1562" y="1300"/>
                  </a:cubicBezTo>
                  <a:cubicBezTo>
                    <a:pt x="1357" y="1505"/>
                    <a:pt x="1140" y="1697"/>
                    <a:pt x="909" y="1876"/>
                  </a:cubicBezTo>
                  <a:lnTo>
                    <a:pt x="916" y="1869"/>
                  </a:lnTo>
                  <a:lnTo>
                    <a:pt x="916" y="1869"/>
                  </a:lnTo>
                  <a:cubicBezTo>
                    <a:pt x="781" y="1978"/>
                    <a:pt x="640" y="2074"/>
                    <a:pt x="500" y="2170"/>
                  </a:cubicBezTo>
                  <a:cubicBezTo>
                    <a:pt x="352" y="2260"/>
                    <a:pt x="199" y="2356"/>
                    <a:pt x="52" y="2439"/>
                  </a:cubicBezTo>
                  <a:cubicBezTo>
                    <a:pt x="13" y="2458"/>
                    <a:pt x="0" y="2509"/>
                    <a:pt x="20" y="2541"/>
                  </a:cubicBezTo>
                  <a:cubicBezTo>
                    <a:pt x="32" y="2561"/>
                    <a:pt x="45" y="2573"/>
                    <a:pt x="64" y="2580"/>
                  </a:cubicBezTo>
                  <a:cubicBezTo>
                    <a:pt x="84" y="2580"/>
                    <a:pt x="109" y="2580"/>
                    <a:pt x="122" y="2573"/>
                  </a:cubicBezTo>
                  <a:cubicBezTo>
                    <a:pt x="314" y="2471"/>
                    <a:pt x="493" y="2362"/>
                    <a:pt x="666" y="2234"/>
                  </a:cubicBezTo>
                  <a:cubicBezTo>
                    <a:pt x="845" y="2113"/>
                    <a:pt x="1012" y="1972"/>
                    <a:pt x="1178" y="1831"/>
                  </a:cubicBezTo>
                  <a:cubicBezTo>
                    <a:pt x="1498" y="1543"/>
                    <a:pt x="1792" y="1223"/>
                    <a:pt x="2048" y="871"/>
                  </a:cubicBezTo>
                  <a:cubicBezTo>
                    <a:pt x="2151" y="736"/>
                    <a:pt x="2247" y="602"/>
                    <a:pt x="2336" y="461"/>
                  </a:cubicBezTo>
                  <a:cubicBezTo>
                    <a:pt x="2426" y="320"/>
                    <a:pt x="2516" y="173"/>
                    <a:pt x="2599" y="26"/>
                  </a:cubicBezTo>
                  <a:cubicBezTo>
                    <a:pt x="2605" y="20"/>
                    <a:pt x="2599" y="7"/>
                    <a:pt x="259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" name="Google Shape;4120;p50"/>
            <p:cNvSpPr/>
            <p:nvPr/>
          </p:nvSpPr>
          <p:spPr>
            <a:xfrm>
              <a:off x="2112670" y="3695129"/>
              <a:ext cx="40311" cy="46147"/>
            </a:xfrm>
            <a:custGeom>
              <a:avLst/>
              <a:gdLst/>
              <a:ahLst/>
              <a:cxnLst/>
              <a:rect l="l" t="t" r="r" b="b"/>
              <a:pathLst>
                <a:path w="898" h="1028" extrusionOk="0">
                  <a:moveTo>
                    <a:pt x="878" y="0"/>
                  </a:moveTo>
                  <a:cubicBezTo>
                    <a:pt x="871" y="7"/>
                    <a:pt x="865" y="7"/>
                    <a:pt x="859" y="13"/>
                  </a:cubicBezTo>
                  <a:lnTo>
                    <a:pt x="859" y="7"/>
                  </a:lnTo>
                  <a:cubicBezTo>
                    <a:pt x="807" y="90"/>
                    <a:pt x="750" y="167"/>
                    <a:pt x="692" y="250"/>
                  </a:cubicBezTo>
                  <a:lnTo>
                    <a:pt x="692" y="243"/>
                  </a:lnTo>
                  <a:cubicBezTo>
                    <a:pt x="596" y="378"/>
                    <a:pt x="487" y="499"/>
                    <a:pt x="372" y="621"/>
                  </a:cubicBezTo>
                  <a:cubicBezTo>
                    <a:pt x="321" y="685"/>
                    <a:pt x="263" y="743"/>
                    <a:pt x="199" y="800"/>
                  </a:cubicBezTo>
                  <a:cubicBezTo>
                    <a:pt x="142" y="858"/>
                    <a:pt x="78" y="916"/>
                    <a:pt x="14" y="967"/>
                  </a:cubicBezTo>
                  <a:cubicBezTo>
                    <a:pt x="1" y="980"/>
                    <a:pt x="1" y="1005"/>
                    <a:pt x="14" y="1018"/>
                  </a:cubicBezTo>
                  <a:cubicBezTo>
                    <a:pt x="23" y="1024"/>
                    <a:pt x="33" y="1028"/>
                    <a:pt x="42" y="1028"/>
                  </a:cubicBezTo>
                  <a:cubicBezTo>
                    <a:pt x="51" y="1028"/>
                    <a:pt x="59" y="1024"/>
                    <a:pt x="65" y="1018"/>
                  </a:cubicBezTo>
                  <a:cubicBezTo>
                    <a:pt x="225" y="871"/>
                    <a:pt x="372" y="711"/>
                    <a:pt x="513" y="544"/>
                  </a:cubicBezTo>
                  <a:cubicBezTo>
                    <a:pt x="647" y="384"/>
                    <a:pt x="775" y="211"/>
                    <a:pt x="891" y="32"/>
                  </a:cubicBezTo>
                  <a:cubicBezTo>
                    <a:pt x="897" y="19"/>
                    <a:pt x="897" y="7"/>
                    <a:pt x="8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3" name="Google Shape;4121;p50"/>
            <p:cNvSpPr/>
            <p:nvPr/>
          </p:nvSpPr>
          <p:spPr>
            <a:xfrm>
              <a:off x="1966739" y="3661778"/>
              <a:ext cx="119273" cy="153389"/>
            </a:xfrm>
            <a:custGeom>
              <a:avLst/>
              <a:gdLst/>
              <a:ahLst/>
              <a:cxnLst/>
              <a:rect l="l" t="t" r="r" b="b"/>
              <a:pathLst>
                <a:path w="2657" h="3417" extrusionOk="0">
                  <a:moveTo>
                    <a:pt x="2638" y="1"/>
                  </a:moveTo>
                  <a:lnTo>
                    <a:pt x="2638" y="7"/>
                  </a:lnTo>
                  <a:cubicBezTo>
                    <a:pt x="2458" y="58"/>
                    <a:pt x="2279" y="129"/>
                    <a:pt x="2113" y="206"/>
                  </a:cubicBezTo>
                  <a:cubicBezTo>
                    <a:pt x="1953" y="289"/>
                    <a:pt x="1799" y="385"/>
                    <a:pt x="1652" y="494"/>
                  </a:cubicBezTo>
                  <a:cubicBezTo>
                    <a:pt x="1511" y="596"/>
                    <a:pt x="1377" y="718"/>
                    <a:pt x="1261" y="846"/>
                  </a:cubicBezTo>
                  <a:cubicBezTo>
                    <a:pt x="1133" y="974"/>
                    <a:pt x="1018" y="1114"/>
                    <a:pt x="916" y="1255"/>
                  </a:cubicBezTo>
                  <a:cubicBezTo>
                    <a:pt x="813" y="1402"/>
                    <a:pt x="717" y="1556"/>
                    <a:pt x="628" y="1710"/>
                  </a:cubicBezTo>
                  <a:cubicBezTo>
                    <a:pt x="538" y="1870"/>
                    <a:pt x="461" y="2030"/>
                    <a:pt x="391" y="2203"/>
                  </a:cubicBezTo>
                  <a:cubicBezTo>
                    <a:pt x="244" y="2535"/>
                    <a:pt x="122" y="2881"/>
                    <a:pt x="26" y="3239"/>
                  </a:cubicBezTo>
                  <a:cubicBezTo>
                    <a:pt x="20" y="3271"/>
                    <a:pt x="7" y="3303"/>
                    <a:pt x="1" y="3342"/>
                  </a:cubicBezTo>
                  <a:cubicBezTo>
                    <a:pt x="1" y="3389"/>
                    <a:pt x="41" y="3416"/>
                    <a:pt x="81" y="3416"/>
                  </a:cubicBezTo>
                  <a:cubicBezTo>
                    <a:pt x="107" y="3416"/>
                    <a:pt x="133" y="3405"/>
                    <a:pt x="148" y="3380"/>
                  </a:cubicBezTo>
                  <a:cubicBezTo>
                    <a:pt x="180" y="3284"/>
                    <a:pt x="205" y="3195"/>
                    <a:pt x="231" y="3099"/>
                  </a:cubicBezTo>
                  <a:cubicBezTo>
                    <a:pt x="257" y="3009"/>
                    <a:pt x="289" y="2913"/>
                    <a:pt x="314" y="2823"/>
                  </a:cubicBezTo>
                  <a:cubicBezTo>
                    <a:pt x="378" y="2638"/>
                    <a:pt x="442" y="2446"/>
                    <a:pt x="519" y="2267"/>
                  </a:cubicBezTo>
                  <a:cubicBezTo>
                    <a:pt x="519" y="2267"/>
                    <a:pt x="519" y="2273"/>
                    <a:pt x="519" y="2273"/>
                  </a:cubicBezTo>
                  <a:cubicBezTo>
                    <a:pt x="602" y="2068"/>
                    <a:pt x="698" y="1863"/>
                    <a:pt x="807" y="1665"/>
                  </a:cubicBezTo>
                  <a:cubicBezTo>
                    <a:pt x="909" y="1466"/>
                    <a:pt x="1031" y="1274"/>
                    <a:pt x="1165" y="1095"/>
                  </a:cubicBezTo>
                  <a:cubicBezTo>
                    <a:pt x="1204" y="1044"/>
                    <a:pt x="1242" y="993"/>
                    <a:pt x="1293" y="935"/>
                  </a:cubicBezTo>
                  <a:cubicBezTo>
                    <a:pt x="1338" y="884"/>
                    <a:pt x="1383" y="833"/>
                    <a:pt x="1434" y="782"/>
                  </a:cubicBezTo>
                  <a:cubicBezTo>
                    <a:pt x="1537" y="679"/>
                    <a:pt x="1639" y="583"/>
                    <a:pt x="1754" y="494"/>
                  </a:cubicBezTo>
                  <a:cubicBezTo>
                    <a:pt x="1850" y="423"/>
                    <a:pt x="1946" y="359"/>
                    <a:pt x="2049" y="302"/>
                  </a:cubicBezTo>
                  <a:cubicBezTo>
                    <a:pt x="2151" y="238"/>
                    <a:pt x="2266" y="180"/>
                    <a:pt x="2382" y="135"/>
                  </a:cubicBezTo>
                  <a:cubicBezTo>
                    <a:pt x="2471" y="97"/>
                    <a:pt x="2554" y="71"/>
                    <a:pt x="2644" y="46"/>
                  </a:cubicBezTo>
                  <a:cubicBezTo>
                    <a:pt x="2650" y="39"/>
                    <a:pt x="2657" y="26"/>
                    <a:pt x="2657" y="20"/>
                  </a:cubicBezTo>
                  <a:cubicBezTo>
                    <a:pt x="2657" y="7"/>
                    <a:pt x="2644" y="1"/>
                    <a:pt x="263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4" name="Google Shape;4122;p50"/>
            <p:cNvSpPr/>
            <p:nvPr/>
          </p:nvSpPr>
          <p:spPr>
            <a:xfrm>
              <a:off x="2050635" y="3827863"/>
              <a:ext cx="5791" cy="28236"/>
            </a:xfrm>
            <a:custGeom>
              <a:avLst/>
              <a:gdLst/>
              <a:ahLst/>
              <a:cxnLst/>
              <a:rect l="l" t="t" r="r" b="b"/>
              <a:pathLst>
                <a:path w="129" h="629" extrusionOk="0">
                  <a:moveTo>
                    <a:pt x="45" y="0"/>
                  </a:moveTo>
                  <a:cubicBezTo>
                    <a:pt x="32" y="7"/>
                    <a:pt x="20" y="26"/>
                    <a:pt x="26" y="45"/>
                  </a:cubicBezTo>
                  <a:cubicBezTo>
                    <a:pt x="32" y="77"/>
                    <a:pt x="39" y="115"/>
                    <a:pt x="45" y="154"/>
                  </a:cubicBezTo>
                  <a:lnTo>
                    <a:pt x="45" y="147"/>
                  </a:lnTo>
                  <a:cubicBezTo>
                    <a:pt x="52" y="186"/>
                    <a:pt x="58" y="224"/>
                    <a:pt x="58" y="263"/>
                  </a:cubicBezTo>
                  <a:cubicBezTo>
                    <a:pt x="58" y="301"/>
                    <a:pt x="58" y="339"/>
                    <a:pt x="52" y="384"/>
                  </a:cubicBezTo>
                  <a:cubicBezTo>
                    <a:pt x="52" y="384"/>
                    <a:pt x="52" y="384"/>
                    <a:pt x="52" y="391"/>
                  </a:cubicBezTo>
                  <a:cubicBezTo>
                    <a:pt x="45" y="455"/>
                    <a:pt x="26" y="512"/>
                    <a:pt x="0" y="576"/>
                  </a:cubicBezTo>
                  <a:cubicBezTo>
                    <a:pt x="0" y="589"/>
                    <a:pt x="0" y="602"/>
                    <a:pt x="7" y="608"/>
                  </a:cubicBezTo>
                  <a:cubicBezTo>
                    <a:pt x="15" y="622"/>
                    <a:pt x="29" y="629"/>
                    <a:pt x="44" y="629"/>
                  </a:cubicBezTo>
                  <a:cubicBezTo>
                    <a:pt x="63" y="629"/>
                    <a:pt x="83" y="617"/>
                    <a:pt x="90" y="595"/>
                  </a:cubicBezTo>
                  <a:cubicBezTo>
                    <a:pt x="116" y="506"/>
                    <a:pt x="129" y="416"/>
                    <a:pt x="129" y="320"/>
                  </a:cubicBezTo>
                  <a:cubicBezTo>
                    <a:pt x="129" y="224"/>
                    <a:pt x="116" y="122"/>
                    <a:pt x="90" y="26"/>
                  </a:cubicBezTo>
                  <a:cubicBezTo>
                    <a:pt x="84" y="13"/>
                    <a:pt x="71" y="7"/>
                    <a:pt x="58" y="7"/>
                  </a:cubicBezTo>
                  <a:lnTo>
                    <a:pt x="45" y="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5" name="Google Shape;4123;p50"/>
            <p:cNvSpPr/>
            <p:nvPr/>
          </p:nvSpPr>
          <p:spPr>
            <a:xfrm>
              <a:off x="2207967" y="3768252"/>
              <a:ext cx="39234" cy="47808"/>
            </a:xfrm>
            <a:custGeom>
              <a:avLst/>
              <a:gdLst/>
              <a:ahLst/>
              <a:cxnLst/>
              <a:rect l="l" t="t" r="r" b="b"/>
              <a:pathLst>
                <a:path w="874" h="1065" extrusionOk="0">
                  <a:moveTo>
                    <a:pt x="592" y="0"/>
                  </a:moveTo>
                  <a:cubicBezTo>
                    <a:pt x="255" y="0"/>
                    <a:pt x="1" y="316"/>
                    <a:pt x="80" y="650"/>
                  </a:cubicBezTo>
                  <a:cubicBezTo>
                    <a:pt x="135" y="904"/>
                    <a:pt x="361" y="1065"/>
                    <a:pt x="600" y="1065"/>
                  </a:cubicBezTo>
                  <a:cubicBezTo>
                    <a:pt x="692" y="1065"/>
                    <a:pt x="786" y="1041"/>
                    <a:pt x="873" y="989"/>
                  </a:cubicBezTo>
                  <a:lnTo>
                    <a:pt x="848" y="989"/>
                  </a:lnTo>
                  <a:lnTo>
                    <a:pt x="822" y="983"/>
                  </a:lnTo>
                  <a:cubicBezTo>
                    <a:pt x="803" y="976"/>
                    <a:pt x="790" y="970"/>
                    <a:pt x="777" y="963"/>
                  </a:cubicBezTo>
                  <a:lnTo>
                    <a:pt x="739" y="938"/>
                  </a:lnTo>
                  <a:cubicBezTo>
                    <a:pt x="713" y="919"/>
                    <a:pt x="694" y="899"/>
                    <a:pt x="675" y="880"/>
                  </a:cubicBezTo>
                  <a:cubicBezTo>
                    <a:pt x="656" y="867"/>
                    <a:pt x="643" y="848"/>
                    <a:pt x="630" y="829"/>
                  </a:cubicBezTo>
                  <a:cubicBezTo>
                    <a:pt x="598" y="791"/>
                    <a:pt x="573" y="752"/>
                    <a:pt x="553" y="707"/>
                  </a:cubicBezTo>
                  <a:cubicBezTo>
                    <a:pt x="521" y="631"/>
                    <a:pt x="496" y="554"/>
                    <a:pt x="489" y="477"/>
                  </a:cubicBezTo>
                  <a:cubicBezTo>
                    <a:pt x="477" y="413"/>
                    <a:pt x="477" y="349"/>
                    <a:pt x="483" y="279"/>
                  </a:cubicBezTo>
                  <a:cubicBezTo>
                    <a:pt x="483" y="240"/>
                    <a:pt x="496" y="208"/>
                    <a:pt x="509" y="170"/>
                  </a:cubicBezTo>
                  <a:cubicBezTo>
                    <a:pt x="515" y="144"/>
                    <a:pt x="534" y="112"/>
                    <a:pt x="547" y="93"/>
                  </a:cubicBezTo>
                  <a:cubicBezTo>
                    <a:pt x="560" y="67"/>
                    <a:pt x="579" y="55"/>
                    <a:pt x="598" y="35"/>
                  </a:cubicBezTo>
                  <a:cubicBezTo>
                    <a:pt x="611" y="23"/>
                    <a:pt x="630" y="10"/>
                    <a:pt x="649" y="3"/>
                  </a:cubicBezTo>
                  <a:cubicBezTo>
                    <a:pt x="630" y="1"/>
                    <a:pt x="611" y="0"/>
                    <a:pt x="5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6" name="Google Shape;4124;p50"/>
            <p:cNvSpPr/>
            <p:nvPr/>
          </p:nvSpPr>
          <p:spPr>
            <a:xfrm>
              <a:off x="2174750" y="3854841"/>
              <a:ext cx="35104" cy="14993"/>
            </a:xfrm>
            <a:custGeom>
              <a:avLst/>
              <a:gdLst/>
              <a:ahLst/>
              <a:cxnLst/>
              <a:rect l="l" t="t" r="r" b="b"/>
              <a:pathLst>
                <a:path w="782" h="334" extrusionOk="0">
                  <a:moveTo>
                    <a:pt x="455" y="1"/>
                  </a:moveTo>
                  <a:lnTo>
                    <a:pt x="455" y="7"/>
                  </a:lnTo>
                  <a:lnTo>
                    <a:pt x="372" y="7"/>
                  </a:lnTo>
                  <a:cubicBezTo>
                    <a:pt x="340" y="7"/>
                    <a:pt x="308" y="14"/>
                    <a:pt x="276" y="20"/>
                  </a:cubicBezTo>
                  <a:cubicBezTo>
                    <a:pt x="224" y="26"/>
                    <a:pt x="173" y="46"/>
                    <a:pt x="122" y="65"/>
                  </a:cubicBezTo>
                  <a:cubicBezTo>
                    <a:pt x="103" y="78"/>
                    <a:pt x="84" y="84"/>
                    <a:pt x="71" y="97"/>
                  </a:cubicBezTo>
                  <a:cubicBezTo>
                    <a:pt x="52" y="110"/>
                    <a:pt x="32" y="122"/>
                    <a:pt x="13" y="135"/>
                  </a:cubicBezTo>
                  <a:lnTo>
                    <a:pt x="0" y="154"/>
                  </a:lnTo>
                  <a:lnTo>
                    <a:pt x="32" y="180"/>
                  </a:lnTo>
                  <a:cubicBezTo>
                    <a:pt x="45" y="193"/>
                    <a:pt x="64" y="212"/>
                    <a:pt x="84" y="225"/>
                  </a:cubicBezTo>
                  <a:cubicBezTo>
                    <a:pt x="109" y="244"/>
                    <a:pt x="135" y="257"/>
                    <a:pt x="154" y="270"/>
                  </a:cubicBezTo>
                  <a:cubicBezTo>
                    <a:pt x="173" y="282"/>
                    <a:pt x="199" y="295"/>
                    <a:pt x="218" y="302"/>
                  </a:cubicBezTo>
                  <a:cubicBezTo>
                    <a:pt x="244" y="314"/>
                    <a:pt x="276" y="321"/>
                    <a:pt x="301" y="327"/>
                  </a:cubicBezTo>
                  <a:lnTo>
                    <a:pt x="333" y="334"/>
                  </a:lnTo>
                  <a:lnTo>
                    <a:pt x="423" y="334"/>
                  </a:lnTo>
                  <a:cubicBezTo>
                    <a:pt x="448" y="334"/>
                    <a:pt x="468" y="327"/>
                    <a:pt x="493" y="327"/>
                  </a:cubicBezTo>
                  <a:cubicBezTo>
                    <a:pt x="519" y="321"/>
                    <a:pt x="544" y="314"/>
                    <a:pt x="564" y="308"/>
                  </a:cubicBezTo>
                  <a:cubicBezTo>
                    <a:pt x="589" y="302"/>
                    <a:pt x="608" y="295"/>
                    <a:pt x="628" y="282"/>
                  </a:cubicBezTo>
                  <a:cubicBezTo>
                    <a:pt x="647" y="276"/>
                    <a:pt x="666" y="263"/>
                    <a:pt x="685" y="257"/>
                  </a:cubicBezTo>
                  <a:cubicBezTo>
                    <a:pt x="698" y="244"/>
                    <a:pt x="717" y="231"/>
                    <a:pt x="730" y="218"/>
                  </a:cubicBezTo>
                  <a:lnTo>
                    <a:pt x="768" y="180"/>
                  </a:lnTo>
                  <a:lnTo>
                    <a:pt x="775" y="174"/>
                  </a:lnTo>
                  <a:lnTo>
                    <a:pt x="781" y="167"/>
                  </a:lnTo>
                  <a:lnTo>
                    <a:pt x="756" y="129"/>
                  </a:lnTo>
                  <a:cubicBezTo>
                    <a:pt x="743" y="122"/>
                    <a:pt x="736" y="110"/>
                    <a:pt x="724" y="97"/>
                  </a:cubicBezTo>
                  <a:cubicBezTo>
                    <a:pt x="711" y="90"/>
                    <a:pt x="698" y="84"/>
                    <a:pt x="685" y="71"/>
                  </a:cubicBezTo>
                  <a:cubicBezTo>
                    <a:pt x="672" y="65"/>
                    <a:pt x="653" y="52"/>
                    <a:pt x="640" y="46"/>
                  </a:cubicBezTo>
                  <a:cubicBezTo>
                    <a:pt x="621" y="39"/>
                    <a:pt x="608" y="33"/>
                    <a:pt x="589" y="26"/>
                  </a:cubicBezTo>
                  <a:cubicBezTo>
                    <a:pt x="557" y="20"/>
                    <a:pt x="532" y="7"/>
                    <a:pt x="500" y="7"/>
                  </a:cubicBezTo>
                  <a:cubicBezTo>
                    <a:pt x="480" y="1"/>
                    <a:pt x="468" y="1"/>
                    <a:pt x="455" y="1"/>
                  </a:cubicBezTo>
                  <a:close/>
                </a:path>
              </a:pathLst>
            </a:custGeom>
            <a:solidFill>
              <a:srgbClr val="FD9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7" name="Google Shape;4125;p50"/>
            <p:cNvSpPr/>
            <p:nvPr/>
          </p:nvSpPr>
          <p:spPr>
            <a:xfrm>
              <a:off x="2090720" y="3806811"/>
              <a:ext cx="42690" cy="51130"/>
            </a:xfrm>
            <a:custGeom>
              <a:avLst/>
              <a:gdLst/>
              <a:ahLst/>
              <a:cxnLst/>
              <a:rect l="l" t="t" r="r" b="b"/>
              <a:pathLst>
                <a:path w="951" h="1139" extrusionOk="0">
                  <a:moveTo>
                    <a:pt x="643" y="1"/>
                  </a:moveTo>
                  <a:cubicBezTo>
                    <a:pt x="278" y="1"/>
                    <a:pt x="0" y="348"/>
                    <a:pt x="93" y="712"/>
                  </a:cubicBezTo>
                  <a:cubicBezTo>
                    <a:pt x="161" y="975"/>
                    <a:pt x="400" y="1139"/>
                    <a:pt x="649" y="1139"/>
                  </a:cubicBezTo>
                  <a:cubicBezTo>
                    <a:pt x="751" y="1139"/>
                    <a:pt x="856" y="1111"/>
                    <a:pt x="951" y="1052"/>
                  </a:cubicBezTo>
                  <a:lnTo>
                    <a:pt x="925" y="1052"/>
                  </a:lnTo>
                  <a:lnTo>
                    <a:pt x="893" y="1039"/>
                  </a:lnTo>
                  <a:cubicBezTo>
                    <a:pt x="880" y="1032"/>
                    <a:pt x="868" y="1026"/>
                    <a:pt x="855" y="1020"/>
                  </a:cubicBezTo>
                  <a:lnTo>
                    <a:pt x="848" y="1020"/>
                  </a:lnTo>
                  <a:lnTo>
                    <a:pt x="810" y="1000"/>
                  </a:lnTo>
                  <a:cubicBezTo>
                    <a:pt x="784" y="981"/>
                    <a:pt x="759" y="962"/>
                    <a:pt x="740" y="936"/>
                  </a:cubicBezTo>
                  <a:cubicBezTo>
                    <a:pt x="720" y="924"/>
                    <a:pt x="701" y="904"/>
                    <a:pt x="688" y="885"/>
                  </a:cubicBezTo>
                  <a:cubicBezTo>
                    <a:pt x="656" y="847"/>
                    <a:pt x="631" y="802"/>
                    <a:pt x="605" y="757"/>
                  </a:cubicBezTo>
                  <a:cubicBezTo>
                    <a:pt x="567" y="680"/>
                    <a:pt x="541" y="597"/>
                    <a:pt x="528" y="514"/>
                  </a:cubicBezTo>
                  <a:cubicBezTo>
                    <a:pt x="516" y="444"/>
                    <a:pt x="509" y="373"/>
                    <a:pt x="516" y="303"/>
                  </a:cubicBezTo>
                  <a:cubicBezTo>
                    <a:pt x="522" y="264"/>
                    <a:pt x="528" y="226"/>
                    <a:pt x="541" y="188"/>
                  </a:cubicBezTo>
                  <a:cubicBezTo>
                    <a:pt x="548" y="156"/>
                    <a:pt x="567" y="130"/>
                    <a:pt x="580" y="104"/>
                  </a:cubicBezTo>
                  <a:cubicBezTo>
                    <a:pt x="599" y="85"/>
                    <a:pt x="612" y="66"/>
                    <a:pt x="631" y="47"/>
                  </a:cubicBezTo>
                  <a:lnTo>
                    <a:pt x="631" y="40"/>
                  </a:lnTo>
                  <a:cubicBezTo>
                    <a:pt x="650" y="28"/>
                    <a:pt x="663" y="15"/>
                    <a:pt x="682" y="2"/>
                  </a:cubicBezTo>
                  <a:cubicBezTo>
                    <a:pt x="669" y="1"/>
                    <a:pt x="656" y="1"/>
                    <a:pt x="6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8" name="Google Shape;4126;p50"/>
            <p:cNvSpPr/>
            <p:nvPr/>
          </p:nvSpPr>
          <p:spPr>
            <a:xfrm>
              <a:off x="2229334" y="3768386"/>
              <a:ext cx="32815" cy="44576"/>
            </a:xfrm>
            <a:custGeom>
              <a:avLst/>
              <a:gdLst/>
              <a:ahLst/>
              <a:cxnLst/>
              <a:rect l="l" t="t" r="r" b="b"/>
              <a:pathLst>
                <a:path w="731" h="993" extrusionOk="0">
                  <a:moveTo>
                    <a:pt x="180" y="0"/>
                  </a:moveTo>
                  <a:cubicBezTo>
                    <a:pt x="161" y="7"/>
                    <a:pt x="141" y="20"/>
                    <a:pt x="122" y="39"/>
                  </a:cubicBezTo>
                  <a:cubicBezTo>
                    <a:pt x="103" y="52"/>
                    <a:pt x="90" y="71"/>
                    <a:pt x="77" y="90"/>
                  </a:cubicBezTo>
                  <a:cubicBezTo>
                    <a:pt x="58" y="109"/>
                    <a:pt x="45" y="141"/>
                    <a:pt x="33" y="167"/>
                  </a:cubicBezTo>
                  <a:cubicBezTo>
                    <a:pt x="20" y="205"/>
                    <a:pt x="13" y="244"/>
                    <a:pt x="7" y="282"/>
                  </a:cubicBezTo>
                  <a:cubicBezTo>
                    <a:pt x="1" y="346"/>
                    <a:pt x="1" y="410"/>
                    <a:pt x="13" y="474"/>
                  </a:cubicBezTo>
                  <a:cubicBezTo>
                    <a:pt x="26" y="557"/>
                    <a:pt x="45" y="628"/>
                    <a:pt x="77" y="704"/>
                  </a:cubicBezTo>
                  <a:cubicBezTo>
                    <a:pt x="97" y="749"/>
                    <a:pt x="122" y="788"/>
                    <a:pt x="154" y="826"/>
                  </a:cubicBezTo>
                  <a:cubicBezTo>
                    <a:pt x="167" y="845"/>
                    <a:pt x="186" y="864"/>
                    <a:pt x="199" y="877"/>
                  </a:cubicBezTo>
                  <a:cubicBezTo>
                    <a:pt x="218" y="903"/>
                    <a:pt x="244" y="922"/>
                    <a:pt x="269" y="935"/>
                  </a:cubicBezTo>
                  <a:lnTo>
                    <a:pt x="301" y="960"/>
                  </a:lnTo>
                  <a:lnTo>
                    <a:pt x="308" y="960"/>
                  </a:lnTo>
                  <a:cubicBezTo>
                    <a:pt x="321" y="967"/>
                    <a:pt x="333" y="973"/>
                    <a:pt x="346" y="980"/>
                  </a:cubicBezTo>
                  <a:cubicBezTo>
                    <a:pt x="353" y="980"/>
                    <a:pt x="365" y="986"/>
                    <a:pt x="378" y="986"/>
                  </a:cubicBezTo>
                  <a:cubicBezTo>
                    <a:pt x="385" y="992"/>
                    <a:pt x="397" y="992"/>
                    <a:pt x="404" y="992"/>
                  </a:cubicBezTo>
                  <a:cubicBezTo>
                    <a:pt x="423" y="980"/>
                    <a:pt x="442" y="967"/>
                    <a:pt x="461" y="954"/>
                  </a:cubicBezTo>
                  <a:cubicBezTo>
                    <a:pt x="692" y="768"/>
                    <a:pt x="730" y="429"/>
                    <a:pt x="538" y="199"/>
                  </a:cubicBezTo>
                  <a:cubicBezTo>
                    <a:pt x="500" y="141"/>
                    <a:pt x="442" y="96"/>
                    <a:pt x="378" y="64"/>
                  </a:cubicBezTo>
                  <a:cubicBezTo>
                    <a:pt x="365" y="52"/>
                    <a:pt x="346" y="45"/>
                    <a:pt x="327" y="39"/>
                  </a:cubicBezTo>
                  <a:lnTo>
                    <a:pt x="333" y="39"/>
                  </a:lnTo>
                  <a:cubicBezTo>
                    <a:pt x="282" y="20"/>
                    <a:pt x="231" y="7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9" name="Google Shape;4127;p50"/>
            <p:cNvSpPr/>
            <p:nvPr/>
          </p:nvSpPr>
          <p:spPr>
            <a:xfrm>
              <a:off x="2113568" y="3807753"/>
              <a:ext cx="35104" cy="46596"/>
            </a:xfrm>
            <a:custGeom>
              <a:avLst/>
              <a:gdLst/>
              <a:ahLst/>
              <a:cxnLst/>
              <a:rect l="l" t="t" r="r" b="b"/>
              <a:pathLst>
                <a:path w="782" h="1038" extrusionOk="0">
                  <a:moveTo>
                    <a:pt x="186" y="0"/>
                  </a:moveTo>
                  <a:cubicBezTo>
                    <a:pt x="160" y="7"/>
                    <a:pt x="141" y="19"/>
                    <a:pt x="122" y="39"/>
                  </a:cubicBezTo>
                  <a:cubicBezTo>
                    <a:pt x="103" y="51"/>
                    <a:pt x="90" y="71"/>
                    <a:pt x="71" y="96"/>
                  </a:cubicBezTo>
                  <a:cubicBezTo>
                    <a:pt x="58" y="122"/>
                    <a:pt x="45" y="147"/>
                    <a:pt x="32" y="173"/>
                  </a:cubicBezTo>
                  <a:cubicBezTo>
                    <a:pt x="19" y="211"/>
                    <a:pt x="13" y="250"/>
                    <a:pt x="7" y="295"/>
                  </a:cubicBezTo>
                  <a:cubicBezTo>
                    <a:pt x="0" y="365"/>
                    <a:pt x="7" y="435"/>
                    <a:pt x="19" y="499"/>
                  </a:cubicBezTo>
                  <a:cubicBezTo>
                    <a:pt x="32" y="583"/>
                    <a:pt x="64" y="666"/>
                    <a:pt x="96" y="743"/>
                  </a:cubicBezTo>
                  <a:cubicBezTo>
                    <a:pt x="122" y="787"/>
                    <a:pt x="147" y="832"/>
                    <a:pt x="179" y="877"/>
                  </a:cubicBezTo>
                  <a:cubicBezTo>
                    <a:pt x="192" y="896"/>
                    <a:pt x="211" y="909"/>
                    <a:pt x="231" y="928"/>
                  </a:cubicBezTo>
                  <a:cubicBezTo>
                    <a:pt x="250" y="947"/>
                    <a:pt x="275" y="967"/>
                    <a:pt x="301" y="986"/>
                  </a:cubicBezTo>
                  <a:lnTo>
                    <a:pt x="339" y="1011"/>
                  </a:lnTo>
                  <a:lnTo>
                    <a:pt x="346" y="1011"/>
                  </a:lnTo>
                  <a:cubicBezTo>
                    <a:pt x="359" y="1018"/>
                    <a:pt x="371" y="1024"/>
                    <a:pt x="384" y="1031"/>
                  </a:cubicBezTo>
                  <a:cubicBezTo>
                    <a:pt x="397" y="1031"/>
                    <a:pt x="410" y="1037"/>
                    <a:pt x="423" y="1037"/>
                  </a:cubicBezTo>
                  <a:lnTo>
                    <a:pt x="448" y="1037"/>
                  </a:lnTo>
                  <a:cubicBezTo>
                    <a:pt x="467" y="1024"/>
                    <a:pt x="493" y="1011"/>
                    <a:pt x="506" y="992"/>
                  </a:cubicBezTo>
                  <a:cubicBezTo>
                    <a:pt x="749" y="787"/>
                    <a:pt x="781" y="429"/>
                    <a:pt x="576" y="186"/>
                  </a:cubicBezTo>
                  <a:cubicBezTo>
                    <a:pt x="525" y="128"/>
                    <a:pt x="467" y="83"/>
                    <a:pt x="397" y="51"/>
                  </a:cubicBezTo>
                  <a:cubicBezTo>
                    <a:pt x="384" y="39"/>
                    <a:pt x="365" y="32"/>
                    <a:pt x="346" y="26"/>
                  </a:cubicBezTo>
                  <a:lnTo>
                    <a:pt x="346" y="32"/>
                  </a:lnTo>
                  <a:cubicBezTo>
                    <a:pt x="295" y="13"/>
                    <a:pt x="237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0" name="Google Shape;4128;p50"/>
            <p:cNvSpPr/>
            <p:nvPr/>
          </p:nvSpPr>
          <p:spPr>
            <a:xfrm>
              <a:off x="2164426" y="3834731"/>
              <a:ext cx="54900" cy="36855"/>
            </a:xfrm>
            <a:custGeom>
              <a:avLst/>
              <a:gdLst/>
              <a:ahLst/>
              <a:cxnLst/>
              <a:rect l="l" t="t" r="r" b="b"/>
              <a:pathLst>
                <a:path w="1223" h="821" extrusionOk="0">
                  <a:moveTo>
                    <a:pt x="685" y="449"/>
                  </a:moveTo>
                  <a:cubicBezTo>
                    <a:pt x="704" y="449"/>
                    <a:pt x="717" y="455"/>
                    <a:pt x="730" y="455"/>
                  </a:cubicBezTo>
                  <a:cubicBezTo>
                    <a:pt x="762" y="462"/>
                    <a:pt x="794" y="468"/>
                    <a:pt x="819" y="474"/>
                  </a:cubicBezTo>
                  <a:cubicBezTo>
                    <a:pt x="838" y="481"/>
                    <a:pt x="858" y="487"/>
                    <a:pt x="870" y="494"/>
                  </a:cubicBezTo>
                  <a:cubicBezTo>
                    <a:pt x="890" y="506"/>
                    <a:pt x="902" y="513"/>
                    <a:pt x="922" y="526"/>
                  </a:cubicBezTo>
                  <a:cubicBezTo>
                    <a:pt x="928" y="532"/>
                    <a:pt x="941" y="538"/>
                    <a:pt x="954" y="551"/>
                  </a:cubicBezTo>
                  <a:cubicBezTo>
                    <a:pt x="966" y="558"/>
                    <a:pt x="979" y="570"/>
                    <a:pt x="986" y="583"/>
                  </a:cubicBezTo>
                  <a:lnTo>
                    <a:pt x="1018" y="615"/>
                  </a:lnTo>
                  <a:lnTo>
                    <a:pt x="1005" y="622"/>
                  </a:lnTo>
                  <a:lnTo>
                    <a:pt x="998" y="634"/>
                  </a:lnTo>
                  <a:cubicBezTo>
                    <a:pt x="986" y="647"/>
                    <a:pt x="973" y="660"/>
                    <a:pt x="960" y="666"/>
                  </a:cubicBezTo>
                  <a:cubicBezTo>
                    <a:pt x="928" y="698"/>
                    <a:pt x="896" y="718"/>
                    <a:pt x="858" y="730"/>
                  </a:cubicBezTo>
                  <a:cubicBezTo>
                    <a:pt x="838" y="743"/>
                    <a:pt x="819" y="750"/>
                    <a:pt x="800" y="756"/>
                  </a:cubicBezTo>
                  <a:cubicBezTo>
                    <a:pt x="774" y="762"/>
                    <a:pt x="749" y="769"/>
                    <a:pt x="723" y="775"/>
                  </a:cubicBezTo>
                  <a:cubicBezTo>
                    <a:pt x="698" y="782"/>
                    <a:pt x="678" y="782"/>
                    <a:pt x="653" y="782"/>
                  </a:cubicBezTo>
                  <a:lnTo>
                    <a:pt x="621" y="782"/>
                  </a:lnTo>
                  <a:lnTo>
                    <a:pt x="621" y="775"/>
                  </a:lnTo>
                  <a:lnTo>
                    <a:pt x="563" y="775"/>
                  </a:lnTo>
                  <a:lnTo>
                    <a:pt x="531" y="769"/>
                  </a:lnTo>
                  <a:cubicBezTo>
                    <a:pt x="506" y="762"/>
                    <a:pt x="480" y="756"/>
                    <a:pt x="448" y="750"/>
                  </a:cubicBezTo>
                  <a:cubicBezTo>
                    <a:pt x="403" y="730"/>
                    <a:pt x="358" y="705"/>
                    <a:pt x="314" y="673"/>
                  </a:cubicBezTo>
                  <a:cubicBezTo>
                    <a:pt x="294" y="654"/>
                    <a:pt x="275" y="641"/>
                    <a:pt x="262" y="628"/>
                  </a:cubicBezTo>
                  <a:lnTo>
                    <a:pt x="230" y="596"/>
                  </a:lnTo>
                  <a:lnTo>
                    <a:pt x="250" y="583"/>
                  </a:lnTo>
                  <a:cubicBezTo>
                    <a:pt x="262" y="570"/>
                    <a:pt x="282" y="558"/>
                    <a:pt x="301" y="545"/>
                  </a:cubicBezTo>
                  <a:cubicBezTo>
                    <a:pt x="314" y="532"/>
                    <a:pt x="333" y="526"/>
                    <a:pt x="352" y="513"/>
                  </a:cubicBezTo>
                  <a:cubicBezTo>
                    <a:pt x="403" y="487"/>
                    <a:pt x="454" y="474"/>
                    <a:pt x="506" y="462"/>
                  </a:cubicBezTo>
                  <a:cubicBezTo>
                    <a:pt x="538" y="455"/>
                    <a:pt x="570" y="449"/>
                    <a:pt x="602" y="449"/>
                  </a:cubicBezTo>
                  <a:close/>
                  <a:moveTo>
                    <a:pt x="1210" y="1"/>
                  </a:moveTo>
                  <a:cubicBezTo>
                    <a:pt x="1126" y="52"/>
                    <a:pt x="1037" y="90"/>
                    <a:pt x="947" y="122"/>
                  </a:cubicBezTo>
                  <a:cubicBezTo>
                    <a:pt x="826" y="161"/>
                    <a:pt x="704" y="186"/>
                    <a:pt x="582" y="199"/>
                  </a:cubicBezTo>
                  <a:cubicBezTo>
                    <a:pt x="493" y="212"/>
                    <a:pt x="397" y="212"/>
                    <a:pt x="307" y="212"/>
                  </a:cubicBezTo>
                  <a:cubicBezTo>
                    <a:pt x="275" y="212"/>
                    <a:pt x="243" y="212"/>
                    <a:pt x="211" y="206"/>
                  </a:cubicBezTo>
                  <a:cubicBezTo>
                    <a:pt x="141" y="199"/>
                    <a:pt x="70" y="186"/>
                    <a:pt x="0" y="167"/>
                  </a:cubicBezTo>
                  <a:cubicBezTo>
                    <a:pt x="0" y="174"/>
                    <a:pt x="0" y="180"/>
                    <a:pt x="0" y="180"/>
                  </a:cubicBezTo>
                  <a:cubicBezTo>
                    <a:pt x="6" y="212"/>
                    <a:pt x="6" y="250"/>
                    <a:pt x="19" y="282"/>
                  </a:cubicBezTo>
                  <a:cubicBezTo>
                    <a:pt x="26" y="308"/>
                    <a:pt x="32" y="340"/>
                    <a:pt x="38" y="359"/>
                  </a:cubicBezTo>
                  <a:cubicBezTo>
                    <a:pt x="51" y="385"/>
                    <a:pt x="64" y="410"/>
                    <a:pt x="70" y="436"/>
                  </a:cubicBezTo>
                  <a:cubicBezTo>
                    <a:pt x="83" y="455"/>
                    <a:pt x="96" y="481"/>
                    <a:pt x="109" y="500"/>
                  </a:cubicBezTo>
                  <a:cubicBezTo>
                    <a:pt x="134" y="532"/>
                    <a:pt x="160" y="570"/>
                    <a:pt x="186" y="596"/>
                  </a:cubicBezTo>
                  <a:cubicBezTo>
                    <a:pt x="211" y="628"/>
                    <a:pt x="237" y="654"/>
                    <a:pt x="262" y="679"/>
                  </a:cubicBezTo>
                  <a:cubicBezTo>
                    <a:pt x="294" y="705"/>
                    <a:pt x="333" y="724"/>
                    <a:pt x="365" y="750"/>
                  </a:cubicBezTo>
                  <a:cubicBezTo>
                    <a:pt x="397" y="762"/>
                    <a:pt x="435" y="782"/>
                    <a:pt x="467" y="788"/>
                  </a:cubicBezTo>
                  <a:cubicBezTo>
                    <a:pt x="499" y="801"/>
                    <a:pt x="531" y="807"/>
                    <a:pt x="563" y="814"/>
                  </a:cubicBezTo>
                  <a:cubicBezTo>
                    <a:pt x="582" y="814"/>
                    <a:pt x="602" y="820"/>
                    <a:pt x="621" y="820"/>
                  </a:cubicBezTo>
                  <a:lnTo>
                    <a:pt x="691" y="820"/>
                  </a:lnTo>
                  <a:cubicBezTo>
                    <a:pt x="736" y="814"/>
                    <a:pt x="774" y="807"/>
                    <a:pt x="813" y="794"/>
                  </a:cubicBezTo>
                  <a:cubicBezTo>
                    <a:pt x="851" y="782"/>
                    <a:pt x="883" y="769"/>
                    <a:pt x="915" y="750"/>
                  </a:cubicBezTo>
                  <a:cubicBezTo>
                    <a:pt x="947" y="730"/>
                    <a:pt x="979" y="705"/>
                    <a:pt x="1005" y="686"/>
                  </a:cubicBezTo>
                  <a:cubicBezTo>
                    <a:pt x="1030" y="660"/>
                    <a:pt x="1056" y="634"/>
                    <a:pt x="1075" y="609"/>
                  </a:cubicBezTo>
                  <a:cubicBezTo>
                    <a:pt x="1114" y="551"/>
                    <a:pt x="1146" y="487"/>
                    <a:pt x="1171" y="417"/>
                  </a:cubicBezTo>
                  <a:cubicBezTo>
                    <a:pt x="1210" y="289"/>
                    <a:pt x="1223" y="148"/>
                    <a:pt x="1210" y="7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1" name="Google Shape;4129;p50"/>
            <p:cNvSpPr/>
            <p:nvPr/>
          </p:nvSpPr>
          <p:spPr>
            <a:xfrm>
              <a:off x="2212097" y="3737548"/>
              <a:ext cx="34251" cy="10190"/>
            </a:xfrm>
            <a:custGeom>
              <a:avLst/>
              <a:gdLst/>
              <a:ahLst/>
              <a:cxnLst/>
              <a:rect l="l" t="t" r="r" b="b"/>
              <a:pathLst>
                <a:path w="763" h="227" extrusionOk="0">
                  <a:moveTo>
                    <a:pt x="179" y="1"/>
                  </a:moveTo>
                  <a:cubicBezTo>
                    <a:pt x="131" y="1"/>
                    <a:pt x="78" y="11"/>
                    <a:pt x="26" y="22"/>
                  </a:cubicBezTo>
                  <a:cubicBezTo>
                    <a:pt x="20" y="28"/>
                    <a:pt x="7" y="35"/>
                    <a:pt x="7" y="41"/>
                  </a:cubicBezTo>
                  <a:cubicBezTo>
                    <a:pt x="0" y="54"/>
                    <a:pt x="0" y="67"/>
                    <a:pt x="7" y="73"/>
                  </a:cubicBezTo>
                  <a:cubicBezTo>
                    <a:pt x="13" y="92"/>
                    <a:pt x="26" y="99"/>
                    <a:pt x="45" y="99"/>
                  </a:cubicBezTo>
                  <a:lnTo>
                    <a:pt x="84" y="92"/>
                  </a:lnTo>
                  <a:lnTo>
                    <a:pt x="96" y="92"/>
                  </a:lnTo>
                  <a:cubicBezTo>
                    <a:pt x="122" y="92"/>
                    <a:pt x="148" y="86"/>
                    <a:pt x="173" y="86"/>
                  </a:cubicBezTo>
                  <a:lnTo>
                    <a:pt x="301" y="86"/>
                  </a:lnTo>
                  <a:cubicBezTo>
                    <a:pt x="340" y="86"/>
                    <a:pt x="385" y="92"/>
                    <a:pt x="423" y="99"/>
                  </a:cubicBezTo>
                  <a:cubicBezTo>
                    <a:pt x="461" y="105"/>
                    <a:pt x="500" y="111"/>
                    <a:pt x="532" y="124"/>
                  </a:cubicBezTo>
                  <a:cubicBezTo>
                    <a:pt x="583" y="137"/>
                    <a:pt x="628" y="163"/>
                    <a:pt x="673" y="188"/>
                  </a:cubicBezTo>
                  <a:cubicBezTo>
                    <a:pt x="692" y="201"/>
                    <a:pt x="711" y="214"/>
                    <a:pt x="730" y="227"/>
                  </a:cubicBezTo>
                  <a:lnTo>
                    <a:pt x="737" y="227"/>
                  </a:lnTo>
                  <a:cubicBezTo>
                    <a:pt x="743" y="227"/>
                    <a:pt x="749" y="227"/>
                    <a:pt x="756" y="220"/>
                  </a:cubicBezTo>
                  <a:cubicBezTo>
                    <a:pt x="762" y="214"/>
                    <a:pt x="762" y="201"/>
                    <a:pt x="756" y="195"/>
                  </a:cubicBezTo>
                  <a:cubicBezTo>
                    <a:pt x="653" y="111"/>
                    <a:pt x="538" y="54"/>
                    <a:pt x="417" y="28"/>
                  </a:cubicBezTo>
                  <a:cubicBezTo>
                    <a:pt x="385" y="22"/>
                    <a:pt x="359" y="15"/>
                    <a:pt x="327" y="9"/>
                  </a:cubicBezTo>
                  <a:lnTo>
                    <a:pt x="314" y="9"/>
                  </a:lnTo>
                  <a:cubicBezTo>
                    <a:pt x="289" y="3"/>
                    <a:pt x="263" y="3"/>
                    <a:pt x="237" y="3"/>
                  </a:cubicBezTo>
                  <a:lnTo>
                    <a:pt x="212" y="3"/>
                  </a:lnTo>
                  <a:cubicBezTo>
                    <a:pt x="201" y="1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" name="Google Shape;4130;p50"/>
            <p:cNvSpPr/>
            <p:nvPr/>
          </p:nvSpPr>
          <p:spPr>
            <a:xfrm>
              <a:off x="2184222" y="3806003"/>
              <a:ext cx="23612" cy="18450"/>
            </a:xfrm>
            <a:custGeom>
              <a:avLst/>
              <a:gdLst/>
              <a:ahLst/>
              <a:cxnLst/>
              <a:rect l="l" t="t" r="r" b="b"/>
              <a:pathLst>
                <a:path w="526" h="411" extrusionOk="0">
                  <a:moveTo>
                    <a:pt x="20" y="1"/>
                  </a:moveTo>
                  <a:cubicBezTo>
                    <a:pt x="13" y="1"/>
                    <a:pt x="7" y="14"/>
                    <a:pt x="7" y="26"/>
                  </a:cubicBezTo>
                  <a:cubicBezTo>
                    <a:pt x="7" y="65"/>
                    <a:pt x="20" y="103"/>
                    <a:pt x="33" y="142"/>
                  </a:cubicBezTo>
                  <a:cubicBezTo>
                    <a:pt x="45" y="154"/>
                    <a:pt x="52" y="174"/>
                    <a:pt x="65" y="186"/>
                  </a:cubicBezTo>
                  <a:cubicBezTo>
                    <a:pt x="71" y="206"/>
                    <a:pt x="90" y="218"/>
                    <a:pt x="103" y="231"/>
                  </a:cubicBezTo>
                  <a:lnTo>
                    <a:pt x="97" y="244"/>
                  </a:lnTo>
                  <a:cubicBezTo>
                    <a:pt x="52" y="282"/>
                    <a:pt x="20" y="327"/>
                    <a:pt x="1" y="378"/>
                  </a:cubicBezTo>
                  <a:cubicBezTo>
                    <a:pt x="1" y="385"/>
                    <a:pt x="1" y="391"/>
                    <a:pt x="1" y="391"/>
                  </a:cubicBezTo>
                  <a:cubicBezTo>
                    <a:pt x="7" y="398"/>
                    <a:pt x="7" y="404"/>
                    <a:pt x="20" y="410"/>
                  </a:cubicBezTo>
                  <a:cubicBezTo>
                    <a:pt x="26" y="410"/>
                    <a:pt x="33" y="404"/>
                    <a:pt x="39" y="398"/>
                  </a:cubicBezTo>
                  <a:cubicBezTo>
                    <a:pt x="45" y="385"/>
                    <a:pt x="52" y="372"/>
                    <a:pt x="58" y="359"/>
                  </a:cubicBezTo>
                  <a:cubicBezTo>
                    <a:pt x="77" y="327"/>
                    <a:pt x="103" y="295"/>
                    <a:pt x="129" y="270"/>
                  </a:cubicBezTo>
                  <a:cubicBezTo>
                    <a:pt x="161" y="238"/>
                    <a:pt x="193" y="212"/>
                    <a:pt x="231" y="193"/>
                  </a:cubicBezTo>
                  <a:cubicBezTo>
                    <a:pt x="257" y="180"/>
                    <a:pt x="282" y="167"/>
                    <a:pt x="308" y="161"/>
                  </a:cubicBezTo>
                  <a:cubicBezTo>
                    <a:pt x="327" y="154"/>
                    <a:pt x="346" y="154"/>
                    <a:pt x="359" y="154"/>
                  </a:cubicBezTo>
                  <a:lnTo>
                    <a:pt x="378" y="154"/>
                  </a:lnTo>
                  <a:lnTo>
                    <a:pt x="397" y="161"/>
                  </a:lnTo>
                  <a:cubicBezTo>
                    <a:pt x="410" y="161"/>
                    <a:pt x="417" y="161"/>
                    <a:pt x="423" y="167"/>
                  </a:cubicBezTo>
                  <a:cubicBezTo>
                    <a:pt x="429" y="174"/>
                    <a:pt x="442" y="180"/>
                    <a:pt x="449" y="193"/>
                  </a:cubicBezTo>
                  <a:cubicBezTo>
                    <a:pt x="461" y="199"/>
                    <a:pt x="468" y="212"/>
                    <a:pt x="474" y="225"/>
                  </a:cubicBezTo>
                  <a:cubicBezTo>
                    <a:pt x="481" y="231"/>
                    <a:pt x="481" y="244"/>
                    <a:pt x="487" y="257"/>
                  </a:cubicBezTo>
                  <a:cubicBezTo>
                    <a:pt x="487" y="263"/>
                    <a:pt x="493" y="263"/>
                    <a:pt x="506" y="263"/>
                  </a:cubicBezTo>
                  <a:cubicBezTo>
                    <a:pt x="506" y="266"/>
                    <a:pt x="508" y="268"/>
                    <a:pt x="509" y="268"/>
                  </a:cubicBezTo>
                  <a:cubicBezTo>
                    <a:pt x="511" y="268"/>
                    <a:pt x="513" y="266"/>
                    <a:pt x="513" y="263"/>
                  </a:cubicBezTo>
                  <a:cubicBezTo>
                    <a:pt x="519" y="263"/>
                    <a:pt x="519" y="263"/>
                    <a:pt x="525" y="257"/>
                  </a:cubicBezTo>
                  <a:cubicBezTo>
                    <a:pt x="525" y="250"/>
                    <a:pt x="525" y="244"/>
                    <a:pt x="525" y="238"/>
                  </a:cubicBezTo>
                  <a:cubicBezTo>
                    <a:pt x="513" y="212"/>
                    <a:pt x="493" y="180"/>
                    <a:pt x="474" y="161"/>
                  </a:cubicBezTo>
                  <a:cubicBezTo>
                    <a:pt x="461" y="148"/>
                    <a:pt x="455" y="142"/>
                    <a:pt x="442" y="135"/>
                  </a:cubicBezTo>
                  <a:cubicBezTo>
                    <a:pt x="429" y="129"/>
                    <a:pt x="417" y="122"/>
                    <a:pt x="404" y="122"/>
                  </a:cubicBezTo>
                  <a:lnTo>
                    <a:pt x="385" y="116"/>
                  </a:lnTo>
                  <a:lnTo>
                    <a:pt x="327" y="116"/>
                  </a:lnTo>
                  <a:cubicBezTo>
                    <a:pt x="301" y="122"/>
                    <a:pt x="276" y="129"/>
                    <a:pt x="250" y="142"/>
                  </a:cubicBezTo>
                  <a:cubicBezTo>
                    <a:pt x="212" y="154"/>
                    <a:pt x="173" y="180"/>
                    <a:pt x="135" y="212"/>
                  </a:cubicBezTo>
                  <a:cubicBezTo>
                    <a:pt x="122" y="199"/>
                    <a:pt x="116" y="186"/>
                    <a:pt x="103" y="174"/>
                  </a:cubicBezTo>
                  <a:cubicBezTo>
                    <a:pt x="97" y="161"/>
                    <a:pt x="90" y="148"/>
                    <a:pt x="84" y="135"/>
                  </a:cubicBezTo>
                  <a:cubicBezTo>
                    <a:pt x="77" y="129"/>
                    <a:pt x="71" y="116"/>
                    <a:pt x="65" y="103"/>
                  </a:cubicBezTo>
                  <a:cubicBezTo>
                    <a:pt x="65" y="97"/>
                    <a:pt x="58" y="84"/>
                    <a:pt x="58" y="71"/>
                  </a:cubicBezTo>
                  <a:cubicBezTo>
                    <a:pt x="52" y="65"/>
                    <a:pt x="52" y="58"/>
                    <a:pt x="52" y="52"/>
                  </a:cubicBezTo>
                  <a:lnTo>
                    <a:pt x="52" y="20"/>
                  </a:lnTo>
                  <a:cubicBezTo>
                    <a:pt x="52" y="7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" name="Google Shape;4131;p50"/>
            <p:cNvSpPr/>
            <p:nvPr/>
          </p:nvSpPr>
          <p:spPr>
            <a:xfrm>
              <a:off x="2215239" y="3767219"/>
              <a:ext cx="39728" cy="13287"/>
            </a:xfrm>
            <a:custGeom>
              <a:avLst/>
              <a:gdLst/>
              <a:ahLst/>
              <a:cxnLst/>
              <a:rect l="l" t="t" r="r" b="b"/>
              <a:pathLst>
                <a:path w="885" h="296" extrusionOk="0">
                  <a:moveTo>
                    <a:pt x="436" y="1"/>
                  </a:moveTo>
                  <a:cubicBezTo>
                    <a:pt x="263" y="14"/>
                    <a:pt x="103" y="103"/>
                    <a:pt x="1" y="244"/>
                  </a:cubicBezTo>
                  <a:cubicBezTo>
                    <a:pt x="20" y="218"/>
                    <a:pt x="46" y="199"/>
                    <a:pt x="65" y="180"/>
                  </a:cubicBezTo>
                  <a:cubicBezTo>
                    <a:pt x="97" y="154"/>
                    <a:pt x="135" y="129"/>
                    <a:pt x="174" y="110"/>
                  </a:cubicBezTo>
                  <a:cubicBezTo>
                    <a:pt x="193" y="97"/>
                    <a:pt x="219" y="90"/>
                    <a:pt x="244" y="84"/>
                  </a:cubicBezTo>
                  <a:cubicBezTo>
                    <a:pt x="263" y="78"/>
                    <a:pt x="289" y="71"/>
                    <a:pt x="308" y="65"/>
                  </a:cubicBezTo>
                  <a:cubicBezTo>
                    <a:pt x="359" y="58"/>
                    <a:pt x="411" y="58"/>
                    <a:pt x="462" y="58"/>
                  </a:cubicBezTo>
                  <a:cubicBezTo>
                    <a:pt x="513" y="65"/>
                    <a:pt x="571" y="78"/>
                    <a:pt x="622" y="97"/>
                  </a:cubicBezTo>
                  <a:cubicBezTo>
                    <a:pt x="641" y="103"/>
                    <a:pt x="667" y="116"/>
                    <a:pt x="686" y="122"/>
                  </a:cubicBezTo>
                  <a:cubicBezTo>
                    <a:pt x="705" y="135"/>
                    <a:pt x="724" y="148"/>
                    <a:pt x="743" y="161"/>
                  </a:cubicBezTo>
                  <a:lnTo>
                    <a:pt x="737" y="161"/>
                  </a:lnTo>
                  <a:cubicBezTo>
                    <a:pt x="788" y="193"/>
                    <a:pt x="833" y="231"/>
                    <a:pt x="871" y="276"/>
                  </a:cubicBezTo>
                  <a:lnTo>
                    <a:pt x="884" y="295"/>
                  </a:lnTo>
                  <a:cubicBezTo>
                    <a:pt x="865" y="244"/>
                    <a:pt x="833" y="199"/>
                    <a:pt x="801" y="161"/>
                  </a:cubicBezTo>
                  <a:cubicBezTo>
                    <a:pt x="769" y="129"/>
                    <a:pt x="731" y="97"/>
                    <a:pt x="686" y="71"/>
                  </a:cubicBezTo>
                  <a:cubicBezTo>
                    <a:pt x="647" y="46"/>
                    <a:pt x="603" y="33"/>
                    <a:pt x="558" y="20"/>
                  </a:cubicBezTo>
                  <a:lnTo>
                    <a:pt x="558" y="14"/>
                  </a:lnTo>
                  <a:lnTo>
                    <a:pt x="551" y="14"/>
                  </a:lnTo>
                  <a:cubicBezTo>
                    <a:pt x="513" y="7"/>
                    <a:pt x="47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" name="Google Shape;4132;p50"/>
            <p:cNvSpPr/>
            <p:nvPr/>
          </p:nvSpPr>
          <p:spPr>
            <a:xfrm>
              <a:off x="2095164" y="3806496"/>
              <a:ext cx="36810" cy="19662"/>
            </a:xfrm>
            <a:custGeom>
              <a:avLst/>
              <a:gdLst/>
              <a:ahLst/>
              <a:cxnLst/>
              <a:rect l="l" t="t" r="r" b="b"/>
              <a:pathLst>
                <a:path w="820" h="438" extrusionOk="0">
                  <a:moveTo>
                    <a:pt x="737" y="47"/>
                  </a:moveTo>
                  <a:lnTo>
                    <a:pt x="737" y="47"/>
                  </a:lnTo>
                  <a:cubicBezTo>
                    <a:pt x="762" y="54"/>
                    <a:pt x="788" y="67"/>
                    <a:pt x="813" y="79"/>
                  </a:cubicBezTo>
                  <a:lnTo>
                    <a:pt x="820" y="79"/>
                  </a:lnTo>
                  <a:cubicBezTo>
                    <a:pt x="794" y="67"/>
                    <a:pt x="769" y="54"/>
                    <a:pt x="737" y="47"/>
                  </a:cubicBezTo>
                  <a:close/>
                  <a:moveTo>
                    <a:pt x="521" y="1"/>
                  </a:moveTo>
                  <a:cubicBezTo>
                    <a:pt x="452" y="1"/>
                    <a:pt x="384" y="13"/>
                    <a:pt x="321" y="35"/>
                  </a:cubicBezTo>
                  <a:cubicBezTo>
                    <a:pt x="231" y="60"/>
                    <a:pt x="161" y="111"/>
                    <a:pt x="97" y="175"/>
                  </a:cubicBezTo>
                  <a:cubicBezTo>
                    <a:pt x="65" y="214"/>
                    <a:pt x="39" y="252"/>
                    <a:pt x="26" y="297"/>
                  </a:cubicBezTo>
                  <a:cubicBezTo>
                    <a:pt x="13" y="342"/>
                    <a:pt x="7" y="393"/>
                    <a:pt x="1" y="438"/>
                  </a:cubicBezTo>
                  <a:cubicBezTo>
                    <a:pt x="13" y="399"/>
                    <a:pt x="33" y="361"/>
                    <a:pt x="52" y="323"/>
                  </a:cubicBezTo>
                  <a:cubicBezTo>
                    <a:pt x="71" y="284"/>
                    <a:pt x="97" y="252"/>
                    <a:pt x="129" y="227"/>
                  </a:cubicBezTo>
                  <a:cubicBezTo>
                    <a:pt x="173" y="182"/>
                    <a:pt x="218" y="150"/>
                    <a:pt x="269" y="118"/>
                  </a:cubicBezTo>
                  <a:lnTo>
                    <a:pt x="263" y="118"/>
                  </a:lnTo>
                  <a:cubicBezTo>
                    <a:pt x="321" y="86"/>
                    <a:pt x="385" y="67"/>
                    <a:pt x="449" y="47"/>
                  </a:cubicBezTo>
                  <a:cubicBezTo>
                    <a:pt x="500" y="35"/>
                    <a:pt x="551" y="28"/>
                    <a:pt x="609" y="28"/>
                  </a:cubicBezTo>
                  <a:cubicBezTo>
                    <a:pt x="653" y="28"/>
                    <a:pt x="698" y="35"/>
                    <a:pt x="737" y="47"/>
                  </a:cubicBezTo>
                  <a:cubicBezTo>
                    <a:pt x="679" y="22"/>
                    <a:pt x="621" y="9"/>
                    <a:pt x="564" y="3"/>
                  </a:cubicBezTo>
                  <a:cubicBezTo>
                    <a:pt x="550" y="1"/>
                    <a:pt x="535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" name="Google Shape;4133;p50"/>
            <p:cNvSpPr/>
            <p:nvPr/>
          </p:nvSpPr>
          <p:spPr>
            <a:xfrm>
              <a:off x="2710264" y="3820367"/>
              <a:ext cx="154646" cy="244561"/>
            </a:xfrm>
            <a:custGeom>
              <a:avLst/>
              <a:gdLst/>
              <a:ahLst/>
              <a:cxnLst/>
              <a:rect l="l" t="t" r="r" b="b"/>
              <a:pathLst>
                <a:path w="3445" h="5448" extrusionOk="0">
                  <a:moveTo>
                    <a:pt x="1940" y="1"/>
                  </a:moveTo>
                  <a:lnTo>
                    <a:pt x="1940" y="7"/>
                  </a:lnTo>
                  <a:lnTo>
                    <a:pt x="1934" y="7"/>
                  </a:lnTo>
                  <a:cubicBezTo>
                    <a:pt x="1838" y="26"/>
                    <a:pt x="1748" y="39"/>
                    <a:pt x="1652" y="52"/>
                  </a:cubicBezTo>
                  <a:lnTo>
                    <a:pt x="1441" y="84"/>
                  </a:lnTo>
                  <a:cubicBezTo>
                    <a:pt x="1287" y="103"/>
                    <a:pt x="1140" y="142"/>
                    <a:pt x="993" y="186"/>
                  </a:cubicBezTo>
                  <a:cubicBezTo>
                    <a:pt x="922" y="212"/>
                    <a:pt x="858" y="238"/>
                    <a:pt x="794" y="270"/>
                  </a:cubicBezTo>
                  <a:cubicBezTo>
                    <a:pt x="737" y="308"/>
                    <a:pt x="673" y="346"/>
                    <a:pt x="622" y="391"/>
                  </a:cubicBezTo>
                  <a:cubicBezTo>
                    <a:pt x="564" y="442"/>
                    <a:pt x="519" y="494"/>
                    <a:pt x="474" y="558"/>
                  </a:cubicBezTo>
                  <a:cubicBezTo>
                    <a:pt x="430" y="622"/>
                    <a:pt x="385" y="698"/>
                    <a:pt x="359" y="775"/>
                  </a:cubicBezTo>
                  <a:cubicBezTo>
                    <a:pt x="282" y="954"/>
                    <a:pt x="244" y="1153"/>
                    <a:pt x="244" y="1351"/>
                  </a:cubicBezTo>
                  <a:cubicBezTo>
                    <a:pt x="244" y="1562"/>
                    <a:pt x="257" y="1774"/>
                    <a:pt x="289" y="1985"/>
                  </a:cubicBezTo>
                  <a:lnTo>
                    <a:pt x="295" y="2030"/>
                  </a:lnTo>
                  <a:cubicBezTo>
                    <a:pt x="302" y="2126"/>
                    <a:pt x="314" y="2241"/>
                    <a:pt x="327" y="2356"/>
                  </a:cubicBezTo>
                  <a:cubicBezTo>
                    <a:pt x="334" y="2465"/>
                    <a:pt x="340" y="2580"/>
                    <a:pt x="340" y="2708"/>
                  </a:cubicBezTo>
                  <a:cubicBezTo>
                    <a:pt x="340" y="2932"/>
                    <a:pt x="327" y="3156"/>
                    <a:pt x="302" y="3374"/>
                  </a:cubicBezTo>
                  <a:cubicBezTo>
                    <a:pt x="289" y="3489"/>
                    <a:pt x="263" y="3611"/>
                    <a:pt x="238" y="3732"/>
                  </a:cubicBezTo>
                  <a:cubicBezTo>
                    <a:pt x="218" y="3809"/>
                    <a:pt x="199" y="3886"/>
                    <a:pt x="174" y="3988"/>
                  </a:cubicBezTo>
                  <a:lnTo>
                    <a:pt x="161" y="4027"/>
                  </a:lnTo>
                  <a:cubicBezTo>
                    <a:pt x="110" y="4187"/>
                    <a:pt x="71" y="4347"/>
                    <a:pt x="39" y="4507"/>
                  </a:cubicBezTo>
                  <a:cubicBezTo>
                    <a:pt x="1" y="4673"/>
                    <a:pt x="14" y="4846"/>
                    <a:pt x="78" y="5012"/>
                  </a:cubicBezTo>
                  <a:cubicBezTo>
                    <a:pt x="110" y="5083"/>
                    <a:pt x="161" y="5147"/>
                    <a:pt x="218" y="5198"/>
                  </a:cubicBezTo>
                  <a:cubicBezTo>
                    <a:pt x="289" y="5249"/>
                    <a:pt x="359" y="5294"/>
                    <a:pt x="442" y="5319"/>
                  </a:cubicBezTo>
                  <a:cubicBezTo>
                    <a:pt x="545" y="5351"/>
                    <a:pt x="647" y="5377"/>
                    <a:pt x="756" y="5396"/>
                  </a:cubicBezTo>
                  <a:cubicBezTo>
                    <a:pt x="807" y="5409"/>
                    <a:pt x="865" y="5415"/>
                    <a:pt x="922" y="5428"/>
                  </a:cubicBezTo>
                  <a:lnTo>
                    <a:pt x="1057" y="5447"/>
                  </a:lnTo>
                  <a:lnTo>
                    <a:pt x="1063" y="5447"/>
                  </a:lnTo>
                  <a:cubicBezTo>
                    <a:pt x="1070" y="5447"/>
                    <a:pt x="1076" y="5447"/>
                    <a:pt x="1082" y="5441"/>
                  </a:cubicBezTo>
                  <a:cubicBezTo>
                    <a:pt x="1095" y="5435"/>
                    <a:pt x="1102" y="5428"/>
                    <a:pt x="1102" y="5415"/>
                  </a:cubicBezTo>
                  <a:cubicBezTo>
                    <a:pt x="1105" y="5419"/>
                    <a:pt x="1108" y="5420"/>
                    <a:pt x="1112" y="5420"/>
                  </a:cubicBezTo>
                  <a:cubicBezTo>
                    <a:pt x="1116" y="5420"/>
                    <a:pt x="1121" y="5419"/>
                    <a:pt x="1127" y="5415"/>
                  </a:cubicBezTo>
                  <a:cubicBezTo>
                    <a:pt x="1146" y="5415"/>
                    <a:pt x="1166" y="5403"/>
                    <a:pt x="1166" y="5377"/>
                  </a:cubicBezTo>
                  <a:cubicBezTo>
                    <a:pt x="1166" y="5351"/>
                    <a:pt x="1166" y="5326"/>
                    <a:pt x="1172" y="5307"/>
                  </a:cubicBezTo>
                  <a:cubicBezTo>
                    <a:pt x="1178" y="5230"/>
                    <a:pt x="1204" y="5159"/>
                    <a:pt x="1249" y="5095"/>
                  </a:cubicBezTo>
                  <a:cubicBezTo>
                    <a:pt x="1274" y="5063"/>
                    <a:pt x="1306" y="5038"/>
                    <a:pt x="1338" y="5012"/>
                  </a:cubicBezTo>
                  <a:cubicBezTo>
                    <a:pt x="1390" y="4974"/>
                    <a:pt x="1447" y="4942"/>
                    <a:pt x="1511" y="4916"/>
                  </a:cubicBezTo>
                  <a:cubicBezTo>
                    <a:pt x="1633" y="4865"/>
                    <a:pt x="1767" y="4827"/>
                    <a:pt x="1902" y="4801"/>
                  </a:cubicBezTo>
                  <a:lnTo>
                    <a:pt x="2055" y="4775"/>
                  </a:lnTo>
                  <a:lnTo>
                    <a:pt x="2068" y="4775"/>
                  </a:lnTo>
                  <a:cubicBezTo>
                    <a:pt x="2145" y="4756"/>
                    <a:pt x="2228" y="4743"/>
                    <a:pt x="2305" y="4724"/>
                  </a:cubicBezTo>
                  <a:cubicBezTo>
                    <a:pt x="2369" y="4711"/>
                    <a:pt x="2426" y="4692"/>
                    <a:pt x="2484" y="4673"/>
                  </a:cubicBezTo>
                  <a:cubicBezTo>
                    <a:pt x="2561" y="4641"/>
                    <a:pt x="2631" y="4609"/>
                    <a:pt x="2702" y="4571"/>
                  </a:cubicBezTo>
                  <a:cubicBezTo>
                    <a:pt x="2855" y="4487"/>
                    <a:pt x="2990" y="4379"/>
                    <a:pt x="3105" y="4251"/>
                  </a:cubicBezTo>
                  <a:cubicBezTo>
                    <a:pt x="3156" y="4187"/>
                    <a:pt x="3201" y="4129"/>
                    <a:pt x="3239" y="4059"/>
                  </a:cubicBezTo>
                  <a:cubicBezTo>
                    <a:pt x="3278" y="3995"/>
                    <a:pt x="3310" y="3924"/>
                    <a:pt x="3342" y="3854"/>
                  </a:cubicBezTo>
                  <a:cubicBezTo>
                    <a:pt x="3393" y="3707"/>
                    <a:pt x="3425" y="3553"/>
                    <a:pt x="3431" y="3399"/>
                  </a:cubicBezTo>
                  <a:cubicBezTo>
                    <a:pt x="3444" y="3227"/>
                    <a:pt x="3438" y="3060"/>
                    <a:pt x="3418" y="2894"/>
                  </a:cubicBezTo>
                  <a:cubicBezTo>
                    <a:pt x="3393" y="2708"/>
                    <a:pt x="3361" y="2523"/>
                    <a:pt x="3316" y="2337"/>
                  </a:cubicBezTo>
                  <a:cubicBezTo>
                    <a:pt x="3303" y="2292"/>
                    <a:pt x="3290" y="2247"/>
                    <a:pt x="3278" y="2209"/>
                  </a:cubicBezTo>
                  <a:cubicBezTo>
                    <a:pt x="3310" y="2171"/>
                    <a:pt x="3329" y="2132"/>
                    <a:pt x="3348" y="2087"/>
                  </a:cubicBezTo>
                  <a:cubicBezTo>
                    <a:pt x="3374" y="2043"/>
                    <a:pt x="3393" y="1985"/>
                    <a:pt x="3406" y="1934"/>
                  </a:cubicBezTo>
                  <a:cubicBezTo>
                    <a:pt x="3438" y="1831"/>
                    <a:pt x="3438" y="1722"/>
                    <a:pt x="3425" y="1614"/>
                  </a:cubicBezTo>
                  <a:cubicBezTo>
                    <a:pt x="3412" y="1530"/>
                    <a:pt x="3361" y="1447"/>
                    <a:pt x="3284" y="1402"/>
                  </a:cubicBezTo>
                  <a:cubicBezTo>
                    <a:pt x="3252" y="1390"/>
                    <a:pt x="3207" y="1377"/>
                    <a:pt x="3169" y="1377"/>
                  </a:cubicBezTo>
                  <a:lnTo>
                    <a:pt x="3150" y="1377"/>
                  </a:lnTo>
                  <a:cubicBezTo>
                    <a:pt x="3092" y="1383"/>
                    <a:pt x="3034" y="1396"/>
                    <a:pt x="2990" y="1422"/>
                  </a:cubicBezTo>
                  <a:cubicBezTo>
                    <a:pt x="2945" y="1326"/>
                    <a:pt x="2894" y="1236"/>
                    <a:pt x="2842" y="1140"/>
                  </a:cubicBezTo>
                  <a:cubicBezTo>
                    <a:pt x="2638" y="769"/>
                    <a:pt x="2375" y="423"/>
                    <a:pt x="2074" y="122"/>
                  </a:cubicBezTo>
                  <a:cubicBezTo>
                    <a:pt x="2042" y="90"/>
                    <a:pt x="2004" y="58"/>
                    <a:pt x="1972" y="26"/>
                  </a:cubicBezTo>
                  <a:cubicBezTo>
                    <a:pt x="1972" y="20"/>
                    <a:pt x="1966" y="14"/>
                    <a:pt x="1959" y="7"/>
                  </a:cubicBezTo>
                  <a:cubicBezTo>
                    <a:pt x="1953" y="1"/>
                    <a:pt x="1946" y="1"/>
                    <a:pt x="1940" y="1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" name="Google Shape;4134;p50"/>
            <p:cNvSpPr/>
            <p:nvPr/>
          </p:nvSpPr>
          <p:spPr>
            <a:xfrm>
              <a:off x="2720902" y="3820367"/>
              <a:ext cx="103471" cy="83495"/>
            </a:xfrm>
            <a:custGeom>
              <a:avLst/>
              <a:gdLst/>
              <a:ahLst/>
              <a:cxnLst/>
              <a:rect l="l" t="t" r="r" b="b"/>
              <a:pathLst>
                <a:path w="2305" h="1860" extrusionOk="0">
                  <a:moveTo>
                    <a:pt x="1697" y="1"/>
                  </a:moveTo>
                  <a:lnTo>
                    <a:pt x="1697" y="7"/>
                  </a:lnTo>
                  <a:cubicBezTo>
                    <a:pt x="1601" y="26"/>
                    <a:pt x="1511" y="39"/>
                    <a:pt x="1415" y="52"/>
                  </a:cubicBezTo>
                  <a:lnTo>
                    <a:pt x="1377" y="58"/>
                  </a:lnTo>
                  <a:lnTo>
                    <a:pt x="1204" y="84"/>
                  </a:lnTo>
                  <a:cubicBezTo>
                    <a:pt x="1050" y="103"/>
                    <a:pt x="903" y="142"/>
                    <a:pt x="756" y="186"/>
                  </a:cubicBezTo>
                  <a:cubicBezTo>
                    <a:pt x="685" y="212"/>
                    <a:pt x="621" y="238"/>
                    <a:pt x="557" y="270"/>
                  </a:cubicBezTo>
                  <a:cubicBezTo>
                    <a:pt x="493" y="308"/>
                    <a:pt x="436" y="346"/>
                    <a:pt x="385" y="391"/>
                  </a:cubicBezTo>
                  <a:cubicBezTo>
                    <a:pt x="327" y="442"/>
                    <a:pt x="276" y="500"/>
                    <a:pt x="237" y="558"/>
                  </a:cubicBezTo>
                  <a:cubicBezTo>
                    <a:pt x="186" y="628"/>
                    <a:pt x="148" y="698"/>
                    <a:pt x="116" y="775"/>
                  </a:cubicBezTo>
                  <a:cubicBezTo>
                    <a:pt x="45" y="961"/>
                    <a:pt x="7" y="1153"/>
                    <a:pt x="7" y="1351"/>
                  </a:cubicBezTo>
                  <a:cubicBezTo>
                    <a:pt x="1" y="1511"/>
                    <a:pt x="13" y="1678"/>
                    <a:pt x="33" y="1838"/>
                  </a:cubicBezTo>
                  <a:lnTo>
                    <a:pt x="84" y="1844"/>
                  </a:lnTo>
                  <a:cubicBezTo>
                    <a:pt x="161" y="1857"/>
                    <a:pt x="237" y="1857"/>
                    <a:pt x="314" y="1857"/>
                  </a:cubicBezTo>
                  <a:cubicBezTo>
                    <a:pt x="335" y="1859"/>
                    <a:pt x="355" y="1859"/>
                    <a:pt x="376" y="1859"/>
                  </a:cubicBezTo>
                  <a:cubicBezTo>
                    <a:pt x="432" y="1859"/>
                    <a:pt x="487" y="1853"/>
                    <a:pt x="538" y="1844"/>
                  </a:cubicBezTo>
                  <a:cubicBezTo>
                    <a:pt x="660" y="1831"/>
                    <a:pt x="775" y="1799"/>
                    <a:pt x="884" y="1754"/>
                  </a:cubicBezTo>
                  <a:cubicBezTo>
                    <a:pt x="935" y="1735"/>
                    <a:pt x="993" y="1703"/>
                    <a:pt x="1044" y="1678"/>
                  </a:cubicBezTo>
                  <a:cubicBezTo>
                    <a:pt x="1095" y="1646"/>
                    <a:pt x="1146" y="1607"/>
                    <a:pt x="1197" y="1569"/>
                  </a:cubicBezTo>
                  <a:cubicBezTo>
                    <a:pt x="1242" y="1537"/>
                    <a:pt x="1287" y="1498"/>
                    <a:pt x="1332" y="1454"/>
                  </a:cubicBezTo>
                  <a:cubicBezTo>
                    <a:pt x="1377" y="1415"/>
                    <a:pt x="1415" y="1370"/>
                    <a:pt x="1447" y="1326"/>
                  </a:cubicBezTo>
                  <a:cubicBezTo>
                    <a:pt x="1473" y="1287"/>
                    <a:pt x="1498" y="1249"/>
                    <a:pt x="1524" y="1210"/>
                  </a:cubicBezTo>
                  <a:cubicBezTo>
                    <a:pt x="1543" y="1172"/>
                    <a:pt x="1562" y="1134"/>
                    <a:pt x="1575" y="1095"/>
                  </a:cubicBezTo>
                  <a:lnTo>
                    <a:pt x="1575" y="1102"/>
                  </a:lnTo>
                  <a:cubicBezTo>
                    <a:pt x="1594" y="1070"/>
                    <a:pt x="1601" y="1031"/>
                    <a:pt x="1613" y="993"/>
                  </a:cubicBezTo>
                  <a:cubicBezTo>
                    <a:pt x="1620" y="961"/>
                    <a:pt x="1626" y="929"/>
                    <a:pt x="1633" y="890"/>
                  </a:cubicBezTo>
                  <a:cubicBezTo>
                    <a:pt x="1633" y="871"/>
                    <a:pt x="1639" y="846"/>
                    <a:pt x="1639" y="820"/>
                  </a:cubicBezTo>
                  <a:cubicBezTo>
                    <a:pt x="1639" y="814"/>
                    <a:pt x="1639" y="807"/>
                    <a:pt x="1645" y="807"/>
                  </a:cubicBezTo>
                  <a:cubicBezTo>
                    <a:pt x="1649" y="804"/>
                    <a:pt x="1652" y="802"/>
                    <a:pt x="1655" y="802"/>
                  </a:cubicBezTo>
                  <a:cubicBezTo>
                    <a:pt x="1658" y="802"/>
                    <a:pt x="1661" y="804"/>
                    <a:pt x="1665" y="807"/>
                  </a:cubicBezTo>
                  <a:cubicBezTo>
                    <a:pt x="1690" y="814"/>
                    <a:pt x="1709" y="826"/>
                    <a:pt x="1729" y="839"/>
                  </a:cubicBezTo>
                  <a:lnTo>
                    <a:pt x="1722" y="839"/>
                  </a:lnTo>
                  <a:cubicBezTo>
                    <a:pt x="1748" y="846"/>
                    <a:pt x="1767" y="852"/>
                    <a:pt x="1786" y="858"/>
                  </a:cubicBezTo>
                  <a:cubicBezTo>
                    <a:pt x="1805" y="865"/>
                    <a:pt x="1818" y="865"/>
                    <a:pt x="1837" y="865"/>
                  </a:cubicBezTo>
                  <a:cubicBezTo>
                    <a:pt x="1844" y="868"/>
                    <a:pt x="1852" y="870"/>
                    <a:pt x="1861" y="870"/>
                  </a:cubicBezTo>
                  <a:cubicBezTo>
                    <a:pt x="1869" y="870"/>
                    <a:pt x="1879" y="868"/>
                    <a:pt x="1889" y="865"/>
                  </a:cubicBezTo>
                  <a:lnTo>
                    <a:pt x="1933" y="865"/>
                  </a:lnTo>
                  <a:cubicBezTo>
                    <a:pt x="1959" y="865"/>
                    <a:pt x="1985" y="858"/>
                    <a:pt x="2004" y="852"/>
                  </a:cubicBezTo>
                  <a:cubicBezTo>
                    <a:pt x="2023" y="846"/>
                    <a:pt x="2042" y="839"/>
                    <a:pt x="2061" y="833"/>
                  </a:cubicBezTo>
                  <a:cubicBezTo>
                    <a:pt x="2087" y="820"/>
                    <a:pt x="2119" y="801"/>
                    <a:pt x="2145" y="788"/>
                  </a:cubicBezTo>
                  <a:cubicBezTo>
                    <a:pt x="2170" y="775"/>
                    <a:pt x="2196" y="756"/>
                    <a:pt x="2221" y="737"/>
                  </a:cubicBezTo>
                  <a:lnTo>
                    <a:pt x="2215" y="737"/>
                  </a:lnTo>
                  <a:cubicBezTo>
                    <a:pt x="2247" y="711"/>
                    <a:pt x="2279" y="686"/>
                    <a:pt x="2305" y="654"/>
                  </a:cubicBezTo>
                  <a:cubicBezTo>
                    <a:pt x="2170" y="468"/>
                    <a:pt x="2017" y="289"/>
                    <a:pt x="1844" y="122"/>
                  </a:cubicBezTo>
                  <a:cubicBezTo>
                    <a:pt x="1812" y="90"/>
                    <a:pt x="1780" y="58"/>
                    <a:pt x="1741" y="26"/>
                  </a:cubicBezTo>
                  <a:cubicBezTo>
                    <a:pt x="1741" y="20"/>
                    <a:pt x="1735" y="14"/>
                    <a:pt x="1729" y="7"/>
                  </a:cubicBezTo>
                  <a:cubicBezTo>
                    <a:pt x="1722" y="7"/>
                    <a:pt x="1716" y="1"/>
                    <a:pt x="1709" y="1"/>
                  </a:cubicBezTo>
                  <a:close/>
                </a:path>
              </a:pathLst>
            </a:custGeom>
            <a:solidFill>
              <a:srgbClr val="F4A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" name="Google Shape;4135;p50"/>
            <p:cNvSpPr/>
            <p:nvPr/>
          </p:nvSpPr>
          <p:spPr>
            <a:xfrm>
              <a:off x="2580133" y="4108996"/>
              <a:ext cx="143109" cy="171884"/>
            </a:xfrm>
            <a:custGeom>
              <a:avLst/>
              <a:gdLst/>
              <a:ahLst/>
              <a:cxnLst/>
              <a:rect l="l" t="t" r="r" b="b"/>
              <a:pathLst>
                <a:path w="3188" h="3829" extrusionOk="0">
                  <a:moveTo>
                    <a:pt x="2028" y="1"/>
                  </a:moveTo>
                  <a:cubicBezTo>
                    <a:pt x="2014" y="1"/>
                    <a:pt x="2002" y="8"/>
                    <a:pt x="1997" y="22"/>
                  </a:cubicBezTo>
                  <a:cubicBezTo>
                    <a:pt x="1965" y="99"/>
                    <a:pt x="1933" y="176"/>
                    <a:pt x="1901" y="246"/>
                  </a:cubicBezTo>
                  <a:lnTo>
                    <a:pt x="1895" y="253"/>
                  </a:lnTo>
                  <a:cubicBezTo>
                    <a:pt x="1876" y="266"/>
                    <a:pt x="1876" y="278"/>
                    <a:pt x="1882" y="298"/>
                  </a:cubicBezTo>
                  <a:cubicBezTo>
                    <a:pt x="1722" y="656"/>
                    <a:pt x="1543" y="1021"/>
                    <a:pt x="1370" y="1373"/>
                  </a:cubicBezTo>
                  <a:cubicBezTo>
                    <a:pt x="1184" y="1757"/>
                    <a:pt x="992" y="2154"/>
                    <a:pt x="820" y="2550"/>
                  </a:cubicBezTo>
                  <a:cubicBezTo>
                    <a:pt x="756" y="2698"/>
                    <a:pt x="698" y="2832"/>
                    <a:pt x="647" y="2966"/>
                  </a:cubicBezTo>
                  <a:lnTo>
                    <a:pt x="576" y="2954"/>
                  </a:lnTo>
                  <a:cubicBezTo>
                    <a:pt x="481" y="2932"/>
                    <a:pt x="385" y="2920"/>
                    <a:pt x="294" y="2920"/>
                  </a:cubicBezTo>
                  <a:cubicBezTo>
                    <a:pt x="275" y="2920"/>
                    <a:pt x="256" y="2921"/>
                    <a:pt x="237" y="2922"/>
                  </a:cubicBezTo>
                  <a:cubicBezTo>
                    <a:pt x="199" y="2922"/>
                    <a:pt x="167" y="2934"/>
                    <a:pt x="141" y="2941"/>
                  </a:cubicBezTo>
                  <a:cubicBezTo>
                    <a:pt x="109" y="2954"/>
                    <a:pt x="84" y="2973"/>
                    <a:pt x="58" y="2992"/>
                  </a:cubicBezTo>
                  <a:cubicBezTo>
                    <a:pt x="20" y="3018"/>
                    <a:pt x="0" y="3056"/>
                    <a:pt x="7" y="3101"/>
                  </a:cubicBezTo>
                  <a:cubicBezTo>
                    <a:pt x="20" y="3139"/>
                    <a:pt x="45" y="3171"/>
                    <a:pt x="84" y="3191"/>
                  </a:cubicBezTo>
                  <a:cubicBezTo>
                    <a:pt x="128" y="3216"/>
                    <a:pt x="180" y="3229"/>
                    <a:pt x="231" y="3242"/>
                  </a:cubicBezTo>
                  <a:lnTo>
                    <a:pt x="244" y="3242"/>
                  </a:lnTo>
                  <a:lnTo>
                    <a:pt x="276" y="3248"/>
                  </a:lnTo>
                  <a:cubicBezTo>
                    <a:pt x="256" y="3255"/>
                    <a:pt x="244" y="3255"/>
                    <a:pt x="231" y="3261"/>
                  </a:cubicBezTo>
                  <a:cubicBezTo>
                    <a:pt x="180" y="3280"/>
                    <a:pt x="141" y="3312"/>
                    <a:pt x="116" y="3351"/>
                  </a:cubicBezTo>
                  <a:cubicBezTo>
                    <a:pt x="90" y="3395"/>
                    <a:pt x="90" y="3447"/>
                    <a:pt x="122" y="3491"/>
                  </a:cubicBezTo>
                  <a:cubicBezTo>
                    <a:pt x="141" y="3517"/>
                    <a:pt x="167" y="3536"/>
                    <a:pt x="199" y="3543"/>
                  </a:cubicBezTo>
                  <a:lnTo>
                    <a:pt x="231" y="3549"/>
                  </a:lnTo>
                  <a:cubicBezTo>
                    <a:pt x="288" y="3549"/>
                    <a:pt x="340" y="3549"/>
                    <a:pt x="397" y="3536"/>
                  </a:cubicBezTo>
                  <a:cubicBezTo>
                    <a:pt x="436" y="3523"/>
                    <a:pt x="480" y="3517"/>
                    <a:pt x="532" y="3498"/>
                  </a:cubicBezTo>
                  <a:lnTo>
                    <a:pt x="532" y="3498"/>
                  </a:lnTo>
                  <a:lnTo>
                    <a:pt x="519" y="3504"/>
                  </a:lnTo>
                  <a:lnTo>
                    <a:pt x="500" y="3530"/>
                  </a:lnTo>
                  <a:cubicBezTo>
                    <a:pt x="455" y="3562"/>
                    <a:pt x="423" y="3607"/>
                    <a:pt x="404" y="3651"/>
                  </a:cubicBezTo>
                  <a:cubicBezTo>
                    <a:pt x="391" y="3671"/>
                    <a:pt x="391" y="3690"/>
                    <a:pt x="391" y="3715"/>
                  </a:cubicBezTo>
                  <a:cubicBezTo>
                    <a:pt x="391" y="3735"/>
                    <a:pt x="404" y="3760"/>
                    <a:pt x="416" y="3773"/>
                  </a:cubicBezTo>
                  <a:cubicBezTo>
                    <a:pt x="436" y="3799"/>
                    <a:pt x="468" y="3818"/>
                    <a:pt x="500" y="3824"/>
                  </a:cubicBezTo>
                  <a:cubicBezTo>
                    <a:pt x="503" y="3827"/>
                    <a:pt x="506" y="3829"/>
                    <a:pt x="509" y="3829"/>
                  </a:cubicBezTo>
                  <a:cubicBezTo>
                    <a:pt x="512" y="3829"/>
                    <a:pt x="516" y="3827"/>
                    <a:pt x="519" y="3824"/>
                  </a:cubicBezTo>
                  <a:cubicBezTo>
                    <a:pt x="564" y="3824"/>
                    <a:pt x="602" y="3818"/>
                    <a:pt x="640" y="3792"/>
                  </a:cubicBezTo>
                  <a:cubicBezTo>
                    <a:pt x="679" y="3773"/>
                    <a:pt x="724" y="3747"/>
                    <a:pt x="762" y="3715"/>
                  </a:cubicBezTo>
                  <a:cubicBezTo>
                    <a:pt x="794" y="3690"/>
                    <a:pt x="826" y="3664"/>
                    <a:pt x="858" y="3632"/>
                  </a:cubicBezTo>
                  <a:lnTo>
                    <a:pt x="871" y="3626"/>
                  </a:lnTo>
                  <a:cubicBezTo>
                    <a:pt x="884" y="3607"/>
                    <a:pt x="903" y="3600"/>
                    <a:pt x="916" y="3587"/>
                  </a:cubicBezTo>
                  <a:cubicBezTo>
                    <a:pt x="922" y="3575"/>
                    <a:pt x="935" y="3568"/>
                    <a:pt x="948" y="3562"/>
                  </a:cubicBezTo>
                  <a:cubicBezTo>
                    <a:pt x="954" y="3562"/>
                    <a:pt x="960" y="3555"/>
                    <a:pt x="967" y="3555"/>
                  </a:cubicBezTo>
                  <a:lnTo>
                    <a:pt x="1005" y="3555"/>
                  </a:lnTo>
                  <a:cubicBezTo>
                    <a:pt x="1018" y="3555"/>
                    <a:pt x="1024" y="3555"/>
                    <a:pt x="1037" y="3562"/>
                  </a:cubicBezTo>
                  <a:cubicBezTo>
                    <a:pt x="1050" y="3568"/>
                    <a:pt x="1069" y="3575"/>
                    <a:pt x="1082" y="3581"/>
                  </a:cubicBezTo>
                  <a:lnTo>
                    <a:pt x="1127" y="3607"/>
                  </a:lnTo>
                  <a:lnTo>
                    <a:pt x="1152" y="3626"/>
                  </a:lnTo>
                  <a:lnTo>
                    <a:pt x="1191" y="3645"/>
                  </a:lnTo>
                  <a:cubicBezTo>
                    <a:pt x="1204" y="3651"/>
                    <a:pt x="1223" y="3658"/>
                    <a:pt x="1242" y="3664"/>
                  </a:cubicBezTo>
                  <a:lnTo>
                    <a:pt x="1248" y="3664"/>
                  </a:lnTo>
                  <a:cubicBezTo>
                    <a:pt x="1280" y="3671"/>
                    <a:pt x="1312" y="3671"/>
                    <a:pt x="1344" y="3671"/>
                  </a:cubicBezTo>
                  <a:cubicBezTo>
                    <a:pt x="1383" y="3664"/>
                    <a:pt x="1421" y="3651"/>
                    <a:pt x="1453" y="3632"/>
                  </a:cubicBezTo>
                  <a:cubicBezTo>
                    <a:pt x="1466" y="3626"/>
                    <a:pt x="1472" y="3619"/>
                    <a:pt x="1485" y="3607"/>
                  </a:cubicBezTo>
                  <a:cubicBezTo>
                    <a:pt x="1492" y="3600"/>
                    <a:pt x="1498" y="3587"/>
                    <a:pt x="1504" y="3575"/>
                  </a:cubicBezTo>
                  <a:cubicBezTo>
                    <a:pt x="1504" y="3562"/>
                    <a:pt x="1511" y="3549"/>
                    <a:pt x="1511" y="3543"/>
                  </a:cubicBezTo>
                  <a:cubicBezTo>
                    <a:pt x="1511" y="3530"/>
                    <a:pt x="1511" y="3523"/>
                    <a:pt x="1511" y="3517"/>
                  </a:cubicBezTo>
                  <a:lnTo>
                    <a:pt x="1511" y="3498"/>
                  </a:lnTo>
                  <a:cubicBezTo>
                    <a:pt x="1504" y="3485"/>
                    <a:pt x="1498" y="3472"/>
                    <a:pt x="1492" y="3459"/>
                  </a:cubicBezTo>
                  <a:cubicBezTo>
                    <a:pt x="1485" y="3440"/>
                    <a:pt x="1479" y="3427"/>
                    <a:pt x="1466" y="3415"/>
                  </a:cubicBezTo>
                  <a:cubicBezTo>
                    <a:pt x="1453" y="3395"/>
                    <a:pt x="1440" y="3383"/>
                    <a:pt x="1428" y="3370"/>
                  </a:cubicBezTo>
                  <a:lnTo>
                    <a:pt x="1402" y="3351"/>
                  </a:lnTo>
                  <a:cubicBezTo>
                    <a:pt x="1600" y="3011"/>
                    <a:pt x="1818" y="2678"/>
                    <a:pt x="2023" y="2358"/>
                  </a:cubicBezTo>
                  <a:lnTo>
                    <a:pt x="2100" y="2243"/>
                  </a:lnTo>
                  <a:cubicBezTo>
                    <a:pt x="2330" y="1891"/>
                    <a:pt x="2573" y="1514"/>
                    <a:pt x="2784" y="1123"/>
                  </a:cubicBezTo>
                  <a:cubicBezTo>
                    <a:pt x="2848" y="995"/>
                    <a:pt x="2913" y="874"/>
                    <a:pt x="2970" y="746"/>
                  </a:cubicBezTo>
                  <a:cubicBezTo>
                    <a:pt x="2977" y="746"/>
                    <a:pt x="2977" y="739"/>
                    <a:pt x="2983" y="739"/>
                  </a:cubicBezTo>
                  <a:cubicBezTo>
                    <a:pt x="2989" y="733"/>
                    <a:pt x="2989" y="720"/>
                    <a:pt x="2989" y="714"/>
                  </a:cubicBezTo>
                  <a:cubicBezTo>
                    <a:pt x="3060" y="547"/>
                    <a:pt x="3124" y="387"/>
                    <a:pt x="3181" y="234"/>
                  </a:cubicBezTo>
                  <a:cubicBezTo>
                    <a:pt x="3188" y="214"/>
                    <a:pt x="3175" y="189"/>
                    <a:pt x="3156" y="182"/>
                  </a:cubicBezTo>
                  <a:lnTo>
                    <a:pt x="3143" y="182"/>
                  </a:lnTo>
                  <a:cubicBezTo>
                    <a:pt x="3138" y="181"/>
                    <a:pt x="3133" y="180"/>
                    <a:pt x="3129" y="180"/>
                  </a:cubicBezTo>
                  <a:cubicBezTo>
                    <a:pt x="3115" y="180"/>
                    <a:pt x="3105" y="187"/>
                    <a:pt x="3105" y="202"/>
                  </a:cubicBezTo>
                  <a:cubicBezTo>
                    <a:pt x="3053" y="336"/>
                    <a:pt x="3002" y="470"/>
                    <a:pt x="2945" y="605"/>
                  </a:cubicBezTo>
                  <a:cubicBezTo>
                    <a:pt x="2938" y="592"/>
                    <a:pt x="2932" y="586"/>
                    <a:pt x="2925" y="573"/>
                  </a:cubicBezTo>
                  <a:cubicBezTo>
                    <a:pt x="2900" y="528"/>
                    <a:pt x="2861" y="483"/>
                    <a:pt x="2823" y="445"/>
                  </a:cubicBezTo>
                  <a:cubicBezTo>
                    <a:pt x="2784" y="406"/>
                    <a:pt x="2733" y="368"/>
                    <a:pt x="2688" y="336"/>
                  </a:cubicBezTo>
                  <a:cubicBezTo>
                    <a:pt x="2637" y="304"/>
                    <a:pt x="2580" y="272"/>
                    <a:pt x="2528" y="253"/>
                  </a:cubicBezTo>
                  <a:cubicBezTo>
                    <a:pt x="2471" y="227"/>
                    <a:pt x="2420" y="208"/>
                    <a:pt x="2362" y="195"/>
                  </a:cubicBezTo>
                  <a:cubicBezTo>
                    <a:pt x="2304" y="182"/>
                    <a:pt x="2247" y="170"/>
                    <a:pt x="2189" y="170"/>
                  </a:cubicBezTo>
                  <a:cubicBezTo>
                    <a:pt x="2125" y="170"/>
                    <a:pt x="2061" y="176"/>
                    <a:pt x="1997" y="195"/>
                  </a:cubicBezTo>
                  <a:cubicBezTo>
                    <a:pt x="2023" y="150"/>
                    <a:pt x="2042" y="99"/>
                    <a:pt x="2068" y="48"/>
                  </a:cubicBezTo>
                  <a:cubicBezTo>
                    <a:pt x="2068" y="42"/>
                    <a:pt x="2068" y="29"/>
                    <a:pt x="2068" y="22"/>
                  </a:cubicBezTo>
                  <a:cubicBezTo>
                    <a:pt x="2061" y="10"/>
                    <a:pt x="2055" y="3"/>
                    <a:pt x="2042" y="3"/>
                  </a:cubicBezTo>
                  <a:cubicBezTo>
                    <a:pt x="2037" y="2"/>
                    <a:pt x="2032" y="1"/>
                    <a:pt x="2028" y="1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" name="Google Shape;4136;p50"/>
            <p:cNvSpPr/>
            <p:nvPr/>
          </p:nvSpPr>
          <p:spPr>
            <a:xfrm>
              <a:off x="2903910" y="4135839"/>
              <a:ext cx="31378" cy="69849"/>
            </a:xfrm>
            <a:custGeom>
              <a:avLst/>
              <a:gdLst/>
              <a:ahLst/>
              <a:cxnLst/>
              <a:rect l="l" t="t" r="r" b="b"/>
              <a:pathLst>
                <a:path w="699" h="1556" extrusionOk="0">
                  <a:moveTo>
                    <a:pt x="333" y="0"/>
                  </a:moveTo>
                  <a:cubicBezTo>
                    <a:pt x="308" y="39"/>
                    <a:pt x="289" y="77"/>
                    <a:pt x="269" y="122"/>
                  </a:cubicBezTo>
                  <a:lnTo>
                    <a:pt x="269" y="128"/>
                  </a:lnTo>
                  <a:cubicBezTo>
                    <a:pt x="218" y="256"/>
                    <a:pt x="167" y="391"/>
                    <a:pt x="135" y="525"/>
                  </a:cubicBezTo>
                  <a:lnTo>
                    <a:pt x="103" y="621"/>
                  </a:lnTo>
                  <a:lnTo>
                    <a:pt x="65" y="762"/>
                  </a:lnTo>
                  <a:cubicBezTo>
                    <a:pt x="52" y="794"/>
                    <a:pt x="45" y="826"/>
                    <a:pt x="33" y="858"/>
                  </a:cubicBezTo>
                  <a:cubicBezTo>
                    <a:pt x="26" y="871"/>
                    <a:pt x="20" y="884"/>
                    <a:pt x="13" y="903"/>
                  </a:cubicBezTo>
                  <a:lnTo>
                    <a:pt x="1" y="909"/>
                  </a:lnTo>
                  <a:cubicBezTo>
                    <a:pt x="7" y="986"/>
                    <a:pt x="20" y="1063"/>
                    <a:pt x="26" y="1140"/>
                  </a:cubicBezTo>
                  <a:cubicBezTo>
                    <a:pt x="45" y="1261"/>
                    <a:pt x="71" y="1376"/>
                    <a:pt x="90" y="1498"/>
                  </a:cubicBezTo>
                  <a:lnTo>
                    <a:pt x="97" y="1498"/>
                  </a:lnTo>
                  <a:lnTo>
                    <a:pt x="97" y="1517"/>
                  </a:lnTo>
                  <a:cubicBezTo>
                    <a:pt x="103" y="1536"/>
                    <a:pt x="116" y="1549"/>
                    <a:pt x="135" y="1556"/>
                  </a:cubicBezTo>
                  <a:lnTo>
                    <a:pt x="141" y="1556"/>
                  </a:lnTo>
                  <a:cubicBezTo>
                    <a:pt x="154" y="1549"/>
                    <a:pt x="161" y="1549"/>
                    <a:pt x="161" y="1543"/>
                  </a:cubicBezTo>
                  <a:lnTo>
                    <a:pt x="186" y="1543"/>
                  </a:lnTo>
                  <a:cubicBezTo>
                    <a:pt x="231" y="1530"/>
                    <a:pt x="276" y="1517"/>
                    <a:pt x="314" y="1498"/>
                  </a:cubicBezTo>
                  <a:cubicBezTo>
                    <a:pt x="353" y="1485"/>
                    <a:pt x="391" y="1460"/>
                    <a:pt x="429" y="1434"/>
                  </a:cubicBezTo>
                  <a:cubicBezTo>
                    <a:pt x="500" y="1383"/>
                    <a:pt x="557" y="1325"/>
                    <a:pt x="596" y="1255"/>
                  </a:cubicBezTo>
                  <a:cubicBezTo>
                    <a:pt x="602" y="1242"/>
                    <a:pt x="609" y="1236"/>
                    <a:pt x="615" y="1223"/>
                  </a:cubicBezTo>
                  <a:cubicBezTo>
                    <a:pt x="615" y="1184"/>
                    <a:pt x="621" y="1152"/>
                    <a:pt x="628" y="1114"/>
                  </a:cubicBezTo>
                  <a:cubicBezTo>
                    <a:pt x="641" y="1024"/>
                    <a:pt x="647" y="928"/>
                    <a:pt x="660" y="839"/>
                  </a:cubicBezTo>
                  <a:cubicBezTo>
                    <a:pt x="673" y="749"/>
                    <a:pt x="685" y="653"/>
                    <a:pt x="692" y="564"/>
                  </a:cubicBezTo>
                  <a:cubicBezTo>
                    <a:pt x="698" y="474"/>
                    <a:pt x="698" y="378"/>
                    <a:pt x="692" y="288"/>
                  </a:cubicBezTo>
                  <a:lnTo>
                    <a:pt x="692" y="295"/>
                  </a:lnTo>
                  <a:cubicBezTo>
                    <a:pt x="692" y="269"/>
                    <a:pt x="685" y="237"/>
                    <a:pt x="679" y="212"/>
                  </a:cubicBezTo>
                  <a:cubicBezTo>
                    <a:pt x="679" y="192"/>
                    <a:pt x="679" y="173"/>
                    <a:pt x="673" y="154"/>
                  </a:cubicBezTo>
                  <a:lnTo>
                    <a:pt x="660" y="135"/>
                  </a:lnTo>
                  <a:cubicBezTo>
                    <a:pt x="653" y="128"/>
                    <a:pt x="653" y="122"/>
                    <a:pt x="647" y="116"/>
                  </a:cubicBezTo>
                  <a:cubicBezTo>
                    <a:pt x="634" y="109"/>
                    <a:pt x="628" y="103"/>
                    <a:pt x="621" y="96"/>
                  </a:cubicBezTo>
                  <a:cubicBezTo>
                    <a:pt x="602" y="90"/>
                    <a:pt x="577" y="77"/>
                    <a:pt x="551" y="77"/>
                  </a:cubicBezTo>
                  <a:lnTo>
                    <a:pt x="487" y="64"/>
                  </a:lnTo>
                  <a:cubicBezTo>
                    <a:pt x="461" y="58"/>
                    <a:pt x="436" y="52"/>
                    <a:pt x="417" y="45"/>
                  </a:cubicBezTo>
                  <a:cubicBezTo>
                    <a:pt x="397" y="39"/>
                    <a:pt x="372" y="32"/>
                    <a:pt x="359" y="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9" name="Google Shape;4137;p50"/>
            <p:cNvSpPr/>
            <p:nvPr/>
          </p:nvSpPr>
          <p:spPr>
            <a:xfrm>
              <a:off x="2917691" y="4128074"/>
              <a:ext cx="21323" cy="65539"/>
            </a:xfrm>
            <a:custGeom>
              <a:avLst/>
              <a:gdLst/>
              <a:ahLst/>
              <a:cxnLst/>
              <a:rect l="l" t="t" r="r" b="b"/>
              <a:pathLst>
                <a:path w="475" h="1460" extrusionOk="0">
                  <a:moveTo>
                    <a:pt x="212" y="1"/>
                  </a:moveTo>
                  <a:lnTo>
                    <a:pt x="218" y="7"/>
                  </a:lnTo>
                  <a:cubicBezTo>
                    <a:pt x="193" y="13"/>
                    <a:pt x="174" y="20"/>
                    <a:pt x="154" y="33"/>
                  </a:cubicBezTo>
                  <a:cubicBezTo>
                    <a:pt x="110" y="58"/>
                    <a:pt x="78" y="97"/>
                    <a:pt x="52" y="135"/>
                  </a:cubicBezTo>
                  <a:cubicBezTo>
                    <a:pt x="33" y="161"/>
                    <a:pt x="14" y="186"/>
                    <a:pt x="1" y="218"/>
                  </a:cubicBezTo>
                  <a:lnTo>
                    <a:pt x="7" y="225"/>
                  </a:lnTo>
                  <a:cubicBezTo>
                    <a:pt x="20" y="237"/>
                    <a:pt x="33" y="244"/>
                    <a:pt x="46" y="250"/>
                  </a:cubicBezTo>
                  <a:cubicBezTo>
                    <a:pt x="52" y="257"/>
                    <a:pt x="65" y="263"/>
                    <a:pt x="78" y="269"/>
                  </a:cubicBezTo>
                  <a:cubicBezTo>
                    <a:pt x="90" y="282"/>
                    <a:pt x="110" y="289"/>
                    <a:pt x="129" y="295"/>
                  </a:cubicBezTo>
                  <a:lnTo>
                    <a:pt x="167" y="308"/>
                  </a:lnTo>
                  <a:cubicBezTo>
                    <a:pt x="180" y="308"/>
                    <a:pt x="193" y="314"/>
                    <a:pt x="212" y="314"/>
                  </a:cubicBezTo>
                  <a:lnTo>
                    <a:pt x="257" y="314"/>
                  </a:lnTo>
                  <a:lnTo>
                    <a:pt x="302" y="308"/>
                  </a:lnTo>
                  <a:lnTo>
                    <a:pt x="314" y="308"/>
                  </a:lnTo>
                  <a:cubicBezTo>
                    <a:pt x="321" y="308"/>
                    <a:pt x="327" y="314"/>
                    <a:pt x="327" y="314"/>
                  </a:cubicBezTo>
                  <a:cubicBezTo>
                    <a:pt x="334" y="321"/>
                    <a:pt x="334" y="327"/>
                    <a:pt x="334" y="327"/>
                  </a:cubicBezTo>
                  <a:cubicBezTo>
                    <a:pt x="340" y="551"/>
                    <a:pt x="334" y="769"/>
                    <a:pt x="314" y="993"/>
                  </a:cubicBezTo>
                  <a:cubicBezTo>
                    <a:pt x="302" y="1153"/>
                    <a:pt x="289" y="1306"/>
                    <a:pt x="263" y="1460"/>
                  </a:cubicBezTo>
                  <a:cubicBezTo>
                    <a:pt x="270" y="1447"/>
                    <a:pt x="282" y="1434"/>
                    <a:pt x="289" y="1421"/>
                  </a:cubicBezTo>
                  <a:cubicBezTo>
                    <a:pt x="314" y="1383"/>
                    <a:pt x="334" y="1345"/>
                    <a:pt x="353" y="1306"/>
                  </a:cubicBezTo>
                  <a:cubicBezTo>
                    <a:pt x="359" y="1287"/>
                    <a:pt x="366" y="1268"/>
                    <a:pt x="372" y="1249"/>
                  </a:cubicBezTo>
                  <a:cubicBezTo>
                    <a:pt x="385" y="1204"/>
                    <a:pt x="398" y="1159"/>
                    <a:pt x="404" y="1114"/>
                  </a:cubicBezTo>
                  <a:cubicBezTo>
                    <a:pt x="430" y="999"/>
                    <a:pt x="449" y="871"/>
                    <a:pt x="462" y="749"/>
                  </a:cubicBezTo>
                  <a:cubicBezTo>
                    <a:pt x="474" y="615"/>
                    <a:pt x="474" y="481"/>
                    <a:pt x="468" y="353"/>
                  </a:cubicBezTo>
                  <a:cubicBezTo>
                    <a:pt x="462" y="295"/>
                    <a:pt x="455" y="244"/>
                    <a:pt x="436" y="193"/>
                  </a:cubicBezTo>
                  <a:cubicBezTo>
                    <a:pt x="423" y="148"/>
                    <a:pt x="404" y="103"/>
                    <a:pt x="378" y="65"/>
                  </a:cubicBezTo>
                  <a:cubicBezTo>
                    <a:pt x="366" y="52"/>
                    <a:pt x="353" y="39"/>
                    <a:pt x="334" y="26"/>
                  </a:cubicBezTo>
                  <a:cubicBezTo>
                    <a:pt x="314" y="13"/>
                    <a:pt x="295" y="7"/>
                    <a:pt x="2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0" name="Google Shape;4138;p50"/>
            <p:cNvSpPr/>
            <p:nvPr/>
          </p:nvSpPr>
          <p:spPr>
            <a:xfrm>
              <a:off x="2907052" y="4159091"/>
              <a:ext cx="12031" cy="7272"/>
            </a:xfrm>
            <a:custGeom>
              <a:avLst/>
              <a:gdLst/>
              <a:ahLst/>
              <a:cxnLst/>
              <a:rect l="l" t="t" r="r" b="b"/>
              <a:pathLst>
                <a:path w="268" h="162" extrusionOk="0">
                  <a:moveTo>
                    <a:pt x="46" y="1"/>
                  </a:moveTo>
                  <a:cubicBezTo>
                    <a:pt x="33" y="1"/>
                    <a:pt x="20" y="7"/>
                    <a:pt x="14" y="14"/>
                  </a:cubicBezTo>
                  <a:lnTo>
                    <a:pt x="14" y="20"/>
                  </a:lnTo>
                  <a:cubicBezTo>
                    <a:pt x="7" y="26"/>
                    <a:pt x="1" y="39"/>
                    <a:pt x="1" y="46"/>
                  </a:cubicBezTo>
                  <a:cubicBezTo>
                    <a:pt x="7" y="58"/>
                    <a:pt x="7" y="65"/>
                    <a:pt x="20" y="71"/>
                  </a:cubicBezTo>
                  <a:cubicBezTo>
                    <a:pt x="33" y="84"/>
                    <a:pt x="46" y="97"/>
                    <a:pt x="59" y="103"/>
                  </a:cubicBezTo>
                  <a:cubicBezTo>
                    <a:pt x="71" y="116"/>
                    <a:pt x="84" y="122"/>
                    <a:pt x="97" y="129"/>
                  </a:cubicBezTo>
                  <a:cubicBezTo>
                    <a:pt x="135" y="148"/>
                    <a:pt x="167" y="161"/>
                    <a:pt x="206" y="161"/>
                  </a:cubicBezTo>
                  <a:cubicBezTo>
                    <a:pt x="208" y="161"/>
                    <a:pt x="210" y="161"/>
                    <a:pt x="212" y="161"/>
                  </a:cubicBezTo>
                  <a:cubicBezTo>
                    <a:pt x="258" y="161"/>
                    <a:pt x="267" y="90"/>
                    <a:pt x="212" y="84"/>
                  </a:cubicBezTo>
                  <a:lnTo>
                    <a:pt x="180" y="78"/>
                  </a:lnTo>
                  <a:cubicBezTo>
                    <a:pt x="161" y="71"/>
                    <a:pt x="142" y="65"/>
                    <a:pt x="123" y="52"/>
                  </a:cubicBezTo>
                  <a:cubicBezTo>
                    <a:pt x="103" y="39"/>
                    <a:pt x="84" y="26"/>
                    <a:pt x="65" y="7"/>
                  </a:cubicBezTo>
                  <a:cubicBezTo>
                    <a:pt x="59" y="1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1" name="Google Shape;4139;p50"/>
            <p:cNvSpPr/>
            <p:nvPr/>
          </p:nvSpPr>
          <p:spPr>
            <a:xfrm>
              <a:off x="2908219" y="4153076"/>
              <a:ext cx="10953" cy="7497"/>
            </a:xfrm>
            <a:custGeom>
              <a:avLst/>
              <a:gdLst/>
              <a:ahLst/>
              <a:cxnLst/>
              <a:rect l="l" t="t" r="r" b="b"/>
              <a:pathLst>
                <a:path w="244" h="167" extrusionOk="0">
                  <a:moveTo>
                    <a:pt x="45" y="0"/>
                  </a:moveTo>
                  <a:cubicBezTo>
                    <a:pt x="33" y="0"/>
                    <a:pt x="20" y="7"/>
                    <a:pt x="13" y="13"/>
                  </a:cubicBezTo>
                  <a:cubicBezTo>
                    <a:pt x="1" y="32"/>
                    <a:pt x="1" y="58"/>
                    <a:pt x="20" y="71"/>
                  </a:cubicBezTo>
                  <a:cubicBezTo>
                    <a:pt x="71" y="109"/>
                    <a:pt x="122" y="141"/>
                    <a:pt x="186" y="167"/>
                  </a:cubicBezTo>
                  <a:lnTo>
                    <a:pt x="218" y="167"/>
                  </a:lnTo>
                  <a:cubicBezTo>
                    <a:pt x="225" y="160"/>
                    <a:pt x="231" y="154"/>
                    <a:pt x="237" y="141"/>
                  </a:cubicBezTo>
                  <a:cubicBezTo>
                    <a:pt x="244" y="122"/>
                    <a:pt x="237" y="96"/>
                    <a:pt x="218" y="90"/>
                  </a:cubicBezTo>
                  <a:cubicBezTo>
                    <a:pt x="186" y="84"/>
                    <a:pt x="161" y="71"/>
                    <a:pt x="135" y="58"/>
                  </a:cubicBezTo>
                  <a:cubicBezTo>
                    <a:pt x="109" y="45"/>
                    <a:pt x="90" y="26"/>
                    <a:pt x="65" y="7"/>
                  </a:cubicBezTo>
                  <a:cubicBezTo>
                    <a:pt x="58" y="0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2" name="Google Shape;4140;p50"/>
            <p:cNvSpPr/>
            <p:nvPr/>
          </p:nvSpPr>
          <p:spPr>
            <a:xfrm>
              <a:off x="2911362" y="4148184"/>
              <a:ext cx="10684" cy="7048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46" y="1"/>
                  </a:moveTo>
                  <a:cubicBezTo>
                    <a:pt x="33" y="1"/>
                    <a:pt x="20" y="7"/>
                    <a:pt x="7" y="13"/>
                  </a:cubicBezTo>
                  <a:lnTo>
                    <a:pt x="14" y="13"/>
                  </a:lnTo>
                  <a:cubicBezTo>
                    <a:pt x="1" y="33"/>
                    <a:pt x="1" y="58"/>
                    <a:pt x="20" y="71"/>
                  </a:cubicBezTo>
                  <a:cubicBezTo>
                    <a:pt x="71" y="103"/>
                    <a:pt x="123" y="135"/>
                    <a:pt x="180" y="154"/>
                  </a:cubicBezTo>
                  <a:cubicBezTo>
                    <a:pt x="185" y="156"/>
                    <a:pt x="190" y="157"/>
                    <a:pt x="195" y="157"/>
                  </a:cubicBezTo>
                  <a:cubicBezTo>
                    <a:pt x="211" y="157"/>
                    <a:pt x="227" y="149"/>
                    <a:pt x="231" y="135"/>
                  </a:cubicBezTo>
                  <a:cubicBezTo>
                    <a:pt x="238" y="116"/>
                    <a:pt x="231" y="90"/>
                    <a:pt x="212" y="84"/>
                  </a:cubicBezTo>
                  <a:cubicBezTo>
                    <a:pt x="180" y="71"/>
                    <a:pt x="148" y="58"/>
                    <a:pt x="116" y="39"/>
                  </a:cubicBezTo>
                  <a:lnTo>
                    <a:pt x="65" y="7"/>
                  </a:lnTo>
                  <a:cubicBezTo>
                    <a:pt x="59" y="1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3" name="Google Shape;4141;p50"/>
            <p:cNvSpPr/>
            <p:nvPr/>
          </p:nvSpPr>
          <p:spPr>
            <a:xfrm>
              <a:off x="2908489" y="4169730"/>
              <a:ext cx="628" cy="628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5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4" name="Google Shape;4142;p50"/>
            <p:cNvSpPr/>
            <p:nvPr/>
          </p:nvSpPr>
          <p:spPr>
            <a:xfrm>
              <a:off x="2724358" y="4168293"/>
              <a:ext cx="193386" cy="103606"/>
            </a:xfrm>
            <a:custGeom>
              <a:avLst/>
              <a:gdLst/>
              <a:ahLst/>
              <a:cxnLst/>
              <a:rect l="l" t="t" r="r" b="b"/>
              <a:pathLst>
                <a:path w="4308" h="2308" extrusionOk="0">
                  <a:moveTo>
                    <a:pt x="4026" y="1"/>
                  </a:moveTo>
                  <a:cubicBezTo>
                    <a:pt x="3917" y="26"/>
                    <a:pt x="3809" y="52"/>
                    <a:pt x="3693" y="65"/>
                  </a:cubicBezTo>
                  <a:lnTo>
                    <a:pt x="3693" y="71"/>
                  </a:lnTo>
                  <a:cubicBezTo>
                    <a:pt x="3572" y="90"/>
                    <a:pt x="3450" y="103"/>
                    <a:pt x="3328" y="116"/>
                  </a:cubicBezTo>
                  <a:lnTo>
                    <a:pt x="3316" y="116"/>
                  </a:lnTo>
                  <a:cubicBezTo>
                    <a:pt x="3079" y="148"/>
                    <a:pt x="2823" y="173"/>
                    <a:pt x="2567" y="193"/>
                  </a:cubicBezTo>
                  <a:cubicBezTo>
                    <a:pt x="2228" y="215"/>
                    <a:pt x="1889" y="227"/>
                    <a:pt x="1549" y="227"/>
                  </a:cubicBezTo>
                  <a:cubicBezTo>
                    <a:pt x="1124" y="227"/>
                    <a:pt x="699" y="209"/>
                    <a:pt x="276" y="173"/>
                  </a:cubicBezTo>
                  <a:lnTo>
                    <a:pt x="154" y="161"/>
                  </a:lnTo>
                  <a:cubicBezTo>
                    <a:pt x="103" y="615"/>
                    <a:pt x="64" y="1069"/>
                    <a:pt x="39" y="1524"/>
                  </a:cubicBezTo>
                  <a:cubicBezTo>
                    <a:pt x="26" y="1780"/>
                    <a:pt x="7" y="2036"/>
                    <a:pt x="0" y="2292"/>
                  </a:cubicBezTo>
                  <a:cubicBezTo>
                    <a:pt x="108" y="2301"/>
                    <a:pt x="216" y="2307"/>
                    <a:pt x="324" y="2307"/>
                  </a:cubicBezTo>
                  <a:cubicBezTo>
                    <a:pt x="363" y="2307"/>
                    <a:pt x="402" y="2306"/>
                    <a:pt x="442" y="2305"/>
                  </a:cubicBezTo>
                  <a:cubicBezTo>
                    <a:pt x="596" y="2305"/>
                    <a:pt x="749" y="2292"/>
                    <a:pt x="903" y="2266"/>
                  </a:cubicBezTo>
                  <a:cubicBezTo>
                    <a:pt x="1127" y="2241"/>
                    <a:pt x="1344" y="2196"/>
                    <a:pt x="1562" y="2145"/>
                  </a:cubicBezTo>
                  <a:cubicBezTo>
                    <a:pt x="2004" y="2030"/>
                    <a:pt x="2432" y="1882"/>
                    <a:pt x="2848" y="1690"/>
                  </a:cubicBezTo>
                  <a:cubicBezTo>
                    <a:pt x="3361" y="1460"/>
                    <a:pt x="3847" y="1172"/>
                    <a:pt x="4308" y="839"/>
                  </a:cubicBezTo>
                  <a:cubicBezTo>
                    <a:pt x="4308" y="788"/>
                    <a:pt x="4308" y="737"/>
                    <a:pt x="4308" y="685"/>
                  </a:cubicBezTo>
                  <a:cubicBezTo>
                    <a:pt x="4295" y="577"/>
                    <a:pt x="4276" y="468"/>
                    <a:pt x="4244" y="365"/>
                  </a:cubicBezTo>
                  <a:lnTo>
                    <a:pt x="4225" y="321"/>
                  </a:lnTo>
                  <a:cubicBezTo>
                    <a:pt x="4212" y="282"/>
                    <a:pt x="4193" y="250"/>
                    <a:pt x="4180" y="212"/>
                  </a:cubicBezTo>
                  <a:cubicBezTo>
                    <a:pt x="4161" y="180"/>
                    <a:pt x="4141" y="148"/>
                    <a:pt x="4122" y="116"/>
                  </a:cubicBezTo>
                  <a:cubicBezTo>
                    <a:pt x="4109" y="90"/>
                    <a:pt x="4090" y="71"/>
                    <a:pt x="4071" y="45"/>
                  </a:cubicBezTo>
                  <a:cubicBezTo>
                    <a:pt x="4058" y="33"/>
                    <a:pt x="4045" y="20"/>
                    <a:pt x="4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" name="Google Shape;4143;p50"/>
            <p:cNvSpPr/>
            <p:nvPr/>
          </p:nvSpPr>
          <p:spPr>
            <a:xfrm>
              <a:off x="2935511" y="4179515"/>
              <a:ext cx="31378" cy="69849"/>
            </a:xfrm>
            <a:custGeom>
              <a:avLst/>
              <a:gdLst/>
              <a:ahLst/>
              <a:cxnLst/>
              <a:rect l="l" t="t" r="r" b="b"/>
              <a:pathLst>
                <a:path w="699" h="1556" extrusionOk="0">
                  <a:moveTo>
                    <a:pt x="333" y="0"/>
                  </a:moveTo>
                  <a:cubicBezTo>
                    <a:pt x="308" y="45"/>
                    <a:pt x="289" y="83"/>
                    <a:pt x="269" y="128"/>
                  </a:cubicBezTo>
                  <a:cubicBezTo>
                    <a:pt x="218" y="256"/>
                    <a:pt x="173" y="391"/>
                    <a:pt x="135" y="531"/>
                  </a:cubicBezTo>
                  <a:lnTo>
                    <a:pt x="109" y="621"/>
                  </a:lnTo>
                  <a:cubicBezTo>
                    <a:pt x="90" y="672"/>
                    <a:pt x="77" y="717"/>
                    <a:pt x="65" y="768"/>
                  </a:cubicBezTo>
                  <a:cubicBezTo>
                    <a:pt x="52" y="794"/>
                    <a:pt x="45" y="826"/>
                    <a:pt x="33" y="858"/>
                  </a:cubicBezTo>
                  <a:cubicBezTo>
                    <a:pt x="26" y="871"/>
                    <a:pt x="20" y="890"/>
                    <a:pt x="13" y="903"/>
                  </a:cubicBezTo>
                  <a:lnTo>
                    <a:pt x="1" y="909"/>
                  </a:lnTo>
                  <a:cubicBezTo>
                    <a:pt x="7" y="992"/>
                    <a:pt x="20" y="1063"/>
                    <a:pt x="26" y="1139"/>
                  </a:cubicBezTo>
                  <a:cubicBezTo>
                    <a:pt x="45" y="1261"/>
                    <a:pt x="71" y="1383"/>
                    <a:pt x="97" y="1498"/>
                  </a:cubicBezTo>
                  <a:lnTo>
                    <a:pt x="97" y="1511"/>
                  </a:lnTo>
                  <a:lnTo>
                    <a:pt x="97" y="1524"/>
                  </a:lnTo>
                  <a:cubicBezTo>
                    <a:pt x="103" y="1543"/>
                    <a:pt x="116" y="1556"/>
                    <a:pt x="135" y="1556"/>
                  </a:cubicBezTo>
                  <a:lnTo>
                    <a:pt x="148" y="1556"/>
                  </a:lnTo>
                  <a:cubicBezTo>
                    <a:pt x="154" y="1556"/>
                    <a:pt x="161" y="1549"/>
                    <a:pt x="167" y="1549"/>
                  </a:cubicBezTo>
                  <a:lnTo>
                    <a:pt x="186" y="1549"/>
                  </a:lnTo>
                  <a:cubicBezTo>
                    <a:pt x="231" y="1536"/>
                    <a:pt x="276" y="1524"/>
                    <a:pt x="314" y="1504"/>
                  </a:cubicBezTo>
                  <a:cubicBezTo>
                    <a:pt x="436" y="1453"/>
                    <a:pt x="532" y="1363"/>
                    <a:pt x="602" y="1255"/>
                  </a:cubicBezTo>
                  <a:lnTo>
                    <a:pt x="615" y="1223"/>
                  </a:lnTo>
                  <a:cubicBezTo>
                    <a:pt x="615" y="1191"/>
                    <a:pt x="621" y="1152"/>
                    <a:pt x="628" y="1114"/>
                  </a:cubicBezTo>
                  <a:cubicBezTo>
                    <a:pt x="641" y="1024"/>
                    <a:pt x="653" y="935"/>
                    <a:pt x="660" y="839"/>
                  </a:cubicBezTo>
                  <a:cubicBezTo>
                    <a:pt x="673" y="749"/>
                    <a:pt x="685" y="659"/>
                    <a:pt x="692" y="563"/>
                  </a:cubicBezTo>
                  <a:cubicBezTo>
                    <a:pt x="698" y="474"/>
                    <a:pt x="698" y="384"/>
                    <a:pt x="692" y="295"/>
                  </a:cubicBezTo>
                  <a:lnTo>
                    <a:pt x="692" y="301"/>
                  </a:lnTo>
                  <a:cubicBezTo>
                    <a:pt x="692" y="269"/>
                    <a:pt x="685" y="243"/>
                    <a:pt x="685" y="211"/>
                  </a:cubicBezTo>
                  <a:cubicBezTo>
                    <a:pt x="679" y="192"/>
                    <a:pt x="679" y="179"/>
                    <a:pt x="673" y="160"/>
                  </a:cubicBezTo>
                  <a:lnTo>
                    <a:pt x="660" y="135"/>
                  </a:lnTo>
                  <a:cubicBezTo>
                    <a:pt x="660" y="128"/>
                    <a:pt x="653" y="122"/>
                    <a:pt x="647" y="122"/>
                  </a:cubicBezTo>
                  <a:cubicBezTo>
                    <a:pt x="641" y="109"/>
                    <a:pt x="628" y="103"/>
                    <a:pt x="621" y="103"/>
                  </a:cubicBezTo>
                  <a:cubicBezTo>
                    <a:pt x="602" y="90"/>
                    <a:pt x="577" y="83"/>
                    <a:pt x="551" y="77"/>
                  </a:cubicBezTo>
                  <a:lnTo>
                    <a:pt x="487" y="64"/>
                  </a:lnTo>
                  <a:cubicBezTo>
                    <a:pt x="461" y="64"/>
                    <a:pt x="442" y="58"/>
                    <a:pt x="417" y="51"/>
                  </a:cubicBezTo>
                  <a:cubicBezTo>
                    <a:pt x="397" y="45"/>
                    <a:pt x="378" y="32"/>
                    <a:pt x="359" y="19"/>
                  </a:cubicBezTo>
                  <a:cubicBezTo>
                    <a:pt x="346" y="13"/>
                    <a:pt x="340" y="7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" name="Google Shape;4144;p50"/>
            <p:cNvSpPr/>
            <p:nvPr/>
          </p:nvSpPr>
          <p:spPr>
            <a:xfrm>
              <a:off x="2960514" y="4183241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" name="Google Shape;4145;p50"/>
            <p:cNvSpPr/>
            <p:nvPr/>
          </p:nvSpPr>
          <p:spPr>
            <a:xfrm>
              <a:off x="2949292" y="4171750"/>
              <a:ext cx="21592" cy="65854"/>
            </a:xfrm>
            <a:custGeom>
              <a:avLst/>
              <a:gdLst/>
              <a:ahLst/>
              <a:cxnLst/>
              <a:rect l="l" t="t" r="r" b="b"/>
              <a:pathLst>
                <a:path w="481" h="1467" extrusionOk="0">
                  <a:moveTo>
                    <a:pt x="212" y="0"/>
                  </a:moveTo>
                  <a:lnTo>
                    <a:pt x="218" y="7"/>
                  </a:lnTo>
                  <a:cubicBezTo>
                    <a:pt x="193" y="13"/>
                    <a:pt x="174" y="20"/>
                    <a:pt x="154" y="32"/>
                  </a:cubicBezTo>
                  <a:cubicBezTo>
                    <a:pt x="116" y="58"/>
                    <a:pt x="78" y="96"/>
                    <a:pt x="52" y="135"/>
                  </a:cubicBezTo>
                  <a:cubicBezTo>
                    <a:pt x="33" y="167"/>
                    <a:pt x="20" y="192"/>
                    <a:pt x="1" y="218"/>
                  </a:cubicBezTo>
                  <a:lnTo>
                    <a:pt x="14" y="224"/>
                  </a:lnTo>
                  <a:cubicBezTo>
                    <a:pt x="20" y="237"/>
                    <a:pt x="33" y="244"/>
                    <a:pt x="46" y="250"/>
                  </a:cubicBezTo>
                  <a:cubicBezTo>
                    <a:pt x="52" y="263"/>
                    <a:pt x="65" y="269"/>
                    <a:pt x="78" y="276"/>
                  </a:cubicBezTo>
                  <a:cubicBezTo>
                    <a:pt x="97" y="282"/>
                    <a:pt x="110" y="288"/>
                    <a:pt x="129" y="295"/>
                  </a:cubicBezTo>
                  <a:cubicBezTo>
                    <a:pt x="142" y="301"/>
                    <a:pt x="154" y="308"/>
                    <a:pt x="167" y="308"/>
                  </a:cubicBezTo>
                  <a:cubicBezTo>
                    <a:pt x="186" y="314"/>
                    <a:pt x="199" y="314"/>
                    <a:pt x="212" y="314"/>
                  </a:cubicBezTo>
                  <a:lnTo>
                    <a:pt x="257" y="314"/>
                  </a:lnTo>
                  <a:lnTo>
                    <a:pt x="302" y="308"/>
                  </a:lnTo>
                  <a:lnTo>
                    <a:pt x="314" y="308"/>
                  </a:lnTo>
                  <a:cubicBezTo>
                    <a:pt x="321" y="308"/>
                    <a:pt x="327" y="314"/>
                    <a:pt x="334" y="314"/>
                  </a:cubicBezTo>
                  <a:cubicBezTo>
                    <a:pt x="334" y="320"/>
                    <a:pt x="334" y="327"/>
                    <a:pt x="334" y="333"/>
                  </a:cubicBezTo>
                  <a:cubicBezTo>
                    <a:pt x="340" y="551"/>
                    <a:pt x="334" y="775"/>
                    <a:pt x="314" y="992"/>
                  </a:cubicBezTo>
                  <a:cubicBezTo>
                    <a:pt x="308" y="1152"/>
                    <a:pt x="289" y="1306"/>
                    <a:pt x="263" y="1466"/>
                  </a:cubicBezTo>
                  <a:lnTo>
                    <a:pt x="295" y="1421"/>
                  </a:lnTo>
                  <a:cubicBezTo>
                    <a:pt x="314" y="1389"/>
                    <a:pt x="334" y="1351"/>
                    <a:pt x="353" y="1306"/>
                  </a:cubicBezTo>
                  <a:cubicBezTo>
                    <a:pt x="359" y="1287"/>
                    <a:pt x="366" y="1268"/>
                    <a:pt x="372" y="1248"/>
                  </a:cubicBezTo>
                  <a:cubicBezTo>
                    <a:pt x="385" y="1210"/>
                    <a:pt x="398" y="1165"/>
                    <a:pt x="410" y="1120"/>
                  </a:cubicBezTo>
                  <a:cubicBezTo>
                    <a:pt x="436" y="999"/>
                    <a:pt x="449" y="877"/>
                    <a:pt x="462" y="749"/>
                  </a:cubicBezTo>
                  <a:cubicBezTo>
                    <a:pt x="474" y="621"/>
                    <a:pt x="481" y="487"/>
                    <a:pt x="468" y="352"/>
                  </a:cubicBezTo>
                  <a:cubicBezTo>
                    <a:pt x="462" y="295"/>
                    <a:pt x="455" y="244"/>
                    <a:pt x="442" y="192"/>
                  </a:cubicBezTo>
                  <a:cubicBezTo>
                    <a:pt x="430" y="148"/>
                    <a:pt x="404" y="103"/>
                    <a:pt x="378" y="64"/>
                  </a:cubicBezTo>
                  <a:cubicBezTo>
                    <a:pt x="366" y="52"/>
                    <a:pt x="353" y="39"/>
                    <a:pt x="334" y="26"/>
                  </a:cubicBezTo>
                  <a:cubicBezTo>
                    <a:pt x="314" y="13"/>
                    <a:pt x="295" y="7"/>
                    <a:pt x="2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" name="Google Shape;4146;p50"/>
            <p:cNvSpPr/>
            <p:nvPr/>
          </p:nvSpPr>
          <p:spPr>
            <a:xfrm>
              <a:off x="2938653" y="4202767"/>
              <a:ext cx="12031" cy="7542"/>
            </a:xfrm>
            <a:custGeom>
              <a:avLst/>
              <a:gdLst/>
              <a:ahLst/>
              <a:cxnLst/>
              <a:rect l="l" t="t" r="r" b="b"/>
              <a:pathLst>
                <a:path w="268" h="168" extrusionOk="0">
                  <a:moveTo>
                    <a:pt x="46" y="1"/>
                  </a:moveTo>
                  <a:cubicBezTo>
                    <a:pt x="33" y="1"/>
                    <a:pt x="20" y="7"/>
                    <a:pt x="14" y="20"/>
                  </a:cubicBezTo>
                  <a:cubicBezTo>
                    <a:pt x="7" y="26"/>
                    <a:pt x="1" y="39"/>
                    <a:pt x="1" y="45"/>
                  </a:cubicBezTo>
                  <a:cubicBezTo>
                    <a:pt x="7" y="58"/>
                    <a:pt x="7" y="65"/>
                    <a:pt x="20" y="71"/>
                  </a:cubicBezTo>
                  <a:cubicBezTo>
                    <a:pt x="33" y="84"/>
                    <a:pt x="46" y="97"/>
                    <a:pt x="59" y="103"/>
                  </a:cubicBezTo>
                  <a:cubicBezTo>
                    <a:pt x="71" y="116"/>
                    <a:pt x="84" y="122"/>
                    <a:pt x="97" y="129"/>
                  </a:cubicBezTo>
                  <a:cubicBezTo>
                    <a:pt x="129" y="148"/>
                    <a:pt x="167" y="161"/>
                    <a:pt x="206" y="167"/>
                  </a:cubicBezTo>
                  <a:cubicBezTo>
                    <a:pt x="208" y="167"/>
                    <a:pt x="210" y="167"/>
                    <a:pt x="211" y="167"/>
                  </a:cubicBezTo>
                  <a:cubicBezTo>
                    <a:pt x="258" y="167"/>
                    <a:pt x="268" y="90"/>
                    <a:pt x="212" y="84"/>
                  </a:cubicBezTo>
                  <a:lnTo>
                    <a:pt x="180" y="77"/>
                  </a:lnTo>
                  <a:cubicBezTo>
                    <a:pt x="161" y="71"/>
                    <a:pt x="142" y="65"/>
                    <a:pt x="123" y="58"/>
                  </a:cubicBezTo>
                  <a:cubicBezTo>
                    <a:pt x="103" y="39"/>
                    <a:pt x="84" y="26"/>
                    <a:pt x="65" y="13"/>
                  </a:cubicBezTo>
                  <a:cubicBezTo>
                    <a:pt x="59" y="7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" name="Google Shape;4147;p50"/>
            <p:cNvSpPr/>
            <p:nvPr/>
          </p:nvSpPr>
          <p:spPr>
            <a:xfrm>
              <a:off x="2939821" y="4196752"/>
              <a:ext cx="11267" cy="7497"/>
            </a:xfrm>
            <a:custGeom>
              <a:avLst/>
              <a:gdLst/>
              <a:ahLst/>
              <a:cxnLst/>
              <a:rect l="l" t="t" r="r" b="b"/>
              <a:pathLst>
                <a:path w="251" h="167" extrusionOk="0">
                  <a:moveTo>
                    <a:pt x="45" y="0"/>
                  </a:moveTo>
                  <a:cubicBezTo>
                    <a:pt x="33" y="0"/>
                    <a:pt x="20" y="7"/>
                    <a:pt x="13" y="19"/>
                  </a:cubicBezTo>
                  <a:cubicBezTo>
                    <a:pt x="1" y="32"/>
                    <a:pt x="1" y="58"/>
                    <a:pt x="20" y="71"/>
                  </a:cubicBezTo>
                  <a:cubicBezTo>
                    <a:pt x="71" y="115"/>
                    <a:pt x="129" y="147"/>
                    <a:pt x="186" y="167"/>
                  </a:cubicBezTo>
                  <a:lnTo>
                    <a:pt x="218" y="167"/>
                  </a:lnTo>
                  <a:cubicBezTo>
                    <a:pt x="225" y="160"/>
                    <a:pt x="237" y="154"/>
                    <a:pt x="237" y="147"/>
                  </a:cubicBezTo>
                  <a:cubicBezTo>
                    <a:pt x="250" y="122"/>
                    <a:pt x="237" y="103"/>
                    <a:pt x="218" y="96"/>
                  </a:cubicBezTo>
                  <a:cubicBezTo>
                    <a:pt x="193" y="83"/>
                    <a:pt x="161" y="71"/>
                    <a:pt x="135" y="58"/>
                  </a:cubicBezTo>
                  <a:cubicBezTo>
                    <a:pt x="116" y="45"/>
                    <a:pt x="90" y="26"/>
                    <a:pt x="71" y="13"/>
                  </a:cubicBezTo>
                  <a:cubicBezTo>
                    <a:pt x="65" y="7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" name="Google Shape;4148;p50"/>
            <p:cNvSpPr/>
            <p:nvPr/>
          </p:nvSpPr>
          <p:spPr>
            <a:xfrm>
              <a:off x="2942963" y="4191725"/>
              <a:ext cx="10684" cy="7182"/>
            </a:xfrm>
            <a:custGeom>
              <a:avLst/>
              <a:gdLst/>
              <a:ahLst/>
              <a:cxnLst/>
              <a:rect l="l" t="t" r="r" b="b"/>
              <a:pathLst>
                <a:path w="238" h="160" extrusionOk="0">
                  <a:moveTo>
                    <a:pt x="36" y="1"/>
                  </a:moveTo>
                  <a:cubicBezTo>
                    <a:pt x="27" y="1"/>
                    <a:pt x="18" y="7"/>
                    <a:pt x="14" y="16"/>
                  </a:cubicBezTo>
                  <a:cubicBezTo>
                    <a:pt x="1" y="35"/>
                    <a:pt x="1" y="61"/>
                    <a:pt x="20" y="74"/>
                  </a:cubicBezTo>
                  <a:cubicBezTo>
                    <a:pt x="71" y="106"/>
                    <a:pt x="123" y="138"/>
                    <a:pt x="180" y="157"/>
                  </a:cubicBezTo>
                  <a:cubicBezTo>
                    <a:pt x="185" y="159"/>
                    <a:pt x="190" y="159"/>
                    <a:pt x="195" y="159"/>
                  </a:cubicBezTo>
                  <a:cubicBezTo>
                    <a:pt x="211" y="159"/>
                    <a:pt x="227" y="152"/>
                    <a:pt x="231" y="138"/>
                  </a:cubicBezTo>
                  <a:cubicBezTo>
                    <a:pt x="238" y="112"/>
                    <a:pt x="231" y="93"/>
                    <a:pt x="212" y="80"/>
                  </a:cubicBezTo>
                  <a:cubicBezTo>
                    <a:pt x="180" y="74"/>
                    <a:pt x="148" y="61"/>
                    <a:pt x="123" y="42"/>
                  </a:cubicBezTo>
                  <a:lnTo>
                    <a:pt x="65" y="10"/>
                  </a:lnTo>
                  <a:cubicBezTo>
                    <a:pt x="59" y="3"/>
                    <a:pt x="52" y="3"/>
                    <a:pt x="46" y="3"/>
                  </a:cubicBezTo>
                  <a:cubicBezTo>
                    <a:pt x="42" y="2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" name="Google Shape;4149;p50"/>
            <p:cNvSpPr/>
            <p:nvPr/>
          </p:nvSpPr>
          <p:spPr>
            <a:xfrm>
              <a:off x="2640732" y="4182388"/>
              <a:ext cx="312659" cy="130001"/>
            </a:xfrm>
            <a:custGeom>
              <a:avLst/>
              <a:gdLst/>
              <a:ahLst/>
              <a:cxnLst/>
              <a:rect l="l" t="t" r="r" b="b"/>
              <a:pathLst>
                <a:path w="6965" h="2896" extrusionOk="0">
                  <a:moveTo>
                    <a:pt x="244" y="0"/>
                  </a:moveTo>
                  <a:cubicBezTo>
                    <a:pt x="225" y="0"/>
                    <a:pt x="206" y="7"/>
                    <a:pt x="199" y="26"/>
                  </a:cubicBezTo>
                  <a:cubicBezTo>
                    <a:pt x="65" y="307"/>
                    <a:pt x="1" y="608"/>
                    <a:pt x="1" y="922"/>
                  </a:cubicBezTo>
                  <a:cubicBezTo>
                    <a:pt x="7" y="1050"/>
                    <a:pt x="26" y="1178"/>
                    <a:pt x="58" y="1306"/>
                  </a:cubicBezTo>
                  <a:cubicBezTo>
                    <a:pt x="97" y="1428"/>
                    <a:pt x="148" y="1543"/>
                    <a:pt x="206" y="1652"/>
                  </a:cubicBezTo>
                  <a:cubicBezTo>
                    <a:pt x="340" y="1869"/>
                    <a:pt x="513" y="2061"/>
                    <a:pt x="718" y="2208"/>
                  </a:cubicBezTo>
                  <a:cubicBezTo>
                    <a:pt x="942" y="2375"/>
                    <a:pt x="1185" y="2509"/>
                    <a:pt x="1441" y="2605"/>
                  </a:cubicBezTo>
                  <a:cubicBezTo>
                    <a:pt x="1703" y="2708"/>
                    <a:pt x="1985" y="2784"/>
                    <a:pt x="2267" y="2829"/>
                  </a:cubicBezTo>
                  <a:cubicBezTo>
                    <a:pt x="2382" y="2855"/>
                    <a:pt x="2503" y="2868"/>
                    <a:pt x="2625" y="2880"/>
                  </a:cubicBezTo>
                  <a:cubicBezTo>
                    <a:pt x="2737" y="2890"/>
                    <a:pt x="2853" y="2896"/>
                    <a:pt x="2970" y="2896"/>
                  </a:cubicBezTo>
                  <a:cubicBezTo>
                    <a:pt x="3013" y="2896"/>
                    <a:pt x="3056" y="2895"/>
                    <a:pt x="3099" y="2893"/>
                  </a:cubicBezTo>
                  <a:cubicBezTo>
                    <a:pt x="3252" y="2893"/>
                    <a:pt x="3406" y="2880"/>
                    <a:pt x="3559" y="2855"/>
                  </a:cubicBezTo>
                  <a:cubicBezTo>
                    <a:pt x="3783" y="2829"/>
                    <a:pt x="4001" y="2784"/>
                    <a:pt x="4219" y="2733"/>
                  </a:cubicBezTo>
                  <a:cubicBezTo>
                    <a:pt x="4660" y="2624"/>
                    <a:pt x="5089" y="2471"/>
                    <a:pt x="5505" y="2279"/>
                  </a:cubicBezTo>
                  <a:cubicBezTo>
                    <a:pt x="6017" y="2048"/>
                    <a:pt x="6504" y="1760"/>
                    <a:pt x="6958" y="1428"/>
                  </a:cubicBezTo>
                  <a:cubicBezTo>
                    <a:pt x="6964" y="1376"/>
                    <a:pt x="6964" y="1325"/>
                    <a:pt x="6958" y="1274"/>
                  </a:cubicBezTo>
                  <a:lnTo>
                    <a:pt x="6958" y="1280"/>
                  </a:lnTo>
                  <a:cubicBezTo>
                    <a:pt x="6952" y="1171"/>
                    <a:pt x="6932" y="1063"/>
                    <a:pt x="6894" y="960"/>
                  </a:cubicBezTo>
                  <a:lnTo>
                    <a:pt x="6836" y="807"/>
                  </a:lnTo>
                  <a:cubicBezTo>
                    <a:pt x="6817" y="775"/>
                    <a:pt x="6798" y="743"/>
                    <a:pt x="6779" y="711"/>
                  </a:cubicBezTo>
                  <a:cubicBezTo>
                    <a:pt x="6760" y="685"/>
                    <a:pt x="6740" y="666"/>
                    <a:pt x="6728" y="640"/>
                  </a:cubicBezTo>
                  <a:cubicBezTo>
                    <a:pt x="6715" y="627"/>
                    <a:pt x="6696" y="615"/>
                    <a:pt x="6683" y="602"/>
                  </a:cubicBezTo>
                  <a:cubicBezTo>
                    <a:pt x="6574" y="621"/>
                    <a:pt x="6465" y="647"/>
                    <a:pt x="6350" y="659"/>
                  </a:cubicBezTo>
                  <a:cubicBezTo>
                    <a:pt x="6235" y="679"/>
                    <a:pt x="6100" y="698"/>
                    <a:pt x="5972" y="711"/>
                  </a:cubicBezTo>
                  <a:cubicBezTo>
                    <a:pt x="5729" y="743"/>
                    <a:pt x="5473" y="762"/>
                    <a:pt x="5217" y="781"/>
                  </a:cubicBezTo>
                  <a:cubicBezTo>
                    <a:pt x="4866" y="808"/>
                    <a:pt x="4515" y="821"/>
                    <a:pt x="4165" y="821"/>
                  </a:cubicBezTo>
                  <a:cubicBezTo>
                    <a:pt x="3754" y="821"/>
                    <a:pt x="3343" y="803"/>
                    <a:pt x="2932" y="768"/>
                  </a:cubicBezTo>
                  <a:cubicBezTo>
                    <a:pt x="2695" y="743"/>
                    <a:pt x="2452" y="717"/>
                    <a:pt x="2222" y="685"/>
                  </a:cubicBezTo>
                  <a:cubicBezTo>
                    <a:pt x="2049" y="653"/>
                    <a:pt x="1870" y="627"/>
                    <a:pt x="1691" y="589"/>
                  </a:cubicBezTo>
                  <a:cubicBezTo>
                    <a:pt x="1242" y="499"/>
                    <a:pt x="801" y="384"/>
                    <a:pt x="366" y="243"/>
                  </a:cubicBezTo>
                  <a:cubicBezTo>
                    <a:pt x="366" y="237"/>
                    <a:pt x="353" y="231"/>
                    <a:pt x="346" y="224"/>
                  </a:cubicBezTo>
                  <a:cubicBezTo>
                    <a:pt x="327" y="218"/>
                    <a:pt x="308" y="211"/>
                    <a:pt x="289" y="205"/>
                  </a:cubicBezTo>
                  <a:cubicBezTo>
                    <a:pt x="276" y="192"/>
                    <a:pt x="250" y="179"/>
                    <a:pt x="225" y="167"/>
                  </a:cubicBezTo>
                  <a:cubicBezTo>
                    <a:pt x="244" y="128"/>
                    <a:pt x="257" y="83"/>
                    <a:pt x="276" y="51"/>
                  </a:cubicBezTo>
                  <a:cubicBezTo>
                    <a:pt x="276" y="45"/>
                    <a:pt x="276" y="32"/>
                    <a:pt x="276" y="19"/>
                  </a:cubicBezTo>
                  <a:cubicBezTo>
                    <a:pt x="270" y="13"/>
                    <a:pt x="263" y="7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" name="Google Shape;4150;p50"/>
            <p:cNvSpPr/>
            <p:nvPr/>
          </p:nvSpPr>
          <p:spPr>
            <a:xfrm>
              <a:off x="2944130" y="4210533"/>
              <a:ext cx="314" cy="628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lnTo>
                    <a:pt x="7" y="13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5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" name="Google Shape;4151;p50"/>
            <p:cNvSpPr/>
            <p:nvPr/>
          </p:nvSpPr>
          <p:spPr>
            <a:xfrm>
              <a:off x="2944130" y="4210533"/>
              <a:ext cx="314" cy="628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lnTo>
                    <a:pt x="7" y="13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5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" name="Google Shape;4152;p50"/>
            <p:cNvSpPr/>
            <p:nvPr/>
          </p:nvSpPr>
          <p:spPr>
            <a:xfrm>
              <a:off x="2640732" y="4182388"/>
              <a:ext cx="312659" cy="130181"/>
            </a:xfrm>
            <a:custGeom>
              <a:avLst/>
              <a:gdLst/>
              <a:ahLst/>
              <a:cxnLst/>
              <a:rect l="l" t="t" r="r" b="b"/>
              <a:pathLst>
                <a:path w="6965" h="2900" extrusionOk="0">
                  <a:moveTo>
                    <a:pt x="244" y="0"/>
                  </a:moveTo>
                  <a:cubicBezTo>
                    <a:pt x="225" y="0"/>
                    <a:pt x="206" y="13"/>
                    <a:pt x="199" y="32"/>
                  </a:cubicBezTo>
                  <a:lnTo>
                    <a:pt x="199" y="26"/>
                  </a:lnTo>
                  <a:cubicBezTo>
                    <a:pt x="65" y="307"/>
                    <a:pt x="1" y="608"/>
                    <a:pt x="1" y="922"/>
                  </a:cubicBezTo>
                  <a:cubicBezTo>
                    <a:pt x="1" y="1050"/>
                    <a:pt x="26" y="1178"/>
                    <a:pt x="58" y="1306"/>
                  </a:cubicBezTo>
                  <a:cubicBezTo>
                    <a:pt x="97" y="1428"/>
                    <a:pt x="142" y="1543"/>
                    <a:pt x="206" y="1652"/>
                  </a:cubicBezTo>
                  <a:cubicBezTo>
                    <a:pt x="340" y="1869"/>
                    <a:pt x="513" y="2061"/>
                    <a:pt x="718" y="2208"/>
                  </a:cubicBezTo>
                  <a:cubicBezTo>
                    <a:pt x="942" y="2375"/>
                    <a:pt x="1185" y="2509"/>
                    <a:pt x="1441" y="2605"/>
                  </a:cubicBezTo>
                  <a:cubicBezTo>
                    <a:pt x="1703" y="2708"/>
                    <a:pt x="1985" y="2784"/>
                    <a:pt x="2267" y="2836"/>
                  </a:cubicBezTo>
                  <a:cubicBezTo>
                    <a:pt x="2382" y="2855"/>
                    <a:pt x="2503" y="2868"/>
                    <a:pt x="2625" y="2880"/>
                  </a:cubicBezTo>
                  <a:cubicBezTo>
                    <a:pt x="2779" y="2893"/>
                    <a:pt x="2939" y="2900"/>
                    <a:pt x="3099" y="2900"/>
                  </a:cubicBezTo>
                  <a:cubicBezTo>
                    <a:pt x="3252" y="2893"/>
                    <a:pt x="3406" y="2880"/>
                    <a:pt x="3559" y="2861"/>
                  </a:cubicBezTo>
                  <a:cubicBezTo>
                    <a:pt x="3783" y="2829"/>
                    <a:pt x="4001" y="2784"/>
                    <a:pt x="4219" y="2733"/>
                  </a:cubicBezTo>
                  <a:cubicBezTo>
                    <a:pt x="4660" y="2624"/>
                    <a:pt x="5089" y="2471"/>
                    <a:pt x="5505" y="2279"/>
                  </a:cubicBezTo>
                  <a:cubicBezTo>
                    <a:pt x="6017" y="2048"/>
                    <a:pt x="6504" y="1760"/>
                    <a:pt x="6958" y="1428"/>
                  </a:cubicBezTo>
                  <a:cubicBezTo>
                    <a:pt x="6964" y="1376"/>
                    <a:pt x="6964" y="1325"/>
                    <a:pt x="6958" y="1274"/>
                  </a:cubicBezTo>
                  <a:cubicBezTo>
                    <a:pt x="6952" y="1203"/>
                    <a:pt x="6945" y="1133"/>
                    <a:pt x="6926" y="1063"/>
                  </a:cubicBezTo>
                  <a:cubicBezTo>
                    <a:pt x="6657" y="1261"/>
                    <a:pt x="6369" y="1440"/>
                    <a:pt x="6075" y="1600"/>
                  </a:cubicBezTo>
                  <a:cubicBezTo>
                    <a:pt x="5902" y="1696"/>
                    <a:pt x="5716" y="1786"/>
                    <a:pt x="5531" y="1856"/>
                  </a:cubicBezTo>
                  <a:cubicBezTo>
                    <a:pt x="5435" y="1901"/>
                    <a:pt x="5326" y="1940"/>
                    <a:pt x="5224" y="1972"/>
                  </a:cubicBezTo>
                  <a:cubicBezTo>
                    <a:pt x="4993" y="2048"/>
                    <a:pt x="4763" y="2112"/>
                    <a:pt x="4526" y="2164"/>
                  </a:cubicBezTo>
                  <a:cubicBezTo>
                    <a:pt x="4270" y="2221"/>
                    <a:pt x="4020" y="2260"/>
                    <a:pt x="3764" y="2292"/>
                  </a:cubicBezTo>
                  <a:cubicBezTo>
                    <a:pt x="3536" y="2314"/>
                    <a:pt x="3308" y="2331"/>
                    <a:pt x="3080" y="2331"/>
                  </a:cubicBezTo>
                  <a:cubicBezTo>
                    <a:pt x="3046" y="2331"/>
                    <a:pt x="3011" y="2331"/>
                    <a:pt x="2977" y="2330"/>
                  </a:cubicBezTo>
                  <a:cubicBezTo>
                    <a:pt x="2721" y="2330"/>
                    <a:pt x="2465" y="2311"/>
                    <a:pt x="2215" y="2266"/>
                  </a:cubicBezTo>
                  <a:cubicBezTo>
                    <a:pt x="1979" y="2234"/>
                    <a:pt x="1748" y="2170"/>
                    <a:pt x="1530" y="2087"/>
                  </a:cubicBezTo>
                  <a:cubicBezTo>
                    <a:pt x="1326" y="2010"/>
                    <a:pt x="1134" y="1901"/>
                    <a:pt x="961" y="1767"/>
                  </a:cubicBezTo>
                  <a:cubicBezTo>
                    <a:pt x="878" y="1703"/>
                    <a:pt x="801" y="1626"/>
                    <a:pt x="737" y="1549"/>
                  </a:cubicBezTo>
                  <a:cubicBezTo>
                    <a:pt x="666" y="1466"/>
                    <a:pt x="602" y="1383"/>
                    <a:pt x="551" y="1287"/>
                  </a:cubicBezTo>
                  <a:cubicBezTo>
                    <a:pt x="500" y="1191"/>
                    <a:pt x="462" y="1088"/>
                    <a:pt x="430" y="986"/>
                  </a:cubicBezTo>
                  <a:cubicBezTo>
                    <a:pt x="391" y="871"/>
                    <a:pt x="366" y="755"/>
                    <a:pt x="359" y="640"/>
                  </a:cubicBezTo>
                  <a:cubicBezTo>
                    <a:pt x="340" y="499"/>
                    <a:pt x="340" y="365"/>
                    <a:pt x="353" y="224"/>
                  </a:cubicBezTo>
                  <a:lnTo>
                    <a:pt x="346" y="224"/>
                  </a:lnTo>
                  <a:cubicBezTo>
                    <a:pt x="327" y="218"/>
                    <a:pt x="308" y="211"/>
                    <a:pt x="295" y="205"/>
                  </a:cubicBezTo>
                  <a:cubicBezTo>
                    <a:pt x="270" y="192"/>
                    <a:pt x="250" y="179"/>
                    <a:pt x="231" y="167"/>
                  </a:cubicBezTo>
                  <a:lnTo>
                    <a:pt x="244" y="135"/>
                  </a:lnTo>
                  <a:cubicBezTo>
                    <a:pt x="257" y="109"/>
                    <a:pt x="263" y="83"/>
                    <a:pt x="276" y="58"/>
                  </a:cubicBezTo>
                  <a:cubicBezTo>
                    <a:pt x="282" y="45"/>
                    <a:pt x="282" y="39"/>
                    <a:pt x="276" y="26"/>
                  </a:cubicBezTo>
                  <a:cubicBezTo>
                    <a:pt x="270" y="13"/>
                    <a:pt x="263" y="7"/>
                    <a:pt x="25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" name="Google Shape;4153;p50"/>
            <p:cNvSpPr/>
            <p:nvPr/>
          </p:nvSpPr>
          <p:spPr>
            <a:xfrm>
              <a:off x="2641046" y="4050507"/>
              <a:ext cx="187954" cy="206314"/>
            </a:xfrm>
            <a:custGeom>
              <a:avLst/>
              <a:gdLst/>
              <a:ahLst/>
              <a:cxnLst/>
              <a:rect l="l" t="t" r="r" b="b"/>
              <a:pathLst>
                <a:path w="4187" h="4596" extrusionOk="0">
                  <a:moveTo>
                    <a:pt x="1991" y="0"/>
                  </a:moveTo>
                  <a:cubicBezTo>
                    <a:pt x="1933" y="0"/>
                    <a:pt x="1882" y="0"/>
                    <a:pt x="1831" y="7"/>
                  </a:cubicBezTo>
                  <a:cubicBezTo>
                    <a:pt x="1658" y="26"/>
                    <a:pt x="1491" y="77"/>
                    <a:pt x="1338" y="154"/>
                  </a:cubicBezTo>
                  <a:cubicBezTo>
                    <a:pt x="1210" y="218"/>
                    <a:pt x="1095" y="308"/>
                    <a:pt x="999" y="404"/>
                  </a:cubicBezTo>
                  <a:cubicBezTo>
                    <a:pt x="890" y="506"/>
                    <a:pt x="800" y="628"/>
                    <a:pt x="717" y="749"/>
                  </a:cubicBezTo>
                  <a:cubicBezTo>
                    <a:pt x="627" y="884"/>
                    <a:pt x="551" y="1025"/>
                    <a:pt x="487" y="1165"/>
                  </a:cubicBezTo>
                  <a:cubicBezTo>
                    <a:pt x="352" y="1466"/>
                    <a:pt x="243" y="1780"/>
                    <a:pt x="167" y="2106"/>
                  </a:cubicBezTo>
                  <a:cubicBezTo>
                    <a:pt x="96" y="2394"/>
                    <a:pt x="45" y="2695"/>
                    <a:pt x="19" y="2989"/>
                  </a:cubicBezTo>
                  <a:cubicBezTo>
                    <a:pt x="13" y="3060"/>
                    <a:pt x="7" y="3124"/>
                    <a:pt x="0" y="3194"/>
                  </a:cubicBezTo>
                  <a:cubicBezTo>
                    <a:pt x="0" y="3207"/>
                    <a:pt x="7" y="3213"/>
                    <a:pt x="13" y="3220"/>
                  </a:cubicBezTo>
                  <a:cubicBezTo>
                    <a:pt x="39" y="3290"/>
                    <a:pt x="64" y="3361"/>
                    <a:pt x="96" y="3425"/>
                  </a:cubicBezTo>
                  <a:cubicBezTo>
                    <a:pt x="179" y="3623"/>
                    <a:pt x="307" y="3796"/>
                    <a:pt x="461" y="3949"/>
                  </a:cubicBezTo>
                  <a:cubicBezTo>
                    <a:pt x="666" y="4141"/>
                    <a:pt x="909" y="4302"/>
                    <a:pt x="1171" y="4398"/>
                  </a:cubicBezTo>
                  <a:cubicBezTo>
                    <a:pt x="1447" y="4506"/>
                    <a:pt x="1741" y="4570"/>
                    <a:pt x="2042" y="4590"/>
                  </a:cubicBezTo>
                  <a:cubicBezTo>
                    <a:pt x="2119" y="4596"/>
                    <a:pt x="2196" y="4596"/>
                    <a:pt x="2272" y="4596"/>
                  </a:cubicBezTo>
                  <a:cubicBezTo>
                    <a:pt x="2496" y="4596"/>
                    <a:pt x="2720" y="4577"/>
                    <a:pt x="2938" y="4532"/>
                  </a:cubicBezTo>
                  <a:cubicBezTo>
                    <a:pt x="3156" y="4487"/>
                    <a:pt x="3373" y="4417"/>
                    <a:pt x="3578" y="4327"/>
                  </a:cubicBezTo>
                  <a:cubicBezTo>
                    <a:pt x="3674" y="4282"/>
                    <a:pt x="3764" y="4231"/>
                    <a:pt x="3853" y="4173"/>
                  </a:cubicBezTo>
                  <a:cubicBezTo>
                    <a:pt x="3904" y="4148"/>
                    <a:pt x="3943" y="4116"/>
                    <a:pt x="3981" y="4090"/>
                  </a:cubicBezTo>
                  <a:cubicBezTo>
                    <a:pt x="4026" y="4058"/>
                    <a:pt x="4058" y="4033"/>
                    <a:pt x="4084" y="4007"/>
                  </a:cubicBezTo>
                  <a:cubicBezTo>
                    <a:pt x="4116" y="3981"/>
                    <a:pt x="4148" y="3949"/>
                    <a:pt x="4173" y="3917"/>
                  </a:cubicBezTo>
                  <a:cubicBezTo>
                    <a:pt x="4173" y="3911"/>
                    <a:pt x="4180" y="3905"/>
                    <a:pt x="4180" y="3898"/>
                  </a:cubicBezTo>
                  <a:cubicBezTo>
                    <a:pt x="4186" y="3892"/>
                    <a:pt x="4186" y="3885"/>
                    <a:pt x="4186" y="3873"/>
                  </a:cubicBezTo>
                  <a:cubicBezTo>
                    <a:pt x="4173" y="3796"/>
                    <a:pt x="4167" y="3719"/>
                    <a:pt x="4160" y="3642"/>
                  </a:cubicBezTo>
                  <a:cubicBezTo>
                    <a:pt x="4154" y="3597"/>
                    <a:pt x="4154" y="3553"/>
                    <a:pt x="4148" y="3508"/>
                  </a:cubicBezTo>
                  <a:cubicBezTo>
                    <a:pt x="4135" y="3399"/>
                    <a:pt x="4122" y="3290"/>
                    <a:pt x="4109" y="3188"/>
                  </a:cubicBezTo>
                  <a:cubicBezTo>
                    <a:pt x="4077" y="2957"/>
                    <a:pt x="4039" y="2740"/>
                    <a:pt x="3994" y="2529"/>
                  </a:cubicBezTo>
                  <a:cubicBezTo>
                    <a:pt x="3911" y="2093"/>
                    <a:pt x="3776" y="1671"/>
                    <a:pt x="3597" y="1261"/>
                  </a:cubicBezTo>
                  <a:cubicBezTo>
                    <a:pt x="3552" y="1165"/>
                    <a:pt x="3501" y="1069"/>
                    <a:pt x="3450" y="973"/>
                  </a:cubicBezTo>
                  <a:cubicBezTo>
                    <a:pt x="3399" y="884"/>
                    <a:pt x="3348" y="794"/>
                    <a:pt x="3290" y="711"/>
                  </a:cubicBezTo>
                  <a:cubicBezTo>
                    <a:pt x="3232" y="634"/>
                    <a:pt x="3168" y="557"/>
                    <a:pt x="3104" y="487"/>
                  </a:cubicBezTo>
                  <a:cubicBezTo>
                    <a:pt x="3034" y="423"/>
                    <a:pt x="2964" y="359"/>
                    <a:pt x="2887" y="301"/>
                  </a:cubicBezTo>
                  <a:cubicBezTo>
                    <a:pt x="2740" y="192"/>
                    <a:pt x="2573" y="109"/>
                    <a:pt x="2394" y="58"/>
                  </a:cubicBezTo>
                  <a:cubicBezTo>
                    <a:pt x="2266" y="20"/>
                    <a:pt x="2132" y="0"/>
                    <a:pt x="1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" name="Google Shape;4154;p50"/>
            <p:cNvSpPr/>
            <p:nvPr/>
          </p:nvSpPr>
          <p:spPr>
            <a:xfrm>
              <a:off x="2641046" y="4059395"/>
              <a:ext cx="113213" cy="197426"/>
            </a:xfrm>
            <a:custGeom>
              <a:avLst/>
              <a:gdLst/>
              <a:ahLst/>
              <a:cxnLst/>
              <a:rect l="l" t="t" r="r" b="b"/>
              <a:pathLst>
                <a:path w="2522" h="4398" extrusionOk="0">
                  <a:moveTo>
                    <a:pt x="1267" y="1"/>
                  </a:moveTo>
                  <a:lnTo>
                    <a:pt x="1267" y="1"/>
                  </a:lnTo>
                  <a:cubicBezTo>
                    <a:pt x="1171" y="58"/>
                    <a:pt x="1082" y="129"/>
                    <a:pt x="999" y="206"/>
                  </a:cubicBezTo>
                  <a:cubicBezTo>
                    <a:pt x="890" y="308"/>
                    <a:pt x="794" y="423"/>
                    <a:pt x="717" y="551"/>
                  </a:cubicBezTo>
                  <a:cubicBezTo>
                    <a:pt x="627" y="686"/>
                    <a:pt x="551" y="820"/>
                    <a:pt x="487" y="967"/>
                  </a:cubicBezTo>
                  <a:cubicBezTo>
                    <a:pt x="346" y="1268"/>
                    <a:pt x="243" y="1582"/>
                    <a:pt x="167" y="1908"/>
                  </a:cubicBezTo>
                  <a:cubicBezTo>
                    <a:pt x="96" y="2196"/>
                    <a:pt x="45" y="2497"/>
                    <a:pt x="13" y="2791"/>
                  </a:cubicBezTo>
                  <a:cubicBezTo>
                    <a:pt x="7" y="2862"/>
                    <a:pt x="7" y="2932"/>
                    <a:pt x="0" y="2996"/>
                  </a:cubicBezTo>
                  <a:cubicBezTo>
                    <a:pt x="0" y="3009"/>
                    <a:pt x="7" y="3022"/>
                    <a:pt x="13" y="3028"/>
                  </a:cubicBezTo>
                  <a:cubicBezTo>
                    <a:pt x="32" y="3099"/>
                    <a:pt x="64" y="3163"/>
                    <a:pt x="96" y="3227"/>
                  </a:cubicBezTo>
                  <a:cubicBezTo>
                    <a:pt x="122" y="3297"/>
                    <a:pt x="154" y="3361"/>
                    <a:pt x="192" y="3419"/>
                  </a:cubicBezTo>
                  <a:cubicBezTo>
                    <a:pt x="269" y="3540"/>
                    <a:pt x="359" y="3649"/>
                    <a:pt x="455" y="3751"/>
                  </a:cubicBezTo>
                  <a:cubicBezTo>
                    <a:pt x="666" y="3950"/>
                    <a:pt x="909" y="4104"/>
                    <a:pt x="1171" y="4200"/>
                  </a:cubicBezTo>
                  <a:cubicBezTo>
                    <a:pt x="1453" y="4308"/>
                    <a:pt x="1741" y="4372"/>
                    <a:pt x="2042" y="4392"/>
                  </a:cubicBezTo>
                  <a:cubicBezTo>
                    <a:pt x="2125" y="4398"/>
                    <a:pt x="2202" y="4398"/>
                    <a:pt x="2272" y="4398"/>
                  </a:cubicBezTo>
                  <a:cubicBezTo>
                    <a:pt x="2356" y="4398"/>
                    <a:pt x="2439" y="4398"/>
                    <a:pt x="2522" y="4392"/>
                  </a:cubicBezTo>
                  <a:cubicBezTo>
                    <a:pt x="2407" y="4379"/>
                    <a:pt x="2298" y="4360"/>
                    <a:pt x="2183" y="4328"/>
                  </a:cubicBezTo>
                  <a:cubicBezTo>
                    <a:pt x="2036" y="4289"/>
                    <a:pt x="1882" y="4238"/>
                    <a:pt x="1741" y="4168"/>
                  </a:cubicBezTo>
                  <a:cubicBezTo>
                    <a:pt x="1600" y="4097"/>
                    <a:pt x="1466" y="4014"/>
                    <a:pt x="1344" y="3918"/>
                  </a:cubicBezTo>
                  <a:cubicBezTo>
                    <a:pt x="960" y="3630"/>
                    <a:pt x="679" y="3214"/>
                    <a:pt x="557" y="2747"/>
                  </a:cubicBezTo>
                  <a:cubicBezTo>
                    <a:pt x="519" y="2587"/>
                    <a:pt x="493" y="2420"/>
                    <a:pt x="487" y="2254"/>
                  </a:cubicBezTo>
                  <a:cubicBezTo>
                    <a:pt x="480" y="2081"/>
                    <a:pt x="487" y="1908"/>
                    <a:pt x="506" y="1735"/>
                  </a:cubicBezTo>
                  <a:cubicBezTo>
                    <a:pt x="557" y="1383"/>
                    <a:pt x="653" y="1038"/>
                    <a:pt x="807" y="711"/>
                  </a:cubicBezTo>
                  <a:cubicBezTo>
                    <a:pt x="883" y="545"/>
                    <a:pt x="973" y="391"/>
                    <a:pt x="1075" y="238"/>
                  </a:cubicBezTo>
                  <a:cubicBezTo>
                    <a:pt x="1133" y="154"/>
                    <a:pt x="1197" y="78"/>
                    <a:pt x="12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7" name="Google Shape;4155;p50"/>
            <p:cNvSpPr/>
            <p:nvPr/>
          </p:nvSpPr>
          <p:spPr>
            <a:xfrm>
              <a:off x="2677810" y="4147331"/>
              <a:ext cx="108634" cy="187057"/>
            </a:xfrm>
            <a:custGeom>
              <a:avLst/>
              <a:gdLst/>
              <a:ahLst/>
              <a:cxnLst/>
              <a:rect l="l" t="t" r="r" b="b"/>
              <a:pathLst>
                <a:path w="2420" h="4167" extrusionOk="0">
                  <a:moveTo>
                    <a:pt x="2375" y="0"/>
                  </a:moveTo>
                  <a:cubicBezTo>
                    <a:pt x="2356" y="0"/>
                    <a:pt x="2343" y="13"/>
                    <a:pt x="2343" y="32"/>
                  </a:cubicBezTo>
                  <a:cubicBezTo>
                    <a:pt x="2330" y="173"/>
                    <a:pt x="2311" y="314"/>
                    <a:pt x="2285" y="461"/>
                  </a:cubicBezTo>
                  <a:cubicBezTo>
                    <a:pt x="2279" y="455"/>
                    <a:pt x="2266" y="442"/>
                    <a:pt x="2260" y="436"/>
                  </a:cubicBezTo>
                  <a:cubicBezTo>
                    <a:pt x="2221" y="397"/>
                    <a:pt x="2177" y="359"/>
                    <a:pt x="2132" y="333"/>
                  </a:cubicBezTo>
                  <a:cubicBezTo>
                    <a:pt x="2081" y="301"/>
                    <a:pt x="2029" y="282"/>
                    <a:pt x="1972" y="263"/>
                  </a:cubicBezTo>
                  <a:cubicBezTo>
                    <a:pt x="1914" y="237"/>
                    <a:pt x="1850" y="224"/>
                    <a:pt x="1793" y="212"/>
                  </a:cubicBezTo>
                  <a:cubicBezTo>
                    <a:pt x="1735" y="205"/>
                    <a:pt x="1677" y="199"/>
                    <a:pt x="1620" y="199"/>
                  </a:cubicBezTo>
                  <a:cubicBezTo>
                    <a:pt x="1562" y="199"/>
                    <a:pt x="1498" y="205"/>
                    <a:pt x="1441" y="218"/>
                  </a:cubicBezTo>
                  <a:cubicBezTo>
                    <a:pt x="1383" y="231"/>
                    <a:pt x="1319" y="256"/>
                    <a:pt x="1268" y="288"/>
                  </a:cubicBezTo>
                  <a:cubicBezTo>
                    <a:pt x="1281" y="237"/>
                    <a:pt x="1287" y="180"/>
                    <a:pt x="1293" y="128"/>
                  </a:cubicBezTo>
                  <a:cubicBezTo>
                    <a:pt x="1300" y="116"/>
                    <a:pt x="1293" y="109"/>
                    <a:pt x="1287" y="103"/>
                  </a:cubicBezTo>
                  <a:cubicBezTo>
                    <a:pt x="1281" y="90"/>
                    <a:pt x="1274" y="90"/>
                    <a:pt x="1261" y="84"/>
                  </a:cubicBezTo>
                  <a:cubicBezTo>
                    <a:pt x="1242" y="84"/>
                    <a:pt x="1229" y="96"/>
                    <a:pt x="1223" y="116"/>
                  </a:cubicBezTo>
                  <a:cubicBezTo>
                    <a:pt x="1210" y="199"/>
                    <a:pt x="1197" y="276"/>
                    <a:pt x="1185" y="359"/>
                  </a:cubicBezTo>
                  <a:lnTo>
                    <a:pt x="1178" y="365"/>
                  </a:lnTo>
                  <a:cubicBezTo>
                    <a:pt x="1165" y="378"/>
                    <a:pt x="1165" y="397"/>
                    <a:pt x="1178" y="410"/>
                  </a:cubicBezTo>
                  <a:cubicBezTo>
                    <a:pt x="1108" y="800"/>
                    <a:pt x="1018" y="1191"/>
                    <a:pt x="935" y="1575"/>
                  </a:cubicBezTo>
                  <a:cubicBezTo>
                    <a:pt x="845" y="1991"/>
                    <a:pt x="756" y="2420"/>
                    <a:pt x="679" y="2849"/>
                  </a:cubicBezTo>
                  <a:cubicBezTo>
                    <a:pt x="647" y="3009"/>
                    <a:pt x="628" y="3156"/>
                    <a:pt x="608" y="3297"/>
                  </a:cubicBezTo>
                  <a:lnTo>
                    <a:pt x="532" y="3297"/>
                  </a:lnTo>
                  <a:cubicBezTo>
                    <a:pt x="423" y="3297"/>
                    <a:pt x="308" y="3316"/>
                    <a:pt x="199" y="3348"/>
                  </a:cubicBezTo>
                  <a:cubicBezTo>
                    <a:pt x="167" y="3354"/>
                    <a:pt x="135" y="3367"/>
                    <a:pt x="109" y="3386"/>
                  </a:cubicBezTo>
                  <a:cubicBezTo>
                    <a:pt x="84" y="3405"/>
                    <a:pt x="58" y="3431"/>
                    <a:pt x="45" y="3457"/>
                  </a:cubicBezTo>
                  <a:cubicBezTo>
                    <a:pt x="13" y="3489"/>
                    <a:pt x="0" y="3533"/>
                    <a:pt x="13" y="3572"/>
                  </a:cubicBezTo>
                  <a:cubicBezTo>
                    <a:pt x="39" y="3610"/>
                    <a:pt x="71" y="3636"/>
                    <a:pt x="116" y="3642"/>
                  </a:cubicBezTo>
                  <a:cubicBezTo>
                    <a:pt x="160" y="3655"/>
                    <a:pt x="212" y="3661"/>
                    <a:pt x="269" y="3661"/>
                  </a:cubicBezTo>
                  <a:lnTo>
                    <a:pt x="308" y="3661"/>
                  </a:lnTo>
                  <a:cubicBezTo>
                    <a:pt x="295" y="3661"/>
                    <a:pt x="282" y="3674"/>
                    <a:pt x="276" y="3681"/>
                  </a:cubicBezTo>
                  <a:cubicBezTo>
                    <a:pt x="231" y="3706"/>
                    <a:pt x="199" y="3751"/>
                    <a:pt x="180" y="3796"/>
                  </a:cubicBezTo>
                  <a:cubicBezTo>
                    <a:pt x="167" y="3847"/>
                    <a:pt x="180" y="3892"/>
                    <a:pt x="218" y="3930"/>
                  </a:cubicBezTo>
                  <a:cubicBezTo>
                    <a:pt x="239" y="3946"/>
                    <a:pt x="265" y="3957"/>
                    <a:pt x="294" y="3957"/>
                  </a:cubicBezTo>
                  <a:cubicBezTo>
                    <a:pt x="301" y="3957"/>
                    <a:pt x="307" y="3957"/>
                    <a:pt x="314" y="3956"/>
                  </a:cubicBezTo>
                  <a:lnTo>
                    <a:pt x="340" y="3956"/>
                  </a:lnTo>
                  <a:cubicBezTo>
                    <a:pt x="397" y="3949"/>
                    <a:pt x="448" y="3930"/>
                    <a:pt x="500" y="3905"/>
                  </a:cubicBezTo>
                  <a:cubicBezTo>
                    <a:pt x="538" y="3892"/>
                    <a:pt x="583" y="3866"/>
                    <a:pt x="621" y="3841"/>
                  </a:cubicBezTo>
                  <a:lnTo>
                    <a:pt x="621" y="3841"/>
                  </a:lnTo>
                  <a:lnTo>
                    <a:pt x="615" y="3853"/>
                  </a:lnTo>
                  <a:lnTo>
                    <a:pt x="596" y="3879"/>
                  </a:lnTo>
                  <a:cubicBezTo>
                    <a:pt x="564" y="3924"/>
                    <a:pt x="544" y="3969"/>
                    <a:pt x="532" y="4020"/>
                  </a:cubicBezTo>
                  <a:cubicBezTo>
                    <a:pt x="532" y="4039"/>
                    <a:pt x="532" y="4065"/>
                    <a:pt x="538" y="4084"/>
                  </a:cubicBezTo>
                  <a:cubicBezTo>
                    <a:pt x="544" y="4103"/>
                    <a:pt x="557" y="4122"/>
                    <a:pt x="576" y="4135"/>
                  </a:cubicBezTo>
                  <a:cubicBezTo>
                    <a:pt x="602" y="4161"/>
                    <a:pt x="634" y="4167"/>
                    <a:pt x="666" y="4167"/>
                  </a:cubicBezTo>
                  <a:lnTo>
                    <a:pt x="685" y="4167"/>
                  </a:lnTo>
                  <a:cubicBezTo>
                    <a:pt x="730" y="4161"/>
                    <a:pt x="769" y="4141"/>
                    <a:pt x="794" y="4109"/>
                  </a:cubicBezTo>
                  <a:cubicBezTo>
                    <a:pt x="833" y="4077"/>
                    <a:pt x="865" y="4039"/>
                    <a:pt x="897" y="4001"/>
                  </a:cubicBezTo>
                  <a:cubicBezTo>
                    <a:pt x="922" y="3969"/>
                    <a:pt x="948" y="3937"/>
                    <a:pt x="967" y="3898"/>
                  </a:cubicBezTo>
                  <a:lnTo>
                    <a:pt x="980" y="3885"/>
                  </a:lnTo>
                  <a:cubicBezTo>
                    <a:pt x="993" y="3873"/>
                    <a:pt x="1005" y="3853"/>
                    <a:pt x="1012" y="3841"/>
                  </a:cubicBezTo>
                  <a:cubicBezTo>
                    <a:pt x="1025" y="3828"/>
                    <a:pt x="1031" y="3815"/>
                    <a:pt x="1044" y="3809"/>
                  </a:cubicBezTo>
                  <a:cubicBezTo>
                    <a:pt x="1044" y="3802"/>
                    <a:pt x="1050" y="3802"/>
                    <a:pt x="1057" y="3796"/>
                  </a:cubicBezTo>
                  <a:cubicBezTo>
                    <a:pt x="1069" y="3789"/>
                    <a:pt x="1082" y="3789"/>
                    <a:pt x="1095" y="3783"/>
                  </a:cubicBezTo>
                  <a:lnTo>
                    <a:pt x="1127" y="3783"/>
                  </a:lnTo>
                  <a:cubicBezTo>
                    <a:pt x="1140" y="3783"/>
                    <a:pt x="1159" y="3789"/>
                    <a:pt x="1178" y="3796"/>
                  </a:cubicBezTo>
                  <a:lnTo>
                    <a:pt x="1223" y="3809"/>
                  </a:lnTo>
                  <a:lnTo>
                    <a:pt x="1255" y="3821"/>
                  </a:lnTo>
                  <a:cubicBezTo>
                    <a:pt x="1268" y="3828"/>
                    <a:pt x="1281" y="3828"/>
                    <a:pt x="1293" y="3834"/>
                  </a:cubicBezTo>
                  <a:lnTo>
                    <a:pt x="1357" y="3834"/>
                  </a:lnTo>
                  <a:cubicBezTo>
                    <a:pt x="1389" y="3834"/>
                    <a:pt x="1421" y="3828"/>
                    <a:pt x="1453" y="3815"/>
                  </a:cubicBezTo>
                  <a:cubicBezTo>
                    <a:pt x="1492" y="3809"/>
                    <a:pt x="1524" y="3783"/>
                    <a:pt x="1549" y="3757"/>
                  </a:cubicBezTo>
                  <a:cubicBezTo>
                    <a:pt x="1556" y="3751"/>
                    <a:pt x="1562" y="3738"/>
                    <a:pt x="1569" y="3725"/>
                  </a:cubicBezTo>
                  <a:cubicBezTo>
                    <a:pt x="1581" y="3706"/>
                    <a:pt x="1588" y="3681"/>
                    <a:pt x="1581" y="3655"/>
                  </a:cubicBezTo>
                  <a:cubicBezTo>
                    <a:pt x="1581" y="3649"/>
                    <a:pt x="1575" y="3642"/>
                    <a:pt x="1575" y="3636"/>
                  </a:cubicBezTo>
                  <a:cubicBezTo>
                    <a:pt x="1575" y="3629"/>
                    <a:pt x="1569" y="3623"/>
                    <a:pt x="1569" y="3617"/>
                  </a:cubicBezTo>
                  <a:cubicBezTo>
                    <a:pt x="1562" y="3604"/>
                    <a:pt x="1549" y="3591"/>
                    <a:pt x="1543" y="3578"/>
                  </a:cubicBezTo>
                  <a:cubicBezTo>
                    <a:pt x="1530" y="3565"/>
                    <a:pt x="1517" y="3553"/>
                    <a:pt x="1505" y="3540"/>
                  </a:cubicBezTo>
                  <a:cubicBezTo>
                    <a:pt x="1485" y="3533"/>
                    <a:pt x="1473" y="3521"/>
                    <a:pt x="1453" y="3508"/>
                  </a:cubicBezTo>
                  <a:cubicBezTo>
                    <a:pt x="1447" y="3501"/>
                    <a:pt x="1434" y="3501"/>
                    <a:pt x="1428" y="3495"/>
                  </a:cubicBezTo>
                  <a:cubicBezTo>
                    <a:pt x="1537" y="3124"/>
                    <a:pt x="1671" y="2746"/>
                    <a:pt x="1799" y="2388"/>
                  </a:cubicBezTo>
                  <a:lnTo>
                    <a:pt x="1844" y="2260"/>
                  </a:lnTo>
                  <a:cubicBezTo>
                    <a:pt x="1985" y="1856"/>
                    <a:pt x="2132" y="1434"/>
                    <a:pt x="2247" y="1005"/>
                  </a:cubicBezTo>
                  <a:cubicBezTo>
                    <a:pt x="2279" y="864"/>
                    <a:pt x="2311" y="730"/>
                    <a:pt x="2337" y="596"/>
                  </a:cubicBezTo>
                  <a:cubicBezTo>
                    <a:pt x="2343" y="589"/>
                    <a:pt x="2343" y="589"/>
                    <a:pt x="2343" y="583"/>
                  </a:cubicBezTo>
                  <a:cubicBezTo>
                    <a:pt x="2349" y="576"/>
                    <a:pt x="2349" y="564"/>
                    <a:pt x="2343" y="557"/>
                  </a:cubicBezTo>
                  <a:cubicBezTo>
                    <a:pt x="2375" y="378"/>
                    <a:pt x="2401" y="205"/>
                    <a:pt x="2413" y="39"/>
                  </a:cubicBezTo>
                  <a:cubicBezTo>
                    <a:pt x="2420" y="20"/>
                    <a:pt x="2407" y="7"/>
                    <a:pt x="2388" y="0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8" name="Google Shape;4156;p50"/>
            <p:cNvSpPr/>
            <p:nvPr/>
          </p:nvSpPr>
          <p:spPr>
            <a:xfrm>
              <a:off x="2713989" y="4081839"/>
              <a:ext cx="94000" cy="98309"/>
            </a:xfrm>
            <a:custGeom>
              <a:avLst/>
              <a:gdLst/>
              <a:ahLst/>
              <a:cxnLst/>
              <a:rect l="l" t="t" r="r" b="b"/>
              <a:pathLst>
                <a:path w="2094" h="2190" extrusionOk="0">
                  <a:moveTo>
                    <a:pt x="1115" y="0"/>
                  </a:moveTo>
                  <a:cubicBezTo>
                    <a:pt x="1076" y="0"/>
                    <a:pt x="1031" y="0"/>
                    <a:pt x="993" y="7"/>
                  </a:cubicBezTo>
                  <a:cubicBezTo>
                    <a:pt x="929" y="19"/>
                    <a:pt x="865" y="45"/>
                    <a:pt x="807" y="77"/>
                  </a:cubicBezTo>
                  <a:cubicBezTo>
                    <a:pt x="686" y="141"/>
                    <a:pt x="583" y="231"/>
                    <a:pt x="500" y="346"/>
                  </a:cubicBezTo>
                  <a:cubicBezTo>
                    <a:pt x="455" y="410"/>
                    <a:pt x="417" y="467"/>
                    <a:pt x="379" y="538"/>
                  </a:cubicBezTo>
                  <a:cubicBezTo>
                    <a:pt x="347" y="602"/>
                    <a:pt x="308" y="672"/>
                    <a:pt x="283" y="743"/>
                  </a:cubicBezTo>
                  <a:cubicBezTo>
                    <a:pt x="167" y="1043"/>
                    <a:pt x="78" y="1357"/>
                    <a:pt x="14" y="1671"/>
                  </a:cubicBezTo>
                  <a:lnTo>
                    <a:pt x="1" y="1728"/>
                  </a:lnTo>
                  <a:cubicBezTo>
                    <a:pt x="84" y="1786"/>
                    <a:pt x="174" y="1843"/>
                    <a:pt x="263" y="1895"/>
                  </a:cubicBezTo>
                  <a:cubicBezTo>
                    <a:pt x="366" y="1946"/>
                    <a:pt x="462" y="1991"/>
                    <a:pt x="564" y="2029"/>
                  </a:cubicBezTo>
                  <a:cubicBezTo>
                    <a:pt x="660" y="2067"/>
                    <a:pt x="763" y="2099"/>
                    <a:pt x="865" y="2125"/>
                  </a:cubicBezTo>
                  <a:cubicBezTo>
                    <a:pt x="923" y="2138"/>
                    <a:pt x="974" y="2151"/>
                    <a:pt x="1025" y="2157"/>
                  </a:cubicBezTo>
                  <a:cubicBezTo>
                    <a:pt x="1070" y="2170"/>
                    <a:pt x="1127" y="2176"/>
                    <a:pt x="1179" y="2183"/>
                  </a:cubicBezTo>
                  <a:cubicBezTo>
                    <a:pt x="1230" y="2183"/>
                    <a:pt x="1287" y="2189"/>
                    <a:pt x="1339" y="2189"/>
                  </a:cubicBezTo>
                  <a:lnTo>
                    <a:pt x="1403" y="2189"/>
                  </a:lnTo>
                  <a:cubicBezTo>
                    <a:pt x="1460" y="2183"/>
                    <a:pt x="1518" y="2176"/>
                    <a:pt x="1575" y="2170"/>
                  </a:cubicBezTo>
                  <a:lnTo>
                    <a:pt x="1684" y="2144"/>
                  </a:lnTo>
                  <a:lnTo>
                    <a:pt x="1735" y="2131"/>
                  </a:lnTo>
                  <a:lnTo>
                    <a:pt x="1902" y="2099"/>
                  </a:lnTo>
                  <a:lnTo>
                    <a:pt x="1947" y="2087"/>
                  </a:lnTo>
                  <a:cubicBezTo>
                    <a:pt x="1998" y="2067"/>
                    <a:pt x="2049" y="2048"/>
                    <a:pt x="2094" y="2029"/>
                  </a:cubicBezTo>
                  <a:cubicBezTo>
                    <a:pt x="2081" y="1895"/>
                    <a:pt x="2068" y="1779"/>
                    <a:pt x="2055" y="1677"/>
                  </a:cubicBezTo>
                  <a:cubicBezTo>
                    <a:pt x="2043" y="1555"/>
                    <a:pt x="2023" y="1440"/>
                    <a:pt x="1998" y="1325"/>
                  </a:cubicBezTo>
                  <a:cubicBezTo>
                    <a:pt x="1972" y="1216"/>
                    <a:pt x="1947" y="1088"/>
                    <a:pt x="1908" y="947"/>
                  </a:cubicBezTo>
                  <a:cubicBezTo>
                    <a:pt x="1870" y="807"/>
                    <a:pt x="1825" y="672"/>
                    <a:pt x="1761" y="538"/>
                  </a:cubicBezTo>
                  <a:cubicBezTo>
                    <a:pt x="1710" y="410"/>
                    <a:pt x="1633" y="295"/>
                    <a:pt x="1537" y="192"/>
                  </a:cubicBezTo>
                  <a:cubicBezTo>
                    <a:pt x="1511" y="167"/>
                    <a:pt x="1492" y="147"/>
                    <a:pt x="1467" y="128"/>
                  </a:cubicBezTo>
                  <a:cubicBezTo>
                    <a:pt x="1441" y="103"/>
                    <a:pt x="1409" y="90"/>
                    <a:pt x="1383" y="71"/>
                  </a:cubicBezTo>
                  <a:cubicBezTo>
                    <a:pt x="1326" y="39"/>
                    <a:pt x="1268" y="19"/>
                    <a:pt x="1204" y="7"/>
                  </a:cubicBezTo>
                  <a:cubicBezTo>
                    <a:pt x="1172" y="0"/>
                    <a:pt x="1140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9" name="Google Shape;4157;p50"/>
            <p:cNvSpPr/>
            <p:nvPr/>
          </p:nvSpPr>
          <p:spPr>
            <a:xfrm>
              <a:off x="2712284" y="4157071"/>
              <a:ext cx="96603" cy="23837"/>
            </a:xfrm>
            <a:custGeom>
              <a:avLst/>
              <a:gdLst/>
              <a:ahLst/>
              <a:cxnLst/>
              <a:rect l="l" t="t" r="r" b="b"/>
              <a:pathLst>
                <a:path w="2152" h="531" extrusionOk="0">
                  <a:moveTo>
                    <a:pt x="39" y="1"/>
                  </a:moveTo>
                  <a:cubicBezTo>
                    <a:pt x="33" y="1"/>
                    <a:pt x="20" y="7"/>
                    <a:pt x="13" y="14"/>
                  </a:cubicBezTo>
                  <a:cubicBezTo>
                    <a:pt x="1" y="33"/>
                    <a:pt x="1" y="52"/>
                    <a:pt x="20" y="71"/>
                  </a:cubicBezTo>
                  <a:cubicBezTo>
                    <a:pt x="167" y="174"/>
                    <a:pt x="327" y="263"/>
                    <a:pt x="493" y="340"/>
                  </a:cubicBezTo>
                  <a:cubicBezTo>
                    <a:pt x="666" y="417"/>
                    <a:pt x="839" y="468"/>
                    <a:pt x="1025" y="500"/>
                  </a:cubicBezTo>
                  <a:cubicBezTo>
                    <a:pt x="1137" y="520"/>
                    <a:pt x="1251" y="530"/>
                    <a:pt x="1365" y="530"/>
                  </a:cubicBezTo>
                  <a:cubicBezTo>
                    <a:pt x="1433" y="530"/>
                    <a:pt x="1501" y="527"/>
                    <a:pt x="1569" y="519"/>
                  </a:cubicBezTo>
                  <a:cubicBezTo>
                    <a:pt x="1665" y="507"/>
                    <a:pt x="1754" y="487"/>
                    <a:pt x="1844" y="462"/>
                  </a:cubicBezTo>
                  <a:cubicBezTo>
                    <a:pt x="1889" y="455"/>
                    <a:pt x="1933" y="436"/>
                    <a:pt x="1978" y="423"/>
                  </a:cubicBezTo>
                  <a:cubicBezTo>
                    <a:pt x="2017" y="411"/>
                    <a:pt x="2074" y="391"/>
                    <a:pt x="2125" y="372"/>
                  </a:cubicBezTo>
                  <a:cubicBezTo>
                    <a:pt x="2145" y="359"/>
                    <a:pt x="2151" y="340"/>
                    <a:pt x="2145" y="315"/>
                  </a:cubicBezTo>
                  <a:cubicBezTo>
                    <a:pt x="2140" y="300"/>
                    <a:pt x="2124" y="293"/>
                    <a:pt x="2109" y="293"/>
                  </a:cubicBezTo>
                  <a:cubicBezTo>
                    <a:pt x="2103" y="293"/>
                    <a:pt x="2098" y="294"/>
                    <a:pt x="2093" y="295"/>
                  </a:cubicBezTo>
                  <a:cubicBezTo>
                    <a:pt x="2049" y="315"/>
                    <a:pt x="2004" y="334"/>
                    <a:pt x="1959" y="347"/>
                  </a:cubicBezTo>
                  <a:cubicBezTo>
                    <a:pt x="1914" y="366"/>
                    <a:pt x="1863" y="379"/>
                    <a:pt x="1812" y="391"/>
                  </a:cubicBezTo>
                  <a:lnTo>
                    <a:pt x="1825" y="391"/>
                  </a:lnTo>
                  <a:cubicBezTo>
                    <a:pt x="1671" y="430"/>
                    <a:pt x="1511" y="455"/>
                    <a:pt x="1351" y="455"/>
                  </a:cubicBezTo>
                  <a:cubicBezTo>
                    <a:pt x="1185" y="449"/>
                    <a:pt x="1025" y="430"/>
                    <a:pt x="865" y="391"/>
                  </a:cubicBezTo>
                  <a:cubicBezTo>
                    <a:pt x="666" y="334"/>
                    <a:pt x="474" y="257"/>
                    <a:pt x="295" y="155"/>
                  </a:cubicBezTo>
                  <a:lnTo>
                    <a:pt x="289" y="155"/>
                  </a:lnTo>
                  <a:cubicBezTo>
                    <a:pt x="212" y="110"/>
                    <a:pt x="135" y="59"/>
                    <a:pt x="65" y="7"/>
                  </a:cubicBezTo>
                  <a:cubicBezTo>
                    <a:pt x="58" y="1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0" name="Google Shape;4158;p50"/>
            <p:cNvSpPr/>
            <p:nvPr/>
          </p:nvSpPr>
          <p:spPr>
            <a:xfrm>
              <a:off x="2712553" y="4100198"/>
              <a:ext cx="23343" cy="59793"/>
            </a:xfrm>
            <a:custGeom>
              <a:avLst/>
              <a:gdLst/>
              <a:ahLst/>
              <a:cxnLst/>
              <a:rect l="l" t="t" r="r" b="b"/>
              <a:pathLst>
                <a:path w="520" h="1332" extrusionOk="0">
                  <a:moveTo>
                    <a:pt x="481" y="1"/>
                  </a:moveTo>
                  <a:cubicBezTo>
                    <a:pt x="475" y="1"/>
                    <a:pt x="468" y="1"/>
                    <a:pt x="462" y="7"/>
                  </a:cubicBezTo>
                  <a:lnTo>
                    <a:pt x="455" y="7"/>
                  </a:lnTo>
                  <a:cubicBezTo>
                    <a:pt x="449" y="14"/>
                    <a:pt x="443" y="20"/>
                    <a:pt x="436" y="26"/>
                  </a:cubicBezTo>
                  <a:cubicBezTo>
                    <a:pt x="334" y="225"/>
                    <a:pt x="238" y="423"/>
                    <a:pt x="167" y="634"/>
                  </a:cubicBezTo>
                  <a:cubicBezTo>
                    <a:pt x="91" y="846"/>
                    <a:pt x="39" y="1063"/>
                    <a:pt x="7" y="1287"/>
                  </a:cubicBezTo>
                  <a:cubicBezTo>
                    <a:pt x="1" y="1306"/>
                    <a:pt x="20" y="1326"/>
                    <a:pt x="39" y="1332"/>
                  </a:cubicBezTo>
                  <a:cubicBezTo>
                    <a:pt x="65" y="1332"/>
                    <a:pt x="84" y="1313"/>
                    <a:pt x="84" y="1294"/>
                  </a:cubicBezTo>
                  <a:cubicBezTo>
                    <a:pt x="97" y="1204"/>
                    <a:pt x="116" y="1121"/>
                    <a:pt x="135" y="1038"/>
                  </a:cubicBezTo>
                  <a:cubicBezTo>
                    <a:pt x="174" y="865"/>
                    <a:pt x="225" y="698"/>
                    <a:pt x="289" y="538"/>
                  </a:cubicBezTo>
                  <a:cubicBezTo>
                    <a:pt x="353" y="372"/>
                    <a:pt x="430" y="212"/>
                    <a:pt x="513" y="52"/>
                  </a:cubicBezTo>
                  <a:cubicBezTo>
                    <a:pt x="519" y="39"/>
                    <a:pt x="519" y="33"/>
                    <a:pt x="513" y="20"/>
                  </a:cubicBezTo>
                  <a:cubicBezTo>
                    <a:pt x="507" y="14"/>
                    <a:pt x="500" y="7"/>
                    <a:pt x="494" y="1"/>
                  </a:cubicBezTo>
                  <a:close/>
                </a:path>
              </a:pathLst>
            </a:custGeom>
            <a:solidFill>
              <a:srgbClr val="26A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1" name="Google Shape;4159;p50"/>
            <p:cNvSpPr/>
            <p:nvPr/>
          </p:nvSpPr>
          <p:spPr>
            <a:xfrm>
              <a:off x="2774633" y="4083814"/>
              <a:ext cx="34520" cy="89511"/>
            </a:xfrm>
            <a:custGeom>
              <a:avLst/>
              <a:gdLst/>
              <a:ahLst/>
              <a:cxnLst/>
              <a:rect l="l" t="t" r="r" b="b"/>
              <a:pathLst>
                <a:path w="769" h="1994" extrusionOk="0">
                  <a:moveTo>
                    <a:pt x="45" y="1"/>
                  </a:moveTo>
                  <a:cubicBezTo>
                    <a:pt x="26" y="1"/>
                    <a:pt x="13" y="7"/>
                    <a:pt x="7" y="27"/>
                  </a:cubicBezTo>
                  <a:lnTo>
                    <a:pt x="7" y="20"/>
                  </a:lnTo>
                  <a:lnTo>
                    <a:pt x="7" y="20"/>
                  </a:lnTo>
                  <a:cubicBezTo>
                    <a:pt x="0" y="39"/>
                    <a:pt x="7" y="65"/>
                    <a:pt x="26" y="71"/>
                  </a:cubicBezTo>
                  <a:cubicBezTo>
                    <a:pt x="45" y="84"/>
                    <a:pt x="58" y="91"/>
                    <a:pt x="77" y="103"/>
                  </a:cubicBezTo>
                  <a:cubicBezTo>
                    <a:pt x="122" y="135"/>
                    <a:pt x="160" y="167"/>
                    <a:pt x="199" y="206"/>
                  </a:cubicBezTo>
                  <a:cubicBezTo>
                    <a:pt x="260" y="279"/>
                    <a:pt x="310" y="353"/>
                    <a:pt x="353" y="438"/>
                  </a:cubicBezTo>
                  <a:lnTo>
                    <a:pt x="353" y="438"/>
                  </a:lnTo>
                  <a:cubicBezTo>
                    <a:pt x="449" y="642"/>
                    <a:pt x="519" y="853"/>
                    <a:pt x="564" y="1070"/>
                  </a:cubicBezTo>
                  <a:cubicBezTo>
                    <a:pt x="596" y="1217"/>
                    <a:pt x="615" y="1364"/>
                    <a:pt x="640" y="1518"/>
                  </a:cubicBezTo>
                  <a:cubicBezTo>
                    <a:pt x="647" y="1582"/>
                    <a:pt x="653" y="1646"/>
                    <a:pt x="660" y="1710"/>
                  </a:cubicBezTo>
                  <a:cubicBezTo>
                    <a:pt x="672" y="1793"/>
                    <a:pt x="685" y="1870"/>
                    <a:pt x="685" y="1953"/>
                  </a:cubicBezTo>
                  <a:cubicBezTo>
                    <a:pt x="688" y="1981"/>
                    <a:pt x="708" y="1994"/>
                    <a:pt x="727" y="1994"/>
                  </a:cubicBezTo>
                  <a:cubicBezTo>
                    <a:pt x="748" y="1994"/>
                    <a:pt x="768" y="1979"/>
                    <a:pt x="768" y="1953"/>
                  </a:cubicBezTo>
                  <a:cubicBezTo>
                    <a:pt x="762" y="1863"/>
                    <a:pt x="749" y="1780"/>
                    <a:pt x="743" y="1697"/>
                  </a:cubicBezTo>
                  <a:cubicBezTo>
                    <a:pt x="730" y="1627"/>
                    <a:pt x="724" y="1563"/>
                    <a:pt x="717" y="1492"/>
                  </a:cubicBezTo>
                  <a:cubicBezTo>
                    <a:pt x="692" y="1332"/>
                    <a:pt x="666" y="1179"/>
                    <a:pt x="634" y="1019"/>
                  </a:cubicBezTo>
                  <a:cubicBezTo>
                    <a:pt x="602" y="859"/>
                    <a:pt x="551" y="699"/>
                    <a:pt x="493" y="545"/>
                  </a:cubicBezTo>
                  <a:cubicBezTo>
                    <a:pt x="461" y="475"/>
                    <a:pt x="423" y="404"/>
                    <a:pt x="384" y="340"/>
                  </a:cubicBezTo>
                  <a:cubicBezTo>
                    <a:pt x="352" y="276"/>
                    <a:pt x="308" y="219"/>
                    <a:pt x="263" y="167"/>
                  </a:cubicBezTo>
                  <a:cubicBezTo>
                    <a:pt x="205" y="103"/>
                    <a:pt x="135" y="46"/>
                    <a:pt x="58" y="7"/>
                  </a:cubicBezTo>
                  <a:cubicBezTo>
                    <a:pt x="52" y="1"/>
                    <a:pt x="52" y="1"/>
                    <a:pt x="45" y="1"/>
                  </a:cubicBezTo>
                  <a:close/>
                </a:path>
              </a:pathLst>
            </a:custGeom>
            <a:solidFill>
              <a:srgbClr val="26A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2" name="Google Shape;4160;p50"/>
            <p:cNvSpPr/>
            <p:nvPr/>
          </p:nvSpPr>
          <p:spPr>
            <a:xfrm>
              <a:off x="2516348" y="3722062"/>
              <a:ext cx="315801" cy="344306"/>
            </a:xfrm>
            <a:custGeom>
              <a:avLst/>
              <a:gdLst/>
              <a:ahLst/>
              <a:cxnLst/>
              <a:rect l="l" t="t" r="r" b="b"/>
              <a:pathLst>
                <a:path w="7035" h="7670" extrusionOk="0">
                  <a:moveTo>
                    <a:pt x="4959" y="1"/>
                  </a:moveTo>
                  <a:cubicBezTo>
                    <a:pt x="4854" y="1"/>
                    <a:pt x="4754" y="19"/>
                    <a:pt x="4654" y="47"/>
                  </a:cubicBezTo>
                  <a:cubicBezTo>
                    <a:pt x="4487" y="91"/>
                    <a:pt x="4334" y="187"/>
                    <a:pt x="4218" y="322"/>
                  </a:cubicBezTo>
                  <a:cubicBezTo>
                    <a:pt x="4186" y="354"/>
                    <a:pt x="4161" y="386"/>
                    <a:pt x="4141" y="424"/>
                  </a:cubicBezTo>
                  <a:cubicBezTo>
                    <a:pt x="4116" y="463"/>
                    <a:pt x="4090" y="508"/>
                    <a:pt x="4071" y="552"/>
                  </a:cubicBezTo>
                  <a:cubicBezTo>
                    <a:pt x="4052" y="610"/>
                    <a:pt x="4033" y="668"/>
                    <a:pt x="4020" y="732"/>
                  </a:cubicBezTo>
                  <a:cubicBezTo>
                    <a:pt x="3911" y="687"/>
                    <a:pt x="3796" y="655"/>
                    <a:pt x="3681" y="642"/>
                  </a:cubicBezTo>
                  <a:cubicBezTo>
                    <a:pt x="3615" y="633"/>
                    <a:pt x="3550" y="628"/>
                    <a:pt x="3485" y="628"/>
                  </a:cubicBezTo>
                  <a:cubicBezTo>
                    <a:pt x="3409" y="628"/>
                    <a:pt x="3334" y="635"/>
                    <a:pt x="3258" y="648"/>
                  </a:cubicBezTo>
                  <a:cubicBezTo>
                    <a:pt x="3188" y="661"/>
                    <a:pt x="3124" y="680"/>
                    <a:pt x="3053" y="706"/>
                  </a:cubicBezTo>
                  <a:cubicBezTo>
                    <a:pt x="2996" y="725"/>
                    <a:pt x="2932" y="757"/>
                    <a:pt x="2874" y="789"/>
                  </a:cubicBezTo>
                  <a:cubicBezTo>
                    <a:pt x="2759" y="860"/>
                    <a:pt x="2669" y="956"/>
                    <a:pt x="2599" y="1071"/>
                  </a:cubicBezTo>
                  <a:cubicBezTo>
                    <a:pt x="2567" y="1141"/>
                    <a:pt x="2535" y="1218"/>
                    <a:pt x="2522" y="1295"/>
                  </a:cubicBezTo>
                  <a:cubicBezTo>
                    <a:pt x="2516" y="1314"/>
                    <a:pt x="2516" y="1327"/>
                    <a:pt x="2509" y="1346"/>
                  </a:cubicBezTo>
                  <a:cubicBezTo>
                    <a:pt x="2420" y="1276"/>
                    <a:pt x="2311" y="1224"/>
                    <a:pt x="2202" y="1186"/>
                  </a:cubicBezTo>
                  <a:cubicBezTo>
                    <a:pt x="2087" y="1148"/>
                    <a:pt x="1965" y="1128"/>
                    <a:pt x="1844" y="1128"/>
                  </a:cubicBezTo>
                  <a:lnTo>
                    <a:pt x="1818" y="1128"/>
                  </a:lnTo>
                  <a:cubicBezTo>
                    <a:pt x="1549" y="1141"/>
                    <a:pt x="1293" y="1224"/>
                    <a:pt x="1069" y="1372"/>
                  </a:cubicBezTo>
                  <a:cubicBezTo>
                    <a:pt x="839" y="1519"/>
                    <a:pt x="640" y="1717"/>
                    <a:pt x="500" y="1954"/>
                  </a:cubicBezTo>
                  <a:cubicBezTo>
                    <a:pt x="352" y="2178"/>
                    <a:pt x="276" y="2440"/>
                    <a:pt x="276" y="2709"/>
                  </a:cubicBezTo>
                  <a:cubicBezTo>
                    <a:pt x="276" y="2780"/>
                    <a:pt x="282" y="2844"/>
                    <a:pt x="295" y="2908"/>
                  </a:cubicBezTo>
                  <a:cubicBezTo>
                    <a:pt x="333" y="3106"/>
                    <a:pt x="423" y="3292"/>
                    <a:pt x="551" y="3445"/>
                  </a:cubicBezTo>
                  <a:cubicBezTo>
                    <a:pt x="500" y="3464"/>
                    <a:pt x="448" y="3484"/>
                    <a:pt x="397" y="3516"/>
                  </a:cubicBezTo>
                  <a:cubicBezTo>
                    <a:pt x="340" y="3548"/>
                    <a:pt x="288" y="3592"/>
                    <a:pt x="237" y="3637"/>
                  </a:cubicBezTo>
                  <a:cubicBezTo>
                    <a:pt x="148" y="3733"/>
                    <a:pt x="84" y="3848"/>
                    <a:pt x="52" y="3970"/>
                  </a:cubicBezTo>
                  <a:cubicBezTo>
                    <a:pt x="0" y="4226"/>
                    <a:pt x="52" y="4501"/>
                    <a:pt x="205" y="4713"/>
                  </a:cubicBezTo>
                  <a:cubicBezTo>
                    <a:pt x="269" y="4802"/>
                    <a:pt x="340" y="4879"/>
                    <a:pt x="423" y="4943"/>
                  </a:cubicBezTo>
                  <a:cubicBezTo>
                    <a:pt x="461" y="4969"/>
                    <a:pt x="500" y="4994"/>
                    <a:pt x="538" y="5013"/>
                  </a:cubicBezTo>
                  <a:cubicBezTo>
                    <a:pt x="468" y="5065"/>
                    <a:pt x="397" y="5122"/>
                    <a:pt x="340" y="5193"/>
                  </a:cubicBezTo>
                  <a:cubicBezTo>
                    <a:pt x="256" y="5276"/>
                    <a:pt x="192" y="5378"/>
                    <a:pt x="148" y="5487"/>
                  </a:cubicBezTo>
                  <a:cubicBezTo>
                    <a:pt x="77" y="5692"/>
                    <a:pt x="71" y="5916"/>
                    <a:pt x="128" y="6127"/>
                  </a:cubicBezTo>
                  <a:cubicBezTo>
                    <a:pt x="192" y="6345"/>
                    <a:pt x="308" y="6549"/>
                    <a:pt x="461" y="6722"/>
                  </a:cubicBezTo>
                  <a:cubicBezTo>
                    <a:pt x="608" y="6889"/>
                    <a:pt x="794" y="7023"/>
                    <a:pt x="999" y="7113"/>
                  </a:cubicBezTo>
                  <a:cubicBezTo>
                    <a:pt x="1121" y="7164"/>
                    <a:pt x="1255" y="7189"/>
                    <a:pt x="1389" y="7189"/>
                  </a:cubicBezTo>
                  <a:cubicBezTo>
                    <a:pt x="1447" y="7189"/>
                    <a:pt x="1505" y="7183"/>
                    <a:pt x="1562" y="7170"/>
                  </a:cubicBezTo>
                  <a:cubicBezTo>
                    <a:pt x="1607" y="7164"/>
                    <a:pt x="1652" y="7145"/>
                    <a:pt x="1697" y="7125"/>
                  </a:cubicBezTo>
                  <a:cubicBezTo>
                    <a:pt x="1741" y="7106"/>
                    <a:pt x="1786" y="7074"/>
                    <a:pt x="1825" y="7049"/>
                  </a:cubicBezTo>
                  <a:cubicBezTo>
                    <a:pt x="1869" y="7010"/>
                    <a:pt x="1914" y="6972"/>
                    <a:pt x="1953" y="6927"/>
                  </a:cubicBezTo>
                  <a:cubicBezTo>
                    <a:pt x="1953" y="7029"/>
                    <a:pt x="1965" y="7125"/>
                    <a:pt x="1997" y="7221"/>
                  </a:cubicBezTo>
                  <a:cubicBezTo>
                    <a:pt x="2029" y="7330"/>
                    <a:pt x="2100" y="7426"/>
                    <a:pt x="2183" y="7503"/>
                  </a:cubicBezTo>
                  <a:cubicBezTo>
                    <a:pt x="2266" y="7573"/>
                    <a:pt x="2369" y="7625"/>
                    <a:pt x="2471" y="7650"/>
                  </a:cubicBezTo>
                  <a:cubicBezTo>
                    <a:pt x="2529" y="7663"/>
                    <a:pt x="2586" y="7669"/>
                    <a:pt x="2644" y="7669"/>
                  </a:cubicBezTo>
                  <a:cubicBezTo>
                    <a:pt x="2695" y="7669"/>
                    <a:pt x="2753" y="7663"/>
                    <a:pt x="2810" y="7650"/>
                  </a:cubicBezTo>
                  <a:cubicBezTo>
                    <a:pt x="2957" y="7618"/>
                    <a:pt x="3098" y="7548"/>
                    <a:pt x="3207" y="7445"/>
                  </a:cubicBezTo>
                  <a:cubicBezTo>
                    <a:pt x="3309" y="7356"/>
                    <a:pt x="3386" y="7241"/>
                    <a:pt x="3437" y="7113"/>
                  </a:cubicBezTo>
                  <a:cubicBezTo>
                    <a:pt x="3450" y="7145"/>
                    <a:pt x="3463" y="7170"/>
                    <a:pt x="3476" y="7202"/>
                  </a:cubicBezTo>
                  <a:cubicBezTo>
                    <a:pt x="3501" y="7260"/>
                    <a:pt x="3540" y="7317"/>
                    <a:pt x="3578" y="7369"/>
                  </a:cubicBezTo>
                  <a:cubicBezTo>
                    <a:pt x="3719" y="7554"/>
                    <a:pt x="3937" y="7657"/>
                    <a:pt x="4167" y="7657"/>
                  </a:cubicBezTo>
                  <a:cubicBezTo>
                    <a:pt x="4263" y="7657"/>
                    <a:pt x="4359" y="7637"/>
                    <a:pt x="4449" y="7605"/>
                  </a:cubicBezTo>
                  <a:cubicBezTo>
                    <a:pt x="4634" y="7548"/>
                    <a:pt x="4782" y="7407"/>
                    <a:pt x="4852" y="7221"/>
                  </a:cubicBezTo>
                  <a:cubicBezTo>
                    <a:pt x="4884" y="7125"/>
                    <a:pt x="4890" y="7023"/>
                    <a:pt x="4865" y="6927"/>
                  </a:cubicBezTo>
                  <a:cubicBezTo>
                    <a:pt x="4839" y="6831"/>
                    <a:pt x="4794" y="6735"/>
                    <a:pt x="4737" y="6652"/>
                  </a:cubicBezTo>
                  <a:cubicBezTo>
                    <a:pt x="4833" y="6652"/>
                    <a:pt x="4922" y="6626"/>
                    <a:pt x="5006" y="6581"/>
                  </a:cubicBezTo>
                  <a:cubicBezTo>
                    <a:pt x="5050" y="6549"/>
                    <a:pt x="5089" y="6517"/>
                    <a:pt x="5121" y="6473"/>
                  </a:cubicBezTo>
                  <a:cubicBezTo>
                    <a:pt x="5146" y="6434"/>
                    <a:pt x="5172" y="6383"/>
                    <a:pt x="5191" y="6338"/>
                  </a:cubicBezTo>
                  <a:cubicBezTo>
                    <a:pt x="5204" y="6287"/>
                    <a:pt x="5217" y="6229"/>
                    <a:pt x="5230" y="6178"/>
                  </a:cubicBezTo>
                  <a:cubicBezTo>
                    <a:pt x="5236" y="6121"/>
                    <a:pt x="5236" y="6057"/>
                    <a:pt x="5236" y="5999"/>
                  </a:cubicBezTo>
                  <a:cubicBezTo>
                    <a:pt x="5236" y="5871"/>
                    <a:pt x="5230" y="5743"/>
                    <a:pt x="5210" y="5615"/>
                  </a:cubicBezTo>
                  <a:cubicBezTo>
                    <a:pt x="5198" y="5532"/>
                    <a:pt x="5185" y="5455"/>
                    <a:pt x="5172" y="5372"/>
                  </a:cubicBezTo>
                  <a:lnTo>
                    <a:pt x="5159" y="5308"/>
                  </a:lnTo>
                  <a:lnTo>
                    <a:pt x="5159" y="5295"/>
                  </a:lnTo>
                  <a:cubicBezTo>
                    <a:pt x="5146" y="5212"/>
                    <a:pt x="5134" y="5129"/>
                    <a:pt x="5127" y="5039"/>
                  </a:cubicBezTo>
                  <a:cubicBezTo>
                    <a:pt x="5127" y="5011"/>
                    <a:pt x="5127" y="4984"/>
                    <a:pt x="5127" y="4962"/>
                  </a:cubicBezTo>
                  <a:cubicBezTo>
                    <a:pt x="5178" y="4937"/>
                    <a:pt x="5236" y="4911"/>
                    <a:pt x="5287" y="4879"/>
                  </a:cubicBezTo>
                  <a:cubicBezTo>
                    <a:pt x="5313" y="4860"/>
                    <a:pt x="5338" y="4841"/>
                    <a:pt x="5364" y="4815"/>
                  </a:cubicBezTo>
                  <a:cubicBezTo>
                    <a:pt x="5390" y="4796"/>
                    <a:pt x="5409" y="4764"/>
                    <a:pt x="5434" y="4738"/>
                  </a:cubicBezTo>
                  <a:cubicBezTo>
                    <a:pt x="5505" y="4629"/>
                    <a:pt x="5550" y="4508"/>
                    <a:pt x="5550" y="4380"/>
                  </a:cubicBezTo>
                  <a:cubicBezTo>
                    <a:pt x="5556" y="4309"/>
                    <a:pt x="5550" y="4245"/>
                    <a:pt x="5537" y="4175"/>
                  </a:cubicBezTo>
                  <a:cubicBezTo>
                    <a:pt x="5530" y="4105"/>
                    <a:pt x="5511" y="4040"/>
                    <a:pt x="5492" y="3976"/>
                  </a:cubicBezTo>
                  <a:cubicBezTo>
                    <a:pt x="5447" y="3842"/>
                    <a:pt x="5383" y="3714"/>
                    <a:pt x="5306" y="3599"/>
                  </a:cubicBezTo>
                  <a:cubicBezTo>
                    <a:pt x="5274" y="3554"/>
                    <a:pt x="5242" y="3509"/>
                    <a:pt x="5204" y="3471"/>
                  </a:cubicBezTo>
                  <a:lnTo>
                    <a:pt x="5294" y="3471"/>
                  </a:lnTo>
                  <a:cubicBezTo>
                    <a:pt x="5364" y="3464"/>
                    <a:pt x="5434" y="3458"/>
                    <a:pt x="5498" y="3439"/>
                  </a:cubicBezTo>
                  <a:cubicBezTo>
                    <a:pt x="5626" y="3400"/>
                    <a:pt x="5748" y="3324"/>
                    <a:pt x="5844" y="3228"/>
                  </a:cubicBezTo>
                  <a:cubicBezTo>
                    <a:pt x="5882" y="3183"/>
                    <a:pt x="5921" y="3132"/>
                    <a:pt x="5940" y="3074"/>
                  </a:cubicBezTo>
                  <a:cubicBezTo>
                    <a:pt x="5966" y="3016"/>
                    <a:pt x="5978" y="2959"/>
                    <a:pt x="5972" y="2901"/>
                  </a:cubicBezTo>
                  <a:cubicBezTo>
                    <a:pt x="5972" y="2882"/>
                    <a:pt x="5972" y="2863"/>
                    <a:pt x="5966" y="2844"/>
                  </a:cubicBezTo>
                  <a:lnTo>
                    <a:pt x="5966" y="2844"/>
                  </a:lnTo>
                  <a:cubicBezTo>
                    <a:pt x="5978" y="2850"/>
                    <a:pt x="5991" y="2856"/>
                    <a:pt x="6004" y="2856"/>
                  </a:cubicBezTo>
                  <a:cubicBezTo>
                    <a:pt x="6042" y="2869"/>
                    <a:pt x="6081" y="2882"/>
                    <a:pt x="6126" y="2888"/>
                  </a:cubicBezTo>
                  <a:lnTo>
                    <a:pt x="6190" y="2888"/>
                  </a:lnTo>
                  <a:cubicBezTo>
                    <a:pt x="6241" y="2888"/>
                    <a:pt x="6298" y="2876"/>
                    <a:pt x="6356" y="2863"/>
                  </a:cubicBezTo>
                  <a:cubicBezTo>
                    <a:pt x="6433" y="2837"/>
                    <a:pt x="6503" y="2799"/>
                    <a:pt x="6567" y="2754"/>
                  </a:cubicBezTo>
                  <a:cubicBezTo>
                    <a:pt x="6638" y="2709"/>
                    <a:pt x="6695" y="2652"/>
                    <a:pt x="6753" y="2588"/>
                  </a:cubicBezTo>
                  <a:cubicBezTo>
                    <a:pt x="6862" y="2460"/>
                    <a:pt x="6945" y="2312"/>
                    <a:pt x="6990" y="2146"/>
                  </a:cubicBezTo>
                  <a:cubicBezTo>
                    <a:pt x="7015" y="2076"/>
                    <a:pt x="7022" y="1999"/>
                    <a:pt x="7028" y="1922"/>
                  </a:cubicBezTo>
                  <a:cubicBezTo>
                    <a:pt x="7034" y="1634"/>
                    <a:pt x="6868" y="1378"/>
                    <a:pt x="6606" y="1263"/>
                  </a:cubicBezTo>
                  <a:cubicBezTo>
                    <a:pt x="6522" y="1224"/>
                    <a:pt x="6433" y="1205"/>
                    <a:pt x="6337" y="1205"/>
                  </a:cubicBezTo>
                  <a:lnTo>
                    <a:pt x="6324" y="1205"/>
                  </a:lnTo>
                  <a:cubicBezTo>
                    <a:pt x="6260" y="1212"/>
                    <a:pt x="6202" y="1218"/>
                    <a:pt x="6138" y="1244"/>
                  </a:cubicBezTo>
                  <a:cubicBezTo>
                    <a:pt x="6170" y="1173"/>
                    <a:pt x="6190" y="1103"/>
                    <a:pt x="6196" y="1026"/>
                  </a:cubicBezTo>
                  <a:cubicBezTo>
                    <a:pt x="6209" y="930"/>
                    <a:pt x="6202" y="828"/>
                    <a:pt x="6177" y="732"/>
                  </a:cubicBezTo>
                  <a:cubicBezTo>
                    <a:pt x="6151" y="642"/>
                    <a:pt x="6113" y="552"/>
                    <a:pt x="6062" y="482"/>
                  </a:cubicBezTo>
                  <a:cubicBezTo>
                    <a:pt x="5998" y="399"/>
                    <a:pt x="5927" y="328"/>
                    <a:pt x="5850" y="271"/>
                  </a:cubicBezTo>
                  <a:cubicBezTo>
                    <a:pt x="5767" y="207"/>
                    <a:pt x="5678" y="155"/>
                    <a:pt x="5582" y="117"/>
                  </a:cubicBezTo>
                  <a:cubicBezTo>
                    <a:pt x="5486" y="79"/>
                    <a:pt x="5383" y="47"/>
                    <a:pt x="5281" y="27"/>
                  </a:cubicBezTo>
                  <a:cubicBezTo>
                    <a:pt x="5191" y="8"/>
                    <a:pt x="5095" y="2"/>
                    <a:pt x="5006" y="2"/>
                  </a:cubicBezTo>
                  <a:cubicBezTo>
                    <a:pt x="4990" y="1"/>
                    <a:pt x="4974" y="1"/>
                    <a:pt x="4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3" name="Google Shape;4161;p50"/>
            <p:cNvSpPr/>
            <p:nvPr/>
          </p:nvSpPr>
          <p:spPr>
            <a:xfrm>
              <a:off x="2516078" y="3774985"/>
              <a:ext cx="235897" cy="291965"/>
            </a:xfrm>
            <a:custGeom>
              <a:avLst/>
              <a:gdLst/>
              <a:ahLst/>
              <a:cxnLst/>
              <a:rect l="l" t="t" r="r" b="b"/>
              <a:pathLst>
                <a:path w="5255" h="6504" extrusionOk="0">
                  <a:moveTo>
                    <a:pt x="1491" y="1"/>
                  </a:moveTo>
                  <a:cubicBezTo>
                    <a:pt x="1344" y="39"/>
                    <a:pt x="1203" y="109"/>
                    <a:pt x="1069" y="193"/>
                  </a:cubicBezTo>
                  <a:cubicBezTo>
                    <a:pt x="839" y="340"/>
                    <a:pt x="640" y="538"/>
                    <a:pt x="499" y="775"/>
                  </a:cubicBezTo>
                  <a:cubicBezTo>
                    <a:pt x="352" y="999"/>
                    <a:pt x="275" y="1261"/>
                    <a:pt x="275" y="1530"/>
                  </a:cubicBezTo>
                  <a:cubicBezTo>
                    <a:pt x="275" y="1601"/>
                    <a:pt x="282" y="1665"/>
                    <a:pt x="294" y="1729"/>
                  </a:cubicBezTo>
                  <a:cubicBezTo>
                    <a:pt x="333" y="1927"/>
                    <a:pt x="422" y="2113"/>
                    <a:pt x="550" y="2273"/>
                  </a:cubicBezTo>
                  <a:cubicBezTo>
                    <a:pt x="499" y="2285"/>
                    <a:pt x="448" y="2305"/>
                    <a:pt x="397" y="2330"/>
                  </a:cubicBezTo>
                  <a:cubicBezTo>
                    <a:pt x="339" y="2369"/>
                    <a:pt x="288" y="2407"/>
                    <a:pt x="237" y="2458"/>
                  </a:cubicBezTo>
                  <a:cubicBezTo>
                    <a:pt x="147" y="2554"/>
                    <a:pt x="83" y="2669"/>
                    <a:pt x="58" y="2791"/>
                  </a:cubicBezTo>
                  <a:cubicBezTo>
                    <a:pt x="0" y="3054"/>
                    <a:pt x="51" y="3322"/>
                    <a:pt x="211" y="3540"/>
                  </a:cubicBezTo>
                  <a:cubicBezTo>
                    <a:pt x="269" y="3630"/>
                    <a:pt x="339" y="3700"/>
                    <a:pt x="429" y="3764"/>
                  </a:cubicBezTo>
                  <a:cubicBezTo>
                    <a:pt x="461" y="3796"/>
                    <a:pt x="499" y="3822"/>
                    <a:pt x="544" y="3847"/>
                  </a:cubicBezTo>
                  <a:cubicBezTo>
                    <a:pt x="467" y="3892"/>
                    <a:pt x="403" y="3950"/>
                    <a:pt x="339" y="4014"/>
                  </a:cubicBezTo>
                  <a:cubicBezTo>
                    <a:pt x="262" y="4103"/>
                    <a:pt x="198" y="4206"/>
                    <a:pt x="154" y="4314"/>
                  </a:cubicBezTo>
                  <a:cubicBezTo>
                    <a:pt x="77" y="4519"/>
                    <a:pt x="70" y="4743"/>
                    <a:pt x="134" y="4954"/>
                  </a:cubicBezTo>
                  <a:cubicBezTo>
                    <a:pt x="198" y="5172"/>
                    <a:pt x="314" y="5377"/>
                    <a:pt x="467" y="5543"/>
                  </a:cubicBezTo>
                  <a:cubicBezTo>
                    <a:pt x="621" y="5710"/>
                    <a:pt x="800" y="5844"/>
                    <a:pt x="1011" y="5934"/>
                  </a:cubicBezTo>
                  <a:cubicBezTo>
                    <a:pt x="1133" y="5991"/>
                    <a:pt x="1267" y="6017"/>
                    <a:pt x="1402" y="6023"/>
                  </a:cubicBezTo>
                  <a:cubicBezTo>
                    <a:pt x="1459" y="6023"/>
                    <a:pt x="1517" y="6017"/>
                    <a:pt x="1575" y="6004"/>
                  </a:cubicBezTo>
                  <a:cubicBezTo>
                    <a:pt x="1619" y="5991"/>
                    <a:pt x="1671" y="5978"/>
                    <a:pt x="1709" y="5953"/>
                  </a:cubicBezTo>
                  <a:cubicBezTo>
                    <a:pt x="1754" y="5934"/>
                    <a:pt x="1799" y="5908"/>
                    <a:pt x="1837" y="5882"/>
                  </a:cubicBezTo>
                  <a:cubicBezTo>
                    <a:pt x="1888" y="5844"/>
                    <a:pt x="1933" y="5806"/>
                    <a:pt x="1971" y="5761"/>
                  </a:cubicBezTo>
                  <a:lnTo>
                    <a:pt x="1971" y="5761"/>
                  </a:lnTo>
                  <a:cubicBezTo>
                    <a:pt x="1959" y="5857"/>
                    <a:pt x="1971" y="5959"/>
                    <a:pt x="2003" y="6049"/>
                  </a:cubicBezTo>
                  <a:cubicBezTo>
                    <a:pt x="2080" y="6273"/>
                    <a:pt x="2259" y="6433"/>
                    <a:pt x="2483" y="6484"/>
                  </a:cubicBezTo>
                  <a:cubicBezTo>
                    <a:pt x="2541" y="6497"/>
                    <a:pt x="2599" y="6503"/>
                    <a:pt x="2656" y="6503"/>
                  </a:cubicBezTo>
                  <a:cubicBezTo>
                    <a:pt x="2714" y="6503"/>
                    <a:pt x="2765" y="6497"/>
                    <a:pt x="2823" y="6484"/>
                  </a:cubicBezTo>
                  <a:cubicBezTo>
                    <a:pt x="2970" y="6452"/>
                    <a:pt x="3111" y="6382"/>
                    <a:pt x="3219" y="6279"/>
                  </a:cubicBezTo>
                  <a:cubicBezTo>
                    <a:pt x="3322" y="6183"/>
                    <a:pt x="3405" y="6068"/>
                    <a:pt x="3456" y="5946"/>
                  </a:cubicBezTo>
                  <a:cubicBezTo>
                    <a:pt x="3456" y="5978"/>
                    <a:pt x="3469" y="6004"/>
                    <a:pt x="3488" y="6036"/>
                  </a:cubicBezTo>
                  <a:cubicBezTo>
                    <a:pt x="3514" y="6094"/>
                    <a:pt x="3546" y="6151"/>
                    <a:pt x="3584" y="6202"/>
                  </a:cubicBezTo>
                  <a:cubicBezTo>
                    <a:pt x="3661" y="6292"/>
                    <a:pt x="3751" y="6369"/>
                    <a:pt x="3853" y="6420"/>
                  </a:cubicBezTo>
                  <a:cubicBezTo>
                    <a:pt x="3955" y="6465"/>
                    <a:pt x="4064" y="6490"/>
                    <a:pt x="4179" y="6490"/>
                  </a:cubicBezTo>
                  <a:cubicBezTo>
                    <a:pt x="4275" y="6490"/>
                    <a:pt x="4372" y="6471"/>
                    <a:pt x="4461" y="6439"/>
                  </a:cubicBezTo>
                  <a:cubicBezTo>
                    <a:pt x="4647" y="6382"/>
                    <a:pt x="4800" y="6234"/>
                    <a:pt x="4864" y="6055"/>
                  </a:cubicBezTo>
                  <a:cubicBezTo>
                    <a:pt x="4903" y="5959"/>
                    <a:pt x="4903" y="5857"/>
                    <a:pt x="4884" y="5761"/>
                  </a:cubicBezTo>
                  <a:cubicBezTo>
                    <a:pt x="4858" y="5658"/>
                    <a:pt x="4813" y="5562"/>
                    <a:pt x="4749" y="5479"/>
                  </a:cubicBezTo>
                  <a:lnTo>
                    <a:pt x="4756" y="5479"/>
                  </a:lnTo>
                  <a:cubicBezTo>
                    <a:pt x="4765" y="5480"/>
                    <a:pt x="4775" y="5480"/>
                    <a:pt x="4785" y="5480"/>
                  </a:cubicBezTo>
                  <a:cubicBezTo>
                    <a:pt x="4870" y="5480"/>
                    <a:pt x="4949" y="5455"/>
                    <a:pt x="5018" y="5415"/>
                  </a:cubicBezTo>
                  <a:cubicBezTo>
                    <a:pt x="5063" y="5383"/>
                    <a:pt x="5101" y="5351"/>
                    <a:pt x="5133" y="5306"/>
                  </a:cubicBezTo>
                  <a:cubicBezTo>
                    <a:pt x="5159" y="5262"/>
                    <a:pt x="5184" y="5217"/>
                    <a:pt x="5204" y="5172"/>
                  </a:cubicBezTo>
                  <a:cubicBezTo>
                    <a:pt x="5223" y="5114"/>
                    <a:pt x="5236" y="5063"/>
                    <a:pt x="5242" y="5012"/>
                  </a:cubicBezTo>
                  <a:cubicBezTo>
                    <a:pt x="5248" y="4948"/>
                    <a:pt x="5255" y="4890"/>
                    <a:pt x="5255" y="4833"/>
                  </a:cubicBezTo>
                  <a:cubicBezTo>
                    <a:pt x="5255" y="4775"/>
                    <a:pt x="5255" y="4711"/>
                    <a:pt x="5242" y="4647"/>
                  </a:cubicBezTo>
                  <a:cubicBezTo>
                    <a:pt x="5216" y="4615"/>
                    <a:pt x="5191" y="4590"/>
                    <a:pt x="5159" y="4564"/>
                  </a:cubicBezTo>
                  <a:cubicBezTo>
                    <a:pt x="5095" y="4519"/>
                    <a:pt x="5024" y="4474"/>
                    <a:pt x="4954" y="4442"/>
                  </a:cubicBezTo>
                  <a:cubicBezTo>
                    <a:pt x="4903" y="4423"/>
                    <a:pt x="4858" y="4410"/>
                    <a:pt x="4813" y="4398"/>
                  </a:cubicBezTo>
                  <a:cubicBezTo>
                    <a:pt x="4762" y="4385"/>
                    <a:pt x="4711" y="4378"/>
                    <a:pt x="4660" y="4372"/>
                  </a:cubicBezTo>
                  <a:cubicBezTo>
                    <a:pt x="4578" y="4358"/>
                    <a:pt x="4493" y="4350"/>
                    <a:pt x="4407" y="4350"/>
                  </a:cubicBezTo>
                  <a:cubicBezTo>
                    <a:pt x="4378" y="4350"/>
                    <a:pt x="4349" y="4351"/>
                    <a:pt x="4320" y="4353"/>
                  </a:cubicBezTo>
                  <a:lnTo>
                    <a:pt x="4147" y="4353"/>
                  </a:lnTo>
                  <a:cubicBezTo>
                    <a:pt x="4083" y="4353"/>
                    <a:pt x="4039" y="4346"/>
                    <a:pt x="3994" y="4340"/>
                  </a:cubicBezTo>
                  <a:cubicBezTo>
                    <a:pt x="3943" y="4340"/>
                    <a:pt x="3891" y="4327"/>
                    <a:pt x="3847" y="4314"/>
                  </a:cubicBezTo>
                  <a:cubicBezTo>
                    <a:pt x="3795" y="4302"/>
                    <a:pt x="3751" y="4282"/>
                    <a:pt x="3706" y="4263"/>
                  </a:cubicBezTo>
                  <a:cubicBezTo>
                    <a:pt x="3661" y="4238"/>
                    <a:pt x="3616" y="4212"/>
                    <a:pt x="3578" y="4174"/>
                  </a:cubicBezTo>
                  <a:cubicBezTo>
                    <a:pt x="3539" y="4148"/>
                    <a:pt x="3501" y="4116"/>
                    <a:pt x="3469" y="4084"/>
                  </a:cubicBezTo>
                  <a:cubicBezTo>
                    <a:pt x="3469" y="4142"/>
                    <a:pt x="3469" y="4206"/>
                    <a:pt x="3456" y="4270"/>
                  </a:cubicBezTo>
                  <a:cubicBezTo>
                    <a:pt x="3450" y="4334"/>
                    <a:pt x="3437" y="4398"/>
                    <a:pt x="3418" y="4455"/>
                  </a:cubicBezTo>
                  <a:cubicBezTo>
                    <a:pt x="3399" y="4513"/>
                    <a:pt x="3373" y="4564"/>
                    <a:pt x="3341" y="4609"/>
                  </a:cubicBezTo>
                  <a:cubicBezTo>
                    <a:pt x="3315" y="4647"/>
                    <a:pt x="3283" y="4686"/>
                    <a:pt x="3245" y="4718"/>
                  </a:cubicBezTo>
                  <a:cubicBezTo>
                    <a:pt x="3207" y="4743"/>
                    <a:pt x="3168" y="4769"/>
                    <a:pt x="3123" y="4788"/>
                  </a:cubicBezTo>
                  <a:cubicBezTo>
                    <a:pt x="3079" y="4801"/>
                    <a:pt x="3034" y="4814"/>
                    <a:pt x="2989" y="4814"/>
                  </a:cubicBezTo>
                  <a:cubicBezTo>
                    <a:pt x="2899" y="4814"/>
                    <a:pt x="2803" y="4782"/>
                    <a:pt x="2727" y="4724"/>
                  </a:cubicBezTo>
                  <a:cubicBezTo>
                    <a:pt x="2707" y="4711"/>
                    <a:pt x="2688" y="4692"/>
                    <a:pt x="2669" y="4673"/>
                  </a:cubicBezTo>
                  <a:cubicBezTo>
                    <a:pt x="2650" y="4654"/>
                    <a:pt x="2631" y="4634"/>
                    <a:pt x="2618" y="4609"/>
                  </a:cubicBezTo>
                  <a:cubicBezTo>
                    <a:pt x="2579" y="4564"/>
                    <a:pt x="2547" y="4506"/>
                    <a:pt x="2522" y="4449"/>
                  </a:cubicBezTo>
                  <a:cubicBezTo>
                    <a:pt x="2496" y="4385"/>
                    <a:pt x="2477" y="4321"/>
                    <a:pt x="2464" y="4250"/>
                  </a:cubicBezTo>
                  <a:cubicBezTo>
                    <a:pt x="2458" y="4218"/>
                    <a:pt x="2451" y="4186"/>
                    <a:pt x="2445" y="4154"/>
                  </a:cubicBezTo>
                  <a:lnTo>
                    <a:pt x="2439" y="4186"/>
                  </a:lnTo>
                  <a:cubicBezTo>
                    <a:pt x="2432" y="4193"/>
                    <a:pt x="2426" y="4206"/>
                    <a:pt x="2426" y="4218"/>
                  </a:cubicBezTo>
                  <a:cubicBezTo>
                    <a:pt x="2394" y="4289"/>
                    <a:pt x="2362" y="4353"/>
                    <a:pt x="2317" y="4417"/>
                  </a:cubicBezTo>
                  <a:cubicBezTo>
                    <a:pt x="2272" y="4481"/>
                    <a:pt x="2221" y="4538"/>
                    <a:pt x="2170" y="4590"/>
                  </a:cubicBezTo>
                  <a:cubicBezTo>
                    <a:pt x="2112" y="4628"/>
                    <a:pt x="2055" y="4666"/>
                    <a:pt x="1991" y="4692"/>
                  </a:cubicBezTo>
                  <a:cubicBezTo>
                    <a:pt x="1959" y="4705"/>
                    <a:pt x="1920" y="4711"/>
                    <a:pt x="1882" y="4711"/>
                  </a:cubicBezTo>
                  <a:lnTo>
                    <a:pt x="1856" y="4711"/>
                  </a:lnTo>
                  <a:cubicBezTo>
                    <a:pt x="1831" y="4711"/>
                    <a:pt x="1805" y="4711"/>
                    <a:pt x="1779" y="4705"/>
                  </a:cubicBezTo>
                  <a:cubicBezTo>
                    <a:pt x="1741" y="4698"/>
                    <a:pt x="1703" y="4686"/>
                    <a:pt x="1664" y="4666"/>
                  </a:cubicBezTo>
                  <a:cubicBezTo>
                    <a:pt x="1626" y="4647"/>
                    <a:pt x="1594" y="4622"/>
                    <a:pt x="1562" y="4590"/>
                  </a:cubicBezTo>
                  <a:cubicBezTo>
                    <a:pt x="1530" y="4564"/>
                    <a:pt x="1498" y="4526"/>
                    <a:pt x="1472" y="4494"/>
                  </a:cubicBezTo>
                  <a:cubicBezTo>
                    <a:pt x="1453" y="4462"/>
                    <a:pt x="1434" y="4430"/>
                    <a:pt x="1421" y="4398"/>
                  </a:cubicBezTo>
                  <a:cubicBezTo>
                    <a:pt x="1389" y="4321"/>
                    <a:pt x="1376" y="4244"/>
                    <a:pt x="1376" y="4167"/>
                  </a:cubicBezTo>
                  <a:cubicBezTo>
                    <a:pt x="1376" y="3988"/>
                    <a:pt x="1408" y="3815"/>
                    <a:pt x="1485" y="3655"/>
                  </a:cubicBezTo>
                  <a:cubicBezTo>
                    <a:pt x="1517" y="3572"/>
                    <a:pt x="1555" y="3495"/>
                    <a:pt x="1600" y="3425"/>
                  </a:cubicBezTo>
                  <a:cubicBezTo>
                    <a:pt x="1626" y="3374"/>
                    <a:pt x="1658" y="3329"/>
                    <a:pt x="1696" y="3284"/>
                  </a:cubicBezTo>
                  <a:lnTo>
                    <a:pt x="1696" y="3284"/>
                  </a:lnTo>
                  <a:lnTo>
                    <a:pt x="1607" y="3297"/>
                  </a:lnTo>
                  <a:lnTo>
                    <a:pt x="1479" y="3297"/>
                  </a:lnTo>
                  <a:cubicBezTo>
                    <a:pt x="1415" y="3290"/>
                    <a:pt x="1351" y="3271"/>
                    <a:pt x="1293" y="3239"/>
                  </a:cubicBezTo>
                  <a:cubicBezTo>
                    <a:pt x="1242" y="3207"/>
                    <a:pt x="1197" y="3169"/>
                    <a:pt x="1171" y="3118"/>
                  </a:cubicBezTo>
                  <a:cubicBezTo>
                    <a:pt x="1139" y="3060"/>
                    <a:pt x="1120" y="3002"/>
                    <a:pt x="1107" y="2938"/>
                  </a:cubicBezTo>
                  <a:cubicBezTo>
                    <a:pt x="1101" y="2887"/>
                    <a:pt x="1101" y="2836"/>
                    <a:pt x="1101" y="2785"/>
                  </a:cubicBezTo>
                  <a:cubicBezTo>
                    <a:pt x="1101" y="2733"/>
                    <a:pt x="1107" y="2682"/>
                    <a:pt x="1120" y="2625"/>
                  </a:cubicBezTo>
                  <a:cubicBezTo>
                    <a:pt x="1146" y="2509"/>
                    <a:pt x="1178" y="2401"/>
                    <a:pt x="1229" y="2292"/>
                  </a:cubicBezTo>
                  <a:cubicBezTo>
                    <a:pt x="1280" y="2189"/>
                    <a:pt x="1344" y="2087"/>
                    <a:pt x="1421" y="1997"/>
                  </a:cubicBezTo>
                  <a:cubicBezTo>
                    <a:pt x="1472" y="1933"/>
                    <a:pt x="1536" y="1876"/>
                    <a:pt x="1607" y="1825"/>
                  </a:cubicBezTo>
                  <a:cubicBezTo>
                    <a:pt x="1536" y="1825"/>
                    <a:pt x="1479" y="1812"/>
                    <a:pt x="1415" y="1793"/>
                  </a:cubicBezTo>
                  <a:cubicBezTo>
                    <a:pt x="1344" y="1773"/>
                    <a:pt x="1280" y="1748"/>
                    <a:pt x="1216" y="1703"/>
                  </a:cubicBezTo>
                  <a:cubicBezTo>
                    <a:pt x="1178" y="1677"/>
                    <a:pt x="1139" y="1645"/>
                    <a:pt x="1114" y="1613"/>
                  </a:cubicBezTo>
                  <a:cubicBezTo>
                    <a:pt x="1082" y="1575"/>
                    <a:pt x="1050" y="1537"/>
                    <a:pt x="1031" y="1498"/>
                  </a:cubicBezTo>
                  <a:cubicBezTo>
                    <a:pt x="986" y="1409"/>
                    <a:pt x="954" y="1313"/>
                    <a:pt x="941" y="1217"/>
                  </a:cubicBezTo>
                  <a:cubicBezTo>
                    <a:pt x="935" y="1165"/>
                    <a:pt x="928" y="1114"/>
                    <a:pt x="928" y="1063"/>
                  </a:cubicBezTo>
                  <a:cubicBezTo>
                    <a:pt x="928" y="1012"/>
                    <a:pt x="935" y="954"/>
                    <a:pt x="941" y="903"/>
                  </a:cubicBezTo>
                  <a:cubicBezTo>
                    <a:pt x="960" y="794"/>
                    <a:pt x="986" y="685"/>
                    <a:pt x="1031" y="583"/>
                  </a:cubicBezTo>
                  <a:cubicBezTo>
                    <a:pt x="1075" y="474"/>
                    <a:pt x="1127" y="378"/>
                    <a:pt x="1197" y="282"/>
                  </a:cubicBezTo>
                  <a:cubicBezTo>
                    <a:pt x="1261" y="193"/>
                    <a:pt x="1344" y="116"/>
                    <a:pt x="1434" y="45"/>
                  </a:cubicBezTo>
                  <a:cubicBezTo>
                    <a:pt x="1453" y="26"/>
                    <a:pt x="1472" y="13"/>
                    <a:pt x="149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4" name="Google Shape;4162;p50"/>
            <p:cNvSpPr/>
            <p:nvPr/>
          </p:nvSpPr>
          <p:spPr>
            <a:xfrm>
              <a:off x="2724628" y="3740780"/>
              <a:ext cx="50322" cy="45563"/>
            </a:xfrm>
            <a:custGeom>
              <a:avLst/>
              <a:gdLst/>
              <a:ahLst/>
              <a:cxnLst/>
              <a:rect l="l" t="t" r="r" b="b"/>
              <a:pathLst>
                <a:path w="1121" h="1015" extrusionOk="0">
                  <a:moveTo>
                    <a:pt x="449" y="1"/>
                  </a:moveTo>
                  <a:cubicBezTo>
                    <a:pt x="295" y="1"/>
                    <a:pt x="142" y="52"/>
                    <a:pt x="20" y="142"/>
                  </a:cubicBezTo>
                  <a:lnTo>
                    <a:pt x="20" y="135"/>
                  </a:lnTo>
                  <a:cubicBezTo>
                    <a:pt x="7" y="142"/>
                    <a:pt x="1" y="155"/>
                    <a:pt x="7" y="167"/>
                  </a:cubicBezTo>
                  <a:cubicBezTo>
                    <a:pt x="11" y="175"/>
                    <a:pt x="17" y="178"/>
                    <a:pt x="24" y="178"/>
                  </a:cubicBezTo>
                  <a:cubicBezTo>
                    <a:pt x="29" y="178"/>
                    <a:pt x="34" y="176"/>
                    <a:pt x="39" y="174"/>
                  </a:cubicBezTo>
                  <a:cubicBezTo>
                    <a:pt x="84" y="142"/>
                    <a:pt x="129" y="116"/>
                    <a:pt x="180" y="97"/>
                  </a:cubicBezTo>
                  <a:cubicBezTo>
                    <a:pt x="231" y="71"/>
                    <a:pt x="289" y="59"/>
                    <a:pt x="353" y="46"/>
                  </a:cubicBezTo>
                  <a:lnTo>
                    <a:pt x="346" y="46"/>
                  </a:lnTo>
                  <a:cubicBezTo>
                    <a:pt x="372" y="43"/>
                    <a:pt x="399" y="41"/>
                    <a:pt x="427" y="41"/>
                  </a:cubicBezTo>
                  <a:cubicBezTo>
                    <a:pt x="455" y="41"/>
                    <a:pt x="484" y="43"/>
                    <a:pt x="513" y="46"/>
                  </a:cubicBezTo>
                  <a:cubicBezTo>
                    <a:pt x="564" y="59"/>
                    <a:pt x="615" y="71"/>
                    <a:pt x="666" y="91"/>
                  </a:cubicBezTo>
                  <a:lnTo>
                    <a:pt x="660" y="91"/>
                  </a:lnTo>
                  <a:cubicBezTo>
                    <a:pt x="705" y="110"/>
                    <a:pt x="750" y="135"/>
                    <a:pt x="794" y="167"/>
                  </a:cubicBezTo>
                  <a:cubicBezTo>
                    <a:pt x="833" y="199"/>
                    <a:pt x="871" y="231"/>
                    <a:pt x="897" y="270"/>
                  </a:cubicBezTo>
                  <a:cubicBezTo>
                    <a:pt x="929" y="308"/>
                    <a:pt x="948" y="353"/>
                    <a:pt x="967" y="391"/>
                  </a:cubicBezTo>
                  <a:cubicBezTo>
                    <a:pt x="986" y="436"/>
                    <a:pt x="999" y="481"/>
                    <a:pt x="1006" y="526"/>
                  </a:cubicBezTo>
                  <a:cubicBezTo>
                    <a:pt x="1012" y="577"/>
                    <a:pt x="1012" y="628"/>
                    <a:pt x="1006" y="679"/>
                  </a:cubicBezTo>
                  <a:cubicBezTo>
                    <a:pt x="999" y="737"/>
                    <a:pt x="980" y="795"/>
                    <a:pt x="961" y="846"/>
                  </a:cubicBezTo>
                  <a:cubicBezTo>
                    <a:pt x="948" y="871"/>
                    <a:pt x="935" y="897"/>
                    <a:pt x="922" y="929"/>
                  </a:cubicBezTo>
                  <a:cubicBezTo>
                    <a:pt x="896" y="973"/>
                    <a:pt x="937" y="1014"/>
                    <a:pt x="977" y="1014"/>
                  </a:cubicBezTo>
                  <a:cubicBezTo>
                    <a:pt x="995" y="1014"/>
                    <a:pt x="1013" y="1006"/>
                    <a:pt x="1025" y="987"/>
                  </a:cubicBezTo>
                  <a:cubicBezTo>
                    <a:pt x="1063" y="903"/>
                    <a:pt x="1089" y="820"/>
                    <a:pt x="1108" y="737"/>
                  </a:cubicBezTo>
                  <a:cubicBezTo>
                    <a:pt x="1121" y="654"/>
                    <a:pt x="1121" y="577"/>
                    <a:pt x="1102" y="494"/>
                  </a:cubicBezTo>
                  <a:cubicBezTo>
                    <a:pt x="1089" y="430"/>
                    <a:pt x="1063" y="359"/>
                    <a:pt x="1025" y="302"/>
                  </a:cubicBezTo>
                  <a:cubicBezTo>
                    <a:pt x="986" y="238"/>
                    <a:pt x="935" y="187"/>
                    <a:pt x="878" y="142"/>
                  </a:cubicBezTo>
                  <a:cubicBezTo>
                    <a:pt x="762" y="52"/>
                    <a:pt x="622" y="7"/>
                    <a:pt x="47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5" name="Google Shape;4163;p50"/>
            <p:cNvSpPr/>
            <p:nvPr/>
          </p:nvSpPr>
          <p:spPr>
            <a:xfrm>
              <a:off x="2794159" y="3790292"/>
              <a:ext cx="20739" cy="33982"/>
            </a:xfrm>
            <a:custGeom>
              <a:avLst/>
              <a:gdLst/>
              <a:ahLst/>
              <a:cxnLst/>
              <a:rect l="l" t="t" r="r" b="b"/>
              <a:pathLst>
                <a:path w="462" h="757" extrusionOk="0">
                  <a:moveTo>
                    <a:pt x="52" y="0"/>
                  </a:moveTo>
                  <a:cubicBezTo>
                    <a:pt x="50" y="0"/>
                    <a:pt x="49" y="2"/>
                    <a:pt x="45" y="5"/>
                  </a:cubicBezTo>
                  <a:cubicBezTo>
                    <a:pt x="43" y="4"/>
                    <a:pt x="41" y="4"/>
                    <a:pt x="38" y="4"/>
                  </a:cubicBezTo>
                  <a:cubicBezTo>
                    <a:pt x="26" y="4"/>
                    <a:pt x="13" y="15"/>
                    <a:pt x="13" y="31"/>
                  </a:cubicBezTo>
                  <a:lnTo>
                    <a:pt x="7" y="31"/>
                  </a:lnTo>
                  <a:cubicBezTo>
                    <a:pt x="1" y="50"/>
                    <a:pt x="13" y="69"/>
                    <a:pt x="33" y="76"/>
                  </a:cubicBezTo>
                  <a:cubicBezTo>
                    <a:pt x="58" y="82"/>
                    <a:pt x="77" y="88"/>
                    <a:pt x="97" y="101"/>
                  </a:cubicBezTo>
                  <a:cubicBezTo>
                    <a:pt x="129" y="114"/>
                    <a:pt x="154" y="127"/>
                    <a:pt x="186" y="146"/>
                  </a:cubicBezTo>
                  <a:lnTo>
                    <a:pt x="180" y="146"/>
                  </a:lnTo>
                  <a:lnTo>
                    <a:pt x="186" y="152"/>
                  </a:lnTo>
                  <a:cubicBezTo>
                    <a:pt x="212" y="172"/>
                    <a:pt x="237" y="197"/>
                    <a:pt x="263" y="229"/>
                  </a:cubicBezTo>
                  <a:cubicBezTo>
                    <a:pt x="282" y="255"/>
                    <a:pt x="301" y="287"/>
                    <a:pt x="314" y="319"/>
                  </a:cubicBezTo>
                  <a:cubicBezTo>
                    <a:pt x="333" y="357"/>
                    <a:pt x="340" y="396"/>
                    <a:pt x="346" y="434"/>
                  </a:cubicBezTo>
                  <a:cubicBezTo>
                    <a:pt x="353" y="472"/>
                    <a:pt x="353" y="511"/>
                    <a:pt x="346" y="549"/>
                  </a:cubicBezTo>
                  <a:cubicBezTo>
                    <a:pt x="340" y="588"/>
                    <a:pt x="333" y="626"/>
                    <a:pt x="314" y="664"/>
                  </a:cubicBezTo>
                  <a:lnTo>
                    <a:pt x="314" y="671"/>
                  </a:lnTo>
                  <a:cubicBezTo>
                    <a:pt x="308" y="684"/>
                    <a:pt x="308" y="696"/>
                    <a:pt x="308" y="716"/>
                  </a:cubicBezTo>
                  <a:cubicBezTo>
                    <a:pt x="314" y="728"/>
                    <a:pt x="321" y="741"/>
                    <a:pt x="333" y="748"/>
                  </a:cubicBezTo>
                  <a:cubicBezTo>
                    <a:pt x="344" y="754"/>
                    <a:pt x="355" y="757"/>
                    <a:pt x="365" y="757"/>
                  </a:cubicBezTo>
                  <a:cubicBezTo>
                    <a:pt x="385" y="757"/>
                    <a:pt x="404" y="745"/>
                    <a:pt x="417" y="728"/>
                  </a:cubicBezTo>
                  <a:cubicBezTo>
                    <a:pt x="436" y="690"/>
                    <a:pt x="449" y="652"/>
                    <a:pt x="455" y="613"/>
                  </a:cubicBezTo>
                  <a:cubicBezTo>
                    <a:pt x="461" y="575"/>
                    <a:pt x="461" y="530"/>
                    <a:pt x="461" y="492"/>
                  </a:cubicBezTo>
                  <a:cubicBezTo>
                    <a:pt x="461" y="415"/>
                    <a:pt x="442" y="344"/>
                    <a:pt x="404" y="274"/>
                  </a:cubicBezTo>
                  <a:cubicBezTo>
                    <a:pt x="391" y="242"/>
                    <a:pt x="365" y="210"/>
                    <a:pt x="346" y="184"/>
                  </a:cubicBezTo>
                  <a:cubicBezTo>
                    <a:pt x="321" y="152"/>
                    <a:pt x="295" y="127"/>
                    <a:pt x="263" y="101"/>
                  </a:cubicBezTo>
                  <a:cubicBezTo>
                    <a:pt x="205" y="56"/>
                    <a:pt x="135" y="24"/>
                    <a:pt x="58" y="5"/>
                  </a:cubicBezTo>
                  <a:cubicBezTo>
                    <a:pt x="55" y="2"/>
                    <a:pt x="53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6" name="Google Shape;4164;p50"/>
            <p:cNvSpPr/>
            <p:nvPr/>
          </p:nvSpPr>
          <p:spPr>
            <a:xfrm>
              <a:off x="2764264" y="3838187"/>
              <a:ext cx="8664" cy="22759"/>
            </a:xfrm>
            <a:custGeom>
              <a:avLst/>
              <a:gdLst/>
              <a:ahLst/>
              <a:cxnLst/>
              <a:rect l="l" t="t" r="r" b="b"/>
              <a:pathLst>
                <a:path w="193" h="507" extrusionOk="0">
                  <a:moveTo>
                    <a:pt x="97" y="1"/>
                  </a:moveTo>
                  <a:cubicBezTo>
                    <a:pt x="71" y="7"/>
                    <a:pt x="59" y="33"/>
                    <a:pt x="65" y="58"/>
                  </a:cubicBezTo>
                  <a:cubicBezTo>
                    <a:pt x="78" y="90"/>
                    <a:pt x="84" y="122"/>
                    <a:pt x="91" y="154"/>
                  </a:cubicBezTo>
                  <a:cubicBezTo>
                    <a:pt x="91" y="186"/>
                    <a:pt x="91" y="212"/>
                    <a:pt x="91" y="244"/>
                  </a:cubicBezTo>
                  <a:cubicBezTo>
                    <a:pt x="84" y="276"/>
                    <a:pt x="78" y="308"/>
                    <a:pt x="65" y="340"/>
                  </a:cubicBezTo>
                  <a:cubicBezTo>
                    <a:pt x="52" y="365"/>
                    <a:pt x="33" y="391"/>
                    <a:pt x="14" y="417"/>
                  </a:cubicBezTo>
                  <a:lnTo>
                    <a:pt x="14" y="423"/>
                  </a:lnTo>
                  <a:cubicBezTo>
                    <a:pt x="7" y="429"/>
                    <a:pt x="1" y="442"/>
                    <a:pt x="1" y="455"/>
                  </a:cubicBezTo>
                  <a:cubicBezTo>
                    <a:pt x="1" y="468"/>
                    <a:pt x="7" y="487"/>
                    <a:pt x="14" y="493"/>
                  </a:cubicBezTo>
                  <a:cubicBezTo>
                    <a:pt x="27" y="500"/>
                    <a:pt x="39" y="506"/>
                    <a:pt x="52" y="506"/>
                  </a:cubicBezTo>
                  <a:cubicBezTo>
                    <a:pt x="65" y="506"/>
                    <a:pt x="84" y="500"/>
                    <a:pt x="91" y="481"/>
                  </a:cubicBezTo>
                  <a:cubicBezTo>
                    <a:pt x="142" y="423"/>
                    <a:pt x="167" y="346"/>
                    <a:pt x="180" y="269"/>
                  </a:cubicBezTo>
                  <a:cubicBezTo>
                    <a:pt x="193" y="186"/>
                    <a:pt x="180" y="109"/>
                    <a:pt x="148" y="33"/>
                  </a:cubicBezTo>
                  <a:cubicBezTo>
                    <a:pt x="148" y="20"/>
                    <a:pt x="142" y="7"/>
                    <a:pt x="129" y="7"/>
                  </a:cubicBezTo>
                  <a:cubicBezTo>
                    <a:pt x="123" y="1"/>
                    <a:pt x="116" y="1"/>
                    <a:pt x="11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7" name="Google Shape;4165;p50"/>
            <p:cNvSpPr/>
            <p:nvPr/>
          </p:nvSpPr>
          <p:spPr>
            <a:xfrm>
              <a:off x="2738723" y="3766636"/>
              <a:ext cx="15263" cy="31647"/>
            </a:xfrm>
            <a:custGeom>
              <a:avLst/>
              <a:gdLst/>
              <a:ahLst/>
              <a:cxnLst/>
              <a:rect l="l" t="t" r="r" b="b"/>
              <a:pathLst>
                <a:path w="340" h="705" extrusionOk="0">
                  <a:moveTo>
                    <a:pt x="50" y="1"/>
                  </a:moveTo>
                  <a:cubicBezTo>
                    <a:pt x="36" y="1"/>
                    <a:pt x="22" y="9"/>
                    <a:pt x="13" y="27"/>
                  </a:cubicBezTo>
                  <a:cubicBezTo>
                    <a:pt x="0" y="46"/>
                    <a:pt x="7" y="78"/>
                    <a:pt x="26" y="84"/>
                  </a:cubicBezTo>
                  <a:lnTo>
                    <a:pt x="77" y="123"/>
                  </a:lnTo>
                  <a:cubicBezTo>
                    <a:pt x="103" y="142"/>
                    <a:pt x="122" y="161"/>
                    <a:pt x="141" y="187"/>
                  </a:cubicBezTo>
                  <a:cubicBezTo>
                    <a:pt x="160" y="206"/>
                    <a:pt x="173" y="231"/>
                    <a:pt x="186" y="257"/>
                  </a:cubicBezTo>
                  <a:cubicBezTo>
                    <a:pt x="192" y="283"/>
                    <a:pt x="205" y="308"/>
                    <a:pt x="205" y="334"/>
                  </a:cubicBezTo>
                  <a:cubicBezTo>
                    <a:pt x="212" y="359"/>
                    <a:pt x="212" y="391"/>
                    <a:pt x="205" y="417"/>
                  </a:cubicBezTo>
                  <a:cubicBezTo>
                    <a:pt x="205" y="443"/>
                    <a:pt x="192" y="475"/>
                    <a:pt x="186" y="507"/>
                  </a:cubicBezTo>
                  <a:cubicBezTo>
                    <a:pt x="173" y="532"/>
                    <a:pt x="154" y="564"/>
                    <a:pt x="135" y="590"/>
                  </a:cubicBezTo>
                  <a:lnTo>
                    <a:pt x="128" y="596"/>
                  </a:lnTo>
                  <a:cubicBezTo>
                    <a:pt x="116" y="609"/>
                    <a:pt x="109" y="628"/>
                    <a:pt x="109" y="641"/>
                  </a:cubicBezTo>
                  <a:cubicBezTo>
                    <a:pt x="109" y="660"/>
                    <a:pt x="116" y="673"/>
                    <a:pt x="128" y="686"/>
                  </a:cubicBezTo>
                  <a:cubicBezTo>
                    <a:pt x="135" y="699"/>
                    <a:pt x="154" y="705"/>
                    <a:pt x="167" y="705"/>
                  </a:cubicBezTo>
                  <a:cubicBezTo>
                    <a:pt x="192" y="705"/>
                    <a:pt x="212" y="692"/>
                    <a:pt x="224" y="673"/>
                  </a:cubicBezTo>
                  <a:cubicBezTo>
                    <a:pt x="263" y="615"/>
                    <a:pt x="295" y="558"/>
                    <a:pt x="308" y="487"/>
                  </a:cubicBezTo>
                  <a:cubicBezTo>
                    <a:pt x="340" y="366"/>
                    <a:pt x="308" y="231"/>
                    <a:pt x="224" y="135"/>
                  </a:cubicBezTo>
                  <a:cubicBezTo>
                    <a:pt x="180" y="84"/>
                    <a:pt x="128" y="39"/>
                    <a:pt x="71" y="7"/>
                  </a:cubicBezTo>
                  <a:cubicBezTo>
                    <a:pt x="64" y="3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8" name="Google Shape;4166;p50"/>
            <p:cNvSpPr/>
            <p:nvPr/>
          </p:nvSpPr>
          <p:spPr>
            <a:xfrm>
              <a:off x="2580133" y="3799404"/>
              <a:ext cx="56651" cy="38336"/>
            </a:xfrm>
            <a:custGeom>
              <a:avLst/>
              <a:gdLst/>
              <a:ahLst/>
              <a:cxnLst/>
              <a:rect l="l" t="t" r="r" b="b"/>
              <a:pathLst>
                <a:path w="1262" h="854" extrusionOk="0">
                  <a:moveTo>
                    <a:pt x="704" y="1"/>
                  </a:moveTo>
                  <a:cubicBezTo>
                    <a:pt x="615" y="1"/>
                    <a:pt x="532" y="13"/>
                    <a:pt x="448" y="45"/>
                  </a:cubicBezTo>
                  <a:cubicBezTo>
                    <a:pt x="384" y="65"/>
                    <a:pt x="320" y="103"/>
                    <a:pt x="269" y="141"/>
                  </a:cubicBezTo>
                  <a:cubicBezTo>
                    <a:pt x="212" y="180"/>
                    <a:pt x="160" y="231"/>
                    <a:pt x="122" y="282"/>
                  </a:cubicBezTo>
                  <a:cubicBezTo>
                    <a:pt x="39" y="397"/>
                    <a:pt x="0" y="532"/>
                    <a:pt x="0" y="673"/>
                  </a:cubicBezTo>
                  <a:cubicBezTo>
                    <a:pt x="7" y="724"/>
                    <a:pt x="13" y="775"/>
                    <a:pt x="26" y="820"/>
                  </a:cubicBezTo>
                  <a:cubicBezTo>
                    <a:pt x="31" y="841"/>
                    <a:pt x="50" y="853"/>
                    <a:pt x="67" y="853"/>
                  </a:cubicBezTo>
                  <a:cubicBezTo>
                    <a:pt x="70" y="853"/>
                    <a:pt x="74" y="853"/>
                    <a:pt x="77" y="852"/>
                  </a:cubicBezTo>
                  <a:cubicBezTo>
                    <a:pt x="103" y="845"/>
                    <a:pt x="116" y="820"/>
                    <a:pt x="109" y="794"/>
                  </a:cubicBezTo>
                  <a:cubicBezTo>
                    <a:pt x="109" y="775"/>
                    <a:pt x="103" y="756"/>
                    <a:pt x="103" y="737"/>
                  </a:cubicBezTo>
                  <a:cubicBezTo>
                    <a:pt x="96" y="685"/>
                    <a:pt x="96" y="641"/>
                    <a:pt x="103" y="589"/>
                  </a:cubicBezTo>
                  <a:cubicBezTo>
                    <a:pt x="109" y="551"/>
                    <a:pt x="116" y="513"/>
                    <a:pt x="128" y="474"/>
                  </a:cubicBezTo>
                  <a:cubicBezTo>
                    <a:pt x="148" y="436"/>
                    <a:pt x="173" y="397"/>
                    <a:pt x="199" y="359"/>
                  </a:cubicBezTo>
                  <a:cubicBezTo>
                    <a:pt x="224" y="327"/>
                    <a:pt x="256" y="295"/>
                    <a:pt x="288" y="269"/>
                  </a:cubicBezTo>
                  <a:cubicBezTo>
                    <a:pt x="333" y="237"/>
                    <a:pt x="372" y="212"/>
                    <a:pt x="423" y="186"/>
                  </a:cubicBezTo>
                  <a:cubicBezTo>
                    <a:pt x="474" y="167"/>
                    <a:pt x="538" y="148"/>
                    <a:pt x="596" y="141"/>
                  </a:cubicBezTo>
                  <a:cubicBezTo>
                    <a:pt x="621" y="138"/>
                    <a:pt x="648" y="137"/>
                    <a:pt x="676" y="137"/>
                  </a:cubicBezTo>
                  <a:cubicBezTo>
                    <a:pt x="703" y="137"/>
                    <a:pt x="730" y="138"/>
                    <a:pt x="756" y="141"/>
                  </a:cubicBezTo>
                  <a:cubicBezTo>
                    <a:pt x="813" y="148"/>
                    <a:pt x="864" y="167"/>
                    <a:pt x="916" y="186"/>
                  </a:cubicBezTo>
                  <a:cubicBezTo>
                    <a:pt x="960" y="205"/>
                    <a:pt x="999" y="231"/>
                    <a:pt x="1037" y="257"/>
                  </a:cubicBezTo>
                  <a:cubicBezTo>
                    <a:pt x="1069" y="282"/>
                    <a:pt x="1101" y="314"/>
                    <a:pt x="1133" y="346"/>
                  </a:cubicBezTo>
                  <a:cubicBezTo>
                    <a:pt x="1146" y="359"/>
                    <a:pt x="1165" y="365"/>
                    <a:pt x="1184" y="365"/>
                  </a:cubicBezTo>
                  <a:cubicBezTo>
                    <a:pt x="1204" y="365"/>
                    <a:pt x="1223" y="359"/>
                    <a:pt x="1236" y="346"/>
                  </a:cubicBezTo>
                  <a:cubicBezTo>
                    <a:pt x="1255" y="327"/>
                    <a:pt x="1261" y="308"/>
                    <a:pt x="1261" y="289"/>
                  </a:cubicBezTo>
                  <a:cubicBezTo>
                    <a:pt x="1261" y="269"/>
                    <a:pt x="1255" y="250"/>
                    <a:pt x="1236" y="237"/>
                  </a:cubicBezTo>
                  <a:cubicBezTo>
                    <a:pt x="1140" y="122"/>
                    <a:pt x="1005" y="45"/>
                    <a:pt x="858" y="13"/>
                  </a:cubicBezTo>
                  <a:cubicBezTo>
                    <a:pt x="807" y="7"/>
                    <a:pt x="756" y="1"/>
                    <a:pt x="70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9" name="Google Shape;4167;p50"/>
            <p:cNvSpPr/>
            <p:nvPr/>
          </p:nvSpPr>
          <p:spPr>
            <a:xfrm>
              <a:off x="2607111" y="3915484"/>
              <a:ext cx="22490" cy="33937"/>
            </a:xfrm>
            <a:custGeom>
              <a:avLst/>
              <a:gdLst/>
              <a:ahLst/>
              <a:cxnLst/>
              <a:rect l="l" t="t" r="r" b="b"/>
              <a:pathLst>
                <a:path w="501" h="756" extrusionOk="0">
                  <a:moveTo>
                    <a:pt x="129" y="0"/>
                  </a:moveTo>
                  <a:cubicBezTo>
                    <a:pt x="110" y="0"/>
                    <a:pt x="97" y="7"/>
                    <a:pt x="84" y="26"/>
                  </a:cubicBezTo>
                  <a:lnTo>
                    <a:pt x="84" y="20"/>
                  </a:lnTo>
                  <a:cubicBezTo>
                    <a:pt x="14" y="167"/>
                    <a:pt x="1" y="327"/>
                    <a:pt x="46" y="480"/>
                  </a:cubicBezTo>
                  <a:cubicBezTo>
                    <a:pt x="71" y="551"/>
                    <a:pt x="110" y="615"/>
                    <a:pt x="167" y="666"/>
                  </a:cubicBezTo>
                  <a:cubicBezTo>
                    <a:pt x="199" y="692"/>
                    <a:pt x="238" y="711"/>
                    <a:pt x="276" y="724"/>
                  </a:cubicBezTo>
                  <a:cubicBezTo>
                    <a:pt x="321" y="743"/>
                    <a:pt x="366" y="749"/>
                    <a:pt x="411" y="756"/>
                  </a:cubicBezTo>
                  <a:cubicBezTo>
                    <a:pt x="500" y="743"/>
                    <a:pt x="500" y="621"/>
                    <a:pt x="411" y="608"/>
                  </a:cubicBezTo>
                  <a:lnTo>
                    <a:pt x="372" y="608"/>
                  </a:lnTo>
                  <a:cubicBezTo>
                    <a:pt x="340" y="608"/>
                    <a:pt x="315" y="596"/>
                    <a:pt x="289" y="589"/>
                  </a:cubicBezTo>
                  <a:cubicBezTo>
                    <a:pt x="270" y="583"/>
                    <a:pt x="251" y="570"/>
                    <a:pt x="231" y="557"/>
                  </a:cubicBezTo>
                  <a:cubicBezTo>
                    <a:pt x="199" y="532"/>
                    <a:pt x="174" y="493"/>
                    <a:pt x="155" y="448"/>
                  </a:cubicBezTo>
                  <a:cubicBezTo>
                    <a:pt x="142" y="423"/>
                    <a:pt x="135" y="391"/>
                    <a:pt x="129" y="359"/>
                  </a:cubicBezTo>
                  <a:cubicBezTo>
                    <a:pt x="123" y="314"/>
                    <a:pt x="123" y="269"/>
                    <a:pt x="129" y="224"/>
                  </a:cubicBezTo>
                  <a:cubicBezTo>
                    <a:pt x="135" y="173"/>
                    <a:pt x="148" y="128"/>
                    <a:pt x="167" y="84"/>
                  </a:cubicBezTo>
                  <a:cubicBezTo>
                    <a:pt x="167" y="84"/>
                    <a:pt x="167" y="90"/>
                    <a:pt x="167" y="96"/>
                  </a:cubicBezTo>
                  <a:cubicBezTo>
                    <a:pt x="167" y="90"/>
                    <a:pt x="167" y="84"/>
                    <a:pt x="174" y="77"/>
                  </a:cubicBezTo>
                  <a:cubicBezTo>
                    <a:pt x="180" y="64"/>
                    <a:pt x="180" y="52"/>
                    <a:pt x="180" y="39"/>
                  </a:cubicBezTo>
                  <a:cubicBezTo>
                    <a:pt x="174" y="26"/>
                    <a:pt x="167" y="13"/>
                    <a:pt x="155" y="7"/>
                  </a:cubicBezTo>
                  <a:cubicBezTo>
                    <a:pt x="148" y="0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0" name="Google Shape;4168;p50"/>
            <p:cNvSpPr/>
            <p:nvPr/>
          </p:nvSpPr>
          <p:spPr>
            <a:xfrm>
              <a:off x="2685845" y="3918941"/>
              <a:ext cx="78468" cy="81341"/>
            </a:xfrm>
            <a:custGeom>
              <a:avLst/>
              <a:gdLst/>
              <a:ahLst/>
              <a:cxnLst/>
              <a:rect l="l" t="t" r="r" b="b"/>
              <a:pathLst>
                <a:path w="1748" h="1812" extrusionOk="0">
                  <a:moveTo>
                    <a:pt x="730" y="0"/>
                  </a:moveTo>
                  <a:cubicBezTo>
                    <a:pt x="641" y="7"/>
                    <a:pt x="545" y="26"/>
                    <a:pt x="461" y="64"/>
                  </a:cubicBezTo>
                  <a:cubicBezTo>
                    <a:pt x="372" y="103"/>
                    <a:pt x="295" y="160"/>
                    <a:pt x="231" y="237"/>
                  </a:cubicBezTo>
                  <a:cubicBezTo>
                    <a:pt x="199" y="269"/>
                    <a:pt x="173" y="301"/>
                    <a:pt x="148" y="333"/>
                  </a:cubicBezTo>
                  <a:cubicBezTo>
                    <a:pt x="129" y="371"/>
                    <a:pt x="109" y="403"/>
                    <a:pt x="90" y="442"/>
                  </a:cubicBezTo>
                  <a:cubicBezTo>
                    <a:pt x="26" y="570"/>
                    <a:pt x="1" y="711"/>
                    <a:pt x="20" y="851"/>
                  </a:cubicBezTo>
                  <a:cubicBezTo>
                    <a:pt x="26" y="922"/>
                    <a:pt x="39" y="986"/>
                    <a:pt x="65" y="1050"/>
                  </a:cubicBezTo>
                  <a:cubicBezTo>
                    <a:pt x="109" y="1184"/>
                    <a:pt x="180" y="1306"/>
                    <a:pt x="276" y="1408"/>
                  </a:cubicBezTo>
                  <a:cubicBezTo>
                    <a:pt x="359" y="1498"/>
                    <a:pt x="449" y="1575"/>
                    <a:pt x="551" y="1639"/>
                  </a:cubicBezTo>
                  <a:cubicBezTo>
                    <a:pt x="654" y="1703"/>
                    <a:pt x="769" y="1747"/>
                    <a:pt x="890" y="1779"/>
                  </a:cubicBezTo>
                  <a:cubicBezTo>
                    <a:pt x="967" y="1799"/>
                    <a:pt x="1050" y="1811"/>
                    <a:pt x="1134" y="1811"/>
                  </a:cubicBezTo>
                  <a:cubicBezTo>
                    <a:pt x="1300" y="1811"/>
                    <a:pt x="1454" y="1767"/>
                    <a:pt x="1594" y="1683"/>
                  </a:cubicBezTo>
                  <a:cubicBezTo>
                    <a:pt x="1601" y="1677"/>
                    <a:pt x="1614" y="1671"/>
                    <a:pt x="1614" y="1658"/>
                  </a:cubicBezTo>
                  <a:cubicBezTo>
                    <a:pt x="1620" y="1651"/>
                    <a:pt x="1620" y="1645"/>
                    <a:pt x="1614" y="1632"/>
                  </a:cubicBezTo>
                  <a:cubicBezTo>
                    <a:pt x="1614" y="1613"/>
                    <a:pt x="1620" y="1594"/>
                    <a:pt x="1620" y="1575"/>
                  </a:cubicBezTo>
                  <a:cubicBezTo>
                    <a:pt x="1639" y="1511"/>
                    <a:pt x="1652" y="1447"/>
                    <a:pt x="1678" y="1383"/>
                  </a:cubicBezTo>
                  <a:cubicBezTo>
                    <a:pt x="1690" y="1338"/>
                    <a:pt x="1703" y="1293"/>
                    <a:pt x="1716" y="1248"/>
                  </a:cubicBezTo>
                  <a:cubicBezTo>
                    <a:pt x="1729" y="1197"/>
                    <a:pt x="1735" y="1146"/>
                    <a:pt x="1742" y="1088"/>
                  </a:cubicBezTo>
                  <a:cubicBezTo>
                    <a:pt x="1748" y="1043"/>
                    <a:pt x="1748" y="992"/>
                    <a:pt x="1742" y="941"/>
                  </a:cubicBezTo>
                  <a:cubicBezTo>
                    <a:pt x="1742" y="768"/>
                    <a:pt x="1697" y="602"/>
                    <a:pt x="1620" y="448"/>
                  </a:cubicBezTo>
                  <a:cubicBezTo>
                    <a:pt x="1582" y="378"/>
                    <a:pt x="1530" y="314"/>
                    <a:pt x="1473" y="256"/>
                  </a:cubicBezTo>
                  <a:cubicBezTo>
                    <a:pt x="1415" y="199"/>
                    <a:pt x="1351" y="147"/>
                    <a:pt x="1274" y="109"/>
                  </a:cubicBezTo>
                  <a:cubicBezTo>
                    <a:pt x="1198" y="71"/>
                    <a:pt x="1108" y="39"/>
                    <a:pt x="1018" y="19"/>
                  </a:cubicBezTo>
                  <a:cubicBezTo>
                    <a:pt x="942" y="7"/>
                    <a:pt x="865" y="0"/>
                    <a:pt x="788" y="0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1" name="Google Shape;4169;p50"/>
            <p:cNvSpPr/>
            <p:nvPr/>
          </p:nvSpPr>
          <p:spPr>
            <a:xfrm>
              <a:off x="2734413" y="3944482"/>
              <a:ext cx="11222" cy="40401"/>
            </a:xfrm>
            <a:custGeom>
              <a:avLst/>
              <a:gdLst/>
              <a:ahLst/>
              <a:cxnLst/>
              <a:rect l="l" t="t" r="r" b="b"/>
              <a:pathLst>
                <a:path w="250" h="900" extrusionOk="0">
                  <a:moveTo>
                    <a:pt x="186" y="1"/>
                  </a:moveTo>
                  <a:cubicBezTo>
                    <a:pt x="180" y="1"/>
                    <a:pt x="167" y="1"/>
                    <a:pt x="160" y="7"/>
                  </a:cubicBezTo>
                  <a:lnTo>
                    <a:pt x="160" y="14"/>
                  </a:lnTo>
                  <a:cubicBezTo>
                    <a:pt x="135" y="39"/>
                    <a:pt x="109" y="71"/>
                    <a:pt x="84" y="103"/>
                  </a:cubicBezTo>
                  <a:cubicBezTo>
                    <a:pt x="64" y="135"/>
                    <a:pt x="52" y="167"/>
                    <a:pt x="39" y="199"/>
                  </a:cubicBezTo>
                  <a:cubicBezTo>
                    <a:pt x="13" y="276"/>
                    <a:pt x="0" y="359"/>
                    <a:pt x="13" y="436"/>
                  </a:cubicBezTo>
                  <a:cubicBezTo>
                    <a:pt x="20" y="519"/>
                    <a:pt x="39" y="596"/>
                    <a:pt x="64" y="673"/>
                  </a:cubicBezTo>
                  <a:cubicBezTo>
                    <a:pt x="96" y="750"/>
                    <a:pt x="128" y="820"/>
                    <a:pt x="180" y="884"/>
                  </a:cubicBezTo>
                  <a:cubicBezTo>
                    <a:pt x="187" y="895"/>
                    <a:pt x="196" y="899"/>
                    <a:pt x="205" y="899"/>
                  </a:cubicBezTo>
                  <a:cubicBezTo>
                    <a:pt x="213" y="899"/>
                    <a:pt x="222" y="896"/>
                    <a:pt x="231" y="890"/>
                  </a:cubicBezTo>
                  <a:cubicBezTo>
                    <a:pt x="250" y="878"/>
                    <a:pt x="250" y="852"/>
                    <a:pt x="237" y="833"/>
                  </a:cubicBezTo>
                  <a:cubicBezTo>
                    <a:pt x="224" y="814"/>
                    <a:pt x="212" y="794"/>
                    <a:pt x="199" y="769"/>
                  </a:cubicBezTo>
                  <a:cubicBezTo>
                    <a:pt x="160" y="705"/>
                    <a:pt x="128" y="634"/>
                    <a:pt x="109" y="558"/>
                  </a:cubicBezTo>
                  <a:cubicBezTo>
                    <a:pt x="96" y="500"/>
                    <a:pt x="90" y="442"/>
                    <a:pt x="90" y="378"/>
                  </a:cubicBezTo>
                  <a:cubicBezTo>
                    <a:pt x="90" y="334"/>
                    <a:pt x="96" y="289"/>
                    <a:pt x="103" y="244"/>
                  </a:cubicBezTo>
                  <a:cubicBezTo>
                    <a:pt x="116" y="218"/>
                    <a:pt x="128" y="186"/>
                    <a:pt x="141" y="161"/>
                  </a:cubicBezTo>
                  <a:cubicBezTo>
                    <a:pt x="160" y="129"/>
                    <a:pt x="180" y="103"/>
                    <a:pt x="199" y="78"/>
                  </a:cubicBezTo>
                  <a:lnTo>
                    <a:pt x="212" y="71"/>
                  </a:lnTo>
                  <a:cubicBezTo>
                    <a:pt x="237" y="52"/>
                    <a:pt x="224" y="7"/>
                    <a:pt x="19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2" name="Google Shape;4170;p50"/>
            <p:cNvSpPr/>
            <p:nvPr/>
          </p:nvSpPr>
          <p:spPr>
            <a:xfrm>
              <a:off x="2701376" y="3930118"/>
              <a:ext cx="44576" cy="17283"/>
            </a:xfrm>
            <a:custGeom>
              <a:avLst/>
              <a:gdLst/>
              <a:ahLst/>
              <a:cxnLst/>
              <a:rect l="l" t="t" r="r" b="b"/>
              <a:pathLst>
                <a:path w="993" h="385" extrusionOk="0">
                  <a:moveTo>
                    <a:pt x="423" y="1"/>
                  </a:moveTo>
                  <a:lnTo>
                    <a:pt x="416" y="7"/>
                  </a:lnTo>
                  <a:cubicBezTo>
                    <a:pt x="372" y="7"/>
                    <a:pt x="327" y="14"/>
                    <a:pt x="282" y="26"/>
                  </a:cubicBezTo>
                  <a:cubicBezTo>
                    <a:pt x="186" y="52"/>
                    <a:pt x="96" y="97"/>
                    <a:pt x="19" y="154"/>
                  </a:cubicBezTo>
                  <a:cubicBezTo>
                    <a:pt x="0" y="167"/>
                    <a:pt x="0" y="193"/>
                    <a:pt x="13" y="212"/>
                  </a:cubicBezTo>
                  <a:cubicBezTo>
                    <a:pt x="20" y="223"/>
                    <a:pt x="31" y="227"/>
                    <a:pt x="43" y="227"/>
                  </a:cubicBezTo>
                  <a:cubicBezTo>
                    <a:pt x="52" y="227"/>
                    <a:pt x="62" y="224"/>
                    <a:pt x="71" y="218"/>
                  </a:cubicBezTo>
                  <a:cubicBezTo>
                    <a:pt x="90" y="206"/>
                    <a:pt x="109" y="186"/>
                    <a:pt x="135" y="174"/>
                  </a:cubicBezTo>
                  <a:cubicBezTo>
                    <a:pt x="192" y="142"/>
                    <a:pt x="250" y="116"/>
                    <a:pt x="314" y="103"/>
                  </a:cubicBezTo>
                  <a:cubicBezTo>
                    <a:pt x="365" y="90"/>
                    <a:pt x="416" y="84"/>
                    <a:pt x="468" y="78"/>
                  </a:cubicBezTo>
                  <a:cubicBezTo>
                    <a:pt x="512" y="84"/>
                    <a:pt x="557" y="90"/>
                    <a:pt x="596" y="97"/>
                  </a:cubicBezTo>
                  <a:cubicBezTo>
                    <a:pt x="640" y="110"/>
                    <a:pt x="679" y="129"/>
                    <a:pt x="711" y="148"/>
                  </a:cubicBezTo>
                  <a:cubicBezTo>
                    <a:pt x="749" y="174"/>
                    <a:pt x="788" y="199"/>
                    <a:pt x="820" y="231"/>
                  </a:cubicBezTo>
                  <a:cubicBezTo>
                    <a:pt x="858" y="276"/>
                    <a:pt x="890" y="321"/>
                    <a:pt x="922" y="366"/>
                  </a:cubicBezTo>
                  <a:cubicBezTo>
                    <a:pt x="928" y="378"/>
                    <a:pt x="935" y="378"/>
                    <a:pt x="948" y="385"/>
                  </a:cubicBezTo>
                  <a:cubicBezTo>
                    <a:pt x="954" y="385"/>
                    <a:pt x="967" y="378"/>
                    <a:pt x="973" y="372"/>
                  </a:cubicBezTo>
                  <a:cubicBezTo>
                    <a:pt x="980" y="366"/>
                    <a:pt x="986" y="359"/>
                    <a:pt x="992" y="346"/>
                  </a:cubicBezTo>
                  <a:cubicBezTo>
                    <a:pt x="992" y="340"/>
                    <a:pt x="986" y="327"/>
                    <a:pt x="980" y="321"/>
                  </a:cubicBezTo>
                  <a:cubicBezTo>
                    <a:pt x="935" y="238"/>
                    <a:pt x="864" y="161"/>
                    <a:pt x="788" y="103"/>
                  </a:cubicBezTo>
                  <a:cubicBezTo>
                    <a:pt x="692" y="39"/>
                    <a:pt x="583" y="1"/>
                    <a:pt x="4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3" name="Google Shape;4171;p50"/>
            <p:cNvSpPr/>
            <p:nvPr/>
          </p:nvSpPr>
          <p:spPr>
            <a:xfrm>
              <a:off x="2787022" y="3873514"/>
              <a:ext cx="41972" cy="47898"/>
            </a:xfrm>
            <a:custGeom>
              <a:avLst/>
              <a:gdLst/>
              <a:ahLst/>
              <a:cxnLst/>
              <a:rect l="l" t="t" r="r" b="b"/>
              <a:pathLst>
                <a:path w="935" h="1067" extrusionOk="0">
                  <a:moveTo>
                    <a:pt x="611" y="1"/>
                  </a:moveTo>
                  <a:cubicBezTo>
                    <a:pt x="251" y="1"/>
                    <a:pt x="1" y="356"/>
                    <a:pt x="108" y="699"/>
                  </a:cubicBezTo>
                  <a:cubicBezTo>
                    <a:pt x="185" y="930"/>
                    <a:pt x="397" y="1066"/>
                    <a:pt x="617" y="1066"/>
                  </a:cubicBezTo>
                  <a:cubicBezTo>
                    <a:pt x="726" y="1066"/>
                    <a:pt x="837" y="1033"/>
                    <a:pt x="934" y="961"/>
                  </a:cubicBezTo>
                  <a:lnTo>
                    <a:pt x="908" y="961"/>
                  </a:lnTo>
                  <a:cubicBezTo>
                    <a:pt x="902" y="961"/>
                    <a:pt x="889" y="961"/>
                    <a:pt x="876" y="955"/>
                  </a:cubicBezTo>
                  <a:cubicBezTo>
                    <a:pt x="864" y="955"/>
                    <a:pt x="851" y="948"/>
                    <a:pt x="838" y="942"/>
                  </a:cubicBezTo>
                  <a:lnTo>
                    <a:pt x="832" y="942"/>
                  </a:lnTo>
                  <a:lnTo>
                    <a:pt x="800" y="923"/>
                  </a:lnTo>
                  <a:cubicBezTo>
                    <a:pt x="774" y="910"/>
                    <a:pt x="748" y="891"/>
                    <a:pt x="723" y="871"/>
                  </a:cubicBezTo>
                  <a:cubicBezTo>
                    <a:pt x="710" y="852"/>
                    <a:pt x="691" y="839"/>
                    <a:pt x="678" y="827"/>
                  </a:cubicBezTo>
                  <a:cubicBezTo>
                    <a:pt x="640" y="788"/>
                    <a:pt x="614" y="750"/>
                    <a:pt x="588" y="705"/>
                  </a:cubicBezTo>
                  <a:cubicBezTo>
                    <a:pt x="550" y="634"/>
                    <a:pt x="518" y="564"/>
                    <a:pt x="499" y="487"/>
                  </a:cubicBezTo>
                  <a:cubicBezTo>
                    <a:pt x="486" y="423"/>
                    <a:pt x="473" y="359"/>
                    <a:pt x="473" y="295"/>
                  </a:cubicBezTo>
                  <a:cubicBezTo>
                    <a:pt x="480" y="257"/>
                    <a:pt x="480" y="218"/>
                    <a:pt x="492" y="180"/>
                  </a:cubicBezTo>
                  <a:cubicBezTo>
                    <a:pt x="499" y="148"/>
                    <a:pt x="512" y="122"/>
                    <a:pt x="524" y="97"/>
                  </a:cubicBezTo>
                  <a:cubicBezTo>
                    <a:pt x="537" y="78"/>
                    <a:pt x="550" y="58"/>
                    <a:pt x="569" y="46"/>
                  </a:cubicBezTo>
                  <a:lnTo>
                    <a:pt x="576" y="33"/>
                  </a:lnTo>
                  <a:cubicBezTo>
                    <a:pt x="588" y="20"/>
                    <a:pt x="601" y="7"/>
                    <a:pt x="620" y="1"/>
                  </a:cubicBezTo>
                  <a:cubicBezTo>
                    <a:pt x="617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4" name="Google Shape;4172;p50"/>
            <p:cNvSpPr/>
            <p:nvPr/>
          </p:nvSpPr>
          <p:spPr>
            <a:xfrm>
              <a:off x="2808523" y="3873514"/>
              <a:ext cx="32815" cy="43454"/>
            </a:xfrm>
            <a:custGeom>
              <a:avLst/>
              <a:gdLst/>
              <a:ahLst/>
              <a:cxnLst/>
              <a:rect l="l" t="t" r="r" b="b"/>
              <a:pathLst>
                <a:path w="731" h="968" extrusionOk="0">
                  <a:moveTo>
                    <a:pt x="148" y="1"/>
                  </a:moveTo>
                  <a:cubicBezTo>
                    <a:pt x="129" y="14"/>
                    <a:pt x="109" y="26"/>
                    <a:pt x="97" y="39"/>
                  </a:cubicBezTo>
                  <a:cubicBezTo>
                    <a:pt x="77" y="58"/>
                    <a:pt x="65" y="78"/>
                    <a:pt x="52" y="97"/>
                  </a:cubicBezTo>
                  <a:cubicBezTo>
                    <a:pt x="33" y="122"/>
                    <a:pt x="26" y="148"/>
                    <a:pt x="13" y="174"/>
                  </a:cubicBezTo>
                  <a:cubicBezTo>
                    <a:pt x="7" y="212"/>
                    <a:pt x="1" y="250"/>
                    <a:pt x="1" y="289"/>
                  </a:cubicBezTo>
                  <a:cubicBezTo>
                    <a:pt x="1" y="353"/>
                    <a:pt x="7" y="423"/>
                    <a:pt x="26" y="487"/>
                  </a:cubicBezTo>
                  <a:cubicBezTo>
                    <a:pt x="45" y="564"/>
                    <a:pt x="71" y="634"/>
                    <a:pt x="109" y="705"/>
                  </a:cubicBezTo>
                  <a:cubicBezTo>
                    <a:pt x="135" y="750"/>
                    <a:pt x="161" y="795"/>
                    <a:pt x="193" y="833"/>
                  </a:cubicBezTo>
                  <a:cubicBezTo>
                    <a:pt x="212" y="846"/>
                    <a:pt x="225" y="865"/>
                    <a:pt x="244" y="878"/>
                  </a:cubicBezTo>
                  <a:cubicBezTo>
                    <a:pt x="263" y="897"/>
                    <a:pt x="289" y="916"/>
                    <a:pt x="314" y="929"/>
                  </a:cubicBezTo>
                  <a:lnTo>
                    <a:pt x="353" y="948"/>
                  </a:lnTo>
                  <a:lnTo>
                    <a:pt x="359" y="948"/>
                  </a:lnTo>
                  <a:lnTo>
                    <a:pt x="397" y="961"/>
                  </a:lnTo>
                  <a:cubicBezTo>
                    <a:pt x="410" y="967"/>
                    <a:pt x="417" y="967"/>
                    <a:pt x="429" y="967"/>
                  </a:cubicBezTo>
                  <a:lnTo>
                    <a:pt x="461" y="967"/>
                  </a:lnTo>
                  <a:cubicBezTo>
                    <a:pt x="474" y="955"/>
                    <a:pt x="493" y="942"/>
                    <a:pt x="513" y="929"/>
                  </a:cubicBezTo>
                  <a:cubicBezTo>
                    <a:pt x="724" y="718"/>
                    <a:pt x="730" y="378"/>
                    <a:pt x="525" y="167"/>
                  </a:cubicBezTo>
                  <a:cubicBezTo>
                    <a:pt x="474" y="116"/>
                    <a:pt x="417" y="71"/>
                    <a:pt x="353" y="46"/>
                  </a:cubicBezTo>
                  <a:cubicBezTo>
                    <a:pt x="333" y="39"/>
                    <a:pt x="314" y="33"/>
                    <a:pt x="295" y="26"/>
                  </a:cubicBezTo>
                  <a:lnTo>
                    <a:pt x="301" y="26"/>
                  </a:lnTo>
                  <a:cubicBezTo>
                    <a:pt x="250" y="7"/>
                    <a:pt x="199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5" name="Google Shape;4173;p50"/>
            <p:cNvSpPr/>
            <p:nvPr/>
          </p:nvSpPr>
          <p:spPr>
            <a:xfrm>
              <a:off x="2788683" y="3849454"/>
              <a:ext cx="22759" cy="27293"/>
            </a:xfrm>
            <a:custGeom>
              <a:avLst/>
              <a:gdLst/>
              <a:ahLst/>
              <a:cxnLst/>
              <a:rect l="l" t="t" r="r" b="b"/>
              <a:pathLst>
                <a:path w="507" h="608" extrusionOk="0">
                  <a:moveTo>
                    <a:pt x="468" y="1"/>
                  </a:moveTo>
                  <a:cubicBezTo>
                    <a:pt x="463" y="1"/>
                    <a:pt x="459" y="2"/>
                    <a:pt x="455" y="6"/>
                  </a:cubicBezTo>
                  <a:cubicBezTo>
                    <a:pt x="391" y="25"/>
                    <a:pt x="340" y="63"/>
                    <a:pt x="295" y="102"/>
                  </a:cubicBezTo>
                  <a:lnTo>
                    <a:pt x="295" y="95"/>
                  </a:lnTo>
                  <a:lnTo>
                    <a:pt x="276" y="108"/>
                  </a:lnTo>
                  <a:cubicBezTo>
                    <a:pt x="257" y="127"/>
                    <a:pt x="244" y="146"/>
                    <a:pt x="225" y="159"/>
                  </a:cubicBezTo>
                  <a:lnTo>
                    <a:pt x="212" y="178"/>
                  </a:lnTo>
                  <a:cubicBezTo>
                    <a:pt x="193" y="198"/>
                    <a:pt x="174" y="223"/>
                    <a:pt x="155" y="242"/>
                  </a:cubicBezTo>
                  <a:cubicBezTo>
                    <a:pt x="78" y="345"/>
                    <a:pt x="27" y="460"/>
                    <a:pt x="1" y="588"/>
                  </a:cubicBezTo>
                  <a:cubicBezTo>
                    <a:pt x="1" y="594"/>
                    <a:pt x="7" y="607"/>
                    <a:pt x="14" y="607"/>
                  </a:cubicBezTo>
                  <a:lnTo>
                    <a:pt x="33" y="607"/>
                  </a:lnTo>
                  <a:cubicBezTo>
                    <a:pt x="33" y="607"/>
                    <a:pt x="39" y="601"/>
                    <a:pt x="39" y="601"/>
                  </a:cubicBezTo>
                  <a:cubicBezTo>
                    <a:pt x="39" y="575"/>
                    <a:pt x="46" y="556"/>
                    <a:pt x="52" y="537"/>
                  </a:cubicBezTo>
                  <a:cubicBezTo>
                    <a:pt x="71" y="486"/>
                    <a:pt x="97" y="441"/>
                    <a:pt x="123" y="396"/>
                  </a:cubicBezTo>
                  <a:cubicBezTo>
                    <a:pt x="142" y="364"/>
                    <a:pt x="167" y="332"/>
                    <a:pt x="193" y="306"/>
                  </a:cubicBezTo>
                  <a:cubicBezTo>
                    <a:pt x="219" y="274"/>
                    <a:pt x="251" y="249"/>
                    <a:pt x="276" y="217"/>
                  </a:cubicBezTo>
                  <a:cubicBezTo>
                    <a:pt x="308" y="191"/>
                    <a:pt x="347" y="166"/>
                    <a:pt x="379" y="140"/>
                  </a:cubicBezTo>
                  <a:cubicBezTo>
                    <a:pt x="404" y="127"/>
                    <a:pt x="423" y="114"/>
                    <a:pt x="443" y="95"/>
                  </a:cubicBezTo>
                  <a:lnTo>
                    <a:pt x="449" y="95"/>
                  </a:lnTo>
                  <a:lnTo>
                    <a:pt x="487" y="70"/>
                  </a:lnTo>
                  <a:cubicBezTo>
                    <a:pt x="500" y="57"/>
                    <a:pt x="507" y="44"/>
                    <a:pt x="500" y="25"/>
                  </a:cubicBezTo>
                  <a:cubicBezTo>
                    <a:pt x="500" y="12"/>
                    <a:pt x="494" y="6"/>
                    <a:pt x="481" y="6"/>
                  </a:cubicBezTo>
                  <a:cubicBezTo>
                    <a:pt x="478" y="2"/>
                    <a:pt x="473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6" name="Google Shape;4174;p50"/>
            <p:cNvSpPr/>
            <p:nvPr/>
          </p:nvSpPr>
          <p:spPr>
            <a:xfrm>
              <a:off x="2838688" y="3943046"/>
              <a:ext cx="18450" cy="15846"/>
            </a:xfrm>
            <a:custGeom>
              <a:avLst/>
              <a:gdLst/>
              <a:ahLst/>
              <a:cxnLst/>
              <a:rect l="l" t="t" r="r" b="b"/>
              <a:pathLst>
                <a:path w="411" h="353" fill="none" extrusionOk="0">
                  <a:moveTo>
                    <a:pt x="1" y="1"/>
                  </a:moveTo>
                  <a:cubicBezTo>
                    <a:pt x="1" y="1"/>
                    <a:pt x="154" y="353"/>
                    <a:pt x="410" y="26"/>
                  </a:cubicBezTo>
                </a:path>
              </a:pathLst>
            </a:custGeom>
            <a:solidFill>
              <a:schemeClr val="dk1"/>
            </a:solidFill>
            <a:ln w="950" cap="rnd" cmpd="sng">
              <a:solidFill>
                <a:srgbClr val="432E3A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7" name="Google Shape;4175;p50"/>
            <p:cNvSpPr/>
            <p:nvPr/>
          </p:nvSpPr>
          <p:spPr>
            <a:xfrm rot="1966495">
              <a:off x="3731407" y="3196160"/>
              <a:ext cx="186602" cy="244059"/>
            </a:xfrm>
            <a:custGeom>
              <a:avLst/>
              <a:gdLst/>
              <a:ahLst/>
              <a:cxnLst/>
              <a:rect l="l" t="t" r="r" b="b"/>
              <a:pathLst>
                <a:path w="4157" h="5437" extrusionOk="0">
                  <a:moveTo>
                    <a:pt x="116" y="0"/>
                  </a:moveTo>
                  <a:cubicBezTo>
                    <a:pt x="103" y="0"/>
                    <a:pt x="96" y="0"/>
                    <a:pt x="84" y="7"/>
                  </a:cubicBezTo>
                  <a:lnTo>
                    <a:pt x="77" y="7"/>
                  </a:lnTo>
                  <a:cubicBezTo>
                    <a:pt x="52" y="13"/>
                    <a:pt x="26" y="32"/>
                    <a:pt x="13" y="58"/>
                  </a:cubicBezTo>
                  <a:lnTo>
                    <a:pt x="0" y="83"/>
                  </a:lnTo>
                  <a:cubicBezTo>
                    <a:pt x="0" y="103"/>
                    <a:pt x="0" y="122"/>
                    <a:pt x="0" y="141"/>
                  </a:cubicBezTo>
                  <a:cubicBezTo>
                    <a:pt x="20" y="231"/>
                    <a:pt x="32" y="314"/>
                    <a:pt x="52" y="397"/>
                  </a:cubicBezTo>
                  <a:cubicBezTo>
                    <a:pt x="71" y="480"/>
                    <a:pt x="96" y="570"/>
                    <a:pt x="122" y="653"/>
                  </a:cubicBezTo>
                  <a:cubicBezTo>
                    <a:pt x="180" y="832"/>
                    <a:pt x="244" y="1005"/>
                    <a:pt x="320" y="1178"/>
                  </a:cubicBezTo>
                  <a:cubicBezTo>
                    <a:pt x="397" y="1357"/>
                    <a:pt x="480" y="1536"/>
                    <a:pt x="576" y="1716"/>
                  </a:cubicBezTo>
                  <a:cubicBezTo>
                    <a:pt x="666" y="1888"/>
                    <a:pt x="768" y="2061"/>
                    <a:pt x="877" y="2234"/>
                  </a:cubicBezTo>
                  <a:cubicBezTo>
                    <a:pt x="1095" y="2586"/>
                    <a:pt x="1344" y="2919"/>
                    <a:pt x="1607" y="3239"/>
                  </a:cubicBezTo>
                  <a:cubicBezTo>
                    <a:pt x="1869" y="3559"/>
                    <a:pt x="2144" y="3860"/>
                    <a:pt x="2445" y="4148"/>
                  </a:cubicBezTo>
                  <a:cubicBezTo>
                    <a:pt x="2580" y="4276"/>
                    <a:pt x="2720" y="4404"/>
                    <a:pt x="2861" y="4525"/>
                  </a:cubicBezTo>
                  <a:cubicBezTo>
                    <a:pt x="3002" y="4653"/>
                    <a:pt x="3143" y="4762"/>
                    <a:pt x="3284" y="4871"/>
                  </a:cubicBezTo>
                  <a:cubicBezTo>
                    <a:pt x="3546" y="5076"/>
                    <a:pt x="3828" y="5261"/>
                    <a:pt x="4116" y="5434"/>
                  </a:cubicBezTo>
                  <a:cubicBezTo>
                    <a:pt x="4119" y="5436"/>
                    <a:pt x="4123" y="5437"/>
                    <a:pt x="4126" y="5437"/>
                  </a:cubicBezTo>
                  <a:cubicBezTo>
                    <a:pt x="4146" y="5437"/>
                    <a:pt x="4157" y="5407"/>
                    <a:pt x="4135" y="5396"/>
                  </a:cubicBezTo>
                  <a:cubicBezTo>
                    <a:pt x="3975" y="5306"/>
                    <a:pt x="3821" y="5204"/>
                    <a:pt x="3674" y="5095"/>
                  </a:cubicBezTo>
                  <a:cubicBezTo>
                    <a:pt x="3367" y="4865"/>
                    <a:pt x="3079" y="4621"/>
                    <a:pt x="2804" y="4352"/>
                  </a:cubicBezTo>
                  <a:cubicBezTo>
                    <a:pt x="2656" y="4218"/>
                    <a:pt x="2516" y="4071"/>
                    <a:pt x="2381" y="3924"/>
                  </a:cubicBezTo>
                  <a:cubicBezTo>
                    <a:pt x="2240" y="3770"/>
                    <a:pt x="2106" y="3616"/>
                    <a:pt x="1972" y="3456"/>
                  </a:cubicBezTo>
                  <a:lnTo>
                    <a:pt x="1952" y="3431"/>
                  </a:lnTo>
                  <a:lnTo>
                    <a:pt x="1959" y="3437"/>
                  </a:lnTo>
                  <a:cubicBezTo>
                    <a:pt x="1696" y="3117"/>
                    <a:pt x="1453" y="2784"/>
                    <a:pt x="1229" y="2439"/>
                  </a:cubicBezTo>
                  <a:cubicBezTo>
                    <a:pt x="1018" y="2100"/>
                    <a:pt x="826" y="1754"/>
                    <a:pt x="660" y="1389"/>
                  </a:cubicBezTo>
                  <a:lnTo>
                    <a:pt x="637" y="1349"/>
                  </a:lnTo>
                  <a:lnTo>
                    <a:pt x="637" y="1349"/>
                  </a:lnTo>
                  <a:cubicBezTo>
                    <a:pt x="542" y="1141"/>
                    <a:pt x="460" y="932"/>
                    <a:pt x="391" y="717"/>
                  </a:cubicBezTo>
                  <a:cubicBezTo>
                    <a:pt x="359" y="608"/>
                    <a:pt x="327" y="499"/>
                    <a:pt x="295" y="397"/>
                  </a:cubicBezTo>
                  <a:cubicBezTo>
                    <a:pt x="269" y="288"/>
                    <a:pt x="244" y="186"/>
                    <a:pt x="224" y="83"/>
                  </a:cubicBezTo>
                  <a:cubicBezTo>
                    <a:pt x="212" y="51"/>
                    <a:pt x="192" y="26"/>
                    <a:pt x="167" y="13"/>
                  </a:cubicBezTo>
                  <a:cubicBezTo>
                    <a:pt x="154" y="7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903293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0"/>
          <p:cNvSpPr txBox="1">
            <a:spLocks noGrp="1"/>
          </p:cNvSpPr>
          <p:nvPr>
            <p:ph type="title" idx="2"/>
          </p:nvPr>
        </p:nvSpPr>
        <p:spPr>
          <a:xfrm>
            <a:off x="4250070" y="1030313"/>
            <a:ext cx="4662702" cy="3699342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I. ĐỌC – PHÂN TÍCH BÀI VIẾT THAM KHẢO</a:t>
            </a:r>
            <a:endParaRPr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2" name="Google Shape;3436;p50"/>
          <p:cNvGrpSpPr/>
          <p:nvPr/>
        </p:nvGrpSpPr>
        <p:grpSpPr>
          <a:xfrm>
            <a:off x="304800" y="1030313"/>
            <a:ext cx="4151586" cy="3317185"/>
            <a:chOff x="1939295" y="1311150"/>
            <a:chExt cx="1993416" cy="1321462"/>
          </a:xfrm>
        </p:grpSpPr>
        <p:sp>
          <p:nvSpPr>
            <p:cNvPr id="323" name="Google Shape;3437;p50"/>
            <p:cNvSpPr/>
            <p:nvPr/>
          </p:nvSpPr>
          <p:spPr>
            <a:xfrm>
              <a:off x="1949388" y="1317127"/>
              <a:ext cx="1966331" cy="1310898"/>
            </a:xfrm>
            <a:custGeom>
              <a:avLst/>
              <a:gdLst/>
              <a:ahLst/>
              <a:cxnLst/>
              <a:rect l="l" t="t" r="r" b="b"/>
              <a:pathLst>
                <a:path w="60004" h="40003" extrusionOk="0">
                  <a:moveTo>
                    <a:pt x="0" y="0"/>
                  </a:moveTo>
                  <a:lnTo>
                    <a:pt x="0" y="6970"/>
                  </a:lnTo>
                  <a:lnTo>
                    <a:pt x="0" y="40002"/>
                  </a:lnTo>
                  <a:lnTo>
                    <a:pt x="60003" y="40002"/>
                  </a:lnTo>
                  <a:lnTo>
                    <a:pt x="60003" y="7418"/>
                  </a:lnTo>
                  <a:lnTo>
                    <a:pt x="6000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438;p50"/>
            <p:cNvSpPr/>
            <p:nvPr/>
          </p:nvSpPr>
          <p:spPr>
            <a:xfrm>
              <a:off x="2957375" y="1736117"/>
              <a:ext cx="58200" cy="31328"/>
            </a:xfrm>
            <a:custGeom>
              <a:avLst/>
              <a:gdLst/>
              <a:ahLst/>
              <a:cxnLst/>
              <a:rect l="l" t="t" r="r" b="b"/>
              <a:pathLst>
                <a:path w="1776" h="956" extrusionOk="0">
                  <a:moveTo>
                    <a:pt x="1666" y="1"/>
                  </a:moveTo>
                  <a:cubicBezTo>
                    <a:pt x="1661" y="1"/>
                    <a:pt x="1656" y="1"/>
                    <a:pt x="1651" y="2"/>
                  </a:cubicBezTo>
                  <a:cubicBezTo>
                    <a:pt x="1223" y="27"/>
                    <a:pt x="685" y="200"/>
                    <a:pt x="288" y="399"/>
                  </a:cubicBezTo>
                  <a:cubicBezTo>
                    <a:pt x="1" y="528"/>
                    <a:pt x="185" y="955"/>
                    <a:pt x="442" y="955"/>
                  </a:cubicBezTo>
                  <a:cubicBezTo>
                    <a:pt x="477" y="955"/>
                    <a:pt x="514" y="948"/>
                    <a:pt x="551" y="930"/>
                  </a:cubicBezTo>
                  <a:cubicBezTo>
                    <a:pt x="947" y="744"/>
                    <a:pt x="1427" y="450"/>
                    <a:pt x="1722" y="136"/>
                  </a:cubicBezTo>
                  <a:cubicBezTo>
                    <a:pt x="1776" y="82"/>
                    <a:pt x="1734" y="1"/>
                    <a:pt x="166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439;p50"/>
            <p:cNvSpPr/>
            <p:nvPr/>
          </p:nvSpPr>
          <p:spPr>
            <a:xfrm>
              <a:off x="2992798" y="1778389"/>
              <a:ext cx="45976" cy="49057"/>
            </a:xfrm>
            <a:custGeom>
              <a:avLst/>
              <a:gdLst/>
              <a:ahLst/>
              <a:cxnLst/>
              <a:rect l="l" t="t" r="r" b="b"/>
              <a:pathLst>
                <a:path w="1403" h="1497" extrusionOk="0">
                  <a:moveTo>
                    <a:pt x="1293" y="0"/>
                  </a:moveTo>
                  <a:cubicBezTo>
                    <a:pt x="1279" y="0"/>
                    <a:pt x="1264" y="4"/>
                    <a:pt x="1249" y="11"/>
                  </a:cubicBezTo>
                  <a:cubicBezTo>
                    <a:pt x="1031" y="133"/>
                    <a:pt x="826" y="274"/>
                    <a:pt x="641" y="440"/>
                  </a:cubicBezTo>
                  <a:cubicBezTo>
                    <a:pt x="449" y="606"/>
                    <a:pt x="276" y="786"/>
                    <a:pt x="116" y="984"/>
                  </a:cubicBezTo>
                  <a:cubicBezTo>
                    <a:pt x="1" y="1118"/>
                    <a:pt x="58" y="1298"/>
                    <a:pt x="180" y="1400"/>
                  </a:cubicBezTo>
                  <a:cubicBezTo>
                    <a:pt x="238" y="1451"/>
                    <a:pt x="314" y="1490"/>
                    <a:pt x="391" y="1496"/>
                  </a:cubicBezTo>
                  <a:cubicBezTo>
                    <a:pt x="474" y="1496"/>
                    <a:pt x="551" y="1464"/>
                    <a:pt x="602" y="1400"/>
                  </a:cubicBezTo>
                  <a:cubicBezTo>
                    <a:pt x="769" y="1208"/>
                    <a:pt x="916" y="1010"/>
                    <a:pt x="1050" y="792"/>
                  </a:cubicBezTo>
                  <a:cubicBezTo>
                    <a:pt x="1185" y="581"/>
                    <a:pt x="1294" y="357"/>
                    <a:pt x="1377" y="126"/>
                  </a:cubicBezTo>
                  <a:cubicBezTo>
                    <a:pt x="1403" y="59"/>
                    <a:pt x="1353" y="0"/>
                    <a:pt x="1293" y="0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440;p50"/>
            <p:cNvSpPr/>
            <p:nvPr/>
          </p:nvSpPr>
          <p:spPr>
            <a:xfrm>
              <a:off x="3053323" y="1796577"/>
              <a:ext cx="30968" cy="57085"/>
            </a:xfrm>
            <a:custGeom>
              <a:avLst/>
              <a:gdLst/>
              <a:ahLst/>
              <a:cxnLst/>
              <a:rect l="l" t="t" r="r" b="b"/>
              <a:pathLst>
                <a:path w="945" h="1742" extrusionOk="0">
                  <a:moveTo>
                    <a:pt x="837" y="0"/>
                  </a:moveTo>
                  <a:cubicBezTo>
                    <a:pt x="813" y="0"/>
                    <a:pt x="789" y="10"/>
                    <a:pt x="771" y="32"/>
                  </a:cubicBezTo>
                  <a:cubicBezTo>
                    <a:pt x="464" y="384"/>
                    <a:pt x="215" y="915"/>
                    <a:pt x="74" y="1357"/>
                  </a:cubicBezTo>
                  <a:cubicBezTo>
                    <a:pt x="0" y="1574"/>
                    <a:pt x="220" y="1741"/>
                    <a:pt x="418" y="1741"/>
                  </a:cubicBezTo>
                  <a:cubicBezTo>
                    <a:pt x="530" y="1741"/>
                    <a:pt x="634" y="1689"/>
                    <a:pt x="675" y="1562"/>
                  </a:cubicBezTo>
                  <a:cubicBezTo>
                    <a:pt x="759" y="1325"/>
                    <a:pt x="829" y="1082"/>
                    <a:pt x="874" y="832"/>
                  </a:cubicBezTo>
                  <a:cubicBezTo>
                    <a:pt x="925" y="589"/>
                    <a:pt x="944" y="339"/>
                    <a:pt x="931" y="90"/>
                  </a:cubicBezTo>
                  <a:cubicBezTo>
                    <a:pt x="927" y="35"/>
                    <a:pt x="882" y="0"/>
                    <a:pt x="837" y="0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441;p50"/>
            <p:cNvSpPr/>
            <p:nvPr/>
          </p:nvSpPr>
          <p:spPr>
            <a:xfrm>
              <a:off x="3118240" y="1803950"/>
              <a:ext cx="21825" cy="54595"/>
            </a:xfrm>
            <a:custGeom>
              <a:avLst/>
              <a:gdLst/>
              <a:ahLst/>
              <a:cxnLst/>
              <a:rect l="l" t="t" r="r" b="b"/>
              <a:pathLst>
                <a:path w="666" h="1666" extrusionOk="0">
                  <a:moveTo>
                    <a:pt x="306" y="1"/>
                  </a:moveTo>
                  <a:cubicBezTo>
                    <a:pt x="270" y="1"/>
                    <a:pt x="234" y="20"/>
                    <a:pt x="218" y="57"/>
                  </a:cubicBezTo>
                  <a:cubicBezTo>
                    <a:pt x="51" y="454"/>
                    <a:pt x="0" y="998"/>
                    <a:pt x="26" y="1420"/>
                  </a:cubicBezTo>
                  <a:cubicBezTo>
                    <a:pt x="32" y="1587"/>
                    <a:pt x="183" y="1666"/>
                    <a:pt x="336" y="1666"/>
                  </a:cubicBezTo>
                  <a:cubicBezTo>
                    <a:pt x="500" y="1666"/>
                    <a:pt x="666" y="1576"/>
                    <a:pt x="659" y="1407"/>
                  </a:cubicBezTo>
                  <a:cubicBezTo>
                    <a:pt x="653" y="985"/>
                    <a:pt x="576" y="434"/>
                    <a:pt x="391" y="50"/>
                  </a:cubicBezTo>
                  <a:cubicBezTo>
                    <a:pt x="372" y="17"/>
                    <a:pt x="339" y="1"/>
                    <a:pt x="306" y="1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442;p50"/>
            <p:cNvSpPr/>
            <p:nvPr/>
          </p:nvSpPr>
          <p:spPr>
            <a:xfrm>
              <a:off x="3176536" y="1796282"/>
              <a:ext cx="32967" cy="56135"/>
            </a:xfrm>
            <a:custGeom>
              <a:avLst/>
              <a:gdLst/>
              <a:ahLst/>
              <a:cxnLst/>
              <a:rect l="l" t="t" r="r" b="b"/>
              <a:pathLst>
                <a:path w="1006" h="1713" extrusionOk="0">
                  <a:moveTo>
                    <a:pt x="101" y="1"/>
                  </a:moveTo>
                  <a:cubicBezTo>
                    <a:pt x="53" y="1"/>
                    <a:pt x="7" y="37"/>
                    <a:pt x="7" y="92"/>
                  </a:cubicBezTo>
                  <a:cubicBezTo>
                    <a:pt x="0" y="540"/>
                    <a:pt x="167" y="1116"/>
                    <a:pt x="352" y="1539"/>
                  </a:cubicBezTo>
                  <a:cubicBezTo>
                    <a:pt x="403" y="1648"/>
                    <a:pt x="508" y="1712"/>
                    <a:pt x="618" y="1712"/>
                  </a:cubicBezTo>
                  <a:cubicBezTo>
                    <a:pt x="662" y="1712"/>
                    <a:pt x="707" y="1702"/>
                    <a:pt x="749" y="1680"/>
                  </a:cubicBezTo>
                  <a:cubicBezTo>
                    <a:pt x="896" y="1616"/>
                    <a:pt x="1005" y="1475"/>
                    <a:pt x="941" y="1308"/>
                  </a:cubicBezTo>
                  <a:cubicBezTo>
                    <a:pt x="775" y="880"/>
                    <a:pt x="487" y="348"/>
                    <a:pt x="167" y="28"/>
                  </a:cubicBezTo>
                  <a:cubicBezTo>
                    <a:pt x="148" y="9"/>
                    <a:pt x="124" y="1"/>
                    <a:pt x="101" y="1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443;p50"/>
            <p:cNvSpPr/>
            <p:nvPr/>
          </p:nvSpPr>
          <p:spPr>
            <a:xfrm>
              <a:off x="3217564" y="1766527"/>
              <a:ext cx="43945" cy="43355"/>
            </a:xfrm>
            <a:custGeom>
              <a:avLst/>
              <a:gdLst/>
              <a:ahLst/>
              <a:cxnLst/>
              <a:rect l="l" t="t" r="r" b="b"/>
              <a:pathLst>
                <a:path w="1341" h="1323" extrusionOk="0">
                  <a:moveTo>
                    <a:pt x="102" y="0"/>
                  </a:moveTo>
                  <a:cubicBezTo>
                    <a:pt x="46" y="0"/>
                    <a:pt x="1" y="59"/>
                    <a:pt x="22" y="117"/>
                  </a:cubicBezTo>
                  <a:cubicBezTo>
                    <a:pt x="169" y="508"/>
                    <a:pt x="502" y="949"/>
                    <a:pt x="803" y="1250"/>
                  </a:cubicBezTo>
                  <a:cubicBezTo>
                    <a:pt x="855" y="1299"/>
                    <a:pt x="923" y="1323"/>
                    <a:pt x="991" y="1323"/>
                  </a:cubicBezTo>
                  <a:cubicBezTo>
                    <a:pt x="1065" y="1323"/>
                    <a:pt x="1140" y="1294"/>
                    <a:pt x="1193" y="1237"/>
                  </a:cubicBezTo>
                  <a:cubicBezTo>
                    <a:pt x="1296" y="1128"/>
                    <a:pt x="1341" y="968"/>
                    <a:pt x="1232" y="847"/>
                  </a:cubicBezTo>
                  <a:cubicBezTo>
                    <a:pt x="944" y="533"/>
                    <a:pt x="515" y="175"/>
                    <a:pt x="137" y="8"/>
                  </a:cubicBezTo>
                  <a:cubicBezTo>
                    <a:pt x="125" y="3"/>
                    <a:pt x="113" y="0"/>
                    <a:pt x="102" y="0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444;p50"/>
            <p:cNvSpPr/>
            <p:nvPr/>
          </p:nvSpPr>
          <p:spPr>
            <a:xfrm>
              <a:off x="3245188" y="1728613"/>
              <a:ext cx="57642" cy="32082"/>
            </a:xfrm>
            <a:custGeom>
              <a:avLst/>
              <a:gdLst/>
              <a:ahLst/>
              <a:cxnLst/>
              <a:rect l="l" t="t" r="r" b="b"/>
              <a:pathLst>
                <a:path w="1759" h="979" extrusionOk="0">
                  <a:moveTo>
                    <a:pt x="113" y="0"/>
                  </a:moveTo>
                  <a:cubicBezTo>
                    <a:pt x="35" y="0"/>
                    <a:pt x="0" y="98"/>
                    <a:pt x="56" y="154"/>
                  </a:cubicBezTo>
                  <a:cubicBezTo>
                    <a:pt x="370" y="480"/>
                    <a:pt x="882" y="781"/>
                    <a:pt x="1310" y="961"/>
                  </a:cubicBezTo>
                  <a:cubicBezTo>
                    <a:pt x="1343" y="973"/>
                    <a:pt x="1378" y="979"/>
                    <a:pt x="1412" y="979"/>
                  </a:cubicBezTo>
                  <a:cubicBezTo>
                    <a:pt x="1535" y="979"/>
                    <a:pt x="1654" y="901"/>
                    <a:pt x="1694" y="775"/>
                  </a:cubicBezTo>
                  <a:cubicBezTo>
                    <a:pt x="1758" y="621"/>
                    <a:pt x="1739" y="442"/>
                    <a:pt x="1573" y="372"/>
                  </a:cubicBezTo>
                  <a:cubicBezTo>
                    <a:pt x="1150" y="180"/>
                    <a:pt x="574" y="7"/>
                    <a:pt x="120" y="0"/>
                  </a:cubicBezTo>
                  <a:cubicBezTo>
                    <a:pt x="117" y="0"/>
                    <a:pt x="115" y="0"/>
                    <a:pt x="113" y="0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445;p50"/>
            <p:cNvSpPr/>
            <p:nvPr/>
          </p:nvSpPr>
          <p:spPr>
            <a:xfrm>
              <a:off x="3247220" y="1659797"/>
              <a:ext cx="63902" cy="24807"/>
            </a:xfrm>
            <a:custGeom>
              <a:avLst/>
              <a:gdLst/>
              <a:ahLst/>
              <a:cxnLst/>
              <a:rect l="l" t="t" r="r" b="b"/>
              <a:pathLst>
                <a:path w="1950" h="757" extrusionOk="0">
                  <a:moveTo>
                    <a:pt x="1533" y="0"/>
                  </a:moveTo>
                  <a:cubicBezTo>
                    <a:pt x="1514" y="0"/>
                    <a:pt x="1493" y="2"/>
                    <a:pt x="1472" y="8"/>
                  </a:cubicBezTo>
                  <a:cubicBezTo>
                    <a:pt x="1024" y="97"/>
                    <a:pt x="455" y="302"/>
                    <a:pt x="77" y="558"/>
                  </a:cubicBezTo>
                  <a:cubicBezTo>
                    <a:pt x="0" y="596"/>
                    <a:pt x="26" y="718"/>
                    <a:pt x="116" y="718"/>
                  </a:cubicBezTo>
                  <a:cubicBezTo>
                    <a:pt x="270" y="744"/>
                    <a:pt x="440" y="756"/>
                    <a:pt x="616" y="756"/>
                  </a:cubicBezTo>
                  <a:cubicBezTo>
                    <a:pt x="952" y="756"/>
                    <a:pt x="1306" y="713"/>
                    <a:pt x="1600" y="641"/>
                  </a:cubicBezTo>
                  <a:cubicBezTo>
                    <a:pt x="1949" y="569"/>
                    <a:pt x="1835" y="0"/>
                    <a:pt x="1533" y="0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446;p50"/>
            <p:cNvSpPr/>
            <p:nvPr/>
          </p:nvSpPr>
          <p:spPr>
            <a:xfrm>
              <a:off x="3238045" y="1613396"/>
              <a:ext cx="58494" cy="34081"/>
            </a:xfrm>
            <a:custGeom>
              <a:avLst/>
              <a:gdLst/>
              <a:ahLst/>
              <a:cxnLst/>
              <a:rect l="l" t="t" r="r" b="b"/>
              <a:pathLst>
                <a:path w="1785" h="1040" extrusionOk="0">
                  <a:moveTo>
                    <a:pt x="1334" y="1"/>
                  </a:moveTo>
                  <a:cubicBezTo>
                    <a:pt x="1300" y="1"/>
                    <a:pt x="1264" y="9"/>
                    <a:pt x="1228" y="28"/>
                  </a:cubicBezTo>
                  <a:cubicBezTo>
                    <a:pt x="831" y="227"/>
                    <a:pt x="351" y="553"/>
                    <a:pt x="56" y="892"/>
                  </a:cubicBezTo>
                  <a:cubicBezTo>
                    <a:pt x="1" y="948"/>
                    <a:pt x="41" y="1040"/>
                    <a:pt x="119" y="1040"/>
                  </a:cubicBezTo>
                  <a:cubicBezTo>
                    <a:pt x="121" y="1040"/>
                    <a:pt x="124" y="1040"/>
                    <a:pt x="127" y="1040"/>
                  </a:cubicBezTo>
                  <a:cubicBezTo>
                    <a:pt x="562" y="1014"/>
                    <a:pt x="1093" y="828"/>
                    <a:pt x="1496" y="617"/>
                  </a:cubicBezTo>
                  <a:cubicBezTo>
                    <a:pt x="1784" y="476"/>
                    <a:pt x="1594" y="1"/>
                    <a:pt x="1334" y="1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447;p50"/>
            <p:cNvSpPr/>
            <p:nvPr/>
          </p:nvSpPr>
          <p:spPr>
            <a:xfrm>
              <a:off x="3216646" y="1556213"/>
              <a:ext cx="43387" cy="51154"/>
            </a:xfrm>
            <a:custGeom>
              <a:avLst/>
              <a:gdLst/>
              <a:ahLst/>
              <a:cxnLst/>
              <a:rect l="l" t="t" r="r" b="b"/>
              <a:pathLst>
                <a:path w="1324" h="1561" extrusionOk="0">
                  <a:moveTo>
                    <a:pt x="901" y="0"/>
                  </a:moveTo>
                  <a:cubicBezTo>
                    <a:pt x="825" y="0"/>
                    <a:pt x="748" y="39"/>
                    <a:pt x="703" y="109"/>
                  </a:cubicBezTo>
                  <a:cubicBezTo>
                    <a:pt x="549" y="314"/>
                    <a:pt x="415" y="525"/>
                    <a:pt x="300" y="749"/>
                  </a:cubicBezTo>
                  <a:cubicBezTo>
                    <a:pt x="178" y="967"/>
                    <a:pt x="89" y="1204"/>
                    <a:pt x="25" y="1440"/>
                  </a:cubicBezTo>
                  <a:cubicBezTo>
                    <a:pt x="0" y="1504"/>
                    <a:pt x="50" y="1560"/>
                    <a:pt x="107" y="1560"/>
                  </a:cubicBezTo>
                  <a:cubicBezTo>
                    <a:pt x="124" y="1560"/>
                    <a:pt x="142" y="1555"/>
                    <a:pt x="159" y="1543"/>
                  </a:cubicBezTo>
                  <a:cubicBezTo>
                    <a:pt x="370" y="1408"/>
                    <a:pt x="562" y="1248"/>
                    <a:pt x="735" y="1069"/>
                  </a:cubicBezTo>
                  <a:cubicBezTo>
                    <a:pt x="908" y="890"/>
                    <a:pt x="1074" y="698"/>
                    <a:pt x="1215" y="493"/>
                  </a:cubicBezTo>
                  <a:cubicBezTo>
                    <a:pt x="1324" y="346"/>
                    <a:pt x="1247" y="173"/>
                    <a:pt x="1119" y="77"/>
                  </a:cubicBezTo>
                  <a:cubicBezTo>
                    <a:pt x="1055" y="32"/>
                    <a:pt x="978" y="0"/>
                    <a:pt x="90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448;p50"/>
            <p:cNvSpPr/>
            <p:nvPr/>
          </p:nvSpPr>
          <p:spPr>
            <a:xfrm>
              <a:off x="3170671" y="1526950"/>
              <a:ext cx="30902" cy="57053"/>
            </a:xfrm>
            <a:custGeom>
              <a:avLst/>
              <a:gdLst/>
              <a:ahLst/>
              <a:cxnLst/>
              <a:rect l="l" t="t" r="r" b="b"/>
              <a:pathLst>
                <a:path w="943" h="1741" extrusionOk="0">
                  <a:moveTo>
                    <a:pt x="526" y="1"/>
                  </a:moveTo>
                  <a:cubicBezTo>
                    <a:pt x="415" y="1"/>
                    <a:pt x="310" y="54"/>
                    <a:pt x="269" y="183"/>
                  </a:cubicBezTo>
                  <a:cubicBezTo>
                    <a:pt x="179" y="420"/>
                    <a:pt x="115" y="663"/>
                    <a:pt x="71" y="906"/>
                  </a:cubicBezTo>
                  <a:cubicBezTo>
                    <a:pt x="19" y="1156"/>
                    <a:pt x="0" y="1405"/>
                    <a:pt x="13" y="1655"/>
                  </a:cubicBezTo>
                  <a:cubicBezTo>
                    <a:pt x="17" y="1706"/>
                    <a:pt x="61" y="1740"/>
                    <a:pt x="107" y="1740"/>
                  </a:cubicBezTo>
                  <a:cubicBezTo>
                    <a:pt x="130" y="1740"/>
                    <a:pt x="154" y="1732"/>
                    <a:pt x="173" y="1713"/>
                  </a:cubicBezTo>
                  <a:cubicBezTo>
                    <a:pt x="480" y="1361"/>
                    <a:pt x="723" y="829"/>
                    <a:pt x="864" y="388"/>
                  </a:cubicBezTo>
                  <a:cubicBezTo>
                    <a:pt x="942" y="171"/>
                    <a:pt x="723" y="1"/>
                    <a:pt x="52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449;p50"/>
            <p:cNvSpPr/>
            <p:nvPr/>
          </p:nvSpPr>
          <p:spPr>
            <a:xfrm>
              <a:off x="3114012" y="1521838"/>
              <a:ext cx="22087" cy="59248"/>
            </a:xfrm>
            <a:custGeom>
              <a:avLst/>
              <a:gdLst/>
              <a:ahLst/>
              <a:cxnLst/>
              <a:rect l="l" t="t" r="r" b="b"/>
              <a:pathLst>
                <a:path w="674" h="1808" extrusionOk="0">
                  <a:moveTo>
                    <a:pt x="331" y="1"/>
                  </a:moveTo>
                  <a:cubicBezTo>
                    <a:pt x="167" y="1"/>
                    <a:pt x="1" y="99"/>
                    <a:pt x="8" y="281"/>
                  </a:cubicBezTo>
                  <a:cubicBezTo>
                    <a:pt x="14" y="742"/>
                    <a:pt x="97" y="1337"/>
                    <a:pt x="289" y="1753"/>
                  </a:cubicBezTo>
                  <a:cubicBezTo>
                    <a:pt x="308" y="1790"/>
                    <a:pt x="342" y="1808"/>
                    <a:pt x="376" y="1808"/>
                  </a:cubicBezTo>
                  <a:cubicBezTo>
                    <a:pt x="413" y="1808"/>
                    <a:pt x="449" y="1787"/>
                    <a:pt x="462" y="1747"/>
                  </a:cubicBezTo>
                  <a:cubicBezTo>
                    <a:pt x="628" y="1318"/>
                    <a:pt x="673" y="729"/>
                    <a:pt x="641" y="269"/>
                  </a:cubicBezTo>
                  <a:cubicBezTo>
                    <a:pt x="635" y="86"/>
                    <a:pt x="484" y="1"/>
                    <a:pt x="33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450;p50"/>
            <p:cNvSpPr/>
            <p:nvPr/>
          </p:nvSpPr>
          <p:spPr>
            <a:xfrm>
              <a:off x="3048605" y="1533111"/>
              <a:ext cx="32967" cy="55971"/>
            </a:xfrm>
            <a:custGeom>
              <a:avLst/>
              <a:gdLst/>
              <a:ahLst/>
              <a:cxnLst/>
              <a:rect l="l" t="t" r="r" b="b"/>
              <a:pathLst>
                <a:path w="1006" h="1708" extrusionOk="0">
                  <a:moveTo>
                    <a:pt x="390" y="1"/>
                  </a:moveTo>
                  <a:cubicBezTo>
                    <a:pt x="345" y="1"/>
                    <a:pt x="299" y="11"/>
                    <a:pt x="256" y="33"/>
                  </a:cubicBezTo>
                  <a:cubicBezTo>
                    <a:pt x="109" y="91"/>
                    <a:pt x="0" y="238"/>
                    <a:pt x="64" y="405"/>
                  </a:cubicBezTo>
                  <a:cubicBezTo>
                    <a:pt x="237" y="833"/>
                    <a:pt x="519" y="1365"/>
                    <a:pt x="839" y="1685"/>
                  </a:cubicBezTo>
                  <a:cubicBezTo>
                    <a:pt x="859" y="1701"/>
                    <a:pt x="881" y="1708"/>
                    <a:pt x="903" y="1708"/>
                  </a:cubicBezTo>
                  <a:cubicBezTo>
                    <a:pt x="951" y="1708"/>
                    <a:pt x="994" y="1673"/>
                    <a:pt x="999" y="1621"/>
                  </a:cubicBezTo>
                  <a:cubicBezTo>
                    <a:pt x="1005" y="1166"/>
                    <a:pt x="839" y="590"/>
                    <a:pt x="653" y="168"/>
                  </a:cubicBezTo>
                  <a:cubicBezTo>
                    <a:pt x="608" y="63"/>
                    <a:pt x="501" y="1"/>
                    <a:pt x="39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451;p50"/>
            <p:cNvSpPr/>
            <p:nvPr/>
          </p:nvSpPr>
          <p:spPr>
            <a:xfrm>
              <a:off x="2991324" y="1564012"/>
              <a:ext cx="47910" cy="47025"/>
            </a:xfrm>
            <a:custGeom>
              <a:avLst/>
              <a:gdLst/>
              <a:ahLst/>
              <a:cxnLst/>
              <a:rect l="l" t="t" r="r" b="b"/>
              <a:pathLst>
                <a:path w="1462" h="1435" extrusionOk="0">
                  <a:moveTo>
                    <a:pt x="392" y="1"/>
                  </a:moveTo>
                  <a:cubicBezTo>
                    <a:pt x="310" y="1"/>
                    <a:pt x="228" y="34"/>
                    <a:pt x="167" y="102"/>
                  </a:cubicBezTo>
                  <a:cubicBezTo>
                    <a:pt x="52" y="210"/>
                    <a:pt x="1" y="390"/>
                    <a:pt x="129" y="518"/>
                  </a:cubicBezTo>
                  <a:cubicBezTo>
                    <a:pt x="436" y="857"/>
                    <a:pt x="897" y="1241"/>
                    <a:pt x="1313" y="1426"/>
                  </a:cubicBezTo>
                  <a:cubicBezTo>
                    <a:pt x="1326" y="1432"/>
                    <a:pt x="1339" y="1434"/>
                    <a:pt x="1352" y="1434"/>
                  </a:cubicBezTo>
                  <a:cubicBezTo>
                    <a:pt x="1413" y="1434"/>
                    <a:pt x="1461" y="1375"/>
                    <a:pt x="1435" y="1311"/>
                  </a:cubicBezTo>
                  <a:cubicBezTo>
                    <a:pt x="1281" y="889"/>
                    <a:pt x="916" y="409"/>
                    <a:pt x="596" y="82"/>
                  </a:cubicBezTo>
                  <a:cubicBezTo>
                    <a:pt x="539" y="28"/>
                    <a:pt x="465" y="1"/>
                    <a:pt x="39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452;p50"/>
            <p:cNvSpPr/>
            <p:nvPr/>
          </p:nvSpPr>
          <p:spPr>
            <a:xfrm>
              <a:off x="2956949" y="1620343"/>
              <a:ext cx="57905" cy="32180"/>
            </a:xfrm>
            <a:custGeom>
              <a:avLst/>
              <a:gdLst/>
              <a:ahLst/>
              <a:cxnLst/>
              <a:rect l="l" t="t" r="r" b="b"/>
              <a:pathLst>
                <a:path w="1767" h="982" extrusionOk="0">
                  <a:moveTo>
                    <a:pt x="347" y="0"/>
                  </a:moveTo>
                  <a:cubicBezTo>
                    <a:pt x="222" y="0"/>
                    <a:pt x="104" y="82"/>
                    <a:pt x="64" y="207"/>
                  </a:cubicBezTo>
                  <a:cubicBezTo>
                    <a:pt x="0" y="354"/>
                    <a:pt x="26" y="540"/>
                    <a:pt x="186" y="610"/>
                  </a:cubicBezTo>
                  <a:cubicBezTo>
                    <a:pt x="608" y="796"/>
                    <a:pt x="1184" y="968"/>
                    <a:pt x="1639" y="981"/>
                  </a:cubicBezTo>
                  <a:cubicBezTo>
                    <a:pt x="1722" y="981"/>
                    <a:pt x="1767" y="879"/>
                    <a:pt x="1703" y="828"/>
                  </a:cubicBezTo>
                  <a:cubicBezTo>
                    <a:pt x="1396" y="501"/>
                    <a:pt x="877" y="200"/>
                    <a:pt x="455" y="21"/>
                  </a:cubicBezTo>
                  <a:cubicBezTo>
                    <a:pt x="419" y="7"/>
                    <a:pt x="383" y="0"/>
                    <a:pt x="34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453;p50"/>
            <p:cNvSpPr/>
            <p:nvPr/>
          </p:nvSpPr>
          <p:spPr>
            <a:xfrm>
              <a:off x="2938827" y="1684112"/>
              <a:ext cx="63246" cy="21464"/>
            </a:xfrm>
            <a:custGeom>
              <a:avLst/>
              <a:gdLst/>
              <a:ahLst/>
              <a:cxnLst/>
              <a:rect l="l" t="t" r="r" b="b"/>
              <a:pathLst>
                <a:path w="1930" h="655" extrusionOk="0">
                  <a:moveTo>
                    <a:pt x="490" y="0"/>
                  </a:moveTo>
                  <a:cubicBezTo>
                    <a:pt x="451" y="0"/>
                    <a:pt x="412" y="1"/>
                    <a:pt x="374" y="2"/>
                  </a:cubicBezTo>
                  <a:cubicBezTo>
                    <a:pt x="0" y="8"/>
                    <a:pt x="22" y="655"/>
                    <a:pt x="370" y="655"/>
                  </a:cubicBezTo>
                  <a:cubicBezTo>
                    <a:pt x="374" y="655"/>
                    <a:pt x="377" y="655"/>
                    <a:pt x="380" y="654"/>
                  </a:cubicBezTo>
                  <a:cubicBezTo>
                    <a:pt x="835" y="648"/>
                    <a:pt x="1430" y="558"/>
                    <a:pt x="1853" y="386"/>
                  </a:cubicBezTo>
                  <a:cubicBezTo>
                    <a:pt x="1929" y="354"/>
                    <a:pt x="1923" y="245"/>
                    <a:pt x="1846" y="219"/>
                  </a:cubicBezTo>
                  <a:cubicBezTo>
                    <a:pt x="1458" y="66"/>
                    <a:pt x="931" y="0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54;p50"/>
            <p:cNvSpPr/>
            <p:nvPr/>
          </p:nvSpPr>
          <p:spPr>
            <a:xfrm>
              <a:off x="3011673" y="1588687"/>
              <a:ext cx="230340" cy="206222"/>
            </a:xfrm>
            <a:custGeom>
              <a:avLst/>
              <a:gdLst/>
              <a:ahLst/>
              <a:cxnLst/>
              <a:rect l="l" t="t" r="r" b="b"/>
              <a:pathLst>
                <a:path w="7029" h="6293" extrusionOk="0">
                  <a:moveTo>
                    <a:pt x="3565" y="1"/>
                  </a:moveTo>
                  <a:cubicBezTo>
                    <a:pt x="3462" y="1"/>
                    <a:pt x="3357" y="5"/>
                    <a:pt x="3252" y="14"/>
                  </a:cubicBezTo>
                  <a:cubicBezTo>
                    <a:pt x="1390" y="168"/>
                    <a:pt x="1" y="1698"/>
                    <a:pt x="148" y="3432"/>
                  </a:cubicBezTo>
                  <a:cubicBezTo>
                    <a:pt x="287" y="5065"/>
                    <a:pt x="1747" y="6293"/>
                    <a:pt x="3474" y="6293"/>
                  </a:cubicBezTo>
                  <a:cubicBezTo>
                    <a:pt x="3574" y="6293"/>
                    <a:pt x="3675" y="6289"/>
                    <a:pt x="3777" y="6280"/>
                  </a:cubicBezTo>
                  <a:cubicBezTo>
                    <a:pt x="5639" y="6120"/>
                    <a:pt x="7028" y="4590"/>
                    <a:pt x="6881" y="2862"/>
                  </a:cubicBezTo>
                  <a:cubicBezTo>
                    <a:pt x="6742" y="1232"/>
                    <a:pt x="5288" y="1"/>
                    <a:pt x="3565" y="1"/>
                  </a:cubicBezTo>
                  <a:close/>
                </a:path>
              </a:pathLst>
            </a:custGeom>
            <a:solidFill>
              <a:srgbClr val="BE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55;p50"/>
            <p:cNvSpPr/>
            <p:nvPr/>
          </p:nvSpPr>
          <p:spPr>
            <a:xfrm>
              <a:off x="2952164" y="1728318"/>
              <a:ext cx="58134" cy="31230"/>
            </a:xfrm>
            <a:custGeom>
              <a:avLst/>
              <a:gdLst/>
              <a:ahLst/>
              <a:cxnLst/>
              <a:rect l="l" t="t" r="r" b="b"/>
              <a:pathLst>
                <a:path w="1774" h="953" extrusionOk="0">
                  <a:moveTo>
                    <a:pt x="1670" y="1"/>
                  </a:moveTo>
                  <a:cubicBezTo>
                    <a:pt x="1664" y="1"/>
                    <a:pt x="1657" y="1"/>
                    <a:pt x="1650" y="3"/>
                  </a:cubicBezTo>
                  <a:cubicBezTo>
                    <a:pt x="1222" y="29"/>
                    <a:pt x="684" y="201"/>
                    <a:pt x="287" y="393"/>
                  </a:cubicBezTo>
                  <a:cubicBezTo>
                    <a:pt x="1" y="523"/>
                    <a:pt x="182" y="952"/>
                    <a:pt x="438" y="952"/>
                  </a:cubicBezTo>
                  <a:cubicBezTo>
                    <a:pt x="474" y="952"/>
                    <a:pt x="512" y="944"/>
                    <a:pt x="550" y="925"/>
                  </a:cubicBezTo>
                  <a:cubicBezTo>
                    <a:pt x="946" y="746"/>
                    <a:pt x="1426" y="445"/>
                    <a:pt x="1721" y="137"/>
                  </a:cubicBezTo>
                  <a:cubicBezTo>
                    <a:pt x="1773" y="85"/>
                    <a:pt x="1735" y="1"/>
                    <a:pt x="16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56;p50"/>
            <p:cNvSpPr/>
            <p:nvPr/>
          </p:nvSpPr>
          <p:spPr>
            <a:xfrm>
              <a:off x="2987555" y="1770558"/>
              <a:ext cx="45976" cy="48926"/>
            </a:xfrm>
            <a:custGeom>
              <a:avLst/>
              <a:gdLst/>
              <a:ahLst/>
              <a:cxnLst/>
              <a:rect l="l" t="t" r="r" b="b"/>
              <a:pathLst>
                <a:path w="1403" h="1493" extrusionOk="0">
                  <a:moveTo>
                    <a:pt x="1296" y="0"/>
                  </a:moveTo>
                  <a:cubicBezTo>
                    <a:pt x="1281" y="0"/>
                    <a:pt x="1265" y="4"/>
                    <a:pt x="1249" y="13"/>
                  </a:cubicBezTo>
                  <a:cubicBezTo>
                    <a:pt x="1031" y="129"/>
                    <a:pt x="826" y="276"/>
                    <a:pt x="641" y="442"/>
                  </a:cubicBezTo>
                  <a:cubicBezTo>
                    <a:pt x="449" y="602"/>
                    <a:pt x="276" y="788"/>
                    <a:pt x="116" y="980"/>
                  </a:cubicBezTo>
                  <a:cubicBezTo>
                    <a:pt x="1" y="1121"/>
                    <a:pt x="58" y="1293"/>
                    <a:pt x="180" y="1402"/>
                  </a:cubicBezTo>
                  <a:cubicBezTo>
                    <a:pt x="238" y="1453"/>
                    <a:pt x="314" y="1485"/>
                    <a:pt x="391" y="1492"/>
                  </a:cubicBezTo>
                  <a:cubicBezTo>
                    <a:pt x="397" y="1492"/>
                    <a:pt x="403" y="1493"/>
                    <a:pt x="409" y="1493"/>
                  </a:cubicBezTo>
                  <a:cubicBezTo>
                    <a:pt x="485" y="1493"/>
                    <a:pt x="555" y="1456"/>
                    <a:pt x="602" y="1402"/>
                  </a:cubicBezTo>
                  <a:cubicBezTo>
                    <a:pt x="769" y="1210"/>
                    <a:pt x="916" y="1005"/>
                    <a:pt x="1050" y="794"/>
                  </a:cubicBezTo>
                  <a:cubicBezTo>
                    <a:pt x="1185" y="583"/>
                    <a:pt x="1294" y="359"/>
                    <a:pt x="1377" y="122"/>
                  </a:cubicBezTo>
                  <a:cubicBezTo>
                    <a:pt x="1402" y="61"/>
                    <a:pt x="1355" y="0"/>
                    <a:pt x="1296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57;p50"/>
            <p:cNvSpPr/>
            <p:nvPr/>
          </p:nvSpPr>
          <p:spPr>
            <a:xfrm>
              <a:off x="3048080" y="1788745"/>
              <a:ext cx="30968" cy="57151"/>
            </a:xfrm>
            <a:custGeom>
              <a:avLst/>
              <a:gdLst/>
              <a:ahLst/>
              <a:cxnLst/>
              <a:rect l="l" t="t" r="r" b="b"/>
              <a:pathLst>
                <a:path w="945" h="1744" extrusionOk="0">
                  <a:moveTo>
                    <a:pt x="840" y="1"/>
                  </a:moveTo>
                  <a:cubicBezTo>
                    <a:pt x="815" y="1"/>
                    <a:pt x="790" y="11"/>
                    <a:pt x="771" y="34"/>
                  </a:cubicBezTo>
                  <a:cubicBezTo>
                    <a:pt x="464" y="380"/>
                    <a:pt x="215" y="911"/>
                    <a:pt x="74" y="1359"/>
                  </a:cubicBezTo>
                  <a:cubicBezTo>
                    <a:pt x="0" y="1576"/>
                    <a:pt x="220" y="1744"/>
                    <a:pt x="418" y="1744"/>
                  </a:cubicBezTo>
                  <a:cubicBezTo>
                    <a:pt x="530" y="1744"/>
                    <a:pt x="634" y="1691"/>
                    <a:pt x="675" y="1564"/>
                  </a:cubicBezTo>
                  <a:cubicBezTo>
                    <a:pt x="759" y="1327"/>
                    <a:pt x="829" y="1084"/>
                    <a:pt x="874" y="834"/>
                  </a:cubicBezTo>
                  <a:cubicBezTo>
                    <a:pt x="925" y="591"/>
                    <a:pt x="944" y="342"/>
                    <a:pt x="931" y="92"/>
                  </a:cubicBezTo>
                  <a:cubicBezTo>
                    <a:pt x="927" y="35"/>
                    <a:pt x="884" y="1"/>
                    <a:pt x="840" y="1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58;p50"/>
            <p:cNvSpPr/>
            <p:nvPr/>
          </p:nvSpPr>
          <p:spPr>
            <a:xfrm>
              <a:off x="3112996" y="1796052"/>
              <a:ext cx="21858" cy="54660"/>
            </a:xfrm>
            <a:custGeom>
              <a:avLst/>
              <a:gdLst/>
              <a:ahLst/>
              <a:cxnLst/>
              <a:rect l="l" t="t" r="r" b="b"/>
              <a:pathLst>
                <a:path w="667" h="1668" extrusionOk="0">
                  <a:moveTo>
                    <a:pt x="306" y="0"/>
                  </a:moveTo>
                  <a:cubicBezTo>
                    <a:pt x="270" y="0"/>
                    <a:pt x="234" y="21"/>
                    <a:pt x="218" y="61"/>
                  </a:cubicBezTo>
                  <a:cubicBezTo>
                    <a:pt x="51" y="458"/>
                    <a:pt x="0" y="995"/>
                    <a:pt x="26" y="1424"/>
                  </a:cubicBezTo>
                  <a:cubicBezTo>
                    <a:pt x="32" y="1590"/>
                    <a:pt x="180" y="1667"/>
                    <a:pt x="332" y="1667"/>
                  </a:cubicBezTo>
                  <a:cubicBezTo>
                    <a:pt x="497" y="1667"/>
                    <a:pt x="666" y="1575"/>
                    <a:pt x="659" y="1405"/>
                  </a:cubicBezTo>
                  <a:cubicBezTo>
                    <a:pt x="653" y="983"/>
                    <a:pt x="576" y="432"/>
                    <a:pt x="391" y="55"/>
                  </a:cubicBezTo>
                  <a:cubicBezTo>
                    <a:pt x="372" y="18"/>
                    <a:pt x="339" y="0"/>
                    <a:pt x="306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9;p50"/>
            <p:cNvSpPr/>
            <p:nvPr/>
          </p:nvSpPr>
          <p:spPr>
            <a:xfrm>
              <a:off x="3171293" y="1788384"/>
              <a:ext cx="32967" cy="56135"/>
            </a:xfrm>
            <a:custGeom>
              <a:avLst/>
              <a:gdLst/>
              <a:ahLst/>
              <a:cxnLst/>
              <a:rect l="l" t="t" r="r" b="b"/>
              <a:pathLst>
                <a:path w="1006" h="1713" extrusionOk="0">
                  <a:moveTo>
                    <a:pt x="104" y="0"/>
                  </a:moveTo>
                  <a:cubicBezTo>
                    <a:pt x="55" y="0"/>
                    <a:pt x="7" y="39"/>
                    <a:pt x="7" y="97"/>
                  </a:cubicBezTo>
                  <a:cubicBezTo>
                    <a:pt x="0" y="545"/>
                    <a:pt x="167" y="1121"/>
                    <a:pt x="352" y="1543"/>
                  </a:cubicBezTo>
                  <a:cubicBezTo>
                    <a:pt x="403" y="1650"/>
                    <a:pt x="511" y="1713"/>
                    <a:pt x="623" y="1713"/>
                  </a:cubicBezTo>
                  <a:cubicBezTo>
                    <a:pt x="665" y="1713"/>
                    <a:pt x="709" y="1703"/>
                    <a:pt x="749" y="1684"/>
                  </a:cubicBezTo>
                  <a:cubicBezTo>
                    <a:pt x="896" y="1620"/>
                    <a:pt x="1005" y="1473"/>
                    <a:pt x="941" y="1306"/>
                  </a:cubicBezTo>
                  <a:cubicBezTo>
                    <a:pt x="775" y="877"/>
                    <a:pt x="487" y="346"/>
                    <a:pt x="167" y="26"/>
                  </a:cubicBezTo>
                  <a:cubicBezTo>
                    <a:pt x="149" y="8"/>
                    <a:pt x="127" y="0"/>
                    <a:pt x="104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0;p50"/>
            <p:cNvSpPr/>
            <p:nvPr/>
          </p:nvSpPr>
          <p:spPr>
            <a:xfrm>
              <a:off x="3212321" y="1758630"/>
              <a:ext cx="43945" cy="43453"/>
            </a:xfrm>
            <a:custGeom>
              <a:avLst/>
              <a:gdLst/>
              <a:ahLst/>
              <a:cxnLst/>
              <a:rect l="l" t="t" r="r" b="b"/>
              <a:pathLst>
                <a:path w="1341" h="1326" extrusionOk="0">
                  <a:moveTo>
                    <a:pt x="105" y="0"/>
                  </a:moveTo>
                  <a:cubicBezTo>
                    <a:pt x="48" y="0"/>
                    <a:pt x="0" y="55"/>
                    <a:pt x="22" y="115"/>
                  </a:cubicBezTo>
                  <a:cubicBezTo>
                    <a:pt x="169" y="505"/>
                    <a:pt x="502" y="947"/>
                    <a:pt x="803" y="1248"/>
                  </a:cubicBezTo>
                  <a:cubicBezTo>
                    <a:pt x="855" y="1300"/>
                    <a:pt x="923" y="1326"/>
                    <a:pt x="991" y="1326"/>
                  </a:cubicBezTo>
                  <a:cubicBezTo>
                    <a:pt x="1066" y="1326"/>
                    <a:pt x="1140" y="1295"/>
                    <a:pt x="1193" y="1235"/>
                  </a:cubicBezTo>
                  <a:cubicBezTo>
                    <a:pt x="1296" y="1133"/>
                    <a:pt x="1341" y="966"/>
                    <a:pt x="1232" y="851"/>
                  </a:cubicBezTo>
                  <a:cubicBezTo>
                    <a:pt x="944" y="537"/>
                    <a:pt x="515" y="179"/>
                    <a:pt x="137" y="6"/>
                  </a:cubicBezTo>
                  <a:cubicBezTo>
                    <a:pt x="126" y="2"/>
                    <a:pt x="116" y="0"/>
                    <a:pt x="105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61;p50"/>
            <p:cNvSpPr/>
            <p:nvPr/>
          </p:nvSpPr>
          <p:spPr>
            <a:xfrm>
              <a:off x="3239880" y="1720650"/>
              <a:ext cx="57708" cy="32180"/>
            </a:xfrm>
            <a:custGeom>
              <a:avLst/>
              <a:gdLst/>
              <a:ahLst/>
              <a:cxnLst/>
              <a:rect l="l" t="t" r="r" b="b"/>
              <a:pathLst>
                <a:path w="1761" h="982" extrusionOk="0">
                  <a:moveTo>
                    <a:pt x="122" y="0"/>
                  </a:moveTo>
                  <a:cubicBezTo>
                    <a:pt x="39" y="0"/>
                    <a:pt x="0" y="103"/>
                    <a:pt x="58" y="154"/>
                  </a:cubicBezTo>
                  <a:cubicBezTo>
                    <a:pt x="372" y="480"/>
                    <a:pt x="884" y="787"/>
                    <a:pt x="1312" y="960"/>
                  </a:cubicBezTo>
                  <a:cubicBezTo>
                    <a:pt x="1346" y="974"/>
                    <a:pt x="1382" y="981"/>
                    <a:pt x="1417" y="981"/>
                  </a:cubicBezTo>
                  <a:cubicBezTo>
                    <a:pt x="1539" y="981"/>
                    <a:pt x="1657" y="899"/>
                    <a:pt x="1696" y="775"/>
                  </a:cubicBezTo>
                  <a:cubicBezTo>
                    <a:pt x="1760" y="627"/>
                    <a:pt x="1741" y="442"/>
                    <a:pt x="1575" y="371"/>
                  </a:cubicBezTo>
                  <a:cubicBezTo>
                    <a:pt x="1152" y="186"/>
                    <a:pt x="576" y="13"/>
                    <a:pt x="122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62;p50"/>
            <p:cNvSpPr/>
            <p:nvPr/>
          </p:nvSpPr>
          <p:spPr>
            <a:xfrm>
              <a:off x="3241977" y="1651834"/>
              <a:ext cx="63934" cy="24938"/>
            </a:xfrm>
            <a:custGeom>
              <a:avLst/>
              <a:gdLst/>
              <a:ahLst/>
              <a:cxnLst/>
              <a:rect l="l" t="t" r="r" b="b"/>
              <a:pathLst>
                <a:path w="1951" h="761" extrusionOk="0">
                  <a:moveTo>
                    <a:pt x="1529" y="1"/>
                  </a:moveTo>
                  <a:cubicBezTo>
                    <a:pt x="1511" y="1"/>
                    <a:pt x="1492" y="3"/>
                    <a:pt x="1472" y="7"/>
                  </a:cubicBezTo>
                  <a:cubicBezTo>
                    <a:pt x="1024" y="103"/>
                    <a:pt x="455" y="302"/>
                    <a:pt x="77" y="558"/>
                  </a:cubicBezTo>
                  <a:cubicBezTo>
                    <a:pt x="0" y="603"/>
                    <a:pt x="26" y="718"/>
                    <a:pt x="116" y="724"/>
                  </a:cubicBezTo>
                  <a:cubicBezTo>
                    <a:pt x="263" y="750"/>
                    <a:pt x="427" y="761"/>
                    <a:pt x="595" y="761"/>
                  </a:cubicBezTo>
                  <a:cubicBezTo>
                    <a:pt x="937" y="761"/>
                    <a:pt x="1300" y="714"/>
                    <a:pt x="1600" y="641"/>
                  </a:cubicBezTo>
                  <a:cubicBezTo>
                    <a:pt x="1951" y="575"/>
                    <a:pt x="1834" y="1"/>
                    <a:pt x="1529" y="1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63;p50"/>
            <p:cNvSpPr/>
            <p:nvPr/>
          </p:nvSpPr>
          <p:spPr>
            <a:xfrm>
              <a:off x="3232736" y="1605662"/>
              <a:ext cx="58560" cy="34048"/>
            </a:xfrm>
            <a:custGeom>
              <a:avLst/>
              <a:gdLst/>
              <a:ahLst/>
              <a:cxnLst/>
              <a:rect l="l" t="t" r="r" b="b"/>
              <a:pathLst>
                <a:path w="1787" h="1039" extrusionOk="0">
                  <a:moveTo>
                    <a:pt x="1336" y="0"/>
                  </a:moveTo>
                  <a:cubicBezTo>
                    <a:pt x="1302" y="0"/>
                    <a:pt x="1266" y="9"/>
                    <a:pt x="1230" y="27"/>
                  </a:cubicBezTo>
                  <a:cubicBezTo>
                    <a:pt x="833" y="226"/>
                    <a:pt x="353" y="546"/>
                    <a:pt x="58" y="885"/>
                  </a:cubicBezTo>
                  <a:cubicBezTo>
                    <a:pt x="1" y="949"/>
                    <a:pt x="46" y="1039"/>
                    <a:pt x="129" y="1039"/>
                  </a:cubicBezTo>
                  <a:cubicBezTo>
                    <a:pt x="564" y="1007"/>
                    <a:pt x="1095" y="821"/>
                    <a:pt x="1498" y="616"/>
                  </a:cubicBezTo>
                  <a:cubicBezTo>
                    <a:pt x="1786" y="475"/>
                    <a:pt x="1596" y="0"/>
                    <a:pt x="1336" y="0"/>
                  </a:cubicBez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464;p50"/>
            <p:cNvSpPr/>
            <p:nvPr/>
          </p:nvSpPr>
          <p:spPr>
            <a:xfrm>
              <a:off x="3211370" y="1548250"/>
              <a:ext cx="43420" cy="51252"/>
            </a:xfrm>
            <a:custGeom>
              <a:avLst/>
              <a:gdLst/>
              <a:ahLst/>
              <a:cxnLst/>
              <a:rect l="l" t="t" r="r" b="b"/>
              <a:pathLst>
                <a:path w="1325" h="1564" extrusionOk="0">
                  <a:moveTo>
                    <a:pt x="902" y="0"/>
                  </a:moveTo>
                  <a:cubicBezTo>
                    <a:pt x="826" y="7"/>
                    <a:pt x="749" y="45"/>
                    <a:pt x="704" y="109"/>
                  </a:cubicBezTo>
                  <a:cubicBezTo>
                    <a:pt x="550" y="314"/>
                    <a:pt x="416" y="525"/>
                    <a:pt x="301" y="749"/>
                  </a:cubicBezTo>
                  <a:cubicBezTo>
                    <a:pt x="179" y="973"/>
                    <a:pt x="90" y="1203"/>
                    <a:pt x="26" y="1447"/>
                  </a:cubicBezTo>
                  <a:cubicBezTo>
                    <a:pt x="1" y="1511"/>
                    <a:pt x="53" y="1564"/>
                    <a:pt x="110" y="1564"/>
                  </a:cubicBezTo>
                  <a:cubicBezTo>
                    <a:pt x="127" y="1564"/>
                    <a:pt x="144" y="1559"/>
                    <a:pt x="160" y="1549"/>
                  </a:cubicBezTo>
                  <a:cubicBezTo>
                    <a:pt x="371" y="1415"/>
                    <a:pt x="563" y="1255"/>
                    <a:pt x="736" y="1075"/>
                  </a:cubicBezTo>
                  <a:cubicBezTo>
                    <a:pt x="909" y="896"/>
                    <a:pt x="1075" y="698"/>
                    <a:pt x="1216" y="493"/>
                  </a:cubicBezTo>
                  <a:cubicBezTo>
                    <a:pt x="1325" y="346"/>
                    <a:pt x="1248" y="179"/>
                    <a:pt x="1120" y="83"/>
                  </a:cubicBezTo>
                  <a:cubicBezTo>
                    <a:pt x="1056" y="32"/>
                    <a:pt x="979" y="7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465;p50"/>
            <p:cNvSpPr/>
            <p:nvPr/>
          </p:nvSpPr>
          <p:spPr>
            <a:xfrm>
              <a:off x="3165428" y="1519085"/>
              <a:ext cx="30902" cy="56987"/>
            </a:xfrm>
            <a:custGeom>
              <a:avLst/>
              <a:gdLst/>
              <a:ahLst/>
              <a:cxnLst/>
              <a:rect l="l" t="t" r="r" b="b"/>
              <a:pathLst>
                <a:path w="943" h="1739" extrusionOk="0">
                  <a:moveTo>
                    <a:pt x="526" y="0"/>
                  </a:moveTo>
                  <a:cubicBezTo>
                    <a:pt x="415" y="0"/>
                    <a:pt x="311" y="53"/>
                    <a:pt x="269" y="180"/>
                  </a:cubicBezTo>
                  <a:cubicBezTo>
                    <a:pt x="179" y="417"/>
                    <a:pt x="115" y="660"/>
                    <a:pt x="71" y="909"/>
                  </a:cubicBezTo>
                  <a:cubicBezTo>
                    <a:pt x="19" y="1153"/>
                    <a:pt x="0" y="1402"/>
                    <a:pt x="13" y="1652"/>
                  </a:cubicBezTo>
                  <a:cubicBezTo>
                    <a:pt x="17" y="1706"/>
                    <a:pt x="60" y="1739"/>
                    <a:pt x="104" y="1739"/>
                  </a:cubicBezTo>
                  <a:cubicBezTo>
                    <a:pt x="128" y="1739"/>
                    <a:pt x="153" y="1729"/>
                    <a:pt x="173" y="1709"/>
                  </a:cubicBezTo>
                  <a:cubicBezTo>
                    <a:pt x="480" y="1357"/>
                    <a:pt x="723" y="833"/>
                    <a:pt x="864" y="385"/>
                  </a:cubicBezTo>
                  <a:cubicBezTo>
                    <a:pt x="942" y="167"/>
                    <a:pt x="72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466;p50"/>
            <p:cNvSpPr/>
            <p:nvPr/>
          </p:nvSpPr>
          <p:spPr>
            <a:xfrm>
              <a:off x="3108769" y="1513973"/>
              <a:ext cx="22087" cy="59248"/>
            </a:xfrm>
            <a:custGeom>
              <a:avLst/>
              <a:gdLst/>
              <a:ahLst/>
              <a:cxnLst/>
              <a:rect l="l" t="t" r="r" b="b"/>
              <a:pathLst>
                <a:path w="674" h="1808" extrusionOk="0">
                  <a:moveTo>
                    <a:pt x="329" y="0"/>
                  </a:moveTo>
                  <a:cubicBezTo>
                    <a:pt x="166" y="0"/>
                    <a:pt x="1" y="97"/>
                    <a:pt x="8" y="278"/>
                  </a:cubicBezTo>
                  <a:cubicBezTo>
                    <a:pt x="14" y="739"/>
                    <a:pt x="97" y="1334"/>
                    <a:pt x="289" y="1757"/>
                  </a:cubicBezTo>
                  <a:cubicBezTo>
                    <a:pt x="308" y="1790"/>
                    <a:pt x="342" y="1808"/>
                    <a:pt x="376" y="1808"/>
                  </a:cubicBezTo>
                  <a:cubicBezTo>
                    <a:pt x="413" y="1808"/>
                    <a:pt x="449" y="1787"/>
                    <a:pt x="462" y="1744"/>
                  </a:cubicBezTo>
                  <a:cubicBezTo>
                    <a:pt x="628" y="1315"/>
                    <a:pt x="673" y="733"/>
                    <a:pt x="641" y="265"/>
                  </a:cubicBezTo>
                  <a:cubicBezTo>
                    <a:pt x="635" y="85"/>
                    <a:pt x="483" y="0"/>
                    <a:pt x="3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467;p50"/>
            <p:cNvSpPr/>
            <p:nvPr/>
          </p:nvSpPr>
          <p:spPr>
            <a:xfrm>
              <a:off x="3043361" y="1525148"/>
              <a:ext cx="32967" cy="56102"/>
            </a:xfrm>
            <a:custGeom>
              <a:avLst/>
              <a:gdLst/>
              <a:ahLst/>
              <a:cxnLst/>
              <a:rect l="l" t="t" r="r" b="b"/>
              <a:pathLst>
                <a:path w="1006" h="1712" extrusionOk="0">
                  <a:moveTo>
                    <a:pt x="389" y="1"/>
                  </a:moveTo>
                  <a:cubicBezTo>
                    <a:pt x="344" y="1"/>
                    <a:pt x="299" y="11"/>
                    <a:pt x="256" y="33"/>
                  </a:cubicBezTo>
                  <a:cubicBezTo>
                    <a:pt x="109" y="97"/>
                    <a:pt x="0" y="244"/>
                    <a:pt x="64" y="404"/>
                  </a:cubicBezTo>
                  <a:cubicBezTo>
                    <a:pt x="237" y="833"/>
                    <a:pt x="519" y="1364"/>
                    <a:pt x="839" y="1684"/>
                  </a:cubicBezTo>
                  <a:cubicBezTo>
                    <a:pt x="860" y="1703"/>
                    <a:pt x="884" y="1712"/>
                    <a:pt x="906" y="1712"/>
                  </a:cubicBezTo>
                  <a:cubicBezTo>
                    <a:pt x="953" y="1712"/>
                    <a:pt x="994" y="1676"/>
                    <a:pt x="999" y="1620"/>
                  </a:cubicBezTo>
                  <a:cubicBezTo>
                    <a:pt x="1005" y="1172"/>
                    <a:pt x="839" y="596"/>
                    <a:pt x="653" y="174"/>
                  </a:cubicBezTo>
                  <a:cubicBezTo>
                    <a:pt x="607" y="65"/>
                    <a:pt x="500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468;p50"/>
            <p:cNvSpPr/>
            <p:nvPr/>
          </p:nvSpPr>
          <p:spPr>
            <a:xfrm>
              <a:off x="2986081" y="1556246"/>
              <a:ext cx="47943" cy="46959"/>
            </a:xfrm>
            <a:custGeom>
              <a:avLst/>
              <a:gdLst/>
              <a:ahLst/>
              <a:cxnLst/>
              <a:rect l="l" t="t" r="r" b="b"/>
              <a:pathLst>
                <a:path w="1463" h="1433" extrusionOk="0">
                  <a:moveTo>
                    <a:pt x="389" y="0"/>
                  </a:moveTo>
                  <a:cubicBezTo>
                    <a:pt x="308" y="0"/>
                    <a:pt x="227" y="32"/>
                    <a:pt x="167" y="95"/>
                  </a:cubicBezTo>
                  <a:cubicBezTo>
                    <a:pt x="52" y="211"/>
                    <a:pt x="1" y="383"/>
                    <a:pt x="129" y="518"/>
                  </a:cubicBezTo>
                  <a:cubicBezTo>
                    <a:pt x="436" y="851"/>
                    <a:pt x="897" y="1241"/>
                    <a:pt x="1313" y="1427"/>
                  </a:cubicBezTo>
                  <a:cubicBezTo>
                    <a:pt x="1324" y="1430"/>
                    <a:pt x="1335" y="1432"/>
                    <a:pt x="1346" y="1432"/>
                  </a:cubicBezTo>
                  <a:cubicBezTo>
                    <a:pt x="1410" y="1432"/>
                    <a:pt x="1462" y="1371"/>
                    <a:pt x="1435" y="1305"/>
                  </a:cubicBezTo>
                  <a:cubicBezTo>
                    <a:pt x="1281" y="883"/>
                    <a:pt x="916" y="409"/>
                    <a:pt x="596" y="83"/>
                  </a:cubicBezTo>
                  <a:cubicBezTo>
                    <a:pt x="538" y="27"/>
                    <a:pt x="463" y="0"/>
                    <a:pt x="3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469;p50"/>
            <p:cNvSpPr/>
            <p:nvPr/>
          </p:nvSpPr>
          <p:spPr>
            <a:xfrm>
              <a:off x="2951705" y="1612445"/>
              <a:ext cx="57839" cy="32115"/>
            </a:xfrm>
            <a:custGeom>
              <a:avLst/>
              <a:gdLst/>
              <a:ahLst/>
              <a:cxnLst/>
              <a:rect l="l" t="t" r="r" b="b"/>
              <a:pathLst>
                <a:path w="1765" h="980" extrusionOk="0">
                  <a:moveTo>
                    <a:pt x="350" y="1"/>
                  </a:moveTo>
                  <a:cubicBezTo>
                    <a:pt x="224" y="1"/>
                    <a:pt x="104" y="79"/>
                    <a:pt x="64" y="204"/>
                  </a:cubicBezTo>
                  <a:cubicBezTo>
                    <a:pt x="0" y="358"/>
                    <a:pt x="26" y="537"/>
                    <a:pt x="186" y="608"/>
                  </a:cubicBezTo>
                  <a:cubicBezTo>
                    <a:pt x="608" y="800"/>
                    <a:pt x="1184" y="973"/>
                    <a:pt x="1639" y="979"/>
                  </a:cubicBezTo>
                  <a:cubicBezTo>
                    <a:pt x="1641" y="979"/>
                    <a:pt x="1644" y="979"/>
                    <a:pt x="1646" y="979"/>
                  </a:cubicBezTo>
                  <a:cubicBezTo>
                    <a:pt x="1725" y="979"/>
                    <a:pt x="1765" y="881"/>
                    <a:pt x="1703" y="825"/>
                  </a:cubicBezTo>
                  <a:cubicBezTo>
                    <a:pt x="1396" y="499"/>
                    <a:pt x="877" y="198"/>
                    <a:pt x="455" y="19"/>
                  </a:cubicBezTo>
                  <a:cubicBezTo>
                    <a:pt x="420" y="6"/>
                    <a:pt x="385" y="1"/>
                    <a:pt x="3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470;p50"/>
            <p:cNvSpPr/>
            <p:nvPr/>
          </p:nvSpPr>
          <p:spPr>
            <a:xfrm>
              <a:off x="2933617" y="1676280"/>
              <a:ext cx="63213" cy="21333"/>
            </a:xfrm>
            <a:custGeom>
              <a:avLst/>
              <a:gdLst/>
              <a:ahLst/>
              <a:cxnLst/>
              <a:rect l="l" t="t" r="r" b="b"/>
              <a:pathLst>
                <a:path w="1929" h="651" extrusionOk="0">
                  <a:moveTo>
                    <a:pt x="525" y="1"/>
                  </a:moveTo>
                  <a:cubicBezTo>
                    <a:pt x="473" y="1"/>
                    <a:pt x="422" y="2"/>
                    <a:pt x="373" y="4"/>
                  </a:cubicBezTo>
                  <a:cubicBezTo>
                    <a:pt x="1" y="4"/>
                    <a:pt x="20" y="651"/>
                    <a:pt x="364" y="651"/>
                  </a:cubicBezTo>
                  <a:cubicBezTo>
                    <a:pt x="369" y="651"/>
                    <a:pt x="374" y="650"/>
                    <a:pt x="379" y="650"/>
                  </a:cubicBezTo>
                  <a:cubicBezTo>
                    <a:pt x="834" y="650"/>
                    <a:pt x="1429" y="561"/>
                    <a:pt x="1852" y="381"/>
                  </a:cubicBezTo>
                  <a:cubicBezTo>
                    <a:pt x="1928" y="349"/>
                    <a:pt x="1922" y="241"/>
                    <a:pt x="1845" y="215"/>
                  </a:cubicBezTo>
                  <a:cubicBezTo>
                    <a:pt x="1468" y="72"/>
                    <a:pt x="958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471;p50"/>
            <p:cNvSpPr/>
            <p:nvPr/>
          </p:nvSpPr>
          <p:spPr>
            <a:xfrm>
              <a:off x="3006430" y="1580757"/>
              <a:ext cx="230340" cy="206222"/>
            </a:xfrm>
            <a:custGeom>
              <a:avLst/>
              <a:gdLst/>
              <a:ahLst/>
              <a:cxnLst/>
              <a:rect l="l" t="t" r="r" b="b"/>
              <a:pathLst>
                <a:path w="7029" h="6293" extrusionOk="0">
                  <a:moveTo>
                    <a:pt x="3555" y="0"/>
                  </a:moveTo>
                  <a:cubicBezTo>
                    <a:pt x="3455" y="0"/>
                    <a:pt x="3354" y="5"/>
                    <a:pt x="3252" y="13"/>
                  </a:cubicBezTo>
                  <a:cubicBezTo>
                    <a:pt x="1390" y="173"/>
                    <a:pt x="1" y="1703"/>
                    <a:pt x="148" y="3431"/>
                  </a:cubicBezTo>
                  <a:cubicBezTo>
                    <a:pt x="287" y="5061"/>
                    <a:pt x="1741" y="6292"/>
                    <a:pt x="3464" y="6292"/>
                  </a:cubicBezTo>
                  <a:cubicBezTo>
                    <a:pt x="3567" y="6292"/>
                    <a:pt x="3672" y="6288"/>
                    <a:pt x="3777" y="6279"/>
                  </a:cubicBezTo>
                  <a:cubicBezTo>
                    <a:pt x="5639" y="6125"/>
                    <a:pt x="7028" y="4596"/>
                    <a:pt x="6881" y="2861"/>
                  </a:cubicBezTo>
                  <a:cubicBezTo>
                    <a:pt x="6742" y="1228"/>
                    <a:pt x="5282" y="0"/>
                    <a:pt x="3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472;p50"/>
            <p:cNvSpPr/>
            <p:nvPr/>
          </p:nvSpPr>
          <p:spPr>
            <a:xfrm>
              <a:off x="1949158" y="1673036"/>
              <a:ext cx="405267" cy="405463"/>
            </a:xfrm>
            <a:custGeom>
              <a:avLst/>
              <a:gdLst/>
              <a:ahLst/>
              <a:cxnLst/>
              <a:rect l="l" t="t" r="r" b="b"/>
              <a:pathLst>
                <a:path w="12367" h="12373" extrusionOk="0">
                  <a:moveTo>
                    <a:pt x="6183" y="0"/>
                  </a:moveTo>
                  <a:cubicBezTo>
                    <a:pt x="2766" y="0"/>
                    <a:pt x="1" y="2765"/>
                    <a:pt x="1" y="6183"/>
                  </a:cubicBezTo>
                  <a:cubicBezTo>
                    <a:pt x="1" y="9601"/>
                    <a:pt x="2766" y="12372"/>
                    <a:pt x="6183" y="12372"/>
                  </a:cubicBezTo>
                  <a:cubicBezTo>
                    <a:pt x="9601" y="12372"/>
                    <a:pt x="12366" y="9601"/>
                    <a:pt x="12366" y="6183"/>
                  </a:cubicBezTo>
                  <a:cubicBezTo>
                    <a:pt x="12366" y="2765"/>
                    <a:pt x="9601" y="0"/>
                    <a:pt x="61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473;p50"/>
            <p:cNvSpPr/>
            <p:nvPr/>
          </p:nvSpPr>
          <p:spPr>
            <a:xfrm>
              <a:off x="1983992" y="1734708"/>
              <a:ext cx="343561" cy="542409"/>
            </a:xfrm>
            <a:custGeom>
              <a:avLst/>
              <a:gdLst/>
              <a:ahLst/>
              <a:cxnLst/>
              <a:rect l="l" t="t" r="r" b="b"/>
              <a:pathLst>
                <a:path w="10484" h="16552" extrusionOk="0">
                  <a:moveTo>
                    <a:pt x="4999" y="0"/>
                  </a:moveTo>
                  <a:lnTo>
                    <a:pt x="4672" y="4423"/>
                  </a:lnTo>
                  <a:lnTo>
                    <a:pt x="3360" y="2131"/>
                  </a:lnTo>
                  <a:lnTo>
                    <a:pt x="2951" y="2624"/>
                  </a:lnTo>
                  <a:lnTo>
                    <a:pt x="4263" y="4999"/>
                  </a:lnTo>
                  <a:lnTo>
                    <a:pt x="4423" y="7866"/>
                  </a:lnTo>
                  <a:lnTo>
                    <a:pt x="2375" y="5984"/>
                  </a:lnTo>
                  <a:lnTo>
                    <a:pt x="2951" y="4506"/>
                  </a:lnTo>
                  <a:lnTo>
                    <a:pt x="2541" y="4263"/>
                  </a:lnTo>
                  <a:lnTo>
                    <a:pt x="1882" y="5575"/>
                  </a:lnTo>
                  <a:lnTo>
                    <a:pt x="326" y="4263"/>
                  </a:lnTo>
                  <a:lnTo>
                    <a:pt x="0" y="4756"/>
                  </a:lnTo>
                  <a:lnTo>
                    <a:pt x="3930" y="9588"/>
                  </a:lnTo>
                  <a:lnTo>
                    <a:pt x="3853" y="16551"/>
                  </a:lnTo>
                  <a:lnTo>
                    <a:pt x="5568" y="16385"/>
                  </a:lnTo>
                  <a:lnTo>
                    <a:pt x="5901" y="7623"/>
                  </a:lnTo>
                  <a:lnTo>
                    <a:pt x="10484" y="4506"/>
                  </a:lnTo>
                  <a:lnTo>
                    <a:pt x="10074" y="4179"/>
                  </a:lnTo>
                  <a:lnTo>
                    <a:pt x="7783" y="5242"/>
                  </a:lnTo>
                  <a:lnTo>
                    <a:pt x="7783" y="2131"/>
                  </a:lnTo>
                  <a:lnTo>
                    <a:pt x="7290" y="2215"/>
                  </a:lnTo>
                  <a:lnTo>
                    <a:pt x="7130" y="5165"/>
                  </a:lnTo>
                  <a:lnTo>
                    <a:pt x="5818" y="5984"/>
                  </a:lnTo>
                  <a:lnTo>
                    <a:pt x="5652" y="83"/>
                  </a:lnTo>
                  <a:lnTo>
                    <a:pt x="49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474;p50"/>
            <p:cNvSpPr/>
            <p:nvPr/>
          </p:nvSpPr>
          <p:spPr>
            <a:xfrm>
              <a:off x="2156589" y="1988048"/>
              <a:ext cx="14091" cy="37784"/>
            </a:xfrm>
            <a:custGeom>
              <a:avLst/>
              <a:gdLst/>
              <a:ahLst/>
              <a:cxnLst/>
              <a:rect l="l" t="t" r="r" b="b"/>
              <a:pathLst>
                <a:path w="430" h="1153" extrusionOk="0">
                  <a:moveTo>
                    <a:pt x="212" y="1"/>
                  </a:moveTo>
                  <a:cubicBezTo>
                    <a:pt x="97" y="1"/>
                    <a:pt x="1" y="257"/>
                    <a:pt x="1" y="577"/>
                  </a:cubicBezTo>
                  <a:cubicBezTo>
                    <a:pt x="1" y="897"/>
                    <a:pt x="97" y="1153"/>
                    <a:pt x="212" y="1153"/>
                  </a:cubicBezTo>
                  <a:cubicBezTo>
                    <a:pt x="333" y="1153"/>
                    <a:pt x="429" y="897"/>
                    <a:pt x="429" y="577"/>
                  </a:cubicBezTo>
                  <a:cubicBezTo>
                    <a:pt x="429" y="257"/>
                    <a:pt x="333" y="1"/>
                    <a:pt x="212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475;p50"/>
            <p:cNvSpPr/>
            <p:nvPr/>
          </p:nvSpPr>
          <p:spPr>
            <a:xfrm>
              <a:off x="2056970" y="1941909"/>
              <a:ext cx="14091" cy="37784"/>
            </a:xfrm>
            <a:custGeom>
              <a:avLst/>
              <a:gdLst/>
              <a:ahLst/>
              <a:cxnLst/>
              <a:rect l="l" t="t" r="r" b="b"/>
              <a:pathLst>
                <a:path w="430" h="1153" extrusionOk="0">
                  <a:moveTo>
                    <a:pt x="212" y="1"/>
                  </a:moveTo>
                  <a:cubicBezTo>
                    <a:pt x="96" y="1"/>
                    <a:pt x="0" y="257"/>
                    <a:pt x="0" y="577"/>
                  </a:cubicBezTo>
                  <a:cubicBezTo>
                    <a:pt x="0" y="897"/>
                    <a:pt x="96" y="1153"/>
                    <a:pt x="218" y="1153"/>
                  </a:cubicBezTo>
                  <a:cubicBezTo>
                    <a:pt x="333" y="1153"/>
                    <a:pt x="429" y="897"/>
                    <a:pt x="429" y="577"/>
                  </a:cubicBezTo>
                  <a:cubicBezTo>
                    <a:pt x="429" y="257"/>
                    <a:pt x="333" y="1"/>
                    <a:pt x="212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476;p50"/>
            <p:cNvSpPr/>
            <p:nvPr/>
          </p:nvSpPr>
          <p:spPr>
            <a:xfrm>
              <a:off x="2119035" y="2230706"/>
              <a:ext cx="14091" cy="37784"/>
            </a:xfrm>
            <a:custGeom>
              <a:avLst/>
              <a:gdLst/>
              <a:ahLst/>
              <a:cxnLst/>
              <a:rect l="l" t="t" r="r" b="b"/>
              <a:pathLst>
                <a:path w="430" h="1153" extrusionOk="0">
                  <a:moveTo>
                    <a:pt x="212" y="1"/>
                  </a:moveTo>
                  <a:cubicBezTo>
                    <a:pt x="97" y="1"/>
                    <a:pt x="1" y="257"/>
                    <a:pt x="1" y="577"/>
                  </a:cubicBezTo>
                  <a:cubicBezTo>
                    <a:pt x="1" y="897"/>
                    <a:pt x="97" y="1153"/>
                    <a:pt x="212" y="1153"/>
                  </a:cubicBezTo>
                  <a:cubicBezTo>
                    <a:pt x="334" y="1153"/>
                    <a:pt x="430" y="897"/>
                    <a:pt x="430" y="577"/>
                  </a:cubicBezTo>
                  <a:cubicBezTo>
                    <a:pt x="430" y="257"/>
                    <a:pt x="334" y="1"/>
                    <a:pt x="212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477;p50"/>
            <p:cNvSpPr/>
            <p:nvPr/>
          </p:nvSpPr>
          <p:spPr>
            <a:xfrm>
              <a:off x="2141908" y="1968550"/>
              <a:ext cx="14091" cy="28149"/>
            </a:xfrm>
            <a:custGeom>
              <a:avLst/>
              <a:gdLst/>
              <a:ahLst/>
              <a:cxnLst/>
              <a:rect l="l" t="t" r="r" b="b"/>
              <a:pathLst>
                <a:path w="430" h="859" extrusionOk="0">
                  <a:moveTo>
                    <a:pt x="218" y="0"/>
                  </a:moveTo>
                  <a:cubicBezTo>
                    <a:pt x="97" y="0"/>
                    <a:pt x="1" y="192"/>
                    <a:pt x="1" y="429"/>
                  </a:cubicBezTo>
                  <a:cubicBezTo>
                    <a:pt x="1" y="666"/>
                    <a:pt x="97" y="858"/>
                    <a:pt x="218" y="858"/>
                  </a:cubicBezTo>
                  <a:cubicBezTo>
                    <a:pt x="333" y="858"/>
                    <a:pt x="429" y="666"/>
                    <a:pt x="429" y="429"/>
                  </a:cubicBezTo>
                  <a:cubicBezTo>
                    <a:pt x="429" y="192"/>
                    <a:pt x="333" y="0"/>
                    <a:pt x="218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478;p50"/>
            <p:cNvSpPr/>
            <p:nvPr/>
          </p:nvSpPr>
          <p:spPr>
            <a:xfrm>
              <a:off x="2221603" y="1905633"/>
              <a:ext cx="14091" cy="28117"/>
            </a:xfrm>
            <a:custGeom>
              <a:avLst/>
              <a:gdLst/>
              <a:ahLst/>
              <a:cxnLst/>
              <a:rect l="l" t="t" r="r" b="b"/>
              <a:pathLst>
                <a:path w="430" h="858" extrusionOk="0">
                  <a:moveTo>
                    <a:pt x="212" y="0"/>
                  </a:moveTo>
                  <a:cubicBezTo>
                    <a:pt x="97" y="0"/>
                    <a:pt x="1" y="192"/>
                    <a:pt x="1" y="429"/>
                  </a:cubicBezTo>
                  <a:cubicBezTo>
                    <a:pt x="1" y="666"/>
                    <a:pt x="97" y="858"/>
                    <a:pt x="212" y="858"/>
                  </a:cubicBezTo>
                  <a:cubicBezTo>
                    <a:pt x="333" y="858"/>
                    <a:pt x="429" y="672"/>
                    <a:pt x="429" y="429"/>
                  </a:cubicBezTo>
                  <a:cubicBezTo>
                    <a:pt x="429" y="192"/>
                    <a:pt x="333" y="0"/>
                    <a:pt x="212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479;p50"/>
            <p:cNvSpPr/>
            <p:nvPr/>
          </p:nvSpPr>
          <p:spPr>
            <a:xfrm>
              <a:off x="2042060" y="1929751"/>
              <a:ext cx="9700" cy="19105"/>
            </a:xfrm>
            <a:custGeom>
              <a:avLst/>
              <a:gdLst/>
              <a:ahLst/>
              <a:cxnLst/>
              <a:rect l="l" t="t" r="r" b="b"/>
              <a:pathLst>
                <a:path w="296" h="583" extrusionOk="0">
                  <a:moveTo>
                    <a:pt x="148" y="0"/>
                  </a:moveTo>
                  <a:cubicBezTo>
                    <a:pt x="65" y="0"/>
                    <a:pt x="1" y="128"/>
                    <a:pt x="1" y="288"/>
                  </a:cubicBezTo>
                  <a:cubicBezTo>
                    <a:pt x="1" y="448"/>
                    <a:pt x="65" y="583"/>
                    <a:pt x="148" y="583"/>
                  </a:cubicBezTo>
                  <a:cubicBezTo>
                    <a:pt x="225" y="583"/>
                    <a:pt x="295" y="448"/>
                    <a:pt x="295" y="288"/>
                  </a:cubicBezTo>
                  <a:cubicBezTo>
                    <a:pt x="295" y="128"/>
                    <a:pt x="225" y="0"/>
                    <a:pt x="148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480;p50"/>
            <p:cNvSpPr/>
            <p:nvPr/>
          </p:nvSpPr>
          <p:spPr>
            <a:xfrm>
              <a:off x="2168549" y="1936240"/>
              <a:ext cx="14091" cy="27953"/>
            </a:xfrm>
            <a:custGeom>
              <a:avLst/>
              <a:gdLst/>
              <a:ahLst/>
              <a:cxnLst/>
              <a:rect l="l" t="t" r="r" b="b"/>
              <a:pathLst>
                <a:path w="430" h="853" extrusionOk="0">
                  <a:moveTo>
                    <a:pt x="212" y="1"/>
                  </a:moveTo>
                  <a:cubicBezTo>
                    <a:pt x="96" y="1"/>
                    <a:pt x="0" y="193"/>
                    <a:pt x="0" y="423"/>
                  </a:cubicBezTo>
                  <a:cubicBezTo>
                    <a:pt x="0" y="660"/>
                    <a:pt x="90" y="852"/>
                    <a:pt x="212" y="852"/>
                  </a:cubicBezTo>
                  <a:cubicBezTo>
                    <a:pt x="333" y="852"/>
                    <a:pt x="429" y="660"/>
                    <a:pt x="429" y="423"/>
                  </a:cubicBezTo>
                  <a:cubicBezTo>
                    <a:pt x="429" y="193"/>
                    <a:pt x="333" y="1"/>
                    <a:pt x="212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481;p50"/>
            <p:cNvSpPr/>
            <p:nvPr/>
          </p:nvSpPr>
          <p:spPr>
            <a:xfrm>
              <a:off x="2577938" y="1584952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482;p50"/>
            <p:cNvSpPr/>
            <p:nvPr/>
          </p:nvSpPr>
          <p:spPr>
            <a:xfrm>
              <a:off x="2577938" y="1573417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483;p50"/>
            <p:cNvSpPr/>
            <p:nvPr/>
          </p:nvSpPr>
          <p:spPr>
            <a:xfrm>
              <a:off x="2577938" y="1561653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484;p50"/>
            <p:cNvSpPr/>
            <p:nvPr/>
          </p:nvSpPr>
          <p:spPr>
            <a:xfrm>
              <a:off x="2577938" y="1550118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485;p50"/>
            <p:cNvSpPr/>
            <p:nvPr/>
          </p:nvSpPr>
          <p:spPr>
            <a:xfrm>
              <a:off x="2577938" y="1538583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486;p50"/>
            <p:cNvSpPr/>
            <p:nvPr/>
          </p:nvSpPr>
          <p:spPr>
            <a:xfrm>
              <a:off x="2577938" y="1527048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487;p50"/>
            <p:cNvSpPr/>
            <p:nvPr/>
          </p:nvSpPr>
          <p:spPr>
            <a:xfrm>
              <a:off x="2577938" y="1515317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488;p50"/>
            <p:cNvSpPr/>
            <p:nvPr/>
          </p:nvSpPr>
          <p:spPr>
            <a:xfrm>
              <a:off x="2577938" y="1503782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489;p50"/>
            <p:cNvSpPr/>
            <p:nvPr/>
          </p:nvSpPr>
          <p:spPr>
            <a:xfrm>
              <a:off x="2577938" y="1492247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490;p50"/>
            <p:cNvSpPr/>
            <p:nvPr/>
          </p:nvSpPr>
          <p:spPr>
            <a:xfrm>
              <a:off x="2577938" y="1480483"/>
              <a:ext cx="48926" cy="30050"/>
            </a:xfrm>
            <a:custGeom>
              <a:avLst/>
              <a:gdLst/>
              <a:ahLst/>
              <a:cxnLst/>
              <a:rect l="l" t="t" r="r" b="b"/>
              <a:pathLst>
                <a:path w="1493" h="917" fill="none" extrusionOk="0">
                  <a:moveTo>
                    <a:pt x="1" y="1"/>
                  </a:moveTo>
                  <a:lnTo>
                    <a:pt x="1492" y="916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491;p50"/>
            <p:cNvSpPr/>
            <p:nvPr/>
          </p:nvSpPr>
          <p:spPr>
            <a:xfrm>
              <a:off x="2577938" y="1468948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492;p50"/>
            <p:cNvSpPr/>
            <p:nvPr/>
          </p:nvSpPr>
          <p:spPr>
            <a:xfrm>
              <a:off x="2577938" y="1457413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493;p50"/>
            <p:cNvSpPr/>
            <p:nvPr/>
          </p:nvSpPr>
          <p:spPr>
            <a:xfrm>
              <a:off x="2577938" y="1445878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494;p50"/>
            <p:cNvSpPr/>
            <p:nvPr/>
          </p:nvSpPr>
          <p:spPr>
            <a:xfrm>
              <a:off x="2577938" y="1434147"/>
              <a:ext cx="48926" cy="30017"/>
            </a:xfrm>
            <a:custGeom>
              <a:avLst/>
              <a:gdLst/>
              <a:ahLst/>
              <a:cxnLst/>
              <a:rect l="l" t="t" r="r" b="b"/>
              <a:pathLst>
                <a:path w="1493" h="916" fill="none" extrusionOk="0">
                  <a:moveTo>
                    <a:pt x="1" y="0"/>
                  </a:moveTo>
                  <a:lnTo>
                    <a:pt x="1492" y="916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495;p50"/>
            <p:cNvSpPr/>
            <p:nvPr/>
          </p:nvSpPr>
          <p:spPr>
            <a:xfrm>
              <a:off x="2577938" y="1422612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496;p50"/>
            <p:cNvSpPr/>
            <p:nvPr/>
          </p:nvSpPr>
          <p:spPr>
            <a:xfrm>
              <a:off x="2577938" y="1411077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497;p50"/>
            <p:cNvSpPr/>
            <p:nvPr/>
          </p:nvSpPr>
          <p:spPr>
            <a:xfrm>
              <a:off x="2577938" y="1399313"/>
              <a:ext cx="48926" cy="30050"/>
            </a:xfrm>
            <a:custGeom>
              <a:avLst/>
              <a:gdLst/>
              <a:ahLst/>
              <a:cxnLst/>
              <a:rect l="l" t="t" r="r" b="b"/>
              <a:pathLst>
                <a:path w="1493" h="917" fill="none" extrusionOk="0">
                  <a:moveTo>
                    <a:pt x="1" y="1"/>
                  </a:moveTo>
                  <a:lnTo>
                    <a:pt x="1492" y="916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498;p50"/>
            <p:cNvSpPr/>
            <p:nvPr/>
          </p:nvSpPr>
          <p:spPr>
            <a:xfrm>
              <a:off x="2577938" y="1387778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499;p50"/>
            <p:cNvSpPr/>
            <p:nvPr/>
          </p:nvSpPr>
          <p:spPr>
            <a:xfrm>
              <a:off x="2577938" y="1376243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500;p50"/>
            <p:cNvSpPr/>
            <p:nvPr/>
          </p:nvSpPr>
          <p:spPr>
            <a:xfrm>
              <a:off x="2577938" y="1364709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501;p50"/>
            <p:cNvSpPr/>
            <p:nvPr/>
          </p:nvSpPr>
          <p:spPr>
            <a:xfrm>
              <a:off x="2577938" y="1353174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502;p50"/>
            <p:cNvSpPr/>
            <p:nvPr/>
          </p:nvSpPr>
          <p:spPr>
            <a:xfrm>
              <a:off x="2577938" y="1341442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503;p50"/>
            <p:cNvSpPr/>
            <p:nvPr/>
          </p:nvSpPr>
          <p:spPr>
            <a:xfrm>
              <a:off x="2577938" y="1329907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504;p50"/>
            <p:cNvSpPr/>
            <p:nvPr/>
          </p:nvSpPr>
          <p:spPr>
            <a:xfrm>
              <a:off x="2577938" y="1318373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505;p50"/>
            <p:cNvSpPr/>
            <p:nvPr/>
          </p:nvSpPr>
          <p:spPr>
            <a:xfrm>
              <a:off x="2459542" y="1558015"/>
              <a:ext cx="298404" cy="152184"/>
            </a:xfrm>
            <a:custGeom>
              <a:avLst/>
              <a:gdLst/>
              <a:ahLst/>
              <a:cxnLst/>
              <a:rect l="l" t="t" r="r" b="b"/>
              <a:pathLst>
                <a:path w="9106" h="4644" extrusionOk="0">
                  <a:moveTo>
                    <a:pt x="3443" y="0"/>
                  </a:moveTo>
                  <a:cubicBezTo>
                    <a:pt x="3394" y="0"/>
                    <a:pt x="3345" y="1"/>
                    <a:pt x="3294" y="3"/>
                  </a:cubicBezTo>
                  <a:cubicBezTo>
                    <a:pt x="1431" y="80"/>
                    <a:pt x="1502" y="2173"/>
                    <a:pt x="1502" y="2173"/>
                  </a:cubicBezTo>
                  <a:cubicBezTo>
                    <a:pt x="1502" y="2173"/>
                    <a:pt x="1234" y="2078"/>
                    <a:pt x="927" y="2078"/>
                  </a:cubicBezTo>
                  <a:cubicBezTo>
                    <a:pt x="502" y="2078"/>
                    <a:pt x="1" y="2259"/>
                    <a:pt x="23" y="3120"/>
                  </a:cubicBezTo>
                  <a:cubicBezTo>
                    <a:pt x="62" y="4598"/>
                    <a:pt x="1201" y="4637"/>
                    <a:pt x="1201" y="4637"/>
                  </a:cubicBezTo>
                  <a:lnTo>
                    <a:pt x="8081" y="4643"/>
                  </a:lnTo>
                  <a:cubicBezTo>
                    <a:pt x="8613" y="4458"/>
                    <a:pt x="9105" y="3696"/>
                    <a:pt x="8805" y="2858"/>
                  </a:cubicBezTo>
                  <a:cubicBezTo>
                    <a:pt x="8626" y="2375"/>
                    <a:pt x="8129" y="2273"/>
                    <a:pt x="7743" y="2273"/>
                  </a:cubicBezTo>
                  <a:cubicBezTo>
                    <a:pt x="7464" y="2273"/>
                    <a:pt x="7243" y="2326"/>
                    <a:pt x="7243" y="2326"/>
                  </a:cubicBezTo>
                  <a:cubicBezTo>
                    <a:pt x="7243" y="2326"/>
                    <a:pt x="7320" y="1565"/>
                    <a:pt x="6750" y="1072"/>
                  </a:cubicBezTo>
                  <a:cubicBezTo>
                    <a:pt x="6586" y="930"/>
                    <a:pt x="6399" y="879"/>
                    <a:pt x="6217" y="879"/>
                  </a:cubicBezTo>
                  <a:cubicBezTo>
                    <a:pt x="5767" y="879"/>
                    <a:pt x="5342" y="1187"/>
                    <a:pt x="5342" y="1187"/>
                  </a:cubicBezTo>
                  <a:cubicBezTo>
                    <a:pt x="5342" y="1187"/>
                    <a:pt x="5166" y="0"/>
                    <a:pt x="3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506;p50"/>
            <p:cNvSpPr/>
            <p:nvPr/>
          </p:nvSpPr>
          <p:spPr>
            <a:xfrm>
              <a:off x="2183984" y="1516267"/>
              <a:ext cx="222017" cy="113384"/>
            </a:xfrm>
            <a:custGeom>
              <a:avLst/>
              <a:gdLst/>
              <a:ahLst/>
              <a:cxnLst/>
              <a:rect l="l" t="t" r="r" b="b"/>
              <a:pathLst>
                <a:path w="6775" h="3460" extrusionOk="0">
                  <a:moveTo>
                    <a:pt x="2568" y="1"/>
                  </a:moveTo>
                  <a:cubicBezTo>
                    <a:pt x="2529" y="1"/>
                    <a:pt x="2489" y="2"/>
                    <a:pt x="2448" y="3"/>
                  </a:cubicBezTo>
                  <a:cubicBezTo>
                    <a:pt x="1065" y="61"/>
                    <a:pt x="1123" y="1616"/>
                    <a:pt x="1123" y="1616"/>
                  </a:cubicBezTo>
                  <a:cubicBezTo>
                    <a:pt x="1123" y="1616"/>
                    <a:pt x="926" y="1547"/>
                    <a:pt x="697" y="1547"/>
                  </a:cubicBezTo>
                  <a:cubicBezTo>
                    <a:pt x="379" y="1547"/>
                    <a:pt x="1" y="1682"/>
                    <a:pt x="16" y="2327"/>
                  </a:cubicBezTo>
                  <a:cubicBezTo>
                    <a:pt x="41" y="3428"/>
                    <a:pt x="893" y="3460"/>
                    <a:pt x="893" y="3460"/>
                  </a:cubicBezTo>
                  <a:lnTo>
                    <a:pt x="6013" y="3460"/>
                  </a:lnTo>
                  <a:cubicBezTo>
                    <a:pt x="6403" y="3319"/>
                    <a:pt x="6775" y="2762"/>
                    <a:pt x="6551" y="2135"/>
                  </a:cubicBezTo>
                  <a:cubicBezTo>
                    <a:pt x="6417" y="1774"/>
                    <a:pt x="6048" y="1698"/>
                    <a:pt x="5762" y="1698"/>
                  </a:cubicBezTo>
                  <a:cubicBezTo>
                    <a:pt x="5555" y="1698"/>
                    <a:pt x="5392" y="1738"/>
                    <a:pt x="5392" y="1738"/>
                  </a:cubicBezTo>
                  <a:cubicBezTo>
                    <a:pt x="5392" y="1738"/>
                    <a:pt x="5450" y="1175"/>
                    <a:pt x="5021" y="803"/>
                  </a:cubicBezTo>
                  <a:cubicBezTo>
                    <a:pt x="4898" y="696"/>
                    <a:pt x="4759" y="657"/>
                    <a:pt x="4623" y="657"/>
                  </a:cubicBezTo>
                  <a:cubicBezTo>
                    <a:pt x="4291" y="657"/>
                    <a:pt x="3978" y="887"/>
                    <a:pt x="3978" y="887"/>
                  </a:cubicBezTo>
                  <a:cubicBezTo>
                    <a:pt x="3978" y="887"/>
                    <a:pt x="3845" y="1"/>
                    <a:pt x="2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507;p50"/>
            <p:cNvSpPr/>
            <p:nvPr/>
          </p:nvSpPr>
          <p:spPr>
            <a:xfrm>
              <a:off x="3435775" y="1499718"/>
              <a:ext cx="237255" cy="120921"/>
            </a:xfrm>
            <a:custGeom>
              <a:avLst/>
              <a:gdLst/>
              <a:ahLst/>
              <a:cxnLst/>
              <a:rect l="l" t="t" r="r" b="b"/>
              <a:pathLst>
                <a:path w="7240" h="3690" extrusionOk="0">
                  <a:moveTo>
                    <a:pt x="2740" y="0"/>
                  </a:moveTo>
                  <a:cubicBezTo>
                    <a:pt x="2700" y="0"/>
                    <a:pt x="2660" y="1"/>
                    <a:pt x="2618" y="3"/>
                  </a:cubicBezTo>
                  <a:cubicBezTo>
                    <a:pt x="1133" y="60"/>
                    <a:pt x="1197" y="1724"/>
                    <a:pt x="1197" y="1724"/>
                  </a:cubicBezTo>
                  <a:cubicBezTo>
                    <a:pt x="1197" y="1724"/>
                    <a:pt x="984" y="1649"/>
                    <a:pt x="738" y="1649"/>
                  </a:cubicBezTo>
                  <a:cubicBezTo>
                    <a:pt x="400" y="1649"/>
                    <a:pt x="1" y="1793"/>
                    <a:pt x="19" y="2480"/>
                  </a:cubicBezTo>
                  <a:cubicBezTo>
                    <a:pt x="45" y="3657"/>
                    <a:pt x="954" y="3689"/>
                    <a:pt x="954" y="3689"/>
                  </a:cubicBezTo>
                  <a:lnTo>
                    <a:pt x="6420" y="3689"/>
                  </a:lnTo>
                  <a:cubicBezTo>
                    <a:pt x="6842" y="3536"/>
                    <a:pt x="7239" y="2934"/>
                    <a:pt x="6996" y="2268"/>
                  </a:cubicBezTo>
                  <a:cubicBezTo>
                    <a:pt x="6854" y="1880"/>
                    <a:pt x="6454" y="1799"/>
                    <a:pt x="6146" y="1799"/>
                  </a:cubicBezTo>
                  <a:cubicBezTo>
                    <a:pt x="5927" y="1799"/>
                    <a:pt x="5754" y="1840"/>
                    <a:pt x="5754" y="1840"/>
                  </a:cubicBezTo>
                  <a:cubicBezTo>
                    <a:pt x="5754" y="1840"/>
                    <a:pt x="5818" y="1238"/>
                    <a:pt x="5364" y="848"/>
                  </a:cubicBezTo>
                  <a:cubicBezTo>
                    <a:pt x="5232" y="735"/>
                    <a:pt x="5083" y="695"/>
                    <a:pt x="4938" y="695"/>
                  </a:cubicBezTo>
                  <a:cubicBezTo>
                    <a:pt x="4580" y="695"/>
                    <a:pt x="4244" y="937"/>
                    <a:pt x="4244" y="937"/>
                  </a:cubicBezTo>
                  <a:cubicBezTo>
                    <a:pt x="4244" y="937"/>
                    <a:pt x="4105" y="0"/>
                    <a:pt x="2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508;p50"/>
            <p:cNvSpPr/>
            <p:nvPr/>
          </p:nvSpPr>
          <p:spPr>
            <a:xfrm>
              <a:off x="3118010" y="1594488"/>
              <a:ext cx="298600" cy="152184"/>
            </a:xfrm>
            <a:custGeom>
              <a:avLst/>
              <a:gdLst/>
              <a:ahLst/>
              <a:cxnLst/>
              <a:rect l="l" t="t" r="r" b="b"/>
              <a:pathLst>
                <a:path w="9112" h="4644" extrusionOk="0">
                  <a:moveTo>
                    <a:pt x="5657" y="0"/>
                  </a:moveTo>
                  <a:cubicBezTo>
                    <a:pt x="3945" y="0"/>
                    <a:pt x="3764" y="1181"/>
                    <a:pt x="3764" y="1181"/>
                  </a:cubicBezTo>
                  <a:cubicBezTo>
                    <a:pt x="3764" y="1181"/>
                    <a:pt x="3340" y="873"/>
                    <a:pt x="2889" y="873"/>
                  </a:cubicBezTo>
                  <a:cubicBezTo>
                    <a:pt x="2707" y="873"/>
                    <a:pt x="2520" y="924"/>
                    <a:pt x="2356" y="1066"/>
                  </a:cubicBezTo>
                  <a:cubicBezTo>
                    <a:pt x="1786" y="1565"/>
                    <a:pt x="1863" y="2321"/>
                    <a:pt x="1863" y="2321"/>
                  </a:cubicBezTo>
                  <a:cubicBezTo>
                    <a:pt x="1863" y="2321"/>
                    <a:pt x="1644" y="2268"/>
                    <a:pt x="1367" y="2268"/>
                  </a:cubicBezTo>
                  <a:cubicBezTo>
                    <a:pt x="980" y="2268"/>
                    <a:pt x="480" y="2370"/>
                    <a:pt x="302" y="2858"/>
                  </a:cubicBezTo>
                  <a:cubicBezTo>
                    <a:pt x="1" y="3697"/>
                    <a:pt x="500" y="4452"/>
                    <a:pt x="1031" y="4644"/>
                  </a:cubicBezTo>
                  <a:lnTo>
                    <a:pt x="7912" y="4637"/>
                  </a:lnTo>
                  <a:cubicBezTo>
                    <a:pt x="7912" y="4637"/>
                    <a:pt x="9051" y="4599"/>
                    <a:pt x="9089" y="3114"/>
                  </a:cubicBezTo>
                  <a:cubicBezTo>
                    <a:pt x="9112" y="2254"/>
                    <a:pt x="8605" y="2074"/>
                    <a:pt x="8178" y="2074"/>
                  </a:cubicBezTo>
                  <a:cubicBezTo>
                    <a:pt x="7871" y="2074"/>
                    <a:pt x="7604" y="2167"/>
                    <a:pt x="7604" y="2167"/>
                  </a:cubicBezTo>
                  <a:cubicBezTo>
                    <a:pt x="7604" y="2167"/>
                    <a:pt x="7681" y="74"/>
                    <a:pt x="5819" y="4"/>
                  </a:cubicBezTo>
                  <a:cubicBezTo>
                    <a:pt x="5763" y="1"/>
                    <a:pt x="5709" y="0"/>
                    <a:pt x="5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509;p50"/>
            <p:cNvSpPr/>
            <p:nvPr/>
          </p:nvSpPr>
          <p:spPr>
            <a:xfrm>
              <a:off x="2451579" y="1568501"/>
              <a:ext cx="298600" cy="152184"/>
            </a:xfrm>
            <a:custGeom>
              <a:avLst/>
              <a:gdLst/>
              <a:ahLst/>
              <a:cxnLst/>
              <a:rect l="l" t="t" r="r" b="b"/>
              <a:pathLst>
                <a:path w="9112" h="4644" extrusionOk="0">
                  <a:moveTo>
                    <a:pt x="3443" y="0"/>
                  </a:moveTo>
                  <a:cubicBezTo>
                    <a:pt x="3394" y="0"/>
                    <a:pt x="3345" y="1"/>
                    <a:pt x="3294" y="3"/>
                  </a:cubicBezTo>
                  <a:cubicBezTo>
                    <a:pt x="1431" y="80"/>
                    <a:pt x="1508" y="2173"/>
                    <a:pt x="1508" y="2173"/>
                  </a:cubicBezTo>
                  <a:cubicBezTo>
                    <a:pt x="1508" y="2173"/>
                    <a:pt x="1239" y="2078"/>
                    <a:pt x="930" y="2078"/>
                  </a:cubicBezTo>
                  <a:cubicBezTo>
                    <a:pt x="504" y="2078"/>
                    <a:pt x="1" y="2259"/>
                    <a:pt x="23" y="3120"/>
                  </a:cubicBezTo>
                  <a:cubicBezTo>
                    <a:pt x="61" y="4598"/>
                    <a:pt x="1201" y="4637"/>
                    <a:pt x="1201" y="4637"/>
                  </a:cubicBezTo>
                  <a:lnTo>
                    <a:pt x="8081" y="4643"/>
                  </a:lnTo>
                  <a:cubicBezTo>
                    <a:pt x="8619" y="4458"/>
                    <a:pt x="9112" y="3696"/>
                    <a:pt x="8804" y="2858"/>
                  </a:cubicBezTo>
                  <a:cubicBezTo>
                    <a:pt x="8630" y="2375"/>
                    <a:pt x="8134" y="2273"/>
                    <a:pt x="7749" y="2273"/>
                  </a:cubicBezTo>
                  <a:cubicBezTo>
                    <a:pt x="7470" y="2273"/>
                    <a:pt x="7249" y="2326"/>
                    <a:pt x="7249" y="2326"/>
                  </a:cubicBezTo>
                  <a:cubicBezTo>
                    <a:pt x="7249" y="2326"/>
                    <a:pt x="7326" y="1565"/>
                    <a:pt x="6756" y="1072"/>
                  </a:cubicBezTo>
                  <a:cubicBezTo>
                    <a:pt x="6592" y="930"/>
                    <a:pt x="6405" y="879"/>
                    <a:pt x="6223" y="879"/>
                  </a:cubicBezTo>
                  <a:cubicBezTo>
                    <a:pt x="5773" y="879"/>
                    <a:pt x="5348" y="1187"/>
                    <a:pt x="5348" y="1187"/>
                  </a:cubicBezTo>
                  <a:cubicBezTo>
                    <a:pt x="5348" y="1187"/>
                    <a:pt x="5173" y="0"/>
                    <a:pt x="344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510;p50"/>
            <p:cNvSpPr/>
            <p:nvPr/>
          </p:nvSpPr>
          <p:spPr>
            <a:xfrm>
              <a:off x="2459542" y="1558015"/>
              <a:ext cx="298404" cy="152184"/>
            </a:xfrm>
            <a:custGeom>
              <a:avLst/>
              <a:gdLst/>
              <a:ahLst/>
              <a:cxnLst/>
              <a:rect l="l" t="t" r="r" b="b"/>
              <a:pathLst>
                <a:path w="9106" h="4644" extrusionOk="0">
                  <a:moveTo>
                    <a:pt x="3443" y="0"/>
                  </a:moveTo>
                  <a:cubicBezTo>
                    <a:pt x="3394" y="0"/>
                    <a:pt x="3345" y="1"/>
                    <a:pt x="3294" y="3"/>
                  </a:cubicBezTo>
                  <a:cubicBezTo>
                    <a:pt x="1431" y="80"/>
                    <a:pt x="1502" y="2173"/>
                    <a:pt x="1502" y="2173"/>
                  </a:cubicBezTo>
                  <a:cubicBezTo>
                    <a:pt x="1502" y="2173"/>
                    <a:pt x="1234" y="2078"/>
                    <a:pt x="927" y="2078"/>
                  </a:cubicBezTo>
                  <a:cubicBezTo>
                    <a:pt x="502" y="2078"/>
                    <a:pt x="1" y="2259"/>
                    <a:pt x="23" y="3120"/>
                  </a:cubicBezTo>
                  <a:cubicBezTo>
                    <a:pt x="62" y="4598"/>
                    <a:pt x="1201" y="4637"/>
                    <a:pt x="1201" y="4637"/>
                  </a:cubicBezTo>
                  <a:lnTo>
                    <a:pt x="8081" y="4643"/>
                  </a:lnTo>
                  <a:cubicBezTo>
                    <a:pt x="8613" y="4458"/>
                    <a:pt x="9105" y="3696"/>
                    <a:pt x="8805" y="2858"/>
                  </a:cubicBezTo>
                  <a:cubicBezTo>
                    <a:pt x="8626" y="2375"/>
                    <a:pt x="8129" y="2273"/>
                    <a:pt x="7743" y="2273"/>
                  </a:cubicBezTo>
                  <a:cubicBezTo>
                    <a:pt x="7464" y="2273"/>
                    <a:pt x="7243" y="2326"/>
                    <a:pt x="7243" y="2326"/>
                  </a:cubicBezTo>
                  <a:cubicBezTo>
                    <a:pt x="7243" y="2326"/>
                    <a:pt x="7320" y="1565"/>
                    <a:pt x="6750" y="1072"/>
                  </a:cubicBezTo>
                  <a:cubicBezTo>
                    <a:pt x="6586" y="930"/>
                    <a:pt x="6399" y="879"/>
                    <a:pt x="6217" y="879"/>
                  </a:cubicBezTo>
                  <a:cubicBezTo>
                    <a:pt x="5767" y="879"/>
                    <a:pt x="5342" y="1187"/>
                    <a:pt x="5342" y="1187"/>
                  </a:cubicBezTo>
                  <a:cubicBezTo>
                    <a:pt x="5342" y="1187"/>
                    <a:pt x="5166" y="0"/>
                    <a:pt x="34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511;p50"/>
            <p:cNvSpPr/>
            <p:nvPr/>
          </p:nvSpPr>
          <p:spPr>
            <a:xfrm>
              <a:off x="2272166" y="1536486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512;p50"/>
            <p:cNvSpPr/>
            <p:nvPr/>
          </p:nvSpPr>
          <p:spPr>
            <a:xfrm>
              <a:off x="2272166" y="1527900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0"/>
                  </a:moveTo>
                  <a:lnTo>
                    <a:pt x="1107" y="672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513;p50"/>
            <p:cNvSpPr/>
            <p:nvPr/>
          </p:nvSpPr>
          <p:spPr>
            <a:xfrm>
              <a:off x="2272166" y="1519282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1"/>
                  </a:moveTo>
                  <a:lnTo>
                    <a:pt x="1107" y="67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514;p50"/>
            <p:cNvSpPr/>
            <p:nvPr/>
          </p:nvSpPr>
          <p:spPr>
            <a:xfrm>
              <a:off x="2272166" y="1510696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1"/>
                  </a:moveTo>
                  <a:lnTo>
                    <a:pt x="1107" y="67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515;p50"/>
            <p:cNvSpPr/>
            <p:nvPr/>
          </p:nvSpPr>
          <p:spPr>
            <a:xfrm>
              <a:off x="2272166" y="1501881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516;p50"/>
            <p:cNvSpPr/>
            <p:nvPr/>
          </p:nvSpPr>
          <p:spPr>
            <a:xfrm>
              <a:off x="2272166" y="1493296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517;p50"/>
            <p:cNvSpPr/>
            <p:nvPr/>
          </p:nvSpPr>
          <p:spPr>
            <a:xfrm>
              <a:off x="2272166" y="1484677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518;p50"/>
            <p:cNvSpPr/>
            <p:nvPr/>
          </p:nvSpPr>
          <p:spPr>
            <a:xfrm>
              <a:off x="2272166" y="1476092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519;p50"/>
            <p:cNvSpPr/>
            <p:nvPr/>
          </p:nvSpPr>
          <p:spPr>
            <a:xfrm>
              <a:off x="2272166" y="1467506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8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520;p50"/>
            <p:cNvSpPr/>
            <p:nvPr/>
          </p:nvSpPr>
          <p:spPr>
            <a:xfrm>
              <a:off x="2272166" y="1458888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521;p50"/>
            <p:cNvSpPr/>
            <p:nvPr/>
          </p:nvSpPr>
          <p:spPr>
            <a:xfrm>
              <a:off x="2272166" y="1450302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522;p50"/>
            <p:cNvSpPr/>
            <p:nvPr/>
          </p:nvSpPr>
          <p:spPr>
            <a:xfrm>
              <a:off x="2272166" y="1441684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1"/>
                  </a:moveTo>
                  <a:lnTo>
                    <a:pt x="1107" y="67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523;p50"/>
            <p:cNvSpPr/>
            <p:nvPr/>
          </p:nvSpPr>
          <p:spPr>
            <a:xfrm>
              <a:off x="2272166" y="1433098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0"/>
                  </a:moveTo>
                  <a:lnTo>
                    <a:pt x="1107" y="672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524;p50"/>
            <p:cNvSpPr/>
            <p:nvPr/>
          </p:nvSpPr>
          <p:spPr>
            <a:xfrm>
              <a:off x="2272166" y="1424283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525;p50"/>
            <p:cNvSpPr/>
            <p:nvPr/>
          </p:nvSpPr>
          <p:spPr>
            <a:xfrm>
              <a:off x="2272166" y="1415698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526;p50"/>
            <p:cNvSpPr/>
            <p:nvPr/>
          </p:nvSpPr>
          <p:spPr>
            <a:xfrm>
              <a:off x="2272166" y="1407079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527;p50"/>
            <p:cNvSpPr/>
            <p:nvPr/>
          </p:nvSpPr>
          <p:spPr>
            <a:xfrm>
              <a:off x="2272166" y="1398494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528;p50"/>
            <p:cNvSpPr/>
            <p:nvPr/>
          </p:nvSpPr>
          <p:spPr>
            <a:xfrm>
              <a:off x="2272166" y="1389875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529;p50"/>
            <p:cNvSpPr/>
            <p:nvPr/>
          </p:nvSpPr>
          <p:spPr>
            <a:xfrm>
              <a:off x="2272166" y="1381290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530;p50"/>
            <p:cNvSpPr/>
            <p:nvPr/>
          </p:nvSpPr>
          <p:spPr>
            <a:xfrm>
              <a:off x="2272166" y="1372704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531;p50"/>
            <p:cNvSpPr/>
            <p:nvPr/>
          </p:nvSpPr>
          <p:spPr>
            <a:xfrm>
              <a:off x="2272166" y="1364086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532;p50"/>
            <p:cNvSpPr/>
            <p:nvPr/>
          </p:nvSpPr>
          <p:spPr>
            <a:xfrm>
              <a:off x="2272166" y="1355500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0"/>
                  </a:moveTo>
                  <a:lnTo>
                    <a:pt x="1107" y="672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533;p50"/>
            <p:cNvSpPr/>
            <p:nvPr/>
          </p:nvSpPr>
          <p:spPr>
            <a:xfrm>
              <a:off x="2272166" y="1346882"/>
              <a:ext cx="36309" cy="22054"/>
            </a:xfrm>
            <a:custGeom>
              <a:avLst/>
              <a:gdLst/>
              <a:ahLst/>
              <a:cxnLst/>
              <a:rect l="l" t="t" r="r" b="b"/>
              <a:pathLst>
                <a:path w="1108" h="673" fill="none" extrusionOk="0">
                  <a:moveTo>
                    <a:pt x="0" y="1"/>
                  </a:moveTo>
                  <a:lnTo>
                    <a:pt x="1107" y="67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534;p50"/>
            <p:cNvSpPr/>
            <p:nvPr/>
          </p:nvSpPr>
          <p:spPr>
            <a:xfrm>
              <a:off x="2272166" y="1338100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8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535;p50"/>
            <p:cNvSpPr/>
            <p:nvPr/>
          </p:nvSpPr>
          <p:spPr>
            <a:xfrm>
              <a:off x="2272166" y="1329481"/>
              <a:ext cx="36309" cy="22284"/>
            </a:xfrm>
            <a:custGeom>
              <a:avLst/>
              <a:gdLst/>
              <a:ahLst/>
              <a:cxnLst/>
              <a:rect l="l" t="t" r="r" b="b"/>
              <a:pathLst>
                <a:path w="1108" h="680" fill="none" extrusionOk="0">
                  <a:moveTo>
                    <a:pt x="0" y="1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536;p50"/>
            <p:cNvSpPr/>
            <p:nvPr/>
          </p:nvSpPr>
          <p:spPr>
            <a:xfrm>
              <a:off x="2272166" y="1320896"/>
              <a:ext cx="36309" cy="22251"/>
            </a:xfrm>
            <a:custGeom>
              <a:avLst/>
              <a:gdLst/>
              <a:ahLst/>
              <a:cxnLst/>
              <a:rect l="l" t="t" r="r" b="b"/>
              <a:pathLst>
                <a:path w="1108" h="679" fill="none" extrusionOk="0">
                  <a:moveTo>
                    <a:pt x="0" y="0"/>
                  </a:moveTo>
                  <a:lnTo>
                    <a:pt x="1107" y="67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537;p50"/>
            <p:cNvSpPr/>
            <p:nvPr/>
          </p:nvSpPr>
          <p:spPr>
            <a:xfrm>
              <a:off x="2176250" y="1526753"/>
              <a:ext cx="221787" cy="113384"/>
            </a:xfrm>
            <a:custGeom>
              <a:avLst/>
              <a:gdLst/>
              <a:ahLst/>
              <a:cxnLst/>
              <a:rect l="l" t="t" r="r" b="b"/>
              <a:pathLst>
                <a:path w="6768" h="3460" extrusionOk="0">
                  <a:moveTo>
                    <a:pt x="2567" y="1"/>
                  </a:moveTo>
                  <a:cubicBezTo>
                    <a:pt x="2528" y="1"/>
                    <a:pt x="2488" y="2"/>
                    <a:pt x="2447" y="3"/>
                  </a:cubicBezTo>
                  <a:cubicBezTo>
                    <a:pt x="1058" y="61"/>
                    <a:pt x="1116" y="1616"/>
                    <a:pt x="1116" y="1616"/>
                  </a:cubicBezTo>
                  <a:cubicBezTo>
                    <a:pt x="1116" y="1616"/>
                    <a:pt x="919" y="1547"/>
                    <a:pt x="693" y="1547"/>
                  </a:cubicBezTo>
                  <a:cubicBezTo>
                    <a:pt x="376" y="1547"/>
                    <a:pt x="0" y="1682"/>
                    <a:pt x="15" y="2327"/>
                  </a:cubicBezTo>
                  <a:cubicBezTo>
                    <a:pt x="41" y="3428"/>
                    <a:pt x="885" y="3460"/>
                    <a:pt x="885" y="3460"/>
                  </a:cubicBezTo>
                  <a:lnTo>
                    <a:pt x="6006" y="3460"/>
                  </a:lnTo>
                  <a:cubicBezTo>
                    <a:pt x="6403" y="3319"/>
                    <a:pt x="6767" y="2762"/>
                    <a:pt x="6543" y="2135"/>
                  </a:cubicBezTo>
                  <a:cubicBezTo>
                    <a:pt x="6413" y="1774"/>
                    <a:pt x="6043" y="1698"/>
                    <a:pt x="5756" y="1698"/>
                  </a:cubicBezTo>
                  <a:cubicBezTo>
                    <a:pt x="5549" y="1698"/>
                    <a:pt x="5385" y="1738"/>
                    <a:pt x="5385" y="1738"/>
                  </a:cubicBezTo>
                  <a:cubicBezTo>
                    <a:pt x="5385" y="1738"/>
                    <a:pt x="5442" y="1175"/>
                    <a:pt x="5020" y="803"/>
                  </a:cubicBezTo>
                  <a:cubicBezTo>
                    <a:pt x="4898" y="696"/>
                    <a:pt x="4758" y="658"/>
                    <a:pt x="4621" y="658"/>
                  </a:cubicBezTo>
                  <a:cubicBezTo>
                    <a:pt x="4287" y="658"/>
                    <a:pt x="3970" y="887"/>
                    <a:pt x="3970" y="887"/>
                  </a:cubicBezTo>
                  <a:cubicBezTo>
                    <a:pt x="3970" y="887"/>
                    <a:pt x="3838" y="1"/>
                    <a:pt x="25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538;p50"/>
            <p:cNvSpPr/>
            <p:nvPr/>
          </p:nvSpPr>
          <p:spPr>
            <a:xfrm>
              <a:off x="2183984" y="1516267"/>
              <a:ext cx="222017" cy="113384"/>
            </a:xfrm>
            <a:custGeom>
              <a:avLst/>
              <a:gdLst/>
              <a:ahLst/>
              <a:cxnLst/>
              <a:rect l="l" t="t" r="r" b="b"/>
              <a:pathLst>
                <a:path w="6775" h="3460" extrusionOk="0">
                  <a:moveTo>
                    <a:pt x="2568" y="1"/>
                  </a:moveTo>
                  <a:cubicBezTo>
                    <a:pt x="2529" y="1"/>
                    <a:pt x="2489" y="2"/>
                    <a:pt x="2448" y="3"/>
                  </a:cubicBezTo>
                  <a:cubicBezTo>
                    <a:pt x="1065" y="61"/>
                    <a:pt x="1123" y="1616"/>
                    <a:pt x="1123" y="1616"/>
                  </a:cubicBezTo>
                  <a:cubicBezTo>
                    <a:pt x="1123" y="1616"/>
                    <a:pt x="926" y="1547"/>
                    <a:pt x="697" y="1547"/>
                  </a:cubicBezTo>
                  <a:cubicBezTo>
                    <a:pt x="379" y="1547"/>
                    <a:pt x="1" y="1682"/>
                    <a:pt x="16" y="2327"/>
                  </a:cubicBezTo>
                  <a:cubicBezTo>
                    <a:pt x="41" y="3428"/>
                    <a:pt x="893" y="3460"/>
                    <a:pt x="893" y="3460"/>
                  </a:cubicBezTo>
                  <a:lnTo>
                    <a:pt x="6013" y="3460"/>
                  </a:lnTo>
                  <a:cubicBezTo>
                    <a:pt x="6403" y="3319"/>
                    <a:pt x="6775" y="2762"/>
                    <a:pt x="6551" y="2135"/>
                  </a:cubicBezTo>
                  <a:cubicBezTo>
                    <a:pt x="6417" y="1774"/>
                    <a:pt x="6048" y="1698"/>
                    <a:pt x="5762" y="1698"/>
                  </a:cubicBezTo>
                  <a:cubicBezTo>
                    <a:pt x="5555" y="1698"/>
                    <a:pt x="5392" y="1738"/>
                    <a:pt x="5392" y="1738"/>
                  </a:cubicBezTo>
                  <a:cubicBezTo>
                    <a:pt x="5392" y="1738"/>
                    <a:pt x="5450" y="1175"/>
                    <a:pt x="5021" y="803"/>
                  </a:cubicBezTo>
                  <a:cubicBezTo>
                    <a:pt x="4898" y="696"/>
                    <a:pt x="4759" y="657"/>
                    <a:pt x="4623" y="657"/>
                  </a:cubicBezTo>
                  <a:cubicBezTo>
                    <a:pt x="4291" y="657"/>
                    <a:pt x="3978" y="887"/>
                    <a:pt x="3978" y="887"/>
                  </a:cubicBezTo>
                  <a:cubicBezTo>
                    <a:pt x="3978" y="887"/>
                    <a:pt x="3845" y="1"/>
                    <a:pt x="2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539;p50"/>
            <p:cNvSpPr/>
            <p:nvPr/>
          </p:nvSpPr>
          <p:spPr>
            <a:xfrm>
              <a:off x="3529954" y="1520986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540;p50"/>
            <p:cNvSpPr/>
            <p:nvPr/>
          </p:nvSpPr>
          <p:spPr>
            <a:xfrm>
              <a:off x="3529954" y="1511745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541;p50"/>
            <p:cNvSpPr/>
            <p:nvPr/>
          </p:nvSpPr>
          <p:spPr>
            <a:xfrm>
              <a:off x="3529954" y="1502504"/>
              <a:ext cx="38832" cy="23758"/>
            </a:xfrm>
            <a:custGeom>
              <a:avLst/>
              <a:gdLst/>
              <a:ahLst/>
              <a:cxnLst/>
              <a:rect l="l" t="t" r="r" b="b"/>
              <a:pathLst>
                <a:path w="1185" h="725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542;p50"/>
            <p:cNvSpPr/>
            <p:nvPr/>
          </p:nvSpPr>
          <p:spPr>
            <a:xfrm>
              <a:off x="3529954" y="1493296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543;p50"/>
            <p:cNvSpPr/>
            <p:nvPr/>
          </p:nvSpPr>
          <p:spPr>
            <a:xfrm>
              <a:off x="3529954" y="1484055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544;p50"/>
            <p:cNvSpPr/>
            <p:nvPr/>
          </p:nvSpPr>
          <p:spPr>
            <a:xfrm>
              <a:off x="3529954" y="1475043"/>
              <a:ext cx="38832" cy="23529"/>
            </a:xfrm>
            <a:custGeom>
              <a:avLst/>
              <a:gdLst/>
              <a:ahLst/>
              <a:cxnLst/>
              <a:rect l="l" t="t" r="r" b="b"/>
              <a:pathLst>
                <a:path w="1185" h="718" fill="none" extrusionOk="0">
                  <a:moveTo>
                    <a:pt x="0" y="0"/>
                  </a:moveTo>
                  <a:lnTo>
                    <a:pt x="1184" y="717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545;p50"/>
            <p:cNvSpPr/>
            <p:nvPr/>
          </p:nvSpPr>
          <p:spPr>
            <a:xfrm>
              <a:off x="3529954" y="1465802"/>
              <a:ext cx="38832" cy="23758"/>
            </a:xfrm>
            <a:custGeom>
              <a:avLst/>
              <a:gdLst/>
              <a:ahLst/>
              <a:cxnLst/>
              <a:rect l="l" t="t" r="r" b="b"/>
              <a:pathLst>
                <a:path w="1185" h="725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546;p50"/>
            <p:cNvSpPr/>
            <p:nvPr/>
          </p:nvSpPr>
          <p:spPr>
            <a:xfrm>
              <a:off x="3529954" y="1456594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547;p50"/>
            <p:cNvSpPr/>
            <p:nvPr/>
          </p:nvSpPr>
          <p:spPr>
            <a:xfrm>
              <a:off x="3529954" y="1447353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548;p50"/>
            <p:cNvSpPr/>
            <p:nvPr/>
          </p:nvSpPr>
          <p:spPr>
            <a:xfrm>
              <a:off x="3529954" y="1438112"/>
              <a:ext cx="38832" cy="23758"/>
            </a:xfrm>
            <a:custGeom>
              <a:avLst/>
              <a:gdLst/>
              <a:ahLst/>
              <a:cxnLst/>
              <a:rect l="l" t="t" r="r" b="b"/>
              <a:pathLst>
                <a:path w="1185" h="725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549;p50"/>
            <p:cNvSpPr/>
            <p:nvPr/>
          </p:nvSpPr>
          <p:spPr>
            <a:xfrm>
              <a:off x="3529954" y="1428904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550;p50"/>
            <p:cNvSpPr/>
            <p:nvPr/>
          </p:nvSpPr>
          <p:spPr>
            <a:xfrm>
              <a:off x="3529954" y="1419663"/>
              <a:ext cx="38832" cy="23758"/>
            </a:xfrm>
            <a:custGeom>
              <a:avLst/>
              <a:gdLst/>
              <a:ahLst/>
              <a:cxnLst/>
              <a:rect l="l" t="t" r="r" b="b"/>
              <a:pathLst>
                <a:path w="1185" h="725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551;p50"/>
            <p:cNvSpPr/>
            <p:nvPr/>
          </p:nvSpPr>
          <p:spPr>
            <a:xfrm>
              <a:off x="3529954" y="1410455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552;p50"/>
            <p:cNvSpPr/>
            <p:nvPr/>
          </p:nvSpPr>
          <p:spPr>
            <a:xfrm>
              <a:off x="3529954" y="1401214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553;p50"/>
            <p:cNvSpPr/>
            <p:nvPr/>
          </p:nvSpPr>
          <p:spPr>
            <a:xfrm>
              <a:off x="3529954" y="1391973"/>
              <a:ext cx="38832" cy="23758"/>
            </a:xfrm>
            <a:custGeom>
              <a:avLst/>
              <a:gdLst/>
              <a:ahLst/>
              <a:cxnLst/>
              <a:rect l="l" t="t" r="r" b="b"/>
              <a:pathLst>
                <a:path w="1185" h="725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554;p50"/>
            <p:cNvSpPr/>
            <p:nvPr/>
          </p:nvSpPr>
          <p:spPr>
            <a:xfrm>
              <a:off x="3529954" y="1382764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555;p50"/>
            <p:cNvSpPr/>
            <p:nvPr/>
          </p:nvSpPr>
          <p:spPr>
            <a:xfrm>
              <a:off x="3529954" y="1373524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556;p50"/>
            <p:cNvSpPr/>
            <p:nvPr/>
          </p:nvSpPr>
          <p:spPr>
            <a:xfrm>
              <a:off x="3529954" y="1364512"/>
              <a:ext cx="38832" cy="23529"/>
            </a:xfrm>
            <a:custGeom>
              <a:avLst/>
              <a:gdLst/>
              <a:ahLst/>
              <a:cxnLst/>
              <a:rect l="l" t="t" r="r" b="b"/>
              <a:pathLst>
                <a:path w="1185" h="718" fill="none" extrusionOk="0">
                  <a:moveTo>
                    <a:pt x="0" y="0"/>
                  </a:moveTo>
                  <a:lnTo>
                    <a:pt x="1184" y="717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3557;p50"/>
            <p:cNvSpPr/>
            <p:nvPr/>
          </p:nvSpPr>
          <p:spPr>
            <a:xfrm>
              <a:off x="3529954" y="1355271"/>
              <a:ext cx="38832" cy="23758"/>
            </a:xfrm>
            <a:custGeom>
              <a:avLst/>
              <a:gdLst/>
              <a:ahLst/>
              <a:cxnLst/>
              <a:rect l="l" t="t" r="r" b="b"/>
              <a:pathLst>
                <a:path w="1185" h="725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3558;p50"/>
            <p:cNvSpPr/>
            <p:nvPr/>
          </p:nvSpPr>
          <p:spPr>
            <a:xfrm>
              <a:off x="3529954" y="1346063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3559;p50"/>
            <p:cNvSpPr/>
            <p:nvPr/>
          </p:nvSpPr>
          <p:spPr>
            <a:xfrm>
              <a:off x="3529954" y="1336822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1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3560;p50"/>
            <p:cNvSpPr/>
            <p:nvPr/>
          </p:nvSpPr>
          <p:spPr>
            <a:xfrm>
              <a:off x="3529954" y="1327614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3561;p50"/>
            <p:cNvSpPr/>
            <p:nvPr/>
          </p:nvSpPr>
          <p:spPr>
            <a:xfrm>
              <a:off x="3529954" y="1318373"/>
              <a:ext cx="38832" cy="23725"/>
            </a:xfrm>
            <a:custGeom>
              <a:avLst/>
              <a:gdLst/>
              <a:ahLst/>
              <a:cxnLst/>
              <a:rect l="l" t="t" r="r" b="b"/>
              <a:pathLst>
                <a:path w="1185" h="724" fill="none" extrusionOk="0">
                  <a:moveTo>
                    <a:pt x="0" y="0"/>
                  </a:moveTo>
                  <a:lnTo>
                    <a:pt x="1184" y="724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3562;p50"/>
            <p:cNvSpPr/>
            <p:nvPr/>
          </p:nvSpPr>
          <p:spPr>
            <a:xfrm>
              <a:off x="3443541" y="1507485"/>
              <a:ext cx="237222" cy="120921"/>
            </a:xfrm>
            <a:custGeom>
              <a:avLst/>
              <a:gdLst/>
              <a:ahLst/>
              <a:cxnLst/>
              <a:rect l="l" t="t" r="r" b="b"/>
              <a:pathLst>
                <a:path w="7239" h="3690" extrusionOk="0">
                  <a:moveTo>
                    <a:pt x="2740" y="0"/>
                  </a:moveTo>
                  <a:cubicBezTo>
                    <a:pt x="2700" y="0"/>
                    <a:pt x="2660" y="1"/>
                    <a:pt x="2618" y="3"/>
                  </a:cubicBezTo>
                  <a:cubicBezTo>
                    <a:pt x="1139" y="67"/>
                    <a:pt x="1197" y="1724"/>
                    <a:pt x="1197" y="1724"/>
                  </a:cubicBezTo>
                  <a:cubicBezTo>
                    <a:pt x="1197" y="1724"/>
                    <a:pt x="986" y="1650"/>
                    <a:pt x="742" y="1650"/>
                  </a:cubicBezTo>
                  <a:cubicBezTo>
                    <a:pt x="403" y="1650"/>
                    <a:pt x="1" y="1794"/>
                    <a:pt x="19" y="2479"/>
                  </a:cubicBezTo>
                  <a:cubicBezTo>
                    <a:pt x="51" y="3657"/>
                    <a:pt x="954" y="3689"/>
                    <a:pt x="954" y="3689"/>
                  </a:cubicBezTo>
                  <a:lnTo>
                    <a:pt x="6420" y="3689"/>
                  </a:lnTo>
                  <a:cubicBezTo>
                    <a:pt x="6842" y="3542"/>
                    <a:pt x="7239" y="2934"/>
                    <a:pt x="6996" y="2268"/>
                  </a:cubicBezTo>
                  <a:cubicBezTo>
                    <a:pt x="6859" y="1884"/>
                    <a:pt x="6468" y="1802"/>
                    <a:pt x="6162" y="1802"/>
                  </a:cubicBezTo>
                  <a:cubicBezTo>
                    <a:pt x="5938" y="1802"/>
                    <a:pt x="5760" y="1846"/>
                    <a:pt x="5760" y="1846"/>
                  </a:cubicBezTo>
                  <a:cubicBezTo>
                    <a:pt x="5760" y="1846"/>
                    <a:pt x="5824" y="1238"/>
                    <a:pt x="5370" y="847"/>
                  </a:cubicBezTo>
                  <a:cubicBezTo>
                    <a:pt x="5237" y="734"/>
                    <a:pt x="5087" y="694"/>
                    <a:pt x="4941" y="694"/>
                  </a:cubicBezTo>
                  <a:cubicBezTo>
                    <a:pt x="4583" y="694"/>
                    <a:pt x="4250" y="937"/>
                    <a:pt x="4250" y="937"/>
                  </a:cubicBezTo>
                  <a:cubicBezTo>
                    <a:pt x="4250" y="937"/>
                    <a:pt x="4105" y="0"/>
                    <a:pt x="274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3563;p50"/>
            <p:cNvSpPr/>
            <p:nvPr/>
          </p:nvSpPr>
          <p:spPr>
            <a:xfrm>
              <a:off x="3435775" y="1499718"/>
              <a:ext cx="237255" cy="120921"/>
            </a:xfrm>
            <a:custGeom>
              <a:avLst/>
              <a:gdLst/>
              <a:ahLst/>
              <a:cxnLst/>
              <a:rect l="l" t="t" r="r" b="b"/>
              <a:pathLst>
                <a:path w="7240" h="3690" extrusionOk="0">
                  <a:moveTo>
                    <a:pt x="2740" y="0"/>
                  </a:moveTo>
                  <a:cubicBezTo>
                    <a:pt x="2700" y="0"/>
                    <a:pt x="2660" y="1"/>
                    <a:pt x="2618" y="3"/>
                  </a:cubicBezTo>
                  <a:cubicBezTo>
                    <a:pt x="1133" y="60"/>
                    <a:pt x="1197" y="1724"/>
                    <a:pt x="1197" y="1724"/>
                  </a:cubicBezTo>
                  <a:cubicBezTo>
                    <a:pt x="1197" y="1724"/>
                    <a:pt x="984" y="1649"/>
                    <a:pt x="738" y="1649"/>
                  </a:cubicBezTo>
                  <a:cubicBezTo>
                    <a:pt x="400" y="1649"/>
                    <a:pt x="1" y="1793"/>
                    <a:pt x="19" y="2480"/>
                  </a:cubicBezTo>
                  <a:cubicBezTo>
                    <a:pt x="45" y="3657"/>
                    <a:pt x="954" y="3689"/>
                    <a:pt x="954" y="3689"/>
                  </a:cubicBezTo>
                  <a:lnTo>
                    <a:pt x="6420" y="3689"/>
                  </a:lnTo>
                  <a:cubicBezTo>
                    <a:pt x="6842" y="3536"/>
                    <a:pt x="7239" y="2934"/>
                    <a:pt x="6996" y="2268"/>
                  </a:cubicBezTo>
                  <a:cubicBezTo>
                    <a:pt x="6854" y="1880"/>
                    <a:pt x="6454" y="1799"/>
                    <a:pt x="6146" y="1799"/>
                  </a:cubicBezTo>
                  <a:cubicBezTo>
                    <a:pt x="5927" y="1799"/>
                    <a:pt x="5754" y="1840"/>
                    <a:pt x="5754" y="1840"/>
                  </a:cubicBezTo>
                  <a:cubicBezTo>
                    <a:pt x="5754" y="1840"/>
                    <a:pt x="5818" y="1238"/>
                    <a:pt x="5364" y="848"/>
                  </a:cubicBezTo>
                  <a:cubicBezTo>
                    <a:pt x="5232" y="735"/>
                    <a:pt x="5083" y="695"/>
                    <a:pt x="4938" y="695"/>
                  </a:cubicBezTo>
                  <a:cubicBezTo>
                    <a:pt x="4580" y="695"/>
                    <a:pt x="4244" y="937"/>
                    <a:pt x="4244" y="937"/>
                  </a:cubicBezTo>
                  <a:cubicBezTo>
                    <a:pt x="4244" y="937"/>
                    <a:pt x="4105" y="0"/>
                    <a:pt x="27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3564;p50"/>
            <p:cNvSpPr/>
            <p:nvPr/>
          </p:nvSpPr>
          <p:spPr>
            <a:xfrm>
              <a:off x="3268389" y="1328236"/>
              <a:ext cx="12846" cy="352802"/>
            </a:xfrm>
            <a:custGeom>
              <a:avLst/>
              <a:gdLst/>
              <a:ahLst/>
              <a:cxnLst/>
              <a:rect l="l" t="t" r="r" b="b"/>
              <a:pathLst>
                <a:path w="392" h="10766" extrusionOk="0">
                  <a:moveTo>
                    <a:pt x="1" y="0"/>
                  </a:moveTo>
                  <a:lnTo>
                    <a:pt x="1" y="10766"/>
                  </a:lnTo>
                  <a:lnTo>
                    <a:pt x="391" y="10766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FAE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3565;p50"/>
            <p:cNvSpPr/>
            <p:nvPr/>
          </p:nvSpPr>
          <p:spPr>
            <a:xfrm>
              <a:off x="3254331" y="1659404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3566;p50"/>
            <p:cNvSpPr/>
            <p:nvPr/>
          </p:nvSpPr>
          <p:spPr>
            <a:xfrm>
              <a:off x="3254331" y="1647869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3567;p50"/>
            <p:cNvSpPr/>
            <p:nvPr/>
          </p:nvSpPr>
          <p:spPr>
            <a:xfrm>
              <a:off x="3254331" y="1636334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3568;p50"/>
            <p:cNvSpPr/>
            <p:nvPr/>
          </p:nvSpPr>
          <p:spPr>
            <a:xfrm>
              <a:off x="3254331" y="1624570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3569;p50"/>
            <p:cNvSpPr/>
            <p:nvPr/>
          </p:nvSpPr>
          <p:spPr>
            <a:xfrm>
              <a:off x="3254331" y="1613035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3570;p50"/>
            <p:cNvSpPr/>
            <p:nvPr/>
          </p:nvSpPr>
          <p:spPr>
            <a:xfrm>
              <a:off x="3254331" y="1601500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3571;p50"/>
            <p:cNvSpPr/>
            <p:nvPr/>
          </p:nvSpPr>
          <p:spPr>
            <a:xfrm>
              <a:off x="3254331" y="1589965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3572;p50"/>
            <p:cNvSpPr/>
            <p:nvPr/>
          </p:nvSpPr>
          <p:spPr>
            <a:xfrm>
              <a:off x="3254331" y="1578234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3573;p50"/>
            <p:cNvSpPr/>
            <p:nvPr/>
          </p:nvSpPr>
          <p:spPr>
            <a:xfrm>
              <a:off x="3254331" y="1566699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3574;p50"/>
            <p:cNvSpPr/>
            <p:nvPr/>
          </p:nvSpPr>
          <p:spPr>
            <a:xfrm>
              <a:off x="3254331" y="1555164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3575;p50"/>
            <p:cNvSpPr/>
            <p:nvPr/>
          </p:nvSpPr>
          <p:spPr>
            <a:xfrm>
              <a:off x="3254331" y="1543400"/>
              <a:ext cx="48926" cy="30050"/>
            </a:xfrm>
            <a:custGeom>
              <a:avLst/>
              <a:gdLst/>
              <a:ahLst/>
              <a:cxnLst/>
              <a:rect l="l" t="t" r="r" b="b"/>
              <a:pathLst>
                <a:path w="1493" h="917" fill="none" extrusionOk="0">
                  <a:moveTo>
                    <a:pt x="1" y="1"/>
                  </a:moveTo>
                  <a:lnTo>
                    <a:pt x="1492" y="916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3576;p50"/>
            <p:cNvSpPr/>
            <p:nvPr/>
          </p:nvSpPr>
          <p:spPr>
            <a:xfrm>
              <a:off x="3254331" y="1531865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3577;p50"/>
            <p:cNvSpPr/>
            <p:nvPr/>
          </p:nvSpPr>
          <p:spPr>
            <a:xfrm>
              <a:off x="3254331" y="1520330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3578;p50"/>
            <p:cNvSpPr/>
            <p:nvPr/>
          </p:nvSpPr>
          <p:spPr>
            <a:xfrm>
              <a:off x="3254331" y="1508796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3579;p50"/>
            <p:cNvSpPr/>
            <p:nvPr/>
          </p:nvSpPr>
          <p:spPr>
            <a:xfrm>
              <a:off x="3254331" y="1497064"/>
              <a:ext cx="48926" cy="30017"/>
            </a:xfrm>
            <a:custGeom>
              <a:avLst/>
              <a:gdLst/>
              <a:ahLst/>
              <a:cxnLst/>
              <a:rect l="l" t="t" r="r" b="b"/>
              <a:pathLst>
                <a:path w="1493" h="916" fill="none" extrusionOk="0">
                  <a:moveTo>
                    <a:pt x="1" y="0"/>
                  </a:moveTo>
                  <a:lnTo>
                    <a:pt x="1492" y="916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3580;p50"/>
            <p:cNvSpPr/>
            <p:nvPr/>
          </p:nvSpPr>
          <p:spPr>
            <a:xfrm>
              <a:off x="3254331" y="1485529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3581;p50"/>
            <p:cNvSpPr/>
            <p:nvPr/>
          </p:nvSpPr>
          <p:spPr>
            <a:xfrm>
              <a:off x="3254331" y="1473995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3582;p50"/>
            <p:cNvSpPr/>
            <p:nvPr/>
          </p:nvSpPr>
          <p:spPr>
            <a:xfrm>
              <a:off x="3254331" y="1462460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3583;p50"/>
            <p:cNvSpPr/>
            <p:nvPr/>
          </p:nvSpPr>
          <p:spPr>
            <a:xfrm>
              <a:off x="3254331" y="1450728"/>
              <a:ext cx="48926" cy="29788"/>
            </a:xfrm>
            <a:custGeom>
              <a:avLst/>
              <a:gdLst/>
              <a:ahLst/>
              <a:cxnLst/>
              <a:rect l="l" t="t" r="r" b="b"/>
              <a:pathLst>
                <a:path w="1493" h="909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3584;p50"/>
            <p:cNvSpPr/>
            <p:nvPr/>
          </p:nvSpPr>
          <p:spPr>
            <a:xfrm>
              <a:off x="3254331" y="1439161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3585;p50"/>
            <p:cNvSpPr/>
            <p:nvPr/>
          </p:nvSpPr>
          <p:spPr>
            <a:xfrm>
              <a:off x="3254331" y="1427626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3586;p50"/>
            <p:cNvSpPr/>
            <p:nvPr/>
          </p:nvSpPr>
          <p:spPr>
            <a:xfrm>
              <a:off x="3254331" y="1416091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10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3587;p50"/>
            <p:cNvSpPr/>
            <p:nvPr/>
          </p:nvSpPr>
          <p:spPr>
            <a:xfrm>
              <a:off x="3254331" y="1404360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3588;p50"/>
            <p:cNvSpPr/>
            <p:nvPr/>
          </p:nvSpPr>
          <p:spPr>
            <a:xfrm>
              <a:off x="3254331" y="1392825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3589;p50"/>
            <p:cNvSpPr/>
            <p:nvPr/>
          </p:nvSpPr>
          <p:spPr>
            <a:xfrm>
              <a:off x="3254331" y="1381290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3590;p50"/>
            <p:cNvSpPr/>
            <p:nvPr/>
          </p:nvSpPr>
          <p:spPr>
            <a:xfrm>
              <a:off x="3254331" y="1369755"/>
              <a:ext cx="48926" cy="29591"/>
            </a:xfrm>
            <a:custGeom>
              <a:avLst/>
              <a:gdLst/>
              <a:ahLst/>
              <a:cxnLst/>
              <a:rect l="l" t="t" r="r" b="b"/>
              <a:pathLst>
                <a:path w="1493" h="903" fill="none" extrusionOk="0">
                  <a:moveTo>
                    <a:pt x="1" y="0"/>
                  </a:moveTo>
                  <a:lnTo>
                    <a:pt x="1492" y="903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3591;p50"/>
            <p:cNvSpPr/>
            <p:nvPr/>
          </p:nvSpPr>
          <p:spPr>
            <a:xfrm>
              <a:off x="3254331" y="1358024"/>
              <a:ext cx="48926" cy="29788"/>
            </a:xfrm>
            <a:custGeom>
              <a:avLst/>
              <a:gdLst/>
              <a:ahLst/>
              <a:cxnLst/>
              <a:rect l="l" t="t" r="r" b="b"/>
              <a:pathLst>
                <a:path w="1493" h="909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3592;p50"/>
            <p:cNvSpPr/>
            <p:nvPr/>
          </p:nvSpPr>
          <p:spPr>
            <a:xfrm>
              <a:off x="3254331" y="1346489"/>
              <a:ext cx="48926" cy="29788"/>
            </a:xfrm>
            <a:custGeom>
              <a:avLst/>
              <a:gdLst/>
              <a:ahLst/>
              <a:cxnLst/>
              <a:rect l="l" t="t" r="r" b="b"/>
              <a:pathLst>
                <a:path w="1493" h="909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3593;p50"/>
            <p:cNvSpPr/>
            <p:nvPr/>
          </p:nvSpPr>
          <p:spPr>
            <a:xfrm>
              <a:off x="3254331" y="1334954"/>
              <a:ext cx="48926" cy="29788"/>
            </a:xfrm>
            <a:custGeom>
              <a:avLst/>
              <a:gdLst/>
              <a:ahLst/>
              <a:cxnLst/>
              <a:rect l="l" t="t" r="r" b="b"/>
              <a:pathLst>
                <a:path w="1493" h="909" fill="none" extrusionOk="0">
                  <a:moveTo>
                    <a:pt x="1" y="0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3594;p50"/>
            <p:cNvSpPr/>
            <p:nvPr/>
          </p:nvSpPr>
          <p:spPr>
            <a:xfrm>
              <a:off x="3254331" y="1323190"/>
              <a:ext cx="48926" cy="30017"/>
            </a:xfrm>
            <a:custGeom>
              <a:avLst/>
              <a:gdLst/>
              <a:ahLst/>
              <a:cxnLst/>
              <a:rect l="l" t="t" r="r" b="b"/>
              <a:pathLst>
                <a:path w="1493" h="916" fill="none" extrusionOk="0">
                  <a:moveTo>
                    <a:pt x="1" y="1"/>
                  </a:moveTo>
                  <a:lnTo>
                    <a:pt x="1492" y="916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3595;p50"/>
            <p:cNvSpPr/>
            <p:nvPr/>
          </p:nvSpPr>
          <p:spPr>
            <a:xfrm>
              <a:off x="3254331" y="1311655"/>
              <a:ext cx="48926" cy="29821"/>
            </a:xfrm>
            <a:custGeom>
              <a:avLst/>
              <a:gdLst/>
              <a:ahLst/>
              <a:cxnLst/>
              <a:rect l="l" t="t" r="r" b="b"/>
              <a:pathLst>
                <a:path w="1493" h="910" fill="none" extrusionOk="0">
                  <a:moveTo>
                    <a:pt x="1" y="1"/>
                  </a:moveTo>
                  <a:lnTo>
                    <a:pt x="1492" y="909"/>
                  </a:lnTo>
                </a:path>
              </a:pathLst>
            </a:custGeom>
            <a:noFill/>
            <a:ln w="2075" cap="flat" cmpd="sng">
              <a:solidFill>
                <a:srgbClr val="DD8868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3596;p50"/>
            <p:cNvSpPr/>
            <p:nvPr/>
          </p:nvSpPr>
          <p:spPr>
            <a:xfrm>
              <a:off x="3125973" y="1604974"/>
              <a:ext cx="298404" cy="152184"/>
            </a:xfrm>
            <a:custGeom>
              <a:avLst/>
              <a:gdLst/>
              <a:ahLst/>
              <a:cxnLst/>
              <a:rect l="l" t="t" r="r" b="b"/>
              <a:pathLst>
                <a:path w="9106" h="4644" extrusionOk="0">
                  <a:moveTo>
                    <a:pt x="5651" y="0"/>
                  </a:moveTo>
                  <a:cubicBezTo>
                    <a:pt x="3939" y="0"/>
                    <a:pt x="3758" y="1181"/>
                    <a:pt x="3758" y="1181"/>
                  </a:cubicBezTo>
                  <a:cubicBezTo>
                    <a:pt x="3758" y="1181"/>
                    <a:pt x="3337" y="873"/>
                    <a:pt x="2888" y="873"/>
                  </a:cubicBezTo>
                  <a:cubicBezTo>
                    <a:pt x="2707" y="873"/>
                    <a:pt x="2521" y="924"/>
                    <a:pt x="2356" y="1066"/>
                  </a:cubicBezTo>
                  <a:cubicBezTo>
                    <a:pt x="1787" y="1565"/>
                    <a:pt x="1857" y="2321"/>
                    <a:pt x="1857" y="2321"/>
                  </a:cubicBezTo>
                  <a:cubicBezTo>
                    <a:pt x="1857" y="2321"/>
                    <a:pt x="1638" y="2268"/>
                    <a:pt x="1361" y="2268"/>
                  </a:cubicBezTo>
                  <a:cubicBezTo>
                    <a:pt x="975" y="2268"/>
                    <a:pt x="477" y="2370"/>
                    <a:pt x="302" y="2858"/>
                  </a:cubicBezTo>
                  <a:cubicBezTo>
                    <a:pt x="1" y="3697"/>
                    <a:pt x="500" y="4452"/>
                    <a:pt x="1025" y="4644"/>
                  </a:cubicBezTo>
                  <a:lnTo>
                    <a:pt x="7905" y="4638"/>
                  </a:lnTo>
                  <a:cubicBezTo>
                    <a:pt x="7905" y="4638"/>
                    <a:pt x="9051" y="4599"/>
                    <a:pt x="9083" y="3114"/>
                  </a:cubicBezTo>
                  <a:cubicBezTo>
                    <a:pt x="9105" y="2254"/>
                    <a:pt x="8599" y="2074"/>
                    <a:pt x="8172" y="2074"/>
                  </a:cubicBezTo>
                  <a:cubicBezTo>
                    <a:pt x="7865" y="2074"/>
                    <a:pt x="7598" y="2167"/>
                    <a:pt x="7598" y="2167"/>
                  </a:cubicBezTo>
                  <a:cubicBezTo>
                    <a:pt x="7598" y="2167"/>
                    <a:pt x="7675" y="74"/>
                    <a:pt x="5812" y="4"/>
                  </a:cubicBezTo>
                  <a:cubicBezTo>
                    <a:pt x="5757" y="1"/>
                    <a:pt x="5703" y="0"/>
                    <a:pt x="565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3597;p50"/>
            <p:cNvSpPr/>
            <p:nvPr/>
          </p:nvSpPr>
          <p:spPr>
            <a:xfrm>
              <a:off x="3118010" y="1594488"/>
              <a:ext cx="298600" cy="152184"/>
            </a:xfrm>
            <a:custGeom>
              <a:avLst/>
              <a:gdLst/>
              <a:ahLst/>
              <a:cxnLst/>
              <a:rect l="l" t="t" r="r" b="b"/>
              <a:pathLst>
                <a:path w="9112" h="4644" extrusionOk="0">
                  <a:moveTo>
                    <a:pt x="5657" y="0"/>
                  </a:moveTo>
                  <a:cubicBezTo>
                    <a:pt x="3945" y="0"/>
                    <a:pt x="3764" y="1181"/>
                    <a:pt x="3764" y="1181"/>
                  </a:cubicBezTo>
                  <a:cubicBezTo>
                    <a:pt x="3764" y="1181"/>
                    <a:pt x="3340" y="873"/>
                    <a:pt x="2889" y="873"/>
                  </a:cubicBezTo>
                  <a:cubicBezTo>
                    <a:pt x="2707" y="873"/>
                    <a:pt x="2520" y="924"/>
                    <a:pt x="2356" y="1066"/>
                  </a:cubicBezTo>
                  <a:cubicBezTo>
                    <a:pt x="1786" y="1565"/>
                    <a:pt x="1863" y="2321"/>
                    <a:pt x="1863" y="2321"/>
                  </a:cubicBezTo>
                  <a:cubicBezTo>
                    <a:pt x="1863" y="2321"/>
                    <a:pt x="1644" y="2268"/>
                    <a:pt x="1367" y="2268"/>
                  </a:cubicBezTo>
                  <a:cubicBezTo>
                    <a:pt x="980" y="2268"/>
                    <a:pt x="480" y="2370"/>
                    <a:pt x="302" y="2858"/>
                  </a:cubicBezTo>
                  <a:cubicBezTo>
                    <a:pt x="1" y="3697"/>
                    <a:pt x="500" y="4452"/>
                    <a:pt x="1031" y="4644"/>
                  </a:cubicBezTo>
                  <a:lnTo>
                    <a:pt x="7912" y="4637"/>
                  </a:lnTo>
                  <a:cubicBezTo>
                    <a:pt x="7912" y="4637"/>
                    <a:pt x="9051" y="4599"/>
                    <a:pt x="9089" y="3114"/>
                  </a:cubicBezTo>
                  <a:cubicBezTo>
                    <a:pt x="9112" y="2254"/>
                    <a:pt x="8605" y="2074"/>
                    <a:pt x="8178" y="2074"/>
                  </a:cubicBezTo>
                  <a:cubicBezTo>
                    <a:pt x="7871" y="2074"/>
                    <a:pt x="7604" y="2167"/>
                    <a:pt x="7604" y="2167"/>
                  </a:cubicBezTo>
                  <a:cubicBezTo>
                    <a:pt x="7604" y="2167"/>
                    <a:pt x="7681" y="74"/>
                    <a:pt x="5819" y="4"/>
                  </a:cubicBezTo>
                  <a:cubicBezTo>
                    <a:pt x="5763" y="1"/>
                    <a:pt x="5709" y="0"/>
                    <a:pt x="56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3598;p50"/>
            <p:cNvSpPr/>
            <p:nvPr/>
          </p:nvSpPr>
          <p:spPr>
            <a:xfrm>
              <a:off x="2508729" y="1748733"/>
              <a:ext cx="310037" cy="310234"/>
            </a:xfrm>
            <a:custGeom>
              <a:avLst/>
              <a:gdLst/>
              <a:ahLst/>
              <a:cxnLst/>
              <a:rect l="l" t="t" r="r" b="b"/>
              <a:pathLst>
                <a:path w="9461" h="9467" extrusionOk="0">
                  <a:moveTo>
                    <a:pt x="4731" y="1"/>
                  </a:moveTo>
                  <a:cubicBezTo>
                    <a:pt x="2119" y="1"/>
                    <a:pt x="1" y="2119"/>
                    <a:pt x="1" y="4737"/>
                  </a:cubicBezTo>
                  <a:cubicBezTo>
                    <a:pt x="1" y="7348"/>
                    <a:pt x="2119" y="9467"/>
                    <a:pt x="4731" y="9467"/>
                  </a:cubicBezTo>
                  <a:cubicBezTo>
                    <a:pt x="7342" y="9467"/>
                    <a:pt x="9460" y="7348"/>
                    <a:pt x="9460" y="4737"/>
                  </a:cubicBezTo>
                  <a:cubicBezTo>
                    <a:pt x="9460" y="2119"/>
                    <a:pt x="7342" y="1"/>
                    <a:pt x="4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3599;p50"/>
            <p:cNvSpPr/>
            <p:nvPr/>
          </p:nvSpPr>
          <p:spPr>
            <a:xfrm>
              <a:off x="2535370" y="1796151"/>
              <a:ext cx="262848" cy="414672"/>
            </a:xfrm>
            <a:custGeom>
              <a:avLst/>
              <a:gdLst/>
              <a:ahLst/>
              <a:cxnLst/>
              <a:rect l="l" t="t" r="r" b="b"/>
              <a:pathLst>
                <a:path w="8021" h="12654" extrusionOk="0">
                  <a:moveTo>
                    <a:pt x="3822" y="0"/>
                  </a:moveTo>
                  <a:lnTo>
                    <a:pt x="3572" y="3380"/>
                  </a:lnTo>
                  <a:lnTo>
                    <a:pt x="2574" y="1626"/>
                  </a:lnTo>
                  <a:lnTo>
                    <a:pt x="2260" y="2004"/>
                  </a:lnTo>
                  <a:lnTo>
                    <a:pt x="3258" y="3821"/>
                  </a:lnTo>
                  <a:lnTo>
                    <a:pt x="3386" y="6010"/>
                  </a:lnTo>
                  <a:lnTo>
                    <a:pt x="3386" y="6010"/>
                  </a:lnTo>
                  <a:lnTo>
                    <a:pt x="1818" y="4570"/>
                  </a:lnTo>
                  <a:lnTo>
                    <a:pt x="2260" y="3444"/>
                  </a:lnTo>
                  <a:lnTo>
                    <a:pt x="1946" y="3258"/>
                  </a:lnTo>
                  <a:lnTo>
                    <a:pt x="1441" y="4257"/>
                  </a:lnTo>
                  <a:lnTo>
                    <a:pt x="250" y="3258"/>
                  </a:lnTo>
                  <a:lnTo>
                    <a:pt x="1" y="3629"/>
                  </a:lnTo>
                  <a:lnTo>
                    <a:pt x="3009" y="7329"/>
                  </a:lnTo>
                  <a:lnTo>
                    <a:pt x="2945" y="12654"/>
                  </a:lnTo>
                  <a:lnTo>
                    <a:pt x="2945" y="12654"/>
                  </a:lnTo>
                  <a:lnTo>
                    <a:pt x="4263" y="12526"/>
                  </a:lnTo>
                  <a:lnTo>
                    <a:pt x="4513" y="5825"/>
                  </a:lnTo>
                  <a:lnTo>
                    <a:pt x="8020" y="3444"/>
                  </a:lnTo>
                  <a:lnTo>
                    <a:pt x="7707" y="3194"/>
                  </a:lnTo>
                  <a:lnTo>
                    <a:pt x="5953" y="4007"/>
                  </a:lnTo>
                  <a:lnTo>
                    <a:pt x="5953" y="1626"/>
                  </a:lnTo>
                  <a:lnTo>
                    <a:pt x="5582" y="1690"/>
                  </a:lnTo>
                  <a:lnTo>
                    <a:pt x="5454" y="3943"/>
                  </a:lnTo>
                  <a:lnTo>
                    <a:pt x="4449" y="4570"/>
                  </a:lnTo>
                  <a:lnTo>
                    <a:pt x="4327" y="58"/>
                  </a:lnTo>
                  <a:lnTo>
                    <a:pt x="38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3600;p50"/>
            <p:cNvSpPr/>
            <p:nvPr/>
          </p:nvSpPr>
          <p:spPr>
            <a:xfrm>
              <a:off x="2656191" y="1974842"/>
              <a:ext cx="10912" cy="21628"/>
            </a:xfrm>
            <a:custGeom>
              <a:avLst/>
              <a:gdLst/>
              <a:ahLst/>
              <a:cxnLst/>
              <a:rect l="l" t="t" r="r" b="b"/>
              <a:pathLst>
                <a:path w="333" h="660" extrusionOk="0">
                  <a:moveTo>
                    <a:pt x="167" y="0"/>
                  </a:moveTo>
                  <a:cubicBezTo>
                    <a:pt x="77" y="0"/>
                    <a:pt x="0" y="148"/>
                    <a:pt x="0" y="333"/>
                  </a:cubicBezTo>
                  <a:cubicBezTo>
                    <a:pt x="0" y="512"/>
                    <a:pt x="77" y="660"/>
                    <a:pt x="167" y="660"/>
                  </a:cubicBezTo>
                  <a:cubicBezTo>
                    <a:pt x="256" y="660"/>
                    <a:pt x="333" y="512"/>
                    <a:pt x="333" y="333"/>
                  </a:cubicBezTo>
                  <a:cubicBezTo>
                    <a:pt x="333" y="148"/>
                    <a:pt x="256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3601;p50"/>
            <p:cNvSpPr/>
            <p:nvPr/>
          </p:nvSpPr>
          <p:spPr>
            <a:xfrm>
              <a:off x="2646327" y="1931423"/>
              <a:ext cx="10716" cy="21432"/>
            </a:xfrm>
            <a:custGeom>
              <a:avLst/>
              <a:gdLst/>
              <a:ahLst/>
              <a:cxnLst/>
              <a:rect l="l" t="t" r="r" b="b"/>
              <a:pathLst>
                <a:path w="327" h="654" extrusionOk="0">
                  <a:moveTo>
                    <a:pt x="167" y="1"/>
                  </a:moveTo>
                  <a:cubicBezTo>
                    <a:pt x="71" y="1"/>
                    <a:pt x="0" y="141"/>
                    <a:pt x="0" y="327"/>
                  </a:cubicBezTo>
                  <a:cubicBezTo>
                    <a:pt x="0" y="506"/>
                    <a:pt x="71" y="653"/>
                    <a:pt x="167" y="653"/>
                  </a:cubicBezTo>
                  <a:cubicBezTo>
                    <a:pt x="256" y="653"/>
                    <a:pt x="327" y="506"/>
                    <a:pt x="327" y="327"/>
                  </a:cubicBezTo>
                  <a:cubicBezTo>
                    <a:pt x="327" y="148"/>
                    <a:pt x="256" y="1"/>
                    <a:pt x="1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3602;p50"/>
            <p:cNvSpPr/>
            <p:nvPr/>
          </p:nvSpPr>
          <p:spPr>
            <a:xfrm>
              <a:off x="2665825" y="2052866"/>
              <a:ext cx="7373" cy="14517"/>
            </a:xfrm>
            <a:custGeom>
              <a:avLst/>
              <a:gdLst/>
              <a:ahLst/>
              <a:cxnLst/>
              <a:rect l="l" t="t" r="r" b="b"/>
              <a:pathLst>
                <a:path w="225" h="443" extrusionOk="0">
                  <a:moveTo>
                    <a:pt x="109" y="0"/>
                  </a:moveTo>
                  <a:cubicBezTo>
                    <a:pt x="52" y="0"/>
                    <a:pt x="1" y="96"/>
                    <a:pt x="1" y="218"/>
                  </a:cubicBezTo>
                  <a:cubicBezTo>
                    <a:pt x="1" y="340"/>
                    <a:pt x="52" y="442"/>
                    <a:pt x="109" y="442"/>
                  </a:cubicBezTo>
                  <a:cubicBezTo>
                    <a:pt x="173" y="442"/>
                    <a:pt x="225" y="346"/>
                    <a:pt x="225" y="218"/>
                  </a:cubicBezTo>
                  <a:cubicBezTo>
                    <a:pt x="225" y="96"/>
                    <a:pt x="17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3603;p50"/>
            <p:cNvSpPr/>
            <p:nvPr/>
          </p:nvSpPr>
          <p:spPr>
            <a:xfrm>
              <a:off x="2676541" y="1950101"/>
              <a:ext cx="10716" cy="21432"/>
            </a:xfrm>
            <a:custGeom>
              <a:avLst/>
              <a:gdLst/>
              <a:ahLst/>
              <a:cxnLst/>
              <a:rect l="l" t="t" r="r" b="b"/>
              <a:pathLst>
                <a:path w="327" h="654" extrusionOk="0">
                  <a:moveTo>
                    <a:pt x="160" y="0"/>
                  </a:moveTo>
                  <a:cubicBezTo>
                    <a:pt x="77" y="0"/>
                    <a:pt x="0" y="147"/>
                    <a:pt x="0" y="327"/>
                  </a:cubicBezTo>
                  <a:cubicBezTo>
                    <a:pt x="0" y="506"/>
                    <a:pt x="70" y="653"/>
                    <a:pt x="160" y="653"/>
                  </a:cubicBezTo>
                  <a:cubicBezTo>
                    <a:pt x="256" y="653"/>
                    <a:pt x="326" y="506"/>
                    <a:pt x="326" y="327"/>
                  </a:cubicBezTo>
                  <a:cubicBezTo>
                    <a:pt x="326" y="147"/>
                    <a:pt x="250" y="0"/>
                    <a:pt x="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3604;p50"/>
            <p:cNvSpPr/>
            <p:nvPr/>
          </p:nvSpPr>
          <p:spPr>
            <a:xfrm>
              <a:off x="2137713" y="1805162"/>
              <a:ext cx="310234" cy="310037"/>
            </a:xfrm>
            <a:custGeom>
              <a:avLst/>
              <a:gdLst/>
              <a:ahLst/>
              <a:cxnLst/>
              <a:rect l="l" t="t" r="r" b="b"/>
              <a:pathLst>
                <a:path w="9467" h="9461" extrusionOk="0">
                  <a:moveTo>
                    <a:pt x="4737" y="1"/>
                  </a:moveTo>
                  <a:cubicBezTo>
                    <a:pt x="2119" y="1"/>
                    <a:pt x="1" y="2119"/>
                    <a:pt x="1" y="4730"/>
                  </a:cubicBezTo>
                  <a:cubicBezTo>
                    <a:pt x="1" y="7342"/>
                    <a:pt x="2119" y="9460"/>
                    <a:pt x="4737" y="9460"/>
                  </a:cubicBezTo>
                  <a:cubicBezTo>
                    <a:pt x="7348" y="9460"/>
                    <a:pt x="9467" y="7342"/>
                    <a:pt x="9467" y="4730"/>
                  </a:cubicBezTo>
                  <a:cubicBezTo>
                    <a:pt x="9467" y="2119"/>
                    <a:pt x="7348" y="1"/>
                    <a:pt x="4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3605;p50"/>
            <p:cNvSpPr/>
            <p:nvPr/>
          </p:nvSpPr>
          <p:spPr>
            <a:xfrm>
              <a:off x="2164552" y="1852350"/>
              <a:ext cx="262848" cy="414704"/>
            </a:xfrm>
            <a:custGeom>
              <a:avLst/>
              <a:gdLst/>
              <a:ahLst/>
              <a:cxnLst/>
              <a:rect l="l" t="t" r="r" b="b"/>
              <a:pathLst>
                <a:path w="8021" h="12655" extrusionOk="0">
                  <a:moveTo>
                    <a:pt x="3822" y="1"/>
                  </a:moveTo>
                  <a:lnTo>
                    <a:pt x="3572" y="3386"/>
                  </a:lnTo>
                  <a:lnTo>
                    <a:pt x="2567" y="1633"/>
                  </a:lnTo>
                  <a:lnTo>
                    <a:pt x="2254" y="2004"/>
                  </a:lnTo>
                  <a:lnTo>
                    <a:pt x="3259" y="3822"/>
                  </a:lnTo>
                  <a:lnTo>
                    <a:pt x="3380" y="6017"/>
                  </a:lnTo>
                  <a:lnTo>
                    <a:pt x="3380" y="6017"/>
                  </a:lnTo>
                  <a:lnTo>
                    <a:pt x="1818" y="4577"/>
                  </a:lnTo>
                  <a:lnTo>
                    <a:pt x="2254" y="3444"/>
                  </a:lnTo>
                  <a:lnTo>
                    <a:pt x="1940" y="3258"/>
                  </a:lnTo>
                  <a:lnTo>
                    <a:pt x="1441" y="4263"/>
                  </a:lnTo>
                  <a:lnTo>
                    <a:pt x="250" y="3258"/>
                  </a:lnTo>
                  <a:lnTo>
                    <a:pt x="1" y="3636"/>
                  </a:lnTo>
                  <a:lnTo>
                    <a:pt x="3009" y="7329"/>
                  </a:lnTo>
                  <a:lnTo>
                    <a:pt x="2945" y="12654"/>
                  </a:lnTo>
                  <a:lnTo>
                    <a:pt x="4263" y="12533"/>
                  </a:lnTo>
                  <a:lnTo>
                    <a:pt x="4513" y="5825"/>
                  </a:lnTo>
                  <a:lnTo>
                    <a:pt x="8020" y="3444"/>
                  </a:lnTo>
                  <a:lnTo>
                    <a:pt x="7707" y="3194"/>
                  </a:lnTo>
                  <a:lnTo>
                    <a:pt x="5953" y="4014"/>
                  </a:lnTo>
                  <a:lnTo>
                    <a:pt x="5953" y="1633"/>
                  </a:lnTo>
                  <a:lnTo>
                    <a:pt x="5575" y="1690"/>
                  </a:lnTo>
                  <a:lnTo>
                    <a:pt x="5447" y="3950"/>
                  </a:lnTo>
                  <a:lnTo>
                    <a:pt x="4449" y="4577"/>
                  </a:lnTo>
                  <a:lnTo>
                    <a:pt x="4321" y="65"/>
                  </a:lnTo>
                  <a:lnTo>
                    <a:pt x="38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3606;p50"/>
            <p:cNvSpPr/>
            <p:nvPr/>
          </p:nvSpPr>
          <p:spPr>
            <a:xfrm>
              <a:off x="2296481" y="2045952"/>
              <a:ext cx="10716" cy="29165"/>
            </a:xfrm>
            <a:custGeom>
              <a:avLst/>
              <a:gdLst/>
              <a:ahLst/>
              <a:cxnLst/>
              <a:rect l="l" t="t" r="r" b="b"/>
              <a:pathLst>
                <a:path w="327" h="890" extrusionOk="0">
                  <a:moveTo>
                    <a:pt x="167" y="0"/>
                  </a:moveTo>
                  <a:cubicBezTo>
                    <a:pt x="77" y="0"/>
                    <a:pt x="1" y="199"/>
                    <a:pt x="1" y="442"/>
                  </a:cubicBezTo>
                  <a:cubicBezTo>
                    <a:pt x="1" y="691"/>
                    <a:pt x="77" y="890"/>
                    <a:pt x="167" y="890"/>
                  </a:cubicBezTo>
                  <a:cubicBezTo>
                    <a:pt x="257" y="890"/>
                    <a:pt x="327" y="691"/>
                    <a:pt x="327" y="442"/>
                  </a:cubicBezTo>
                  <a:cubicBezTo>
                    <a:pt x="327" y="199"/>
                    <a:pt x="257" y="0"/>
                    <a:pt x="167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3607;p50"/>
            <p:cNvSpPr/>
            <p:nvPr/>
          </p:nvSpPr>
          <p:spPr>
            <a:xfrm>
              <a:off x="2276557" y="2192333"/>
              <a:ext cx="10945" cy="28969"/>
            </a:xfrm>
            <a:custGeom>
              <a:avLst/>
              <a:gdLst/>
              <a:ahLst/>
              <a:cxnLst/>
              <a:rect l="l" t="t" r="r" b="b"/>
              <a:pathLst>
                <a:path w="334" h="884" extrusionOk="0">
                  <a:moveTo>
                    <a:pt x="167" y="1"/>
                  </a:moveTo>
                  <a:cubicBezTo>
                    <a:pt x="77" y="1"/>
                    <a:pt x="1" y="199"/>
                    <a:pt x="1" y="442"/>
                  </a:cubicBezTo>
                  <a:cubicBezTo>
                    <a:pt x="1" y="685"/>
                    <a:pt x="77" y="884"/>
                    <a:pt x="167" y="884"/>
                  </a:cubicBezTo>
                  <a:cubicBezTo>
                    <a:pt x="257" y="884"/>
                    <a:pt x="333" y="685"/>
                    <a:pt x="333" y="442"/>
                  </a:cubicBezTo>
                  <a:cubicBezTo>
                    <a:pt x="333" y="199"/>
                    <a:pt x="257" y="1"/>
                    <a:pt x="167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3608;p50"/>
            <p:cNvSpPr/>
            <p:nvPr/>
          </p:nvSpPr>
          <p:spPr>
            <a:xfrm>
              <a:off x="2267742" y="2231558"/>
              <a:ext cx="10945" cy="29198"/>
            </a:xfrm>
            <a:custGeom>
              <a:avLst/>
              <a:gdLst/>
              <a:ahLst/>
              <a:cxnLst/>
              <a:rect l="l" t="t" r="r" b="b"/>
              <a:pathLst>
                <a:path w="334" h="891" extrusionOk="0">
                  <a:moveTo>
                    <a:pt x="167" y="0"/>
                  </a:moveTo>
                  <a:cubicBezTo>
                    <a:pt x="78" y="0"/>
                    <a:pt x="1" y="199"/>
                    <a:pt x="1" y="442"/>
                  </a:cubicBezTo>
                  <a:cubicBezTo>
                    <a:pt x="1" y="692"/>
                    <a:pt x="78" y="890"/>
                    <a:pt x="167" y="890"/>
                  </a:cubicBezTo>
                  <a:cubicBezTo>
                    <a:pt x="257" y="890"/>
                    <a:pt x="334" y="692"/>
                    <a:pt x="334" y="442"/>
                  </a:cubicBezTo>
                  <a:cubicBezTo>
                    <a:pt x="334" y="199"/>
                    <a:pt x="257" y="0"/>
                    <a:pt x="167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3609;p50"/>
            <p:cNvSpPr/>
            <p:nvPr/>
          </p:nvSpPr>
          <p:spPr>
            <a:xfrm>
              <a:off x="2346389" y="1983034"/>
              <a:ext cx="10519" cy="21628"/>
            </a:xfrm>
            <a:custGeom>
              <a:avLst/>
              <a:gdLst/>
              <a:ahLst/>
              <a:cxnLst/>
              <a:rect l="l" t="t" r="r" b="b"/>
              <a:pathLst>
                <a:path w="321" h="660" extrusionOk="0">
                  <a:moveTo>
                    <a:pt x="161" y="0"/>
                  </a:moveTo>
                  <a:cubicBezTo>
                    <a:pt x="71" y="0"/>
                    <a:pt x="1" y="147"/>
                    <a:pt x="1" y="333"/>
                  </a:cubicBezTo>
                  <a:cubicBezTo>
                    <a:pt x="1" y="512"/>
                    <a:pt x="65" y="659"/>
                    <a:pt x="161" y="659"/>
                  </a:cubicBezTo>
                  <a:cubicBezTo>
                    <a:pt x="250" y="659"/>
                    <a:pt x="321" y="512"/>
                    <a:pt x="321" y="333"/>
                  </a:cubicBezTo>
                  <a:cubicBezTo>
                    <a:pt x="321" y="147"/>
                    <a:pt x="244" y="0"/>
                    <a:pt x="161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3610;p50"/>
            <p:cNvSpPr/>
            <p:nvPr/>
          </p:nvSpPr>
          <p:spPr>
            <a:xfrm>
              <a:off x="2294810" y="2109066"/>
              <a:ext cx="7373" cy="14517"/>
            </a:xfrm>
            <a:custGeom>
              <a:avLst/>
              <a:gdLst/>
              <a:ahLst/>
              <a:cxnLst/>
              <a:rect l="l" t="t" r="r" b="b"/>
              <a:pathLst>
                <a:path w="225" h="443" extrusionOk="0">
                  <a:moveTo>
                    <a:pt x="116" y="1"/>
                  </a:moveTo>
                  <a:cubicBezTo>
                    <a:pt x="52" y="1"/>
                    <a:pt x="0" y="97"/>
                    <a:pt x="0" y="225"/>
                  </a:cubicBezTo>
                  <a:cubicBezTo>
                    <a:pt x="0" y="346"/>
                    <a:pt x="52" y="442"/>
                    <a:pt x="116" y="442"/>
                  </a:cubicBezTo>
                  <a:cubicBezTo>
                    <a:pt x="180" y="442"/>
                    <a:pt x="224" y="346"/>
                    <a:pt x="224" y="225"/>
                  </a:cubicBezTo>
                  <a:cubicBezTo>
                    <a:pt x="224" y="103"/>
                    <a:pt x="180" y="1"/>
                    <a:pt x="116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3611;p50"/>
            <p:cNvSpPr/>
            <p:nvPr/>
          </p:nvSpPr>
          <p:spPr>
            <a:xfrm>
              <a:off x="2287470" y="2167592"/>
              <a:ext cx="10945" cy="21432"/>
            </a:xfrm>
            <a:custGeom>
              <a:avLst/>
              <a:gdLst/>
              <a:ahLst/>
              <a:cxnLst/>
              <a:rect l="l" t="t" r="r" b="b"/>
              <a:pathLst>
                <a:path w="334" h="654" extrusionOk="0">
                  <a:moveTo>
                    <a:pt x="167" y="0"/>
                  </a:moveTo>
                  <a:cubicBezTo>
                    <a:pt x="77" y="0"/>
                    <a:pt x="0" y="148"/>
                    <a:pt x="0" y="327"/>
                  </a:cubicBezTo>
                  <a:cubicBezTo>
                    <a:pt x="0" y="506"/>
                    <a:pt x="77" y="653"/>
                    <a:pt x="167" y="653"/>
                  </a:cubicBezTo>
                  <a:cubicBezTo>
                    <a:pt x="256" y="653"/>
                    <a:pt x="333" y="506"/>
                    <a:pt x="333" y="327"/>
                  </a:cubicBezTo>
                  <a:cubicBezTo>
                    <a:pt x="333" y="148"/>
                    <a:pt x="256" y="0"/>
                    <a:pt x="167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3612;p50"/>
            <p:cNvSpPr/>
            <p:nvPr/>
          </p:nvSpPr>
          <p:spPr>
            <a:xfrm>
              <a:off x="2305722" y="2006497"/>
              <a:ext cx="10716" cy="21432"/>
            </a:xfrm>
            <a:custGeom>
              <a:avLst/>
              <a:gdLst/>
              <a:ahLst/>
              <a:cxnLst/>
              <a:rect l="l" t="t" r="r" b="b"/>
              <a:pathLst>
                <a:path w="327" h="654" extrusionOk="0">
                  <a:moveTo>
                    <a:pt x="167" y="1"/>
                  </a:moveTo>
                  <a:cubicBezTo>
                    <a:pt x="77" y="1"/>
                    <a:pt x="0" y="142"/>
                    <a:pt x="0" y="327"/>
                  </a:cubicBezTo>
                  <a:cubicBezTo>
                    <a:pt x="0" y="507"/>
                    <a:pt x="77" y="654"/>
                    <a:pt x="167" y="654"/>
                  </a:cubicBezTo>
                  <a:cubicBezTo>
                    <a:pt x="256" y="654"/>
                    <a:pt x="327" y="507"/>
                    <a:pt x="327" y="327"/>
                  </a:cubicBezTo>
                  <a:cubicBezTo>
                    <a:pt x="327" y="142"/>
                    <a:pt x="256" y="1"/>
                    <a:pt x="167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3613;p50"/>
            <p:cNvSpPr/>
            <p:nvPr/>
          </p:nvSpPr>
          <p:spPr>
            <a:xfrm>
              <a:off x="3527424" y="1674800"/>
              <a:ext cx="405287" cy="405529"/>
            </a:xfrm>
            <a:custGeom>
              <a:avLst/>
              <a:gdLst/>
              <a:ahLst/>
              <a:cxnLst/>
              <a:rect l="l" t="t" r="r" b="b"/>
              <a:pathLst>
                <a:path w="13582" h="12375" extrusionOk="0">
                  <a:moveTo>
                    <a:pt x="6791" y="1"/>
                  </a:moveTo>
                  <a:cubicBezTo>
                    <a:pt x="5209" y="1"/>
                    <a:pt x="3626" y="606"/>
                    <a:pt x="2420" y="1815"/>
                  </a:cubicBezTo>
                  <a:cubicBezTo>
                    <a:pt x="0" y="4228"/>
                    <a:pt x="0" y="8145"/>
                    <a:pt x="2420" y="10565"/>
                  </a:cubicBezTo>
                  <a:cubicBezTo>
                    <a:pt x="3626" y="11771"/>
                    <a:pt x="5209" y="12374"/>
                    <a:pt x="6791" y="12374"/>
                  </a:cubicBezTo>
                  <a:cubicBezTo>
                    <a:pt x="8373" y="12374"/>
                    <a:pt x="9956" y="11771"/>
                    <a:pt x="11162" y="10565"/>
                  </a:cubicBezTo>
                  <a:cubicBezTo>
                    <a:pt x="13582" y="8145"/>
                    <a:pt x="13582" y="4228"/>
                    <a:pt x="11162" y="1815"/>
                  </a:cubicBezTo>
                  <a:cubicBezTo>
                    <a:pt x="9956" y="606"/>
                    <a:pt x="8373" y="1"/>
                    <a:pt x="67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3614;p50"/>
            <p:cNvSpPr/>
            <p:nvPr/>
          </p:nvSpPr>
          <p:spPr>
            <a:xfrm>
              <a:off x="3573996" y="1736805"/>
              <a:ext cx="343167" cy="543458"/>
            </a:xfrm>
            <a:custGeom>
              <a:avLst/>
              <a:gdLst/>
              <a:ahLst/>
              <a:cxnLst/>
              <a:rect l="l" t="t" r="r" b="b"/>
              <a:pathLst>
                <a:path w="10472" h="16584" extrusionOk="0">
                  <a:moveTo>
                    <a:pt x="5658" y="0"/>
                  </a:moveTo>
                  <a:lnTo>
                    <a:pt x="5005" y="58"/>
                  </a:lnTo>
                  <a:lnTo>
                    <a:pt x="4608" y="5946"/>
                  </a:lnTo>
                  <a:lnTo>
                    <a:pt x="3335" y="5076"/>
                  </a:lnTo>
                  <a:lnTo>
                    <a:pt x="3283" y="2125"/>
                  </a:lnTo>
                  <a:lnTo>
                    <a:pt x="2797" y="2023"/>
                  </a:lnTo>
                  <a:lnTo>
                    <a:pt x="2675" y="5133"/>
                  </a:lnTo>
                  <a:lnTo>
                    <a:pt x="423" y="3981"/>
                  </a:lnTo>
                  <a:lnTo>
                    <a:pt x="0" y="4295"/>
                  </a:lnTo>
                  <a:lnTo>
                    <a:pt x="4468" y="7578"/>
                  </a:lnTo>
                  <a:lnTo>
                    <a:pt x="4455" y="16353"/>
                  </a:lnTo>
                  <a:lnTo>
                    <a:pt x="6164" y="16583"/>
                  </a:lnTo>
                  <a:lnTo>
                    <a:pt x="6356" y="9620"/>
                  </a:lnTo>
                  <a:lnTo>
                    <a:pt x="10471" y="4941"/>
                  </a:lnTo>
                  <a:lnTo>
                    <a:pt x="10164" y="4442"/>
                  </a:lnTo>
                  <a:lnTo>
                    <a:pt x="8557" y="5690"/>
                  </a:lnTo>
                  <a:lnTo>
                    <a:pt x="7949" y="4352"/>
                  </a:lnTo>
                  <a:lnTo>
                    <a:pt x="7533" y="4583"/>
                  </a:lnTo>
                  <a:lnTo>
                    <a:pt x="8045" y="6080"/>
                  </a:lnTo>
                  <a:lnTo>
                    <a:pt x="5927" y="7885"/>
                  </a:lnTo>
                  <a:lnTo>
                    <a:pt x="6202" y="5024"/>
                  </a:lnTo>
                  <a:lnTo>
                    <a:pt x="7604" y="2701"/>
                  </a:lnTo>
                  <a:lnTo>
                    <a:pt x="7213" y="2195"/>
                  </a:lnTo>
                  <a:lnTo>
                    <a:pt x="5818" y="4436"/>
                  </a:lnTo>
                  <a:lnTo>
                    <a:pt x="565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3615;p50"/>
            <p:cNvSpPr/>
            <p:nvPr/>
          </p:nvSpPr>
          <p:spPr>
            <a:xfrm>
              <a:off x="3725620" y="1989293"/>
              <a:ext cx="15140" cy="38013"/>
            </a:xfrm>
            <a:custGeom>
              <a:avLst/>
              <a:gdLst/>
              <a:ahLst/>
              <a:cxnLst/>
              <a:rect l="l" t="t" r="r" b="b"/>
              <a:pathLst>
                <a:path w="462" h="1160" extrusionOk="0">
                  <a:moveTo>
                    <a:pt x="246" y="1"/>
                  </a:moveTo>
                  <a:cubicBezTo>
                    <a:pt x="132" y="1"/>
                    <a:pt x="26" y="255"/>
                    <a:pt x="13" y="571"/>
                  </a:cubicBezTo>
                  <a:cubicBezTo>
                    <a:pt x="1" y="891"/>
                    <a:pt x="84" y="1153"/>
                    <a:pt x="205" y="1160"/>
                  </a:cubicBezTo>
                  <a:cubicBezTo>
                    <a:pt x="327" y="1160"/>
                    <a:pt x="429" y="904"/>
                    <a:pt x="449" y="590"/>
                  </a:cubicBezTo>
                  <a:cubicBezTo>
                    <a:pt x="461" y="270"/>
                    <a:pt x="372" y="7"/>
                    <a:pt x="250" y="1"/>
                  </a:cubicBezTo>
                  <a:cubicBezTo>
                    <a:pt x="249" y="1"/>
                    <a:pt x="247" y="1"/>
                    <a:pt x="246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3616;p50"/>
            <p:cNvSpPr/>
            <p:nvPr/>
          </p:nvSpPr>
          <p:spPr>
            <a:xfrm>
              <a:off x="3739679" y="1874371"/>
              <a:ext cx="14910" cy="37784"/>
            </a:xfrm>
            <a:custGeom>
              <a:avLst/>
              <a:gdLst/>
              <a:ahLst/>
              <a:cxnLst/>
              <a:rect l="l" t="t" r="r" b="b"/>
              <a:pathLst>
                <a:path w="455" h="1153" extrusionOk="0">
                  <a:moveTo>
                    <a:pt x="246" y="1"/>
                  </a:moveTo>
                  <a:cubicBezTo>
                    <a:pt x="126" y="1"/>
                    <a:pt x="20" y="254"/>
                    <a:pt x="13" y="570"/>
                  </a:cubicBezTo>
                  <a:cubicBezTo>
                    <a:pt x="0" y="890"/>
                    <a:pt x="84" y="1146"/>
                    <a:pt x="205" y="1153"/>
                  </a:cubicBezTo>
                  <a:cubicBezTo>
                    <a:pt x="207" y="1153"/>
                    <a:pt x="208" y="1153"/>
                    <a:pt x="209" y="1153"/>
                  </a:cubicBezTo>
                  <a:cubicBezTo>
                    <a:pt x="323" y="1153"/>
                    <a:pt x="429" y="899"/>
                    <a:pt x="442" y="583"/>
                  </a:cubicBezTo>
                  <a:cubicBezTo>
                    <a:pt x="455" y="263"/>
                    <a:pt x="365" y="1"/>
                    <a:pt x="250" y="1"/>
                  </a:cubicBezTo>
                  <a:cubicBezTo>
                    <a:pt x="249" y="1"/>
                    <a:pt x="247" y="1"/>
                    <a:pt x="246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3617;p50"/>
            <p:cNvSpPr/>
            <p:nvPr/>
          </p:nvSpPr>
          <p:spPr>
            <a:xfrm>
              <a:off x="3826911" y="1946955"/>
              <a:ext cx="15140" cy="37980"/>
            </a:xfrm>
            <a:custGeom>
              <a:avLst/>
              <a:gdLst/>
              <a:ahLst/>
              <a:cxnLst/>
              <a:rect l="l" t="t" r="r" b="b"/>
              <a:pathLst>
                <a:path w="462" h="1159" extrusionOk="0">
                  <a:moveTo>
                    <a:pt x="257" y="0"/>
                  </a:moveTo>
                  <a:cubicBezTo>
                    <a:pt x="135" y="0"/>
                    <a:pt x="27" y="256"/>
                    <a:pt x="14" y="570"/>
                  </a:cubicBezTo>
                  <a:cubicBezTo>
                    <a:pt x="1" y="890"/>
                    <a:pt x="91" y="1152"/>
                    <a:pt x="206" y="1159"/>
                  </a:cubicBezTo>
                  <a:cubicBezTo>
                    <a:pt x="327" y="1159"/>
                    <a:pt x="430" y="909"/>
                    <a:pt x="449" y="589"/>
                  </a:cubicBezTo>
                  <a:cubicBezTo>
                    <a:pt x="462" y="269"/>
                    <a:pt x="372" y="7"/>
                    <a:pt x="257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3618;p50"/>
            <p:cNvSpPr/>
            <p:nvPr/>
          </p:nvSpPr>
          <p:spPr>
            <a:xfrm>
              <a:off x="3753737" y="2233229"/>
              <a:ext cx="15140" cy="38013"/>
            </a:xfrm>
            <a:custGeom>
              <a:avLst/>
              <a:gdLst/>
              <a:ahLst/>
              <a:cxnLst/>
              <a:rect l="l" t="t" r="r" b="b"/>
              <a:pathLst>
                <a:path w="462" h="1160" extrusionOk="0">
                  <a:moveTo>
                    <a:pt x="246" y="1"/>
                  </a:moveTo>
                  <a:cubicBezTo>
                    <a:pt x="132" y="1"/>
                    <a:pt x="26" y="254"/>
                    <a:pt x="13" y="570"/>
                  </a:cubicBezTo>
                  <a:cubicBezTo>
                    <a:pt x="0" y="890"/>
                    <a:pt x="90" y="1153"/>
                    <a:pt x="205" y="1159"/>
                  </a:cubicBezTo>
                  <a:cubicBezTo>
                    <a:pt x="327" y="1159"/>
                    <a:pt x="429" y="910"/>
                    <a:pt x="448" y="590"/>
                  </a:cubicBezTo>
                  <a:cubicBezTo>
                    <a:pt x="461" y="269"/>
                    <a:pt x="371" y="7"/>
                    <a:pt x="250" y="1"/>
                  </a:cubicBezTo>
                  <a:cubicBezTo>
                    <a:pt x="248" y="1"/>
                    <a:pt x="247" y="1"/>
                    <a:pt x="246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3619;p50"/>
            <p:cNvSpPr/>
            <p:nvPr/>
          </p:nvSpPr>
          <p:spPr>
            <a:xfrm>
              <a:off x="3741350" y="1970648"/>
              <a:ext cx="14714" cy="27920"/>
            </a:xfrm>
            <a:custGeom>
              <a:avLst/>
              <a:gdLst/>
              <a:ahLst/>
              <a:cxnLst/>
              <a:rect l="l" t="t" r="r" b="b"/>
              <a:pathLst>
                <a:path w="449" h="852" extrusionOk="0">
                  <a:moveTo>
                    <a:pt x="232" y="0"/>
                  </a:moveTo>
                  <a:cubicBezTo>
                    <a:pt x="119" y="0"/>
                    <a:pt x="20" y="184"/>
                    <a:pt x="7" y="416"/>
                  </a:cubicBezTo>
                  <a:cubicBezTo>
                    <a:pt x="1" y="660"/>
                    <a:pt x="90" y="845"/>
                    <a:pt x="205" y="852"/>
                  </a:cubicBezTo>
                  <a:cubicBezTo>
                    <a:pt x="207" y="852"/>
                    <a:pt x="209" y="852"/>
                    <a:pt x="211" y="852"/>
                  </a:cubicBezTo>
                  <a:cubicBezTo>
                    <a:pt x="330" y="852"/>
                    <a:pt x="430" y="669"/>
                    <a:pt x="436" y="436"/>
                  </a:cubicBezTo>
                  <a:cubicBezTo>
                    <a:pt x="449" y="199"/>
                    <a:pt x="359" y="0"/>
                    <a:pt x="237" y="0"/>
                  </a:cubicBezTo>
                  <a:cubicBezTo>
                    <a:pt x="235" y="0"/>
                    <a:pt x="234" y="0"/>
                    <a:pt x="232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3620;p50"/>
            <p:cNvSpPr/>
            <p:nvPr/>
          </p:nvSpPr>
          <p:spPr>
            <a:xfrm>
              <a:off x="3756456" y="1914022"/>
              <a:ext cx="14714" cy="28149"/>
            </a:xfrm>
            <a:custGeom>
              <a:avLst/>
              <a:gdLst/>
              <a:ahLst/>
              <a:cxnLst/>
              <a:rect l="l" t="t" r="r" b="b"/>
              <a:pathLst>
                <a:path w="449" h="859" extrusionOk="0">
                  <a:moveTo>
                    <a:pt x="244" y="0"/>
                  </a:moveTo>
                  <a:cubicBezTo>
                    <a:pt x="122" y="0"/>
                    <a:pt x="20" y="186"/>
                    <a:pt x="13" y="423"/>
                  </a:cubicBezTo>
                  <a:cubicBezTo>
                    <a:pt x="0" y="660"/>
                    <a:pt x="90" y="852"/>
                    <a:pt x="212" y="858"/>
                  </a:cubicBezTo>
                  <a:cubicBezTo>
                    <a:pt x="327" y="858"/>
                    <a:pt x="429" y="672"/>
                    <a:pt x="442" y="436"/>
                  </a:cubicBezTo>
                  <a:cubicBezTo>
                    <a:pt x="448" y="205"/>
                    <a:pt x="359" y="7"/>
                    <a:pt x="244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3621;p50"/>
            <p:cNvSpPr/>
            <p:nvPr/>
          </p:nvSpPr>
          <p:spPr>
            <a:xfrm>
              <a:off x="3739679" y="1823185"/>
              <a:ext cx="14714" cy="27953"/>
            </a:xfrm>
            <a:custGeom>
              <a:avLst/>
              <a:gdLst/>
              <a:ahLst/>
              <a:cxnLst/>
              <a:rect l="l" t="t" r="r" b="b"/>
              <a:pathLst>
                <a:path w="449" h="853" extrusionOk="0">
                  <a:moveTo>
                    <a:pt x="237" y="1"/>
                  </a:moveTo>
                  <a:cubicBezTo>
                    <a:pt x="119" y="1"/>
                    <a:pt x="19" y="184"/>
                    <a:pt x="13" y="417"/>
                  </a:cubicBezTo>
                  <a:cubicBezTo>
                    <a:pt x="0" y="660"/>
                    <a:pt x="90" y="852"/>
                    <a:pt x="212" y="852"/>
                  </a:cubicBezTo>
                  <a:cubicBezTo>
                    <a:pt x="214" y="852"/>
                    <a:pt x="215" y="852"/>
                    <a:pt x="217" y="852"/>
                  </a:cubicBezTo>
                  <a:cubicBezTo>
                    <a:pt x="330" y="852"/>
                    <a:pt x="429" y="669"/>
                    <a:pt x="442" y="436"/>
                  </a:cubicBezTo>
                  <a:cubicBezTo>
                    <a:pt x="448" y="199"/>
                    <a:pt x="359" y="7"/>
                    <a:pt x="244" y="1"/>
                  </a:cubicBezTo>
                  <a:cubicBezTo>
                    <a:pt x="242" y="1"/>
                    <a:pt x="240" y="1"/>
                    <a:pt x="237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3622;p50"/>
            <p:cNvSpPr/>
            <p:nvPr/>
          </p:nvSpPr>
          <p:spPr>
            <a:xfrm>
              <a:off x="3664178" y="1904584"/>
              <a:ext cx="14714" cy="28117"/>
            </a:xfrm>
            <a:custGeom>
              <a:avLst/>
              <a:gdLst/>
              <a:ahLst/>
              <a:cxnLst/>
              <a:rect l="l" t="t" r="r" b="b"/>
              <a:pathLst>
                <a:path w="449" h="858" extrusionOk="0">
                  <a:moveTo>
                    <a:pt x="238" y="0"/>
                  </a:moveTo>
                  <a:cubicBezTo>
                    <a:pt x="119" y="0"/>
                    <a:pt x="19" y="190"/>
                    <a:pt x="13" y="423"/>
                  </a:cubicBezTo>
                  <a:cubicBezTo>
                    <a:pt x="0" y="660"/>
                    <a:pt x="90" y="852"/>
                    <a:pt x="211" y="858"/>
                  </a:cubicBezTo>
                  <a:cubicBezTo>
                    <a:pt x="327" y="858"/>
                    <a:pt x="429" y="672"/>
                    <a:pt x="442" y="436"/>
                  </a:cubicBezTo>
                  <a:cubicBezTo>
                    <a:pt x="448" y="199"/>
                    <a:pt x="359" y="7"/>
                    <a:pt x="243" y="0"/>
                  </a:cubicBezTo>
                  <a:cubicBezTo>
                    <a:pt x="241" y="0"/>
                    <a:pt x="240" y="0"/>
                    <a:pt x="238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3623;p50"/>
            <p:cNvSpPr/>
            <p:nvPr/>
          </p:nvSpPr>
          <p:spPr>
            <a:xfrm>
              <a:off x="3847261" y="1935617"/>
              <a:ext cx="10093" cy="19138"/>
            </a:xfrm>
            <a:custGeom>
              <a:avLst/>
              <a:gdLst/>
              <a:ahLst/>
              <a:cxnLst/>
              <a:rect l="l" t="t" r="r" b="b"/>
              <a:pathLst>
                <a:path w="308" h="584" extrusionOk="0">
                  <a:moveTo>
                    <a:pt x="162" y="0"/>
                  </a:moveTo>
                  <a:cubicBezTo>
                    <a:pt x="87" y="0"/>
                    <a:pt x="13" y="126"/>
                    <a:pt x="7" y="282"/>
                  </a:cubicBezTo>
                  <a:cubicBezTo>
                    <a:pt x="1" y="442"/>
                    <a:pt x="65" y="577"/>
                    <a:pt x="142" y="583"/>
                  </a:cubicBezTo>
                  <a:cubicBezTo>
                    <a:pt x="225" y="583"/>
                    <a:pt x="295" y="455"/>
                    <a:pt x="302" y="295"/>
                  </a:cubicBezTo>
                  <a:cubicBezTo>
                    <a:pt x="308" y="135"/>
                    <a:pt x="250" y="7"/>
                    <a:pt x="167" y="1"/>
                  </a:cubicBezTo>
                  <a:cubicBezTo>
                    <a:pt x="165" y="0"/>
                    <a:pt x="163" y="0"/>
                    <a:pt x="162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3624;p50"/>
            <p:cNvSpPr/>
            <p:nvPr/>
          </p:nvSpPr>
          <p:spPr>
            <a:xfrm>
              <a:off x="3785195" y="1993914"/>
              <a:ext cx="14714" cy="27953"/>
            </a:xfrm>
            <a:custGeom>
              <a:avLst/>
              <a:gdLst/>
              <a:ahLst/>
              <a:cxnLst/>
              <a:rect l="l" t="t" r="r" b="b"/>
              <a:pathLst>
                <a:path w="449" h="853" extrusionOk="0">
                  <a:moveTo>
                    <a:pt x="231" y="1"/>
                  </a:moveTo>
                  <a:cubicBezTo>
                    <a:pt x="119" y="1"/>
                    <a:pt x="19" y="190"/>
                    <a:pt x="7" y="417"/>
                  </a:cubicBezTo>
                  <a:cubicBezTo>
                    <a:pt x="0" y="654"/>
                    <a:pt x="90" y="852"/>
                    <a:pt x="205" y="852"/>
                  </a:cubicBezTo>
                  <a:cubicBezTo>
                    <a:pt x="207" y="852"/>
                    <a:pt x="209" y="852"/>
                    <a:pt x="211" y="852"/>
                  </a:cubicBezTo>
                  <a:cubicBezTo>
                    <a:pt x="330" y="852"/>
                    <a:pt x="429" y="669"/>
                    <a:pt x="435" y="436"/>
                  </a:cubicBezTo>
                  <a:cubicBezTo>
                    <a:pt x="448" y="199"/>
                    <a:pt x="359" y="7"/>
                    <a:pt x="237" y="1"/>
                  </a:cubicBezTo>
                  <a:cubicBezTo>
                    <a:pt x="235" y="1"/>
                    <a:pt x="233" y="1"/>
                    <a:pt x="231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3625;p50"/>
            <p:cNvSpPr/>
            <p:nvPr/>
          </p:nvSpPr>
          <p:spPr>
            <a:xfrm>
              <a:off x="3716183" y="1937092"/>
              <a:ext cx="14714" cy="27920"/>
            </a:xfrm>
            <a:custGeom>
              <a:avLst/>
              <a:gdLst/>
              <a:ahLst/>
              <a:cxnLst/>
              <a:rect l="l" t="t" r="r" b="b"/>
              <a:pathLst>
                <a:path w="449" h="852" extrusionOk="0">
                  <a:moveTo>
                    <a:pt x="232" y="0"/>
                  </a:moveTo>
                  <a:cubicBezTo>
                    <a:pt x="119" y="0"/>
                    <a:pt x="13" y="190"/>
                    <a:pt x="7" y="416"/>
                  </a:cubicBezTo>
                  <a:cubicBezTo>
                    <a:pt x="1" y="653"/>
                    <a:pt x="90" y="852"/>
                    <a:pt x="205" y="852"/>
                  </a:cubicBezTo>
                  <a:cubicBezTo>
                    <a:pt x="207" y="852"/>
                    <a:pt x="209" y="852"/>
                    <a:pt x="211" y="852"/>
                  </a:cubicBezTo>
                  <a:cubicBezTo>
                    <a:pt x="330" y="852"/>
                    <a:pt x="429" y="668"/>
                    <a:pt x="436" y="436"/>
                  </a:cubicBezTo>
                  <a:cubicBezTo>
                    <a:pt x="449" y="199"/>
                    <a:pt x="359" y="7"/>
                    <a:pt x="237" y="0"/>
                  </a:cubicBezTo>
                  <a:cubicBezTo>
                    <a:pt x="235" y="0"/>
                    <a:pt x="234" y="0"/>
                    <a:pt x="232" y="0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3626;p50"/>
            <p:cNvSpPr/>
            <p:nvPr/>
          </p:nvSpPr>
          <p:spPr>
            <a:xfrm>
              <a:off x="3000761" y="1712818"/>
              <a:ext cx="401924" cy="362371"/>
            </a:xfrm>
            <a:custGeom>
              <a:avLst/>
              <a:gdLst/>
              <a:ahLst/>
              <a:cxnLst/>
              <a:rect l="l" t="t" r="r" b="b"/>
              <a:pathLst>
                <a:path w="12265" h="11058" extrusionOk="0">
                  <a:moveTo>
                    <a:pt x="6129" y="0"/>
                  </a:moveTo>
                  <a:cubicBezTo>
                    <a:pt x="3693" y="0"/>
                    <a:pt x="1464" y="1625"/>
                    <a:pt x="801" y="4086"/>
                  </a:cubicBezTo>
                  <a:cubicBezTo>
                    <a:pt x="1" y="7030"/>
                    <a:pt x="1742" y="10064"/>
                    <a:pt x="4692" y="10864"/>
                  </a:cubicBezTo>
                  <a:cubicBezTo>
                    <a:pt x="5176" y="10995"/>
                    <a:pt x="5662" y="11058"/>
                    <a:pt x="6139" y="11058"/>
                  </a:cubicBezTo>
                  <a:cubicBezTo>
                    <a:pt x="8573" y="11058"/>
                    <a:pt x="10802" y="9433"/>
                    <a:pt x="11470" y="6972"/>
                  </a:cubicBezTo>
                  <a:cubicBezTo>
                    <a:pt x="12264" y="4028"/>
                    <a:pt x="10523" y="988"/>
                    <a:pt x="7579" y="194"/>
                  </a:cubicBezTo>
                  <a:cubicBezTo>
                    <a:pt x="7095" y="63"/>
                    <a:pt x="6608" y="0"/>
                    <a:pt x="61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3627;p50"/>
            <p:cNvSpPr/>
            <p:nvPr/>
          </p:nvSpPr>
          <p:spPr>
            <a:xfrm>
              <a:off x="3044607" y="1768460"/>
              <a:ext cx="306465" cy="485356"/>
            </a:xfrm>
            <a:custGeom>
              <a:avLst/>
              <a:gdLst/>
              <a:ahLst/>
              <a:cxnLst/>
              <a:rect l="l" t="t" r="r" b="b"/>
              <a:pathLst>
                <a:path w="9352" h="14811" extrusionOk="0">
                  <a:moveTo>
                    <a:pt x="5057" y="1"/>
                  </a:moveTo>
                  <a:lnTo>
                    <a:pt x="4468" y="45"/>
                  </a:lnTo>
                  <a:lnTo>
                    <a:pt x="4116" y="5306"/>
                  </a:lnTo>
                  <a:lnTo>
                    <a:pt x="2977" y="4532"/>
                  </a:lnTo>
                  <a:lnTo>
                    <a:pt x="2932" y="1895"/>
                  </a:lnTo>
                  <a:lnTo>
                    <a:pt x="2497" y="1805"/>
                  </a:lnTo>
                  <a:lnTo>
                    <a:pt x="2388" y="4583"/>
                  </a:lnTo>
                  <a:lnTo>
                    <a:pt x="378" y="3553"/>
                  </a:lnTo>
                  <a:lnTo>
                    <a:pt x="1" y="3828"/>
                  </a:lnTo>
                  <a:lnTo>
                    <a:pt x="3988" y="6766"/>
                  </a:lnTo>
                  <a:lnTo>
                    <a:pt x="3982" y="14606"/>
                  </a:lnTo>
                  <a:lnTo>
                    <a:pt x="5511" y="14811"/>
                  </a:lnTo>
                  <a:lnTo>
                    <a:pt x="5678" y="8590"/>
                  </a:lnTo>
                  <a:lnTo>
                    <a:pt x="9352" y="4410"/>
                  </a:lnTo>
                  <a:lnTo>
                    <a:pt x="9083" y="3962"/>
                  </a:lnTo>
                  <a:lnTo>
                    <a:pt x="7643" y="5076"/>
                  </a:lnTo>
                  <a:lnTo>
                    <a:pt x="7105" y="3886"/>
                  </a:lnTo>
                  <a:lnTo>
                    <a:pt x="6727" y="4090"/>
                  </a:lnTo>
                  <a:lnTo>
                    <a:pt x="7188" y="5428"/>
                  </a:lnTo>
                  <a:lnTo>
                    <a:pt x="5300" y="7041"/>
                  </a:lnTo>
                  <a:lnTo>
                    <a:pt x="5543" y="4487"/>
                  </a:lnTo>
                  <a:lnTo>
                    <a:pt x="6798" y="2407"/>
                  </a:lnTo>
                  <a:lnTo>
                    <a:pt x="6446" y="1953"/>
                  </a:lnTo>
                  <a:lnTo>
                    <a:pt x="5198" y="3956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3628;p50"/>
            <p:cNvSpPr/>
            <p:nvPr/>
          </p:nvSpPr>
          <p:spPr>
            <a:xfrm>
              <a:off x="3205275" y="2211830"/>
              <a:ext cx="13239" cy="34015"/>
            </a:xfrm>
            <a:custGeom>
              <a:avLst/>
              <a:gdLst/>
              <a:ahLst/>
              <a:cxnLst/>
              <a:rect l="l" t="t" r="r" b="b"/>
              <a:pathLst>
                <a:path w="404" h="1038" extrusionOk="0">
                  <a:moveTo>
                    <a:pt x="224" y="1"/>
                  </a:moveTo>
                  <a:cubicBezTo>
                    <a:pt x="116" y="1"/>
                    <a:pt x="19" y="225"/>
                    <a:pt x="13" y="513"/>
                  </a:cubicBezTo>
                  <a:cubicBezTo>
                    <a:pt x="0" y="794"/>
                    <a:pt x="77" y="1031"/>
                    <a:pt x="180" y="1038"/>
                  </a:cubicBezTo>
                  <a:cubicBezTo>
                    <a:pt x="288" y="1038"/>
                    <a:pt x="384" y="814"/>
                    <a:pt x="391" y="526"/>
                  </a:cubicBezTo>
                  <a:cubicBezTo>
                    <a:pt x="404" y="238"/>
                    <a:pt x="327" y="7"/>
                    <a:pt x="224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3629;p50"/>
            <p:cNvSpPr/>
            <p:nvPr/>
          </p:nvSpPr>
          <p:spPr>
            <a:xfrm>
              <a:off x="3185351" y="2136133"/>
              <a:ext cx="13042" cy="25200"/>
            </a:xfrm>
            <a:custGeom>
              <a:avLst/>
              <a:gdLst/>
              <a:ahLst/>
              <a:cxnLst/>
              <a:rect l="l" t="t" r="r" b="b"/>
              <a:pathLst>
                <a:path w="398" h="769" extrusionOk="0">
                  <a:moveTo>
                    <a:pt x="218" y="0"/>
                  </a:moveTo>
                  <a:cubicBezTo>
                    <a:pt x="109" y="0"/>
                    <a:pt x="19" y="167"/>
                    <a:pt x="7" y="378"/>
                  </a:cubicBezTo>
                  <a:cubicBezTo>
                    <a:pt x="0" y="589"/>
                    <a:pt x="77" y="762"/>
                    <a:pt x="186" y="768"/>
                  </a:cubicBezTo>
                  <a:cubicBezTo>
                    <a:pt x="288" y="768"/>
                    <a:pt x="384" y="608"/>
                    <a:pt x="391" y="391"/>
                  </a:cubicBezTo>
                  <a:cubicBezTo>
                    <a:pt x="397" y="180"/>
                    <a:pt x="320" y="7"/>
                    <a:pt x="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3630;p50"/>
            <p:cNvSpPr/>
            <p:nvPr/>
          </p:nvSpPr>
          <p:spPr>
            <a:xfrm>
              <a:off x="3435546" y="1801426"/>
              <a:ext cx="340448" cy="310135"/>
            </a:xfrm>
            <a:custGeom>
              <a:avLst/>
              <a:gdLst/>
              <a:ahLst/>
              <a:cxnLst/>
              <a:rect l="l" t="t" r="r" b="b"/>
              <a:pathLst>
                <a:path w="10389" h="9464" extrusionOk="0">
                  <a:moveTo>
                    <a:pt x="5192" y="1"/>
                  </a:moveTo>
                  <a:cubicBezTo>
                    <a:pt x="3982" y="1"/>
                    <a:pt x="2772" y="463"/>
                    <a:pt x="1851" y="1388"/>
                  </a:cubicBezTo>
                  <a:cubicBezTo>
                    <a:pt x="1" y="3238"/>
                    <a:pt x="1" y="6233"/>
                    <a:pt x="1851" y="8077"/>
                  </a:cubicBezTo>
                  <a:cubicBezTo>
                    <a:pt x="2772" y="9001"/>
                    <a:pt x="3982" y="9464"/>
                    <a:pt x="5192" y="9464"/>
                  </a:cubicBezTo>
                  <a:cubicBezTo>
                    <a:pt x="6403" y="9464"/>
                    <a:pt x="7614" y="9001"/>
                    <a:pt x="8539" y="8077"/>
                  </a:cubicBezTo>
                  <a:cubicBezTo>
                    <a:pt x="10389" y="6233"/>
                    <a:pt x="10389" y="3238"/>
                    <a:pt x="8539" y="1388"/>
                  </a:cubicBezTo>
                  <a:cubicBezTo>
                    <a:pt x="7614" y="463"/>
                    <a:pt x="6403" y="1"/>
                    <a:pt x="51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3631;p50"/>
            <p:cNvSpPr/>
            <p:nvPr/>
          </p:nvSpPr>
          <p:spPr>
            <a:xfrm>
              <a:off x="3471199" y="1849008"/>
              <a:ext cx="262422" cy="415524"/>
            </a:xfrm>
            <a:custGeom>
              <a:avLst/>
              <a:gdLst/>
              <a:ahLst/>
              <a:cxnLst/>
              <a:rect l="l" t="t" r="r" b="b"/>
              <a:pathLst>
                <a:path w="8008" h="12680" extrusionOk="0">
                  <a:moveTo>
                    <a:pt x="4328" y="0"/>
                  </a:moveTo>
                  <a:lnTo>
                    <a:pt x="3822" y="39"/>
                  </a:lnTo>
                  <a:lnTo>
                    <a:pt x="3521" y="4545"/>
                  </a:lnTo>
                  <a:lnTo>
                    <a:pt x="2548" y="3879"/>
                  </a:lnTo>
                  <a:lnTo>
                    <a:pt x="2510" y="1620"/>
                  </a:lnTo>
                  <a:lnTo>
                    <a:pt x="2132" y="1543"/>
                  </a:lnTo>
                  <a:lnTo>
                    <a:pt x="2043" y="3924"/>
                  </a:lnTo>
                  <a:lnTo>
                    <a:pt x="321" y="3040"/>
                  </a:lnTo>
                  <a:lnTo>
                    <a:pt x="1" y="3277"/>
                  </a:lnTo>
                  <a:lnTo>
                    <a:pt x="3412" y="5793"/>
                  </a:lnTo>
                  <a:lnTo>
                    <a:pt x="3406" y="12500"/>
                  </a:lnTo>
                  <a:lnTo>
                    <a:pt x="4712" y="12679"/>
                  </a:lnTo>
                  <a:lnTo>
                    <a:pt x="4859" y="7354"/>
                  </a:lnTo>
                  <a:lnTo>
                    <a:pt x="8008" y="3776"/>
                  </a:lnTo>
                  <a:lnTo>
                    <a:pt x="7771" y="3392"/>
                  </a:lnTo>
                  <a:lnTo>
                    <a:pt x="6542" y="4346"/>
                  </a:lnTo>
                  <a:lnTo>
                    <a:pt x="6081" y="3328"/>
                  </a:lnTo>
                  <a:lnTo>
                    <a:pt x="5761" y="3501"/>
                  </a:lnTo>
                  <a:lnTo>
                    <a:pt x="6152" y="4647"/>
                  </a:lnTo>
                  <a:lnTo>
                    <a:pt x="4532" y="6023"/>
                  </a:lnTo>
                  <a:lnTo>
                    <a:pt x="4532" y="6023"/>
                  </a:lnTo>
                  <a:lnTo>
                    <a:pt x="4744" y="3840"/>
                  </a:lnTo>
                  <a:lnTo>
                    <a:pt x="5812" y="2061"/>
                  </a:lnTo>
                  <a:lnTo>
                    <a:pt x="5518" y="1671"/>
                  </a:lnTo>
                  <a:lnTo>
                    <a:pt x="4449" y="3386"/>
                  </a:lnTo>
                  <a:lnTo>
                    <a:pt x="43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3632;p50"/>
            <p:cNvSpPr/>
            <p:nvPr/>
          </p:nvSpPr>
          <p:spPr>
            <a:xfrm>
              <a:off x="3608601" y="2228608"/>
              <a:ext cx="11338" cy="29001"/>
            </a:xfrm>
            <a:custGeom>
              <a:avLst/>
              <a:gdLst/>
              <a:ahLst/>
              <a:cxnLst/>
              <a:rect l="l" t="t" r="r" b="b"/>
              <a:pathLst>
                <a:path w="346" h="885" extrusionOk="0">
                  <a:moveTo>
                    <a:pt x="188" y="1"/>
                  </a:moveTo>
                  <a:cubicBezTo>
                    <a:pt x="100" y="1"/>
                    <a:pt x="19" y="191"/>
                    <a:pt x="13" y="436"/>
                  </a:cubicBezTo>
                  <a:cubicBezTo>
                    <a:pt x="0" y="679"/>
                    <a:pt x="64" y="878"/>
                    <a:pt x="160" y="884"/>
                  </a:cubicBezTo>
                  <a:cubicBezTo>
                    <a:pt x="250" y="884"/>
                    <a:pt x="327" y="692"/>
                    <a:pt x="339" y="449"/>
                  </a:cubicBezTo>
                  <a:cubicBezTo>
                    <a:pt x="346" y="206"/>
                    <a:pt x="282" y="1"/>
                    <a:pt x="192" y="1"/>
                  </a:cubicBezTo>
                  <a:cubicBezTo>
                    <a:pt x="191" y="1"/>
                    <a:pt x="189" y="1"/>
                    <a:pt x="188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3633;p50"/>
            <p:cNvSpPr/>
            <p:nvPr/>
          </p:nvSpPr>
          <p:spPr>
            <a:xfrm>
              <a:off x="3540211" y="1977136"/>
              <a:ext cx="11142" cy="21432"/>
            </a:xfrm>
            <a:custGeom>
              <a:avLst/>
              <a:gdLst/>
              <a:ahLst/>
              <a:cxnLst/>
              <a:rect l="l" t="t" r="r" b="b"/>
              <a:pathLst>
                <a:path w="340" h="654" extrusionOk="0">
                  <a:moveTo>
                    <a:pt x="180" y="1"/>
                  </a:moveTo>
                  <a:cubicBezTo>
                    <a:pt x="90" y="1"/>
                    <a:pt x="13" y="142"/>
                    <a:pt x="7" y="321"/>
                  </a:cubicBezTo>
                  <a:cubicBezTo>
                    <a:pt x="1" y="500"/>
                    <a:pt x="65" y="654"/>
                    <a:pt x="154" y="654"/>
                  </a:cubicBezTo>
                  <a:cubicBezTo>
                    <a:pt x="156" y="654"/>
                    <a:pt x="158" y="654"/>
                    <a:pt x="160" y="654"/>
                  </a:cubicBezTo>
                  <a:cubicBezTo>
                    <a:pt x="247" y="654"/>
                    <a:pt x="327" y="509"/>
                    <a:pt x="333" y="334"/>
                  </a:cubicBezTo>
                  <a:cubicBezTo>
                    <a:pt x="340" y="154"/>
                    <a:pt x="269" y="7"/>
                    <a:pt x="180" y="1"/>
                  </a:cubicBezTo>
                  <a:close/>
                </a:path>
              </a:pathLst>
            </a:custGeom>
            <a:solidFill>
              <a:srgbClr val="C08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3634;p50"/>
            <p:cNvSpPr/>
            <p:nvPr/>
          </p:nvSpPr>
          <p:spPr>
            <a:xfrm>
              <a:off x="3591594" y="2163790"/>
              <a:ext cx="11371" cy="21464"/>
            </a:xfrm>
            <a:custGeom>
              <a:avLst/>
              <a:gdLst/>
              <a:ahLst/>
              <a:cxnLst/>
              <a:rect l="l" t="t" r="r" b="b"/>
              <a:pathLst>
                <a:path w="347" h="655" extrusionOk="0">
                  <a:moveTo>
                    <a:pt x="180" y="1"/>
                  </a:moveTo>
                  <a:cubicBezTo>
                    <a:pt x="87" y="1"/>
                    <a:pt x="13" y="146"/>
                    <a:pt x="7" y="321"/>
                  </a:cubicBezTo>
                  <a:cubicBezTo>
                    <a:pt x="1" y="500"/>
                    <a:pt x="71" y="648"/>
                    <a:pt x="161" y="654"/>
                  </a:cubicBezTo>
                  <a:cubicBezTo>
                    <a:pt x="163" y="654"/>
                    <a:pt x="165" y="654"/>
                    <a:pt x="166" y="654"/>
                  </a:cubicBezTo>
                  <a:cubicBezTo>
                    <a:pt x="254" y="654"/>
                    <a:pt x="327" y="509"/>
                    <a:pt x="334" y="334"/>
                  </a:cubicBezTo>
                  <a:cubicBezTo>
                    <a:pt x="346" y="155"/>
                    <a:pt x="276" y="8"/>
                    <a:pt x="186" y="1"/>
                  </a:cubicBezTo>
                  <a:cubicBezTo>
                    <a:pt x="184" y="1"/>
                    <a:pt x="182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3635;p50"/>
            <p:cNvSpPr/>
            <p:nvPr/>
          </p:nvSpPr>
          <p:spPr>
            <a:xfrm>
              <a:off x="3632719" y="2045526"/>
              <a:ext cx="11142" cy="21432"/>
            </a:xfrm>
            <a:custGeom>
              <a:avLst/>
              <a:gdLst/>
              <a:ahLst/>
              <a:cxnLst/>
              <a:rect l="l" t="t" r="r" b="b"/>
              <a:pathLst>
                <a:path w="340" h="654" extrusionOk="0">
                  <a:moveTo>
                    <a:pt x="174" y="0"/>
                  </a:moveTo>
                  <a:cubicBezTo>
                    <a:pt x="87" y="0"/>
                    <a:pt x="13" y="145"/>
                    <a:pt x="7" y="320"/>
                  </a:cubicBezTo>
                  <a:cubicBezTo>
                    <a:pt x="0" y="500"/>
                    <a:pt x="64" y="647"/>
                    <a:pt x="154" y="653"/>
                  </a:cubicBezTo>
                  <a:cubicBezTo>
                    <a:pt x="250" y="653"/>
                    <a:pt x="327" y="512"/>
                    <a:pt x="333" y="333"/>
                  </a:cubicBezTo>
                  <a:cubicBezTo>
                    <a:pt x="339" y="154"/>
                    <a:pt x="275" y="0"/>
                    <a:pt x="179" y="0"/>
                  </a:cubicBezTo>
                  <a:cubicBezTo>
                    <a:pt x="178" y="0"/>
                    <a:pt x="176" y="0"/>
                    <a:pt x="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3636;p50"/>
            <p:cNvSpPr/>
            <p:nvPr/>
          </p:nvSpPr>
          <p:spPr>
            <a:xfrm>
              <a:off x="1964474" y="2185975"/>
              <a:ext cx="1915787" cy="401394"/>
            </a:xfrm>
            <a:custGeom>
              <a:avLst/>
              <a:gdLst/>
              <a:ahLst/>
              <a:cxnLst/>
              <a:rect l="l" t="t" r="r" b="b"/>
              <a:pathLst>
                <a:path w="62302" h="17194" extrusionOk="0">
                  <a:moveTo>
                    <a:pt x="25983" y="1"/>
                  </a:moveTo>
                  <a:cubicBezTo>
                    <a:pt x="6276" y="1"/>
                    <a:pt x="1" y="3920"/>
                    <a:pt x="1" y="3920"/>
                  </a:cubicBezTo>
                  <a:lnTo>
                    <a:pt x="974" y="17194"/>
                  </a:lnTo>
                  <a:lnTo>
                    <a:pt x="62302" y="12701"/>
                  </a:lnTo>
                  <a:lnTo>
                    <a:pt x="61649" y="3760"/>
                  </a:lnTo>
                  <a:cubicBezTo>
                    <a:pt x="61649" y="3760"/>
                    <a:pt x="57988" y="1308"/>
                    <a:pt x="33769" y="188"/>
                  </a:cubicBezTo>
                  <a:cubicBezTo>
                    <a:pt x="30967" y="59"/>
                    <a:pt x="28376" y="1"/>
                    <a:pt x="25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3637;p50"/>
            <p:cNvSpPr/>
            <p:nvPr/>
          </p:nvSpPr>
          <p:spPr>
            <a:xfrm>
              <a:off x="2206726" y="2202589"/>
              <a:ext cx="41978" cy="45157"/>
            </a:xfrm>
            <a:custGeom>
              <a:avLst/>
              <a:gdLst/>
              <a:ahLst/>
              <a:cxnLst/>
              <a:rect l="l" t="t" r="r" b="b"/>
              <a:pathLst>
                <a:path w="1281" h="1378" extrusionOk="0">
                  <a:moveTo>
                    <a:pt x="900" y="0"/>
                  </a:moveTo>
                  <a:cubicBezTo>
                    <a:pt x="857" y="0"/>
                    <a:pt x="814" y="9"/>
                    <a:pt x="775" y="27"/>
                  </a:cubicBezTo>
                  <a:cubicBezTo>
                    <a:pt x="679" y="84"/>
                    <a:pt x="634" y="206"/>
                    <a:pt x="608" y="315"/>
                  </a:cubicBezTo>
                  <a:cubicBezTo>
                    <a:pt x="563" y="520"/>
                    <a:pt x="544" y="731"/>
                    <a:pt x="551" y="948"/>
                  </a:cubicBezTo>
                  <a:lnTo>
                    <a:pt x="237" y="411"/>
                  </a:lnTo>
                  <a:cubicBezTo>
                    <a:pt x="224" y="372"/>
                    <a:pt x="192" y="347"/>
                    <a:pt x="160" y="328"/>
                  </a:cubicBezTo>
                  <a:cubicBezTo>
                    <a:pt x="151" y="325"/>
                    <a:pt x="141" y="324"/>
                    <a:pt x="131" y="324"/>
                  </a:cubicBezTo>
                  <a:cubicBezTo>
                    <a:pt x="84" y="324"/>
                    <a:pt x="42" y="350"/>
                    <a:pt x="26" y="398"/>
                  </a:cubicBezTo>
                  <a:cubicBezTo>
                    <a:pt x="7" y="449"/>
                    <a:pt x="0" y="507"/>
                    <a:pt x="13" y="564"/>
                  </a:cubicBezTo>
                  <a:cubicBezTo>
                    <a:pt x="45" y="795"/>
                    <a:pt x="122" y="1019"/>
                    <a:pt x="237" y="1217"/>
                  </a:cubicBezTo>
                  <a:cubicBezTo>
                    <a:pt x="275" y="1281"/>
                    <a:pt x="327" y="1345"/>
                    <a:pt x="397" y="1345"/>
                  </a:cubicBezTo>
                  <a:lnTo>
                    <a:pt x="1107" y="1377"/>
                  </a:lnTo>
                  <a:cubicBezTo>
                    <a:pt x="1223" y="1108"/>
                    <a:pt x="1280" y="814"/>
                    <a:pt x="1267" y="520"/>
                  </a:cubicBezTo>
                  <a:cubicBezTo>
                    <a:pt x="1267" y="379"/>
                    <a:pt x="1223" y="238"/>
                    <a:pt x="1146" y="123"/>
                  </a:cubicBezTo>
                  <a:cubicBezTo>
                    <a:pt x="1088" y="43"/>
                    <a:pt x="994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3638;p50"/>
            <p:cNvSpPr/>
            <p:nvPr/>
          </p:nvSpPr>
          <p:spPr>
            <a:xfrm>
              <a:off x="3168344" y="2180601"/>
              <a:ext cx="28149" cy="35064"/>
            </a:xfrm>
            <a:custGeom>
              <a:avLst/>
              <a:gdLst/>
              <a:ahLst/>
              <a:cxnLst/>
              <a:rect l="l" t="t" r="r" b="b"/>
              <a:pathLst>
                <a:path w="859" h="1070" extrusionOk="0">
                  <a:moveTo>
                    <a:pt x="110" y="0"/>
                  </a:moveTo>
                  <a:cubicBezTo>
                    <a:pt x="71" y="7"/>
                    <a:pt x="33" y="32"/>
                    <a:pt x="20" y="71"/>
                  </a:cubicBezTo>
                  <a:cubicBezTo>
                    <a:pt x="1" y="109"/>
                    <a:pt x="1" y="147"/>
                    <a:pt x="7" y="186"/>
                  </a:cubicBezTo>
                  <a:cubicBezTo>
                    <a:pt x="20" y="455"/>
                    <a:pt x="116" y="711"/>
                    <a:pt x="276" y="922"/>
                  </a:cubicBezTo>
                  <a:lnTo>
                    <a:pt x="692" y="1069"/>
                  </a:lnTo>
                  <a:cubicBezTo>
                    <a:pt x="718" y="973"/>
                    <a:pt x="743" y="877"/>
                    <a:pt x="775" y="781"/>
                  </a:cubicBezTo>
                  <a:cubicBezTo>
                    <a:pt x="814" y="666"/>
                    <a:pt x="839" y="538"/>
                    <a:pt x="846" y="416"/>
                  </a:cubicBezTo>
                  <a:cubicBezTo>
                    <a:pt x="858" y="288"/>
                    <a:pt x="826" y="160"/>
                    <a:pt x="756" y="58"/>
                  </a:cubicBezTo>
                  <a:cubicBezTo>
                    <a:pt x="750" y="45"/>
                    <a:pt x="737" y="32"/>
                    <a:pt x="724" y="19"/>
                  </a:cubicBezTo>
                  <a:cubicBezTo>
                    <a:pt x="710" y="12"/>
                    <a:pt x="696" y="9"/>
                    <a:pt x="683" y="9"/>
                  </a:cubicBezTo>
                  <a:cubicBezTo>
                    <a:pt x="638" y="9"/>
                    <a:pt x="593" y="43"/>
                    <a:pt x="564" y="77"/>
                  </a:cubicBezTo>
                  <a:cubicBezTo>
                    <a:pt x="474" y="192"/>
                    <a:pt x="417" y="333"/>
                    <a:pt x="404" y="480"/>
                  </a:cubicBezTo>
                  <a:cubicBezTo>
                    <a:pt x="346" y="352"/>
                    <a:pt x="282" y="224"/>
                    <a:pt x="218" y="103"/>
                  </a:cubicBezTo>
                  <a:cubicBezTo>
                    <a:pt x="193" y="58"/>
                    <a:pt x="161" y="0"/>
                    <a:pt x="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3639;p50"/>
            <p:cNvSpPr/>
            <p:nvPr/>
          </p:nvSpPr>
          <p:spPr>
            <a:xfrm>
              <a:off x="2656584" y="2158318"/>
              <a:ext cx="42011" cy="45157"/>
            </a:xfrm>
            <a:custGeom>
              <a:avLst/>
              <a:gdLst/>
              <a:ahLst/>
              <a:cxnLst/>
              <a:rect l="l" t="t" r="r" b="b"/>
              <a:pathLst>
                <a:path w="1282" h="1378" extrusionOk="0">
                  <a:moveTo>
                    <a:pt x="899" y="1"/>
                  </a:moveTo>
                  <a:cubicBezTo>
                    <a:pt x="857" y="1"/>
                    <a:pt x="815" y="10"/>
                    <a:pt x="775" y="27"/>
                  </a:cubicBezTo>
                  <a:cubicBezTo>
                    <a:pt x="679" y="98"/>
                    <a:pt x="622" y="200"/>
                    <a:pt x="609" y="315"/>
                  </a:cubicBezTo>
                  <a:cubicBezTo>
                    <a:pt x="564" y="520"/>
                    <a:pt x="539" y="731"/>
                    <a:pt x="545" y="943"/>
                  </a:cubicBezTo>
                  <a:lnTo>
                    <a:pt x="238" y="411"/>
                  </a:lnTo>
                  <a:cubicBezTo>
                    <a:pt x="219" y="373"/>
                    <a:pt x="193" y="341"/>
                    <a:pt x="155" y="328"/>
                  </a:cubicBezTo>
                  <a:cubicBezTo>
                    <a:pt x="144" y="324"/>
                    <a:pt x="134" y="323"/>
                    <a:pt x="124" y="323"/>
                  </a:cubicBezTo>
                  <a:cubicBezTo>
                    <a:pt x="82" y="323"/>
                    <a:pt x="41" y="352"/>
                    <a:pt x="20" y="399"/>
                  </a:cubicBezTo>
                  <a:cubicBezTo>
                    <a:pt x="1" y="450"/>
                    <a:pt x="1" y="507"/>
                    <a:pt x="14" y="559"/>
                  </a:cubicBezTo>
                  <a:cubicBezTo>
                    <a:pt x="46" y="795"/>
                    <a:pt x="123" y="1019"/>
                    <a:pt x="238" y="1218"/>
                  </a:cubicBezTo>
                  <a:cubicBezTo>
                    <a:pt x="270" y="1282"/>
                    <a:pt x="321" y="1339"/>
                    <a:pt x="391" y="1339"/>
                  </a:cubicBezTo>
                  <a:lnTo>
                    <a:pt x="1102" y="1378"/>
                  </a:lnTo>
                  <a:cubicBezTo>
                    <a:pt x="1223" y="1103"/>
                    <a:pt x="1281" y="815"/>
                    <a:pt x="1262" y="520"/>
                  </a:cubicBezTo>
                  <a:cubicBezTo>
                    <a:pt x="1268" y="379"/>
                    <a:pt x="1223" y="239"/>
                    <a:pt x="1147" y="123"/>
                  </a:cubicBezTo>
                  <a:cubicBezTo>
                    <a:pt x="1085" y="44"/>
                    <a:pt x="992" y="1"/>
                    <a:pt x="8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3640;p50"/>
            <p:cNvSpPr/>
            <p:nvPr/>
          </p:nvSpPr>
          <p:spPr>
            <a:xfrm>
              <a:off x="2134371" y="2216320"/>
              <a:ext cx="45124" cy="48041"/>
            </a:xfrm>
            <a:custGeom>
              <a:avLst/>
              <a:gdLst/>
              <a:ahLst/>
              <a:cxnLst/>
              <a:rect l="l" t="t" r="r" b="b"/>
              <a:pathLst>
                <a:path w="1377" h="1466" extrusionOk="0">
                  <a:moveTo>
                    <a:pt x="790" y="0"/>
                  </a:moveTo>
                  <a:cubicBezTo>
                    <a:pt x="712" y="0"/>
                    <a:pt x="635" y="29"/>
                    <a:pt x="576" y="88"/>
                  </a:cubicBezTo>
                  <a:cubicBezTo>
                    <a:pt x="506" y="177"/>
                    <a:pt x="512" y="305"/>
                    <a:pt x="525" y="414"/>
                  </a:cubicBezTo>
                  <a:cubicBezTo>
                    <a:pt x="551" y="625"/>
                    <a:pt x="608" y="830"/>
                    <a:pt x="685" y="1029"/>
                  </a:cubicBezTo>
                  <a:lnTo>
                    <a:pt x="205" y="638"/>
                  </a:lnTo>
                  <a:cubicBezTo>
                    <a:pt x="179" y="606"/>
                    <a:pt x="141" y="587"/>
                    <a:pt x="96" y="587"/>
                  </a:cubicBezTo>
                  <a:cubicBezTo>
                    <a:pt x="39" y="593"/>
                    <a:pt x="0" y="638"/>
                    <a:pt x="0" y="696"/>
                  </a:cubicBezTo>
                  <a:cubicBezTo>
                    <a:pt x="0" y="753"/>
                    <a:pt x="13" y="811"/>
                    <a:pt x="45" y="856"/>
                  </a:cubicBezTo>
                  <a:cubicBezTo>
                    <a:pt x="154" y="1067"/>
                    <a:pt x="307" y="1246"/>
                    <a:pt x="487" y="1394"/>
                  </a:cubicBezTo>
                  <a:cubicBezTo>
                    <a:pt x="532" y="1429"/>
                    <a:pt x="587" y="1465"/>
                    <a:pt x="639" y="1465"/>
                  </a:cubicBezTo>
                  <a:cubicBezTo>
                    <a:pt x="652" y="1465"/>
                    <a:pt x="666" y="1463"/>
                    <a:pt x="679" y="1458"/>
                  </a:cubicBezTo>
                  <a:lnTo>
                    <a:pt x="1363" y="1234"/>
                  </a:lnTo>
                  <a:cubicBezTo>
                    <a:pt x="1376" y="939"/>
                    <a:pt x="1325" y="645"/>
                    <a:pt x="1210" y="376"/>
                  </a:cubicBezTo>
                  <a:cubicBezTo>
                    <a:pt x="1159" y="241"/>
                    <a:pt x="1075" y="126"/>
                    <a:pt x="960" y="49"/>
                  </a:cubicBezTo>
                  <a:cubicBezTo>
                    <a:pt x="908" y="17"/>
                    <a:pt x="849" y="0"/>
                    <a:pt x="7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3641;p50"/>
            <p:cNvSpPr/>
            <p:nvPr/>
          </p:nvSpPr>
          <p:spPr>
            <a:xfrm>
              <a:off x="2711538" y="2167788"/>
              <a:ext cx="28149" cy="36735"/>
            </a:xfrm>
            <a:custGeom>
              <a:avLst/>
              <a:gdLst/>
              <a:ahLst/>
              <a:cxnLst/>
              <a:rect l="l" t="t" r="r" b="b"/>
              <a:pathLst>
                <a:path w="859" h="1121" extrusionOk="0">
                  <a:moveTo>
                    <a:pt x="142" y="1"/>
                  </a:moveTo>
                  <a:cubicBezTo>
                    <a:pt x="97" y="1"/>
                    <a:pt x="58" y="20"/>
                    <a:pt x="39" y="58"/>
                  </a:cubicBezTo>
                  <a:cubicBezTo>
                    <a:pt x="26" y="90"/>
                    <a:pt x="14" y="135"/>
                    <a:pt x="14" y="174"/>
                  </a:cubicBezTo>
                  <a:cubicBezTo>
                    <a:pt x="1" y="442"/>
                    <a:pt x="71" y="705"/>
                    <a:pt x="206" y="935"/>
                  </a:cubicBezTo>
                  <a:lnTo>
                    <a:pt x="603" y="1121"/>
                  </a:lnTo>
                  <a:cubicBezTo>
                    <a:pt x="641" y="1031"/>
                    <a:pt x="679" y="935"/>
                    <a:pt x="718" y="846"/>
                  </a:cubicBezTo>
                  <a:cubicBezTo>
                    <a:pt x="769" y="730"/>
                    <a:pt x="807" y="609"/>
                    <a:pt x="833" y="487"/>
                  </a:cubicBezTo>
                  <a:cubicBezTo>
                    <a:pt x="859" y="366"/>
                    <a:pt x="839" y="238"/>
                    <a:pt x="782" y="122"/>
                  </a:cubicBezTo>
                  <a:cubicBezTo>
                    <a:pt x="775" y="110"/>
                    <a:pt x="763" y="97"/>
                    <a:pt x="750" y="84"/>
                  </a:cubicBezTo>
                  <a:cubicBezTo>
                    <a:pt x="734" y="72"/>
                    <a:pt x="716" y="67"/>
                    <a:pt x="697" y="67"/>
                  </a:cubicBezTo>
                  <a:cubicBezTo>
                    <a:pt x="657" y="67"/>
                    <a:pt x="614" y="92"/>
                    <a:pt x="583" y="122"/>
                  </a:cubicBezTo>
                  <a:cubicBezTo>
                    <a:pt x="481" y="231"/>
                    <a:pt x="410" y="366"/>
                    <a:pt x="378" y="513"/>
                  </a:cubicBezTo>
                  <a:cubicBezTo>
                    <a:pt x="334" y="372"/>
                    <a:pt x="289" y="238"/>
                    <a:pt x="238" y="110"/>
                  </a:cubicBezTo>
                  <a:cubicBezTo>
                    <a:pt x="218" y="65"/>
                    <a:pt x="193" y="14"/>
                    <a:pt x="1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3642;p50"/>
            <p:cNvSpPr/>
            <p:nvPr/>
          </p:nvSpPr>
          <p:spPr>
            <a:xfrm>
              <a:off x="3640060" y="2212977"/>
              <a:ext cx="41978" cy="45026"/>
            </a:xfrm>
            <a:custGeom>
              <a:avLst/>
              <a:gdLst/>
              <a:ahLst/>
              <a:cxnLst/>
              <a:rect l="l" t="t" r="r" b="b"/>
              <a:pathLst>
                <a:path w="1281" h="1374" extrusionOk="0">
                  <a:moveTo>
                    <a:pt x="903" y="1"/>
                  </a:moveTo>
                  <a:cubicBezTo>
                    <a:pt x="860" y="1"/>
                    <a:pt x="816" y="10"/>
                    <a:pt x="775" y="30"/>
                  </a:cubicBezTo>
                  <a:cubicBezTo>
                    <a:pt x="679" y="87"/>
                    <a:pt x="634" y="203"/>
                    <a:pt x="608" y="318"/>
                  </a:cubicBezTo>
                  <a:cubicBezTo>
                    <a:pt x="563" y="523"/>
                    <a:pt x="544" y="734"/>
                    <a:pt x="544" y="945"/>
                  </a:cubicBezTo>
                  <a:cubicBezTo>
                    <a:pt x="442" y="766"/>
                    <a:pt x="339" y="587"/>
                    <a:pt x="237" y="414"/>
                  </a:cubicBezTo>
                  <a:cubicBezTo>
                    <a:pt x="224" y="375"/>
                    <a:pt x="192" y="343"/>
                    <a:pt x="160" y="324"/>
                  </a:cubicBezTo>
                  <a:cubicBezTo>
                    <a:pt x="152" y="322"/>
                    <a:pt x="143" y="321"/>
                    <a:pt x="135" y="321"/>
                  </a:cubicBezTo>
                  <a:cubicBezTo>
                    <a:pt x="86" y="321"/>
                    <a:pt x="42" y="351"/>
                    <a:pt x="26" y="395"/>
                  </a:cubicBezTo>
                  <a:cubicBezTo>
                    <a:pt x="7" y="446"/>
                    <a:pt x="0" y="503"/>
                    <a:pt x="13" y="561"/>
                  </a:cubicBezTo>
                  <a:cubicBezTo>
                    <a:pt x="45" y="791"/>
                    <a:pt x="122" y="1016"/>
                    <a:pt x="243" y="1220"/>
                  </a:cubicBezTo>
                  <a:cubicBezTo>
                    <a:pt x="275" y="1278"/>
                    <a:pt x="327" y="1342"/>
                    <a:pt x="391" y="1342"/>
                  </a:cubicBezTo>
                  <a:lnTo>
                    <a:pt x="1107" y="1374"/>
                  </a:lnTo>
                  <a:cubicBezTo>
                    <a:pt x="1223" y="1105"/>
                    <a:pt x="1280" y="811"/>
                    <a:pt x="1267" y="516"/>
                  </a:cubicBezTo>
                  <a:cubicBezTo>
                    <a:pt x="1267" y="375"/>
                    <a:pt x="1223" y="241"/>
                    <a:pt x="1146" y="126"/>
                  </a:cubicBezTo>
                  <a:cubicBezTo>
                    <a:pt x="1089" y="47"/>
                    <a:pt x="998" y="1"/>
                    <a:pt x="9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3643;p50"/>
            <p:cNvSpPr/>
            <p:nvPr/>
          </p:nvSpPr>
          <p:spPr>
            <a:xfrm>
              <a:off x="3695210" y="2222513"/>
              <a:ext cx="27723" cy="36768"/>
            </a:xfrm>
            <a:custGeom>
              <a:avLst/>
              <a:gdLst/>
              <a:ahLst/>
              <a:cxnLst/>
              <a:rect l="l" t="t" r="r" b="b"/>
              <a:pathLst>
                <a:path w="846" h="1122" extrusionOk="0">
                  <a:moveTo>
                    <a:pt x="123" y="0"/>
                  </a:moveTo>
                  <a:cubicBezTo>
                    <a:pt x="89" y="0"/>
                    <a:pt x="56" y="24"/>
                    <a:pt x="39" y="59"/>
                  </a:cubicBezTo>
                  <a:cubicBezTo>
                    <a:pt x="20" y="91"/>
                    <a:pt x="13" y="129"/>
                    <a:pt x="13" y="174"/>
                  </a:cubicBezTo>
                  <a:cubicBezTo>
                    <a:pt x="1" y="436"/>
                    <a:pt x="65" y="705"/>
                    <a:pt x="199" y="936"/>
                  </a:cubicBezTo>
                  <a:lnTo>
                    <a:pt x="596" y="1121"/>
                  </a:lnTo>
                  <a:cubicBezTo>
                    <a:pt x="634" y="1032"/>
                    <a:pt x="666" y="942"/>
                    <a:pt x="705" y="846"/>
                  </a:cubicBezTo>
                  <a:cubicBezTo>
                    <a:pt x="756" y="737"/>
                    <a:pt x="794" y="616"/>
                    <a:pt x="820" y="494"/>
                  </a:cubicBezTo>
                  <a:cubicBezTo>
                    <a:pt x="845" y="366"/>
                    <a:pt x="833" y="238"/>
                    <a:pt x="775" y="129"/>
                  </a:cubicBezTo>
                  <a:cubicBezTo>
                    <a:pt x="762" y="110"/>
                    <a:pt x="756" y="97"/>
                    <a:pt x="743" y="84"/>
                  </a:cubicBezTo>
                  <a:cubicBezTo>
                    <a:pt x="728" y="73"/>
                    <a:pt x="711" y="69"/>
                    <a:pt x="694" y="69"/>
                  </a:cubicBezTo>
                  <a:cubicBezTo>
                    <a:pt x="653" y="69"/>
                    <a:pt x="608" y="96"/>
                    <a:pt x="577" y="123"/>
                  </a:cubicBezTo>
                  <a:cubicBezTo>
                    <a:pt x="474" y="232"/>
                    <a:pt x="404" y="366"/>
                    <a:pt x="372" y="507"/>
                  </a:cubicBezTo>
                  <a:cubicBezTo>
                    <a:pt x="333" y="372"/>
                    <a:pt x="282" y="238"/>
                    <a:pt x="231" y="110"/>
                  </a:cubicBezTo>
                  <a:cubicBezTo>
                    <a:pt x="218" y="65"/>
                    <a:pt x="186" y="8"/>
                    <a:pt x="135" y="1"/>
                  </a:cubicBezTo>
                  <a:cubicBezTo>
                    <a:pt x="131" y="1"/>
                    <a:pt x="127" y="0"/>
                    <a:pt x="1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3644;p50"/>
            <p:cNvSpPr/>
            <p:nvPr/>
          </p:nvSpPr>
          <p:spPr>
            <a:xfrm>
              <a:off x="2583607" y="2299063"/>
              <a:ext cx="171190" cy="76616"/>
            </a:xfrm>
            <a:custGeom>
              <a:avLst/>
              <a:gdLst/>
              <a:ahLst/>
              <a:cxnLst/>
              <a:rect l="l" t="t" r="r" b="b"/>
              <a:pathLst>
                <a:path w="5224" h="2338" extrusionOk="0">
                  <a:moveTo>
                    <a:pt x="2607" y="1"/>
                  </a:moveTo>
                  <a:cubicBezTo>
                    <a:pt x="1856" y="1"/>
                    <a:pt x="1111" y="180"/>
                    <a:pt x="436" y="526"/>
                  </a:cubicBezTo>
                  <a:cubicBezTo>
                    <a:pt x="340" y="571"/>
                    <a:pt x="257" y="635"/>
                    <a:pt x="186" y="718"/>
                  </a:cubicBezTo>
                  <a:cubicBezTo>
                    <a:pt x="1" y="974"/>
                    <a:pt x="212" y="1333"/>
                    <a:pt x="449" y="1537"/>
                  </a:cubicBezTo>
                  <a:cubicBezTo>
                    <a:pt x="1049" y="2047"/>
                    <a:pt x="2178" y="2338"/>
                    <a:pt x="3116" y="2338"/>
                  </a:cubicBezTo>
                  <a:cubicBezTo>
                    <a:pt x="3367" y="2338"/>
                    <a:pt x="3605" y="2317"/>
                    <a:pt x="3815" y="2274"/>
                  </a:cubicBezTo>
                  <a:cubicBezTo>
                    <a:pt x="5223" y="1985"/>
                    <a:pt x="4775" y="353"/>
                    <a:pt x="3559" y="97"/>
                  </a:cubicBezTo>
                  <a:cubicBezTo>
                    <a:pt x="3244" y="33"/>
                    <a:pt x="2925" y="1"/>
                    <a:pt x="260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3645;p50"/>
            <p:cNvSpPr/>
            <p:nvPr/>
          </p:nvSpPr>
          <p:spPr>
            <a:xfrm>
              <a:off x="2753505" y="2272794"/>
              <a:ext cx="83922" cy="38507"/>
            </a:xfrm>
            <a:custGeom>
              <a:avLst/>
              <a:gdLst/>
              <a:ahLst/>
              <a:cxnLst/>
              <a:rect l="l" t="t" r="r" b="b"/>
              <a:pathLst>
                <a:path w="5166" h="2370" extrusionOk="0">
                  <a:moveTo>
                    <a:pt x="2426" y="0"/>
                  </a:moveTo>
                  <a:cubicBezTo>
                    <a:pt x="1752" y="0"/>
                    <a:pt x="1081" y="143"/>
                    <a:pt x="462" y="426"/>
                  </a:cubicBezTo>
                  <a:cubicBezTo>
                    <a:pt x="359" y="464"/>
                    <a:pt x="270" y="522"/>
                    <a:pt x="199" y="605"/>
                  </a:cubicBezTo>
                  <a:cubicBezTo>
                    <a:pt x="1" y="848"/>
                    <a:pt x="193" y="1220"/>
                    <a:pt x="423" y="1431"/>
                  </a:cubicBezTo>
                  <a:cubicBezTo>
                    <a:pt x="1041" y="2010"/>
                    <a:pt x="2277" y="2370"/>
                    <a:pt x="3247" y="2370"/>
                  </a:cubicBezTo>
                  <a:cubicBezTo>
                    <a:pt x="3424" y="2370"/>
                    <a:pt x="3591" y="2358"/>
                    <a:pt x="3745" y="2333"/>
                  </a:cubicBezTo>
                  <a:cubicBezTo>
                    <a:pt x="5166" y="2116"/>
                    <a:pt x="4795" y="458"/>
                    <a:pt x="3591" y="144"/>
                  </a:cubicBezTo>
                  <a:cubicBezTo>
                    <a:pt x="3208" y="48"/>
                    <a:pt x="2816" y="0"/>
                    <a:pt x="242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3646;p50"/>
            <p:cNvSpPr/>
            <p:nvPr/>
          </p:nvSpPr>
          <p:spPr>
            <a:xfrm>
              <a:off x="2454004" y="2253611"/>
              <a:ext cx="165718" cy="70456"/>
            </a:xfrm>
            <a:custGeom>
              <a:avLst/>
              <a:gdLst/>
              <a:ahLst/>
              <a:cxnLst/>
              <a:rect l="l" t="t" r="r" b="b"/>
              <a:pathLst>
                <a:path w="5057" h="2150" extrusionOk="0">
                  <a:moveTo>
                    <a:pt x="2914" y="1"/>
                  </a:moveTo>
                  <a:cubicBezTo>
                    <a:pt x="2856" y="1"/>
                    <a:pt x="2800" y="2"/>
                    <a:pt x="2746" y="6"/>
                  </a:cubicBezTo>
                  <a:cubicBezTo>
                    <a:pt x="2368" y="25"/>
                    <a:pt x="2004" y="64"/>
                    <a:pt x="1620" y="121"/>
                  </a:cubicBezTo>
                  <a:cubicBezTo>
                    <a:pt x="1236" y="179"/>
                    <a:pt x="839" y="262"/>
                    <a:pt x="525" y="486"/>
                  </a:cubicBezTo>
                  <a:cubicBezTo>
                    <a:pt x="205" y="716"/>
                    <a:pt x="0" y="1132"/>
                    <a:pt x="122" y="1504"/>
                  </a:cubicBezTo>
                  <a:cubicBezTo>
                    <a:pt x="224" y="1804"/>
                    <a:pt x="525" y="2003"/>
                    <a:pt x="832" y="2073"/>
                  </a:cubicBezTo>
                  <a:cubicBezTo>
                    <a:pt x="1046" y="2124"/>
                    <a:pt x="1312" y="2149"/>
                    <a:pt x="1600" y="2149"/>
                  </a:cubicBezTo>
                  <a:cubicBezTo>
                    <a:pt x="2485" y="2149"/>
                    <a:pt x="3586" y="1908"/>
                    <a:pt x="4084" y="1401"/>
                  </a:cubicBezTo>
                  <a:cubicBezTo>
                    <a:pt x="5057" y="416"/>
                    <a:pt x="3792" y="1"/>
                    <a:pt x="291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3647;p50"/>
            <p:cNvSpPr/>
            <p:nvPr/>
          </p:nvSpPr>
          <p:spPr>
            <a:xfrm>
              <a:off x="3047130" y="2255446"/>
              <a:ext cx="199471" cy="85431"/>
            </a:xfrm>
            <a:custGeom>
              <a:avLst/>
              <a:gdLst/>
              <a:ahLst/>
              <a:cxnLst/>
              <a:rect l="l" t="t" r="r" b="b"/>
              <a:pathLst>
                <a:path w="6087" h="2607" extrusionOk="0">
                  <a:moveTo>
                    <a:pt x="2908" y="1"/>
                  </a:moveTo>
                  <a:cubicBezTo>
                    <a:pt x="1989" y="1"/>
                    <a:pt x="1077" y="348"/>
                    <a:pt x="378" y="1025"/>
                  </a:cubicBezTo>
                  <a:cubicBezTo>
                    <a:pt x="186" y="1211"/>
                    <a:pt x="0" y="1460"/>
                    <a:pt x="26" y="1716"/>
                  </a:cubicBezTo>
                  <a:cubicBezTo>
                    <a:pt x="58" y="1972"/>
                    <a:pt x="276" y="2171"/>
                    <a:pt x="506" y="2292"/>
                  </a:cubicBezTo>
                  <a:cubicBezTo>
                    <a:pt x="943" y="2534"/>
                    <a:pt x="1415" y="2607"/>
                    <a:pt x="1900" y="2607"/>
                  </a:cubicBezTo>
                  <a:cubicBezTo>
                    <a:pt x="2627" y="2607"/>
                    <a:pt x="3385" y="2444"/>
                    <a:pt x="4101" y="2444"/>
                  </a:cubicBezTo>
                  <a:cubicBezTo>
                    <a:pt x="4146" y="2444"/>
                    <a:pt x="4192" y="2445"/>
                    <a:pt x="4237" y="2446"/>
                  </a:cubicBezTo>
                  <a:cubicBezTo>
                    <a:pt x="4257" y="2447"/>
                    <a:pt x="4277" y="2447"/>
                    <a:pt x="4296" y="2447"/>
                  </a:cubicBezTo>
                  <a:cubicBezTo>
                    <a:pt x="5383" y="2447"/>
                    <a:pt x="6086" y="1408"/>
                    <a:pt x="4961" y="635"/>
                  </a:cubicBezTo>
                  <a:cubicBezTo>
                    <a:pt x="4337" y="210"/>
                    <a:pt x="3621" y="1"/>
                    <a:pt x="290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3648;p50"/>
            <p:cNvSpPr/>
            <p:nvPr/>
          </p:nvSpPr>
          <p:spPr>
            <a:xfrm>
              <a:off x="3257477" y="2270651"/>
              <a:ext cx="199471" cy="85431"/>
            </a:xfrm>
            <a:custGeom>
              <a:avLst/>
              <a:gdLst/>
              <a:ahLst/>
              <a:cxnLst/>
              <a:rect l="l" t="t" r="r" b="b"/>
              <a:pathLst>
                <a:path w="6087" h="2607" extrusionOk="0">
                  <a:moveTo>
                    <a:pt x="2908" y="1"/>
                  </a:moveTo>
                  <a:cubicBezTo>
                    <a:pt x="1990" y="1"/>
                    <a:pt x="1078" y="348"/>
                    <a:pt x="379" y="1022"/>
                  </a:cubicBezTo>
                  <a:cubicBezTo>
                    <a:pt x="187" y="1208"/>
                    <a:pt x="1" y="1457"/>
                    <a:pt x="33" y="1713"/>
                  </a:cubicBezTo>
                  <a:cubicBezTo>
                    <a:pt x="59" y="1969"/>
                    <a:pt x="276" y="2168"/>
                    <a:pt x="507" y="2289"/>
                  </a:cubicBezTo>
                  <a:cubicBezTo>
                    <a:pt x="945" y="2533"/>
                    <a:pt x="1418" y="2606"/>
                    <a:pt x="1903" y="2606"/>
                  </a:cubicBezTo>
                  <a:cubicBezTo>
                    <a:pt x="2632" y="2606"/>
                    <a:pt x="3390" y="2441"/>
                    <a:pt x="4103" y="2441"/>
                  </a:cubicBezTo>
                  <a:cubicBezTo>
                    <a:pt x="4149" y="2441"/>
                    <a:pt x="4193" y="2441"/>
                    <a:pt x="4238" y="2443"/>
                  </a:cubicBezTo>
                  <a:cubicBezTo>
                    <a:pt x="4258" y="2444"/>
                    <a:pt x="4277" y="2444"/>
                    <a:pt x="4297" y="2444"/>
                  </a:cubicBezTo>
                  <a:cubicBezTo>
                    <a:pt x="5384" y="2444"/>
                    <a:pt x="6087" y="1405"/>
                    <a:pt x="4961" y="638"/>
                  </a:cubicBezTo>
                  <a:cubicBezTo>
                    <a:pt x="4338" y="210"/>
                    <a:pt x="3621" y="1"/>
                    <a:pt x="290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3649;p50"/>
            <p:cNvSpPr/>
            <p:nvPr/>
          </p:nvSpPr>
          <p:spPr>
            <a:xfrm>
              <a:off x="3573767" y="2270651"/>
              <a:ext cx="199471" cy="85431"/>
            </a:xfrm>
            <a:custGeom>
              <a:avLst/>
              <a:gdLst/>
              <a:ahLst/>
              <a:cxnLst/>
              <a:rect l="l" t="t" r="r" b="b"/>
              <a:pathLst>
                <a:path w="6087" h="2607" extrusionOk="0">
                  <a:moveTo>
                    <a:pt x="2908" y="1"/>
                  </a:moveTo>
                  <a:cubicBezTo>
                    <a:pt x="1990" y="1"/>
                    <a:pt x="1077" y="348"/>
                    <a:pt x="378" y="1022"/>
                  </a:cubicBezTo>
                  <a:cubicBezTo>
                    <a:pt x="186" y="1208"/>
                    <a:pt x="1" y="1457"/>
                    <a:pt x="26" y="1713"/>
                  </a:cubicBezTo>
                  <a:cubicBezTo>
                    <a:pt x="58" y="1969"/>
                    <a:pt x="276" y="2168"/>
                    <a:pt x="506" y="2289"/>
                  </a:cubicBezTo>
                  <a:cubicBezTo>
                    <a:pt x="945" y="2533"/>
                    <a:pt x="1417" y="2606"/>
                    <a:pt x="1903" y="2606"/>
                  </a:cubicBezTo>
                  <a:cubicBezTo>
                    <a:pt x="2632" y="2606"/>
                    <a:pt x="3390" y="2441"/>
                    <a:pt x="4103" y="2441"/>
                  </a:cubicBezTo>
                  <a:cubicBezTo>
                    <a:pt x="4148" y="2441"/>
                    <a:pt x="4193" y="2441"/>
                    <a:pt x="4238" y="2443"/>
                  </a:cubicBezTo>
                  <a:cubicBezTo>
                    <a:pt x="4257" y="2444"/>
                    <a:pt x="4277" y="2444"/>
                    <a:pt x="4297" y="2444"/>
                  </a:cubicBezTo>
                  <a:cubicBezTo>
                    <a:pt x="5384" y="2444"/>
                    <a:pt x="6086" y="1405"/>
                    <a:pt x="4961" y="638"/>
                  </a:cubicBezTo>
                  <a:cubicBezTo>
                    <a:pt x="4337" y="210"/>
                    <a:pt x="3621" y="1"/>
                    <a:pt x="290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3650;p50"/>
            <p:cNvSpPr/>
            <p:nvPr/>
          </p:nvSpPr>
          <p:spPr>
            <a:xfrm>
              <a:off x="2258534" y="2036907"/>
              <a:ext cx="80778" cy="77239"/>
            </a:xfrm>
            <a:custGeom>
              <a:avLst/>
              <a:gdLst/>
              <a:ahLst/>
              <a:cxnLst/>
              <a:rect l="l" t="t" r="r" b="b"/>
              <a:pathLst>
                <a:path w="2465" h="2357" extrusionOk="0">
                  <a:moveTo>
                    <a:pt x="1965" y="1"/>
                  </a:moveTo>
                  <a:lnTo>
                    <a:pt x="0" y="795"/>
                  </a:lnTo>
                  <a:lnTo>
                    <a:pt x="1159" y="2356"/>
                  </a:lnTo>
                  <a:lnTo>
                    <a:pt x="2464" y="69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3651;p50"/>
            <p:cNvSpPr/>
            <p:nvPr/>
          </p:nvSpPr>
          <p:spPr>
            <a:xfrm>
              <a:off x="2521115" y="2032516"/>
              <a:ext cx="81401" cy="76583"/>
            </a:xfrm>
            <a:custGeom>
              <a:avLst/>
              <a:gdLst/>
              <a:ahLst/>
              <a:cxnLst/>
              <a:rect l="l" t="t" r="r" b="b"/>
              <a:pathLst>
                <a:path w="2484" h="2337" extrusionOk="0">
                  <a:moveTo>
                    <a:pt x="519" y="1"/>
                  </a:moveTo>
                  <a:lnTo>
                    <a:pt x="0" y="685"/>
                  </a:lnTo>
                  <a:lnTo>
                    <a:pt x="1325" y="2337"/>
                  </a:lnTo>
                  <a:lnTo>
                    <a:pt x="2484" y="769"/>
                  </a:lnTo>
                  <a:lnTo>
                    <a:pt x="5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3652;p50"/>
            <p:cNvSpPr/>
            <p:nvPr/>
          </p:nvSpPr>
          <p:spPr>
            <a:xfrm>
              <a:off x="2356482" y="2347955"/>
              <a:ext cx="195932" cy="144974"/>
            </a:xfrm>
            <a:custGeom>
              <a:avLst/>
              <a:gdLst/>
              <a:ahLst/>
              <a:cxnLst/>
              <a:rect l="l" t="t" r="r" b="b"/>
              <a:pathLst>
                <a:path w="5979" h="4424" extrusionOk="0">
                  <a:moveTo>
                    <a:pt x="5716" y="1"/>
                  </a:moveTo>
                  <a:cubicBezTo>
                    <a:pt x="4239" y="617"/>
                    <a:pt x="2728" y="896"/>
                    <a:pt x="1480" y="896"/>
                  </a:cubicBezTo>
                  <a:cubicBezTo>
                    <a:pt x="926" y="896"/>
                    <a:pt x="425" y="841"/>
                    <a:pt x="0" y="737"/>
                  </a:cubicBezTo>
                  <a:lnTo>
                    <a:pt x="0" y="737"/>
                  </a:lnTo>
                  <a:cubicBezTo>
                    <a:pt x="0" y="1095"/>
                    <a:pt x="90" y="4071"/>
                    <a:pt x="109" y="4423"/>
                  </a:cubicBezTo>
                  <a:lnTo>
                    <a:pt x="5978" y="4199"/>
                  </a:lnTo>
                  <a:cubicBezTo>
                    <a:pt x="5978" y="4199"/>
                    <a:pt x="5792" y="660"/>
                    <a:pt x="5716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3653;p50"/>
            <p:cNvSpPr/>
            <p:nvPr/>
          </p:nvSpPr>
          <p:spPr>
            <a:xfrm>
              <a:off x="2356482" y="2216680"/>
              <a:ext cx="187313" cy="160639"/>
            </a:xfrm>
            <a:custGeom>
              <a:avLst/>
              <a:gdLst/>
              <a:ahLst/>
              <a:cxnLst/>
              <a:rect l="l" t="t" r="r" b="b"/>
              <a:pathLst>
                <a:path w="5716" h="4902" extrusionOk="0">
                  <a:moveTo>
                    <a:pt x="5018" y="0"/>
                  </a:moveTo>
                  <a:lnTo>
                    <a:pt x="410" y="211"/>
                  </a:lnTo>
                  <a:cubicBezTo>
                    <a:pt x="160" y="1709"/>
                    <a:pt x="26" y="3226"/>
                    <a:pt x="0" y="4743"/>
                  </a:cubicBezTo>
                  <a:cubicBezTo>
                    <a:pt x="425" y="4847"/>
                    <a:pt x="926" y="4902"/>
                    <a:pt x="1480" y="4902"/>
                  </a:cubicBezTo>
                  <a:cubicBezTo>
                    <a:pt x="2728" y="4902"/>
                    <a:pt x="4239" y="4623"/>
                    <a:pt x="5716" y="4007"/>
                  </a:cubicBezTo>
                  <a:cubicBezTo>
                    <a:pt x="5588" y="2823"/>
                    <a:pt x="5402" y="1408"/>
                    <a:pt x="5018" y="0"/>
                  </a:cubicBezTo>
                  <a:close/>
                </a:path>
              </a:pathLst>
            </a:custGeom>
            <a:solidFill>
              <a:srgbClr val="E8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3654;p50"/>
            <p:cNvSpPr/>
            <p:nvPr/>
          </p:nvSpPr>
          <p:spPr>
            <a:xfrm>
              <a:off x="2252636" y="2151862"/>
              <a:ext cx="77239" cy="76780"/>
            </a:xfrm>
            <a:custGeom>
              <a:avLst/>
              <a:gdLst/>
              <a:ahLst/>
              <a:cxnLst/>
              <a:rect l="l" t="t" r="r" b="b"/>
              <a:pathLst>
                <a:path w="2357" h="2343" extrusionOk="0">
                  <a:moveTo>
                    <a:pt x="929" y="0"/>
                  </a:moveTo>
                  <a:cubicBezTo>
                    <a:pt x="583" y="333"/>
                    <a:pt x="270" y="704"/>
                    <a:pt x="1" y="1101"/>
                  </a:cubicBezTo>
                  <a:lnTo>
                    <a:pt x="974" y="2343"/>
                  </a:lnTo>
                  <a:cubicBezTo>
                    <a:pt x="1403" y="1972"/>
                    <a:pt x="1870" y="1645"/>
                    <a:pt x="2356" y="1357"/>
                  </a:cubicBezTo>
                  <a:cubicBezTo>
                    <a:pt x="1876" y="916"/>
                    <a:pt x="1396" y="474"/>
                    <a:pt x="929" y="0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3655;p50"/>
            <p:cNvSpPr/>
            <p:nvPr/>
          </p:nvSpPr>
          <p:spPr>
            <a:xfrm>
              <a:off x="2283046" y="2129841"/>
              <a:ext cx="63377" cy="66523"/>
            </a:xfrm>
            <a:custGeom>
              <a:avLst/>
              <a:gdLst/>
              <a:ahLst/>
              <a:cxnLst/>
              <a:rect l="l" t="t" r="r" b="b"/>
              <a:pathLst>
                <a:path w="1934" h="2030" extrusionOk="0">
                  <a:moveTo>
                    <a:pt x="769" y="0"/>
                  </a:moveTo>
                  <a:cubicBezTo>
                    <a:pt x="513" y="205"/>
                    <a:pt x="257" y="429"/>
                    <a:pt x="1" y="679"/>
                  </a:cubicBezTo>
                  <a:cubicBezTo>
                    <a:pt x="468" y="1152"/>
                    <a:pt x="948" y="1594"/>
                    <a:pt x="1428" y="2029"/>
                  </a:cubicBezTo>
                  <a:cubicBezTo>
                    <a:pt x="1588" y="1933"/>
                    <a:pt x="1755" y="1831"/>
                    <a:pt x="1934" y="1728"/>
                  </a:cubicBezTo>
                  <a:cubicBezTo>
                    <a:pt x="1454" y="1223"/>
                    <a:pt x="1057" y="640"/>
                    <a:pt x="769" y="0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3656;p50"/>
            <p:cNvSpPr/>
            <p:nvPr/>
          </p:nvSpPr>
          <p:spPr>
            <a:xfrm>
              <a:off x="2299201" y="2093336"/>
              <a:ext cx="84776" cy="93165"/>
            </a:xfrm>
            <a:custGeom>
              <a:avLst/>
              <a:gdLst/>
              <a:ahLst/>
              <a:cxnLst/>
              <a:rect l="l" t="t" r="r" b="b"/>
              <a:pathLst>
                <a:path w="2587" h="2843" extrusionOk="0">
                  <a:moveTo>
                    <a:pt x="1914" y="1"/>
                  </a:moveTo>
                  <a:cubicBezTo>
                    <a:pt x="1217" y="135"/>
                    <a:pt x="564" y="429"/>
                    <a:pt x="1" y="865"/>
                  </a:cubicBezTo>
                  <a:cubicBezTo>
                    <a:pt x="289" y="1511"/>
                    <a:pt x="967" y="2330"/>
                    <a:pt x="1441" y="2842"/>
                  </a:cubicBezTo>
                  <a:cubicBezTo>
                    <a:pt x="1780" y="2657"/>
                    <a:pt x="2164" y="2465"/>
                    <a:pt x="2587" y="2279"/>
                  </a:cubicBezTo>
                  <a:lnTo>
                    <a:pt x="19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3657;p50"/>
            <p:cNvSpPr/>
            <p:nvPr/>
          </p:nvSpPr>
          <p:spPr>
            <a:xfrm>
              <a:off x="2229566" y="2186041"/>
              <a:ext cx="58363" cy="63312"/>
            </a:xfrm>
            <a:custGeom>
              <a:avLst/>
              <a:gdLst/>
              <a:ahLst/>
              <a:cxnLst/>
              <a:rect l="l" t="t" r="r" b="b"/>
              <a:pathLst>
                <a:path w="1781" h="1932" extrusionOk="0">
                  <a:moveTo>
                    <a:pt x="743" y="1"/>
                  </a:moveTo>
                  <a:cubicBezTo>
                    <a:pt x="590" y="135"/>
                    <a:pt x="449" y="282"/>
                    <a:pt x="314" y="442"/>
                  </a:cubicBezTo>
                  <a:cubicBezTo>
                    <a:pt x="65" y="749"/>
                    <a:pt x="1" y="1037"/>
                    <a:pt x="26" y="1287"/>
                  </a:cubicBezTo>
                  <a:cubicBezTo>
                    <a:pt x="66" y="1666"/>
                    <a:pt x="393" y="1932"/>
                    <a:pt x="747" y="1932"/>
                  </a:cubicBezTo>
                  <a:cubicBezTo>
                    <a:pt x="848" y="1932"/>
                    <a:pt x="951" y="1910"/>
                    <a:pt x="1051" y="1863"/>
                  </a:cubicBezTo>
                  <a:cubicBezTo>
                    <a:pt x="1147" y="1818"/>
                    <a:pt x="1243" y="1767"/>
                    <a:pt x="1332" y="1703"/>
                  </a:cubicBezTo>
                  <a:cubicBezTo>
                    <a:pt x="1394" y="1790"/>
                    <a:pt x="1480" y="1881"/>
                    <a:pt x="1574" y="1881"/>
                  </a:cubicBezTo>
                  <a:cubicBezTo>
                    <a:pt x="1598" y="1881"/>
                    <a:pt x="1622" y="1876"/>
                    <a:pt x="1646" y="1863"/>
                  </a:cubicBezTo>
                  <a:cubicBezTo>
                    <a:pt x="1780" y="1793"/>
                    <a:pt x="1742" y="1453"/>
                    <a:pt x="1729" y="1249"/>
                  </a:cubicBezTo>
                  <a:lnTo>
                    <a:pt x="743" y="1"/>
                  </a:ln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3658;p50"/>
            <p:cNvSpPr/>
            <p:nvPr/>
          </p:nvSpPr>
          <p:spPr>
            <a:xfrm>
              <a:off x="2517118" y="2127515"/>
              <a:ext cx="58986" cy="76813"/>
            </a:xfrm>
            <a:custGeom>
              <a:avLst/>
              <a:gdLst/>
              <a:ahLst/>
              <a:cxnLst/>
              <a:rect l="l" t="t" r="r" b="b"/>
              <a:pathLst>
                <a:path w="1800" h="2344" extrusionOk="0">
                  <a:moveTo>
                    <a:pt x="1364" y="1"/>
                  </a:moveTo>
                  <a:cubicBezTo>
                    <a:pt x="999" y="603"/>
                    <a:pt x="538" y="1140"/>
                    <a:pt x="1" y="1595"/>
                  </a:cubicBezTo>
                  <a:cubicBezTo>
                    <a:pt x="378" y="1863"/>
                    <a:pt x="698" y="2119"/>
                    <a:pt x="954" y="2343"/>
                  </a:cubicBezTo>
                  <a:cubicBezTo>
                    <a:pt x="1294" y="1748"/>
                    <a:pt x="1582" y="1121"/>
                    <a:pt x="1799" y="468"/>
                  </a:cubicBezTo>
                  <a:cubicBezTo>
                    <a:pt x="1652" y="302"/>
                    <a:pt x="1505" y="155"/>
                    <a:pt x="1364" y="1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3659;p50"/>
            <p:cNvSpPr/>
            <p:nvPr/>
          </p:nvSpPr>
          <p:spPr>
            <a:xfrm>
              <a:off x="2548380" y="2142851"/>
              <a:ext cx="61706" cy="85792"/>
            </a:xfrm>
            <a:custGeom>
              <a:avLst/>
              <a:gdLst/>
              <a:ahLst/>
              <a:cxnLst/>
              <a:rect l="l" t="t" r="r" b="b"/>
              <a:pathLst>
                <a:path w="1883" h="2618" extrusionOk="0">
                  <a:moveTo>
                    <a:pt x="845" y="0"/>
                  </a:moveTo>
                  <a:cubicBezTo>
                    <a:pt x="628" y="647"/>
                    <a:pt x="346" y="1274"/>
                    <a:pt x="0" y="1869"/>
                  </a:cubicBezTo>
                  <a:cubicBezTo>
                    <a:pt x="276" y="2099"/>
                    <a:pt x="532" y="2349"/>
                    <a:pt x="775" y="2618"/>
                  </a:cubicBezTo>
                  <a:lnTo>
                    <a:pt x="1882" y="1498"/>
                  </a:lnTo>
                  <a:cubicBezTo>
                    <a:pt x="1600" y="960"/>
                    <a:pt x="1248" y="455"/>
                    <a:pt x="845" y="0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3660;p50"/>
            <p:cNvSpPr/>
            <p:nvPr/>
          </p:nvSpPr>
          <p:spPr>
            <a:xfrm>
              <a:off x="2481890" y="2085373"/>
              <a:ext cx="89593" cy="94410"/>
            </a:xfrm>
            <a:custGeom>
              <a:avLst/>
              <a:gdLst/>
              <a:ahLst/>
              <a:cxnLst/>
              <a:rect l="l" t="t" r="r" b="b"/>
              <a:pathLst>
                <a:path w="2734" h="2881" extrusionOk="0">
                  <a:moveTo>
                    <a:pt x="935" y="0"/>
                  </a:moveTo>
                  <a:lnTo>
                    <a:pt x="0" y="2183"/>
                  </a:lnTo>
                  <a:cubicBezTo>
                    <a:pt x="404" y="2420"/>
                    <a:pt x="762" y="2650"/>
                    <a:pt x="1076" y="2881"/>
                  </a:cubicBezTo>
                  <a:cubicBezTo>
                    <a:pt x="1607" y="2420"/>
                    <a:pt x="2381" y="1684"/>
                    <a:pt x="2733" y="1076"/>
                  </a:cubicBezTo>
                  <a:cubicBezTo>
                    <a:pt x="2228" y="583"/>
                    <a:pt x="1613" y="212"/>
                    <a:pt x="9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3661;p50"/>
            <p:cNvSpPr/>
            <p:nvPr/>
          </p:nvSpPr>
          <p:spPr>
            <a:xfrm>
              <a:off x="2568500" y="2189809"/>
              <a:ext cx="60854" cy="63082"/>
            </a:xfrm>
            <a:custGeom>
              <a:avLst/>
              <a:gdLst/>
              <a:ahLst/>
              <a:cxnLst/>
              <a:rect l="l" t="t" r="r" b="b"/>
              <a:pathLst>
                <a:path w="1857" h="1925" extrusionOk="0">
                  <a:moveTo>
                    <a:pt x="1236" y="1"/>
                  </a:moveTo>
                  <a:lnTo>
                    <a:pt x="110" y="1121"/>
                  </a:lnTo>
                  <a:cubicBezTo>
                    <a:pt x="71" y="1326"/>
                    <a:pt x="1" y="1665"/>
                    <a:pt x="122" y="1748"/>
                  </a:cubicBezTo>
                  <a:cubicBezTo>
                    <a:pt x="152" y="1768"/>
                    <a:pt x="182" y="1776"/>
                    <a:pt x="212" y="1776"/>
                  </a:cubicBezTo>
                  <a:cubicBezTo>
                    <a:pt x="300" y="1776"/>
                    <a:pt x="388" y="1703"/>
                    <a:pt x="455" y="1626"/>
                  </a:cubicBezTo>
                  <a:cubicBezTo>
                    <a:pt x="532" y="1697"/>
                    <a:pt x="622" y="1761"/>
                    <a:pt x="711" y="1819"/>
                  </a:cubicBezTo>
                  <a:cubicBezTo>
                    <a:pt x="830" y="1891"/>
                    <a:pt x="960" y="1924"/>
                    <a:pt x="1088" y="1924"/>
                  </a:cubicBezTo>
                  <a:cubicBezTo>
                    <a:pt x="1412" y="1924"/>
                    <a:pt x="1721" y="1707"/>
                    <a:pt x="1799" y="1358"/>
                  </a:cubicBezTo>
                  <a:cubicBezTo>
                    <a:pt x="1857" y="1121"/>
                    <a:pt x="1825" y="820"/>
                    <a:pt x="1614" y="487"/>
                  </a:cubicBezTo>
                  <a:cubicBezTo>
                    <a:pt x="1499" y="321"/>
                    <a:pt x="1377" y="154"/>
                    <a:pt x="1236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3662;p50"/>
            <p:cNvSpPr/>
            <p:nvPr/>
          </p:nvSpPr>
          <p:spPr>
            <a:xfrm>
              <a:off x="2320829" y="2088519"/>
              <a:ext cx="250232" cy="246758"/>
            </a:xfrm>
            <a:custGeom>
              <a:avLst/>
              <a:gdLst/>
              <a:ahLst/>
              <a:cxnLst/>
              <a:rect l="l" t="t" r="r" b="b"/>
              <a:pathLst>
                <a:path w="7636" h="7530" extrusionOk="0">
                  <a:moveTo>
                    <a:pt x="5850" y="0"/>
                  </a:moveTo>
                  <a:lnTo>
                    <a:pt x="1075" y="218"/>
                  </a:lnTo>
                  <a:cubicBezTo>
                    <a:pt x="1075" y="218"/>
                    <a:pt x="0" y="4077"/>
                    <a:pt x="141" y="6855"/>
                  </a:cubicBezTo>
                  <a:cubicBezTo>
                    <a:pt x="141" y="6855"/>
                    <a:pt x="1745" y="7530"/>
                    <a:pt x="3739" y="7530"/>
                  </a:cubicBezTo>
                  <a:cubicBezTo>
                    <a:pt x="4984" y="7530"/>
                    <a:pt x="6381" y="7267"/>
                    <a:pt x="7636" y="6414"/>
                  </a:cubicBezTo>
                  <a:cubicBezTo>
                    <a:pt x="7636" y="6414"/>
                    <a:pt x="7316" y="3764"/>
                    <a:pt x="5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3663;p50"/>
            <p:cNvSpPr/>
            <p:nvPr/>
          </p:nvSpPr>
          <p:spPr>
            <a:xfrm>
              <a:off x="2386663" y="2084325"/>
              <a:ext cx="105749" cy="75666"/>
            </a:xfrm>
            <a:custGeom>
              <a:avLst/>
              <a:gdLst/>
              <a:ahLst/>
              <a:cxnLst/>
              <a:rect l="l" t="t" r="r" b="b"/>
              <a:pathLst>
                <a:path w="3227" h="2309" extrusionOk="0">
                  <a:moveTo>
                    <a:pt x="2503" y="0"/>
                  </a:moveTo>
                  <a:lnTo>
                    <a:pt x="468" y="90"/>
                  </a:lnTo>
                  <a:cubicBezTo>
                    <a:pt x="468" y="90"/>
                    <a:pt x="1" y="1274"/>
                    <a:pt x="46" y="2119"/>
                  </a:cubicBezTo>
                  <a:cubicBezTo>
                    <a:pt x="46" y="2119"/>
                    <a:pt x="690" y="2308"/>
                    <a:pt x="1507" y="2308"/>
                  </a:cubicBezTo>
                  <a:cubicBezTo>
                    <a:pt x="2050" y="2308"/>
                    <a:pt x="2669" y="2225"/>
                    <a:pt x="3227" y="1946"/>
                  </a:cubicBezTo>
                  <a:cubicBezTo>
                    <a:pt x="3227" y="1946"/>
                    <a:pt x="3105" y="1140"/>
                    <a:pt x="25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3664;p50"/>
            <p:cNvSpPr/>
            <p:nvPr/>
          </p:nvSpPr>
          <p:spPr>
            <a:xfrm>
              <a:off x="2296907" y="1882236"/>
              <a:ext cx="268288" cy="234764"/>
            </a:xfrm>
            <a:custGeom>
              <a:avLst/>
              <a:gdLst/>
              <a:ahLst/>
              <a:cxnLst/>
              <a:rect l="l" t="t" r="r" b="b"/>
              <a:pathLst>
                <a:path w="8187" h="7164" extrusionOk="0">
                  <a:moveTo>
                    <a:pt x="4128" y="1"/>
                  </a:moveTo>
                  <a:cubicBezTo>
                    <a:pt x="4071" y="1"/>
                    <a:pt x="4013" y="2"/>
                    <a:pt x="3956" y="4"/>
                  </a:cubicBezTo>
                  <a:cubicBezTo>
                    <a:pt x="1735" y="94"/>
                    <a:pt x="0" y="1764"/>
                    <a:pt x="77" y="3742"/>
                  </a:cubicBezTo>
                  <a:cubicBezTo>
                    <a:pt x="152" y="5658"/>
                    <a:pt x="1908" y="7163"/>
                    <a:pt x="4046" y="7163"/>
                  </a:cubicBezTo>
                  <a:cubicBezTo>
                    <a:pt x="4108" y="7163"/>
                    <a:pt x="4169" y="7162"/>
                    <a:pt x="4231" y="7159"/>
                  </a:cubicBezTo>
                  <a:cubicBezTo>
                    <a:pt x="6446" y="7076"/>
                    <a:pt x="8186" y="5406"/>
                    <a:pt x="8110" y="3428"/>
                  </a:cubicBezTo>
                  <a:cubicBezTo>
                    <a:pt x="8035" y="1502"/>
                    <a:pt x="6266" y="1"/>
                    <a:pt x="4128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3665;p50"/>
            <p:cNvSpPr/>
            <p:nvPr/>
          </p:nvSpPr>
          <p:spPr>
            <a:xfrm>
              <a:off x="2299430" y="1882236"/>
              <a:ext cx="263045" cy="116956"/>
            </a:xfrm>
            <a:custGeom>
              <a:avLst/>
              <a:gdLst/>
              <a:ahLst/>
              <a:cxnLst/>
              <a:rect l="l" t="t" r="r" b="b"/>
              <a:pathLst>
                <a:path w="8027" h="3569" extrusionOk="0">
                  <a:moveTo>
                    <a:pt x="4052" y="1"/>
                  </a:moveTo>
                  <a:cubicBezTo>
                    <a:pt x="3995" y="1"/>
                    <a:pt x="3937" y="2"/>
                    <a:pt x="3879" y="4"/>
                  </a:cubicBezTo>
                  <a:cubicBezTo>
                    <a:pt x="1722" y="87"/>
                    <a:pt x="26" y="1668"/>
                    <a:pt x="0" y="3569"/>
                  </a:cubicBezTo>
                  <a:lnTo>
                    <a:pt x="3207" y="3422"/>
                  </a:lnTo>
                  <a:lnTo>
                    <a:pt x="3680" y="1886"/>
                  </a:lnTo>
                  <a:lnTo>
                    <a:pt x="3924" y="3428"/>
                  </a:lnTo>
                  <a:lnTo>
                    <a:pt x="6036" y="3402"/>
                  </a:lnTo>
                  <a:lnTo>
                    <a:pt x="5985" y="2122"/>
                  </a:lnTo>
                  <a:lnTo>
                    <a:pt x="6631" y="3466"/>
                  </a:lnTo>
                  <a:lnTo>
                    <a:pt x="8026" y="3377"/>
                  </a:lnTo>
                  <a:cubicBezTo>
                    <a:pt x="7927" y="1476"/>
                    <a:pt x="6171" y="1"/>
                    <a:pt x="4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3666;p50"/>
            <p:cNvSpPr/>
            <p:nvPr/>
          </p:nvSpPr>
          <p:spPr>
            <a:xfrm>
              <a:off x="2380993" y="2008824"/>
              <a:ext cx="20383" cy="17270"/>
            </a:xfrm>
            <a:custGeom>
              <a:avLst/>
              <a:gdLst/>
              <a:ahLst/>
              <a:cxnLst/>
              <a:rect l="l" t="t" r="r" b="b"/>
              <a:pathLst>
                <a:path w="622" h="527" extrusionOk="0">
                  <a:moveTo>
                    <a:pt x="353" y="0"/>
                  </a:moveTo>
                  <a:cubicBezTo>
                    <a:pt x="116" y="0"/>
                    <a:pt x="1" y="288"/>
                    <a:pt x="174" y="448"/>
                  </a:cubicBezTo>
                  <a:cubicBezTo>
                    <a:pt x="228" y="503"/>
                    <a:pt x="294" y="527"/>
                    <a:pt x="359" y="527"/>
                  </a:cubicBezTo>
                  <a:cubicBezTo>
                    <a:pt x="494" y="527"/>
                    <a:pt x="622" y="422"/>
                    <a:pt x="622" y="263"/>
                  </a:cubicBezTo>
                  <a:cubicBezTo>
                    <a:pt x="622" y="116"/>
                    <a:pt x="500" y="0"/>
                    <a:pt x="3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3667;p50"/>
            <p:cNvSpPr/>
            <p:nvPr/>
          </p:nvSpPr>
          <p:spPr>
            <a:xfrm>
              <a:off x="2458395" y="2008398"/>
              <a:ext cx="20383" cy="17237"/>
            </a:xfrm>
            <a:custGeom>
              <a:avLst/>
              <a:gdLst/>
              <a:ahLst/>
              <a:cxnLst/>
              <a:rect l="l" t="t" r="r" b="b"/>
              <a:pathLst>
                <a:path w="622" h="526" extrusionOk="0">
                  <a:moveTo>
                    <a:pt x="364" y="0"/>
                  </a:moveTo>
                  <a:cubicBezTo>
                    <a:pt x="360" y="0"/>
                    <a:pt x="356" y="0"/>
                    <a:pt x="353" y="1"/>
                  </a:cubicBezTo>
                  <a:cubicBezTo>
                    <a:pt x="116" y="1"/>
                    <a:pt x="1" y="282"/>
                    <a:pt x="167" y="449"/>
                  </a:cubicBezTo>
                  <a:cubicBezTo>
                    <a:pt x="220" y="502"/>
                    <a:pt x="286" y="526"/>
                    <a:pt x="351" y="526"/>
                  </a:cubicBezTo>
                  <a:cubicBezTo>
                    <a:pt x="489" y="526"/>
                    <a:pt x="621" y="419"/>
                    <a:pt x="621" y="263"/>
                  </a:cubicBezTo>
                  <a:cubicBezTo>
                    <a:pt x="615" y="119"/>
                    <a:pt x="506" y="0"/>
                    <a:pt x="36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3668;p50"/>
            <p:cNvSpPr/>
            <p:nvPr/>
          </p:nvSpPr>
          <p:spPr>
            <a:xfrm>
              <a:off x="2417073" y="2027994"/>
              <a:ext cx="28149" cy="15664"/>
            </a:xfrm>
            <a:custGeom>
              <a:avLst/>
              <a:gdLst/>
              <a:ahLst/>
              <a:cxnLst/>
              <a:rect l="l" t="t" r="r" b="b"/>
              <a:pathLst>
                <a:path w="859" h="478" extrusionOk="0">
                  <a:moveTo>
                    <a:pt x="55" y="1"/>
                  </a:moveTo>
                  <a:cubicBezTo>
                    <a:pt x="39" y="1"/>
                    <a:pt x="23" y="11"/>
                    <a:pt x="20" y="30"/>
                  </a:cubicBezTo>
                  <a:cubicBezTo>
                    <a:pt x="1" y="145"/>
                    <a:pt x="39" y="254"/>
                    <a:pt x="116" y="337"/>
                  </a:cubicBezTo>
                  <a:cubicBezTo>
                    <a:pt x="199" y="427"/>
                    <a:pt x="308" y="478"/>
                    <a:pt x="430" y="478"/>
                  </a:cubicBezTo>
                  <a:cubicBezTo>
                    <a:pt x="551" y="478"/>
                    <a:pt x="666" y="427"/>
                    <a:pt x="743" y="337"/>
                  </a:cubicBezTo>
                  <a:cubicBezTo>
                    <a:pt x="820" y="254"/>
                    <a:pt x="858" y="139"/>
                    <a:pt x="839" y="23"/>
                  </a:cubicBezTo>
                  <a:lnTo>
                    <a:pt x="839" y="23"/>
                  </a:lnTo>
                  <a:lnTo>
                    <a:pt x="833" y="30"/>
                  </a:lnTo>
                  <a:cubicBezTo>
                    <a:pt x="830" y="11"/>
                    <a:pt x="814" y="1"/>
                    <a:pt x="798" y="1"/>
                  </a:cubicBezTo>
                  <a:cubicBezTo>
                    <a:pt x="782" y="1"/>
                    <a:pt x="766" y="11"/>
                    <a:pt x="762" y="30"/>
                  </a:cubicBezTo>
                  <a:cubicBezTo>
                    <a:pt x="743" y="113"/>
                    <a:pt x="698" y="190"/>
                    <a:pt x="634" y="247"/>
                  </a:cubicBezTo>
                  <a:cubicBezTo>
                    <a:pt x="577" y="292"/>
                    <a:pt x="506" y="324"/>
                    <a:pt x="430" y="324"/>
                  </a:cubicBezTo>
                  <a:cubicBezTo>
                    <a:pt x="346" y="324"/>
                    <a:pt x="270" y="299"/>
                    <a:pt x="212" y="247"/>
                  </a:cubicBezTo>
                  <a:cubicBezTo>
                    <a:pt x="148" y="190"/>
                    <a:pt x="103" y="113"/>
                    <a:pt x="90" y="30"/>
                  </a:cubicBezTo>
                  <a:cubicBezTo>
                    <a:pt x="87" y="11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3669;p50"/>
            <p:cNvSpPr/>
            <p:nvPr/>
          </p:nvSpPr>
          <p:spPr>
            <a:xfrm>
              <a:off x="2469504" y="2246435"/>
              <a:ext cx="71340" cy="62132"/>
            </a:xfrm>
            <a:custGeom>
              <a:avLst/>
              <a:gdLst/>
              <a:ahLst/>
              <a:cxnLst/>
              <a:rect l="l" t="t" r="r" b="b"/>
              <a:pathLst>
                <a:path w="2177" h="1896" extrusionOk="0">
                  <a:moveTo>
                    <a:pt x="1441" y="1"/>
                  </a:moveTo>
                  <a:cubicBezTo>
                    <a:pt x="942" y="161"/>
                    <a:pt x="455" y="372"/>
                    <a:pt x="1" y="628"/>
                  </a:cubicBezTo>
                  <a:cubicBezTo>
                    <a:pt x="1" y="628"/>
                    <a:pt x="404" y="1390"/>
                    <a:pt x="763" y="1895"/>
                  </a:cubicBezTo>
                  <a:cubicBezTo>
                    <a:pt x="763" y="1895"/>
                    <a:pt x="1723" y="1793"/>
                    <a:pt x="2177" y="1134"/>
                  </a:cubicBezTo>
                  <a:cubicBezTo>
                    <a:pt x="2177" y="1134"/>
                    <a:pt x="1767" y="507"/>
                    <a:pt x="1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3670;p50"/>
            <p:cNvSpPr/>
            <p:nvPr/>
          </p:nvSpPr>
          <p:spPr>
            <a:xfrm>
              <a:off x="2517445" y="2259379"/>
              <a:ext cx="23005" cy="17204"/>
            </a:xfrm>
            <a:custGeom>
              <a:avLst/>
              <a:gdLst/>
              <a:ahLst/>
              <a:cxnLst/>
              <a:rect l="l" t="t" r="r" b="b"/>
              <a:pathLst>
                <a:path w="702" h="525" extrusionOk="0">
                  <a:moveTo>
                    <a:pt x="676" y="0"/>
                  </a:moveTo>
                  <a:cubicBezTo>
                    <a:pt x="673" y="0"/>
                    <a:pt x="671" y="1"/>
                    <a:pt x="669" y="3"/>
                  </a:cubicBezTo>
                  <a:cubicBezTo>
                    <a:pt x="554" y="73"/>
                    <a:pt x="439" y="150"/>
                    <a:pt x="330" y="227"/>
                  </a:cubicBezTo>
                  <a:cubicBezTo>
                    <a:pt x="215" y="310"/>
                    <a:pt x="112" y="393"/>
                    <a:pt x="10" y="489"/>
                  </a:cubicBezTo>
                  <a:lnTo>
                    <a:pt x="16" y="489"/>
                  </a:lnTo>
                  <a:cubicBezTo>
                    <a:pt x="0" y="500"/>
                    <a:pt x="11" y="524"/>
                    <a:pt x="26" y="524"/>
                  </a:cubicBezTo>
                  <a:cubicBezTo>
                    <a:pt x="29" y="524"/>
                    <a:pt x="32" y="523"/>
                    <a:pt x="36" y="521"/>
                  </a:cubicBezTo>
                  <a:cubicBezTo>
                    <a:pt x="157" y="451"/>
                    <a:pt x="272" y="374"/>
                    <a:pt x="381" y="291"/>
                  </a:cubicBezTo>
                  <a:cubicBezTo>
                    <a:pt x="490" y="214"/>
                    <a:pt x="592" y="124"/>
                    <a:pt x="695" y="35"/>
                  </a:cubicBezTo>
                  <a:cubicBezTo>
                    <a:pt x="701" y="28"/>
                    <a:pt x="701" y="16"/>
                    <a:pt x="695" y="9"/>
                  </a:cubicBezTo>
                  <a:cubicBezTo>
                    <a:pt x="690" y="5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3671;p50"/>
            <p:cNvSpPr/>
            <p:nvPr/>
          </p:nvSpPr>
          <p:spPr>
            <a:xfrm>
              <a:off x="2517740" y="2254136"/>
              <a:ext cx="15762" cy="12551"/>
            </a:xfrm>
            <a:custGeom>
              <a:avLst/>
              <a:gdLst/>
              <a:ahLst/>
              <a:cxnLst/>
              <a:rect l="l" t="t" r="r" b="b"/>
              <a:pathLst>
                <a:path w="481" h="383" extrusionOk="0">
                  <a:moveTo>
                    <a:pt x="459" y="0"/>
                  </a:moveTo>
                  <a:cubicBezTo>
                    <a:pt x="456" y="0"/>
                    <a:pt x="453" y="1"/>
                    <a:pt x="449" y="3"/>
                  </a:cubicBezTo>
                  <a:cubicBezTo>
                    <a:pt x="372" y="54"/>
                    <a:pt x="289" y="105"/>
                    <a:pt x="219" y="163"/>
                  </a:cubicBezTo>
                  <a:cubicBezTo>
                    <a:pt x="142" y="220"/>
                    <a:pt x="71" y="284"/>
                    <a:pt x="7" y="355"/>
                  </a:cubicBezTo>
                  <a:cubicBezTo>
                    <a:pt x="1" y="361"/>
                    <a:pt x="1" y="368"/>
                    <a:pt x="7" y="374"/>
                  </a:cubicBezTo>
                  <a:cubicBezTo>
                    <a:pt x="12" y="378"/>
                    <a:pt x="16" y="383"/>
                    <a:pt x="23" y="383"/>
                  </a:cubicBezTo>
                  <a:cubicBezTo>
                    <a:pt x="26" y="383"/>
                    <a:pt x="29" y="382"/>
                    <a:pt x="33" y="380"/>
                  </a:cubicBezTo>
                  <a:cubicBezTo>
                    <a:pt x="116" y="336"/>
                    <a:pt x="193" y="284"/>
                    <a:pt x="270" y="220"/>
                  </a:cubicBezTo>
                  <a:cubicBezTo>
                    <a:pt x="340" y="163"/>
                    <a:pt x="411" y="99"/>
                    <a:pt x="475" y="28"/>
                  </a:cubicBezTo>
                  <a:cubicBezTo>
                    <a:pt x="481" y="22"/>
                    <a:pt x="481" y="16"/>
                    <a:pt x="475" y="9"/>
                  </a:cubicBezTo>
                  <a:cubicBezTo>
                    <a:pt x="470" y="5"/>
                    <a:pt x="466" y="0"/>
                    <a:pt x="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3672;p50"/>
            <p:cNvSpPr/>
            <p:nvPr/>
          </p:nvSpPr>
          <p:spPr>
            <a:xfrm>
              <a:off x="2472879" y="2285103"/>
              <a:ext cx="22873" cy="17040"/>
            </a:xfrm>
            <a:custGeom>
              <a:avLst/>
              <a:gdLst/>
              <a:ahLst/>
              <a:cxnLst/>
              <a:rect l="l" t="t" r="r" b="b"/>
              <a:pathLst>
                <a:path w="698" h="520" extrusionOk="0">
                  <a:moveTo>
                    <a:pt x="676" y="1"/>
                  </a:moveTo>
                  <a:cubicBezTo>
                    <a:pt x="672" y="1"/>
                    <a:pt x="669" y="2"/>
                    <a:pt x="666" y="5"/>
                  </a:cubicBezTo>
                  <a:cubicBezTo>
                    <a:pt x="551" y="69"/>
                    <a:pt x="435" y="146"/>
                    <a:pt x="327" y="229"/>
                  </a:cubicBezTo>
                  <a:cubicBezTo>
                    <a:pt x="211" y="306"/>
                    <a:pt x="109" y="389"/>
                    <a:pt x="7" y="485"/>
                  </a:cubicBezTo>
                  <a:cubicBezTo>
                    <a:pt x="0" y="491"/>
                    <a:pt x="0" y="504"/>
                    <a:pt x="7" y="511"/>
                  </a:cubicBezTo>
                  <a:cubicBezTo>
                    <a:pt x="11" y="515"/>
                    <a:pt x="16" y="520"/>
                    <a:pt x="23" y="520"/>
                  </a:cubicBezTo>
                  <a:cubicBezTo>
                    <a:pt x="25" y="520"/>
                    <a:pt x="29" y="519"/>
                    <a:pt x="32" y="517"/>
                  </a:cubicBezTo>
                  <a:cubicBezTo>
                    <a:pt x="147" y="453"/>
                    <a:pt x="263" y="376"/>
                    <a:pt x="371" y="293"/>
                  </a:cubicBezTo>
                  <a:cubicBezTo>
                    <a:pt x="480" y="210"/>
                    <a:pt x="583" y="127"/>
                    <a:pt x="685" y="31"/>
                  </a:cubicBezTo>
                  <a:cubicBezTo>
                    <a:pt x="692" y="24"/>
                    <a:pt x="698" y="18"/>
                    <a:pt x="692" y="11"/>
                  </a:cubicBezTo>
                  <a:cubicBezTo>
                    <a:pt x="688" y="4"/>
                    <a:pt x="682" y="1"/>
                    <a:pt x="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3673;p50"/>
            <p:cNvSpPr/>
            <p:nvPr/>
          </p:nvSpPr>
          <p:spPr>
            <a:xfrm>
              <a:off x="2473076" y="2279794"/>
              <a:ext cx="15762" cy="12616"/>
            </a:xfrm>
            <a:custGeom>
              <a:avLst/>
              <a:gdLst/>
              <a:ahLst/>
              <a:cxnLst/>
              <a:rect l="l" t="t" r="r" b="b"/>
              <a:pathLst>
                <a:path w="481" h="385" extrusionOk="0">
                  <a:moveTo>
                    <a:pt x="449" y="1"/>
                  </a:moveTo>
                  <a:cubicBezTo>
                    <a:pt x="365" y="52"/>
                    <a:pt x="289" y="103"/>
                    <a:pt x="218" y="161"/>
                  </a:cubicBezTo>
                  <a:cubicBezTo>
                    <a:pt x="141" y="218"/>
                    <a:pt x="71" y="282"/>
                    <a:pt x="7" y="353"/>
                  </a:cubicBezTo>
                  <a:cubicBezTo>
                    <a:pt x="1" y="359"/>
                    <a:pt x="1" y="365"/>
                    <a:pt x="7" y="372"/>
                  </a:cubicBezTo>
                  <a:cubicBezTo>
                    <a:pt x="13" y="385"/>
                    <a:pt x="20" y="385"/>
                    <a:pt x="33" y="385"/>
                  </a:cubicBezTo>
                  <a:cubicBezTo>
                    <a:pt x="116" y="340"/>
                    <a:pt x="193" y="282"/>
                    <a:pt x="269" y="225"/>
                  </a:cubicBezTo>
                  <a:cubicBezTo>
                    <a:pt x="340" y="161"/>
                    <a:pt x="410" y="97"/>
                    <a:pt x="474" y="33"/>
                  </a:cubicBezTo>
                  <a:cubicBezTo>
                    <a:pt x="481" y="26"/>
                    <a:pt x="481" y="13"/>
                    <a:pt x="474" y="7"/>
                  </a:cubicBezTo>
                  <a:cubicBezTo>
                    <a:pt x="468" y="1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3674;p50"/>
            <p:cNvSpPr/>
            <p:nvPr/>
          </p:nvSpPr>
          <p:spPr>
            <a:xfrm>
              <a:off x="2510400" y="2287987"/>
              <a:ext cx="19564" cy="20940"/>
            </a:xfrm>
            <a:custGeom>
              <a:avLst/>
              <a:gdLst/>
              <a:ahLst/>
              <a:cxnLst/>
              <a:rect l="l" t="t" r="r" b="b"/>
              <a:pathLst>
                <a:path w="597" h="639" extrusionOk="0">
                  <a:moveTo>
                    <a:pt x="14" y="0"/>
                  </a:moveTo>
                  <a:cubicBezTo>
                    <a:pt x="1" y="7"/>
                    <a:pt x="1" y="19"/>
                    <a:pt x="7" y="26"/>
                  </a:cubicBezTo>
                  <a:cubicBezTo>
                    <a:pt x="84" y="141"/>
                    <a:pt x="174" y="250"/>
                    <a:pt x="270" y="346"/>
                  </a:cubicBezTo>
                  <a:cubicBezTo>
                    <a:pt x="366" y="448"/>
                    <a:pt x="462" y="544"/>
                    <a:pt x="564" y="634"/>
                  </a:cubicBezTo>
                  <a:cubicBezTo>
                    <a:pt x="567" y="637"/>
                    <a:pt x="572" y="639"/>
                    <a:pt x="577" y="639"/>
                  </a:cubicBezTo>
                  <a:cubicBezTo>
                    <a:pt x="582" y="639"/>
                    <a:pt x="587" y="637"/>
                    <a:pt x="590" y="634"/>
                  </a:cubicBezTo>
                  <a:cubicBezTo>
                    <a:pt x="596" y="627"/>
                    <a:pt x="596" y="615"/>
                    <a:pt x="590" y="608"/>
                  </a:cubicBezTo>
                  <a:cubicBezTo>
                    <a:pt x="507" y="499"/>
                    <a:pt x="417" y="397"/>
                    <a:pt x="327" y="295"/>
                  </a:cubicBezTo>
                  <a:cubicBezTo>
                    <a:pt x="238" y="192"/>
                    <a:pt x="135" y="96"/>
                    <a:pt x="33" y="7"/>
                  </a:cubicBezTo>
                  <a:cubicBezTo>
                    <a:pt x="27" y="0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3675;p50"/>
            <p:cNvSpPr/>
            <p:nvPr/>
          </p:nvSpPr>
          <p:spPr>
            <a:xfrm>
              <a:off x="2521115" y="2285660"/>
              <a:ext cx="19531" cy="19269"/>
            </a:xfrm>
            <a:custGeom>
              <a:avLst/>
              <a:gdLst/>
              <a:ahLst/>
              <a:cxnLst/>
              <a:rect l="l" t="t" r="r" b="b"/>
              <a:pathLst>
                <a:path w="596" h="588" extrusionOk="0">
                  <a:moveTo>
                    <a:pt x="13" y="1"/>
                  </a:moveTo>
                  <a:cubicBezTo>
                    <a:pt x="0" y="7"/>
                    <a:pt x="0" y="20"/>
                    <a:pt x="7" y="26"/>
                  </a:cubicBezTo>
                  <a:cubicBezTo>
                    <a:pt x="90" y="135"/>
                    <a:pt x="173" y="231"/>
                    <a:pt x="269" y="321"/>
                  </a:cubicBezTo>
                  <a:cubicBezTo>
                    <a:pt x="365" y="410"/>
                    <a:pt x="461" y="506"/>
                    <a:pt x="564" y="583"/>
                  </a:cubicBezTo>
                  <a:cubicBezTo>
                    <a:pt x="567" y="586"/>
                    <a:pt x="572" y="588"/>
                    <a:pt x="576" y="588"/>
                  </a:cubicBezTo>
                  <a:cubicBezTo>
                    <a:pt x="581" y="588"/>
                    <a:pt x="586" y="586"/>
                    <a:pt x="589" y="583"/>
                  </a:cubicBezTo>
                  <a:cubicBezTo>
                    <a:pt x="596" y="577"/>
                    <a:pt x="596" y="564"/>
                    <a:pt x="589" y="558"/>
                  </a:cubicBezTo>
                  <a:cubicBezTo>
                    <a:pt x="506" y="455"/>
                    <a:pt x="416" y="359"/>
                    <a:pt x="327" y="263"/>
                  </a:cubicBezTo>
                  <a:cubicBezTo>
                    <a:pt x="231" y="167"/>
                    <a:pt x="135" y="84"/>
                    <a:pt x="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3676;p50"/>
            <p:cNvSpPr/>
            <p:nvPr/>
          </p:nvSpPr>
          <p:spPr>
            <a:xfrm>
              <a:off x="3050472" y="2146193"/>
              <a:ext cx="77632" cy="76157"/>
            </a:xfrm>
            <a:custGeom>
              <a:avLst/>
              <a:gdLst/>
              <a:ahLst/>
              <a:cxnLst/>
              <a:rect l="l" t="t" r="r" b="b"/>
              <a:pathLst>
                <a:path w="2369" h="2324" extrusionOk="0">
                  <a:moveTo>
                    <a:pt x="1537" y="1"/>
                  </a:moveTo>
                  <a:cubicBezTo>
                    <a:pt x="1031" y="429"/>
                    <a:pt x="513" y="826"/>
                    <a:pt x="1" y="1217"/>
                  </a:cubicBezTo>
                  <a:cubicBezTo>
                    <a:pt x="462" y="1549"/>
                    <a:pt x="884" y="1921"/>
                    <a:pt x="1281" y="2324"/>
                  </a:cubicBezTo>
                  <a:lnTo>
                    <a:pt x="2369" y="1185"/>
                  </a:lnTo>
                  <a:cubicBezTo>
                    <a:pt x="2132" y="762"/>
                    <a:pt x="1857" y="365"/>
                    <a:pt x="1537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3677;p50"/>
            <p:cNvSpPr/>
            <p:nvPr/>
          </p:nvSpPr>
          <p:spPr>
            <a:xfrm>
              <a:off x="2998893" y="2080753"/>
              <a:ext cx="126722" cy="135733"/>
            </a:xfrm>
            <a:custGeom>
              <a:avLst/>
              <a:gdLst/>
              <a:ahLst/>
              <a:cxnLst/>
              <a:rect l="l" t="t" r="r" b="b"/>
              <a:pathLst>
                <a:path w="3867" h="4142" extrusionOk="0">
                  <a:moveTo>
                    <a:pt x="877" y="1"/>
                  </a:moveTo>
                  <a:lnTo>
                    <a:pt x="0" y="2215"/>
                  </a:lnTo>
                  <a:cubicBezTo>
                    <a:pt x="410" y="2439"/>
                    <a:pt x="2234" y="3924"/>
                    <a:pt x="2554" y="4142"/>
                  </a:cubicBezTo>
                  <a:cubicBezTo>
                    <a:pt x="3073" y="3662"/>
                    <a:pt x="3527" y="3444"/>
                    <a:pt x="3866" y="2830"/>
                  </a:cubicBezTo>
                  <a:cubicBezTo>
                    <a:pt x="3060" y="1281"/>
                    <a:pt x="877" y="1"/>
                    <a:pt x="8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3678;p50"/>
            <p:cNvSpPr/>
            <p:nvPr/>
          </p:nvSpPr>
          <p:spPr>
            <a:xfrm>
              <a:off x="3087600" y="2182895"/>
              <a:ext cx="60428" cy="63017"/>
            </a:xfrm>
            <a:custGeom>
              <a:avLst/>
              <a:gdLst/>
              <a:ahLst/>
              <a:cxnLst/>
              <a:rect l="l" t="t" r="r" b="b"/>
              <a:pathLst>
                <a:path w="1844" h="1923" extrusionOk="0">
                  <a:moveTo>
                    <a:pt x="1198" y="1"/>
                  </a:moveTo>
                  <a:lnTo>
                    <a:pt x="103" y="1153"/>
                  </a:lnTo>
                  <a:cubicBezTo>
                    <a:pt x="71" y="1357"/>
                    <a:pt x="1" y="1690"/>
                    <a:pt x="135" y="1773"/>
                  </a:cubicBezTo>
                  <a:cubicBezTo>
                    <a:pt x="162" y="1790"/>
                    <a:pt x="189" y="1797"/>
                    <a:pt x="216" y="1797"/>
                  </a:cubicBezTo>
                  <a:cubicBezTo>
                    <a:pt x="305" y="1797"/>
                    <a:pt x="391" y="1719"/>
                    <a:pt x="455" y="1645"/>
                  </a:cubicBezTo>
                  <a:cubicBezTo>
                    <a:pt x="538" y="1709"/>
                    <a:pt x="628" y="1773"/>
                    <a:pt x="724" y="1825"/>
                  </a:cubicBezTo>
                  <a:cubicBezTo>
                    <a:pt x="839" y="1892"/>
                    <a:pt x="963" y="1923"/>
                    <a:pt x="1084" y="1923"/>
                  </a:cubicBezTo>
                  <a:cubicBezTo>
                    <a:pt x="1414" y="1923"/>
                    <a:pt x="1724" y="1694"/>
                    <a:pt x="1799" y="1338"/>
                  </a:cubicBezTo>
                  <a:cubicBezTo>
                    <a:pt x="1844" y="1095"/>
                    <a:pt x="1812" y="801"/>
                    <a:pt x="1588" y="474"/>
                  </a:cubicBezTo>
                  <a:cubicBezTo>
                    <a:pt x="1473" y="308"/>
                    <a:pt x="1338" y="148"/>
                    <a:pt x="1198" y="1"/>
                  </a:cubicBezTo>
                  <a:close/>
                </a:path>
              </a:pathLst>
            </a:custGeom>
            <a:solidFill>
              <a:srgbClr val="E9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3679;p50"/>
            <p:cNvSpPr/>
            <p:nvPr/>
          </p:nvSpPr>
          <p:spPr>
            <a:xfrm>
              <a:off x="3077737" y="2166543"/>
              <a:ext cx="64426" cy="59609"/>
            </a:xfrm>
            <a:custGeom>
              <a:avLst/>
              <a:gdLst/>
              <a:ahLst/>
              <a:cxnLst/>
              <a:rect l="l" t="t" r="r" b="b"/>
              <a:pathLst>
                <a:path w="1966" h="1819" extrusionOk="0">
                  <a:moveTo>
                    <a:pt x="1217" y="0"/>
                  </a:moveTo>
                  <a:lnTo>
                    <a:pt x="1" y="864"/>
                  </a:lnTo>
                  <a:lnTo>
                    <a:pt x="1" y="1818"/>
                  </a:lnTo>
                  <a:cubicBezTo>
                    <a:pt x="801" y="1786"/>
                    <a:pt x="1966" y="122"/>
                    <a:pt x="1966" y="122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3680;p50"/>
            <p:cNvSpPr/>
            <p:nvPr/>
          </p:nvSpPr>
          <p:spPr>
            <a:xfrm>
              <a:off x="2855855" y="2345431"/>
              <a:ext cx="194031" cy="216085"/>
            </a:xfrm>
            <a:custGeom>
              <a:avLst/>
              <a:gdLst/>
              <a:ahLst/>
              <a:cxnLst/>
              <a:rect l="l" t="t" r="r" b="b"/>
              <a:pathLst>
                <a:path w="5921" h="6594" extrusionOk="0">
                  <a:moveTo>
                    <a:pt x="5761" y="1"/>
                  </a:moveTo>
                  <a:cubicBezTo>
                    <a:pt x="4433" y="477"/>
                    <a:pt x="3097" y="689"/>
                    <a:pt x="1947" y="689"/>
                  </a:cubicBezTo>
                  <a:cubicBezTo>
                    <a:pt x="1211" y="689"/>
                    <a:pt x="551" y="602"/>
                    <a:pt x="20" y="442"/>
                  </a:cubicBezTo>
                  <a:lnTo>
                    <a:pt x="20" y="442"/>
                  </a:lnTo>
                  <a:cubicBezTo>
                    <a:pt x="0" y="801"/>
                    <a:pt x="52" y="6164"/>
                    <a:pt x="52" y="6516"/>
                  </a:cubicBezTo>
                  <a:lnTo>
                    <a:pt x="5921" y="6593"/>
                  </a:lnTo>
                  <a:cubicBezTo>
                    <a:pt x="5921" y="6593"/>
                    <a:pt x="5799" y="660"/>
                    <a:pt x="5761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3681;p50"/>
            <p:cNvSpPr/>
            <p:nvPr/>
          </p:nvSpPr>
          <p:spPr>
            <a:xfrm>
              <a:off x="2856478" y="2212256"/>
              <a:ext cx="188165" cy="155789"/>
            </a:xfrm>
            <a:custGeom>
              <a:avLst/>
              <a:gdLst/>
              <a:ahLst/>
              <a:cxnLst/>
              <a:rect l="l" t="t" r="r" b="b"/>
              <a:pathLst>
                <a:path w="5742" h="4754" extrusionOk="0">
                  <a:moveTo>
                    <a:pt x="634" y="1"/>
                  </a:moveTo>
                  <a:cubicBezTo>
                    <a:pt x="314" y="1486"/>
                    <a:pt x="97" y="2990"/>
                    <a:pt x="1" y="4506"/>
                  </a:cubicBezTo>
                  <a:cubicBezTo>
                    <a:pt x="532" y="4666"/>
                    <a:pt x="1192" y="4753"/>
                    <a:pt x="1928" y="4753"/>
                  </a:cubicBezTo>
                  <a:cubicBezTo>
                    <a:pt x="3078" y="4753"/>
                    <a:pt x="4414" y="4541"/>
                    <a:pt x="5742" y="4065"/>
                  </a:cubicBezTo>
                  <a:cubicBezTo>
                    <a:pt x="5671" y="2881"/>
                    <a:pt x="5569" y="1454"/>
                    <a:pt x="5249" y="33"/>
                  </a:cubicBezTo>
                  <a:lnTo>
                    <a:pt x="634" y="1"/>
                  </a:lnTo>
                  <a:close/>
                </a:path>
              </a:pathLst>
            </a:custGeom>
            <a:solidFill>
              <a:srgbClr val="E8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3682;p50"/>
            <p:cNvSpPr/>
            <p:nvPr/>
          </p:nvSpPr>
          <p:spPr>
            <a:xfrm>
              <a:off x="2772162" y="2146193"/>
              <a:ext cx="77632" cy="76157"/>
            </a:xfrm>
            <a:custGeom>
              <a:avLst/>
              <a:gdLst/>
              <a:ahLst/>
              <a:cxnLst/>
              <a:rect l="l" t="t" r="r" b="b"/>
              <a:pathLst>
                <a:path w="2369" h="2324" extrusionOk="0">
                  <a:moveTo>
                    <a:pt x="833" y="1"/>
                  </a:moveTo>
                  <a:cubicBezTo>
                    <a:pt x="513" y="365"/>
                    <a:pt x="237" y="762"/>
                    <a:pt x="1" y="1185"/>
                  </a:cubicBezTo>
                  <a:lnTo>
                    <a:pt x="1082" y="2324"/>
                  </a:lnTo>
                  <a:cubicBezTo>
                    <a:pt x="1479" y="1921"/>
                    <a:pt x="1914" y="1549"/>
                    <a:pt x="2369" y="1217"/>
                  </a:cubicBezTo>
                  <a:cubicBezTo>
                    <a:pt x="1857" y="826"/>
                    <a:pt x="1338" y="429"/>
                    <a:pt x="833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3683;p50"/>
            <p:cNvSpPr/>
            <p:nvPr/>
          </p:nvSpPr>
          <p:spPr>
            <a:xfrm>
              <a:off x="2799426" y="2121878"/>
              <a:ext cx="66097" cy="64196"/>
            </a:xfrm>
            <a:custGeom>
              <a:avLst/>
              <a:gdLst/>
              <a:ahLst/>
              <a:cxnLst/>
              <a:rect l="l" t="t" r="r" b="b"/>
              <a:pathLst>
                <a:path w="2017" h="1959" extrusionOk="0">
                  <a:moveTo>
                    <a:pt x="698" y="0"/>
                  </a:moveTo>
                  <a:cubicBezTo>
                    <a:pt x="449" y="237"/>
                    <a:pt x="218" y="480"/>
                    <a:pt x="1" y="743"/>
                  </a:cubicBezTo>
                  <a:cubicBezTo>
                    <a:pt x="506" y="1171"/>
                    <a:pt x="1025" y="1568"/>
                    <a:pt x="1537" y="1959"/>
                  </a:cubicBezTo>
                  <a:cubicBezTo>
                    <a:pt x="1690" y="1850"/>
                    <a:pt x="1844" y="1735"/>
                    <a:pt x="2017" y="1619"/>
                  </a:cubicBezTo>
                  <a:cubicBezTo>
                    <a:pt x="1492" y="1159"/>
                    <a:pt x="1044" y="608"/>
                    <a:pt x="698" y="0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3684;p50"/>
            <p:cNvSpPr/>
            <p:nvPr/>
          </p:nvSpPr>
          <p:spPr>
            <a:xfrm>
              <a:off x="2774685" y="2080753"/>
              <a:ext cx="126722" cy="135733"/>
            </a:xfrm>
            <a:custGeom>
              <a:avLst/>
              <a:gdLst/>
              <a:ahLst/>
              <a:cxnLst/>
              <a:rect l="l" t="t" r="r" b="b"/>
              <a:pathLst>
                <a:path w="3867" h="4142" extrusionOk="0">
                  <a:moveTo>
                    <a:pt x="2989" y="1"/>
                  </a:moveTo>
                  <a:cubicBezTo>
                    <a:pt x="2989" y="1"/>
                    <a:pt x="807" y="1281"/>
                    <a:pt x="0" y="2830"/>
                  </a:cubicBezTo>
                  <a:cubicBezTo>
                    <a:pt x="340" y="3444"/>
                    <a:pt x="794" y="3662"/>
                    <a:pt x="1312" y="4142"/>
                  </a:cubicBezTo>
                  <a:cubicBezTo>
                    <a:pt x="1632" y="3924"/>
                    <a:pt x="3457" y="2439"/>
                    <a:pt x="3866" y="2215"/>
                  </a:cubicBezTo>
                  <a:lnTo>
                    <a:pt x="29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3685;p50"/>
            <p:cNvSpPr/>
            <p:nvPr/>
          </p:nvSpPr>
          <p:spPr>
            <a:xfrm>
              <a:off x="2846843" y="2106542"/>
              <a:ext cx="10912" cy="83957"/>
            </a:xfrm>
            <a:custGeom>
              <a:avLst/>
              <a:gdLst/>
              <a:ahLst/>
              <a:cxnLst/>
              <a:rect l="l" t="t" r="r" b="b"/>
              <a:pathLst>
                <a:path w="333" h="2562" fill="none" extrusionOk="0">
                  <a:moveTo>
                    <a:pt x="0" y="2561"/>
                  </a:moveTo>
                  <a:lnTo>
                    <a:pt x="333" y="1"/>
                  </a:lnTo>
                </a:path>
              </a:pathLst>
            </a:custGeom>
            <a:noFill/>
            <a:ln w="2075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3686;p50"/>
            <p:cNvSpPr/>
            <p:nvPr/>
          </p:nvSpPr>
          <p:spPr>
            <a:xfrm>
              <a:off x="2752238" y="2182895"/>
              <a:ext cx="60231" cy="63017"/>
            </a:xfrm>
            <a:custGeom>
              <a:avLst/>
              <a:gdLst/>
              <a:ahLst/>
              <a:cxnLst/>
              <a:rect l="l" t="t" r="r" b="b"/>
              <a:pathLst>
                <a:path w="1838" h="1923" extrusionOk="0">
                  <a:moveTo>
                    <a:pt x="647" y="1"/>
                  </a:moveTo>
                  <a:cubicBezTo>
                    <a:pt x="506" y="148"/>
                    <a:pt x="372" y="308"/>
                    <a:pt x="257" y="474"/>
                  </a:cubicBezTo>
                  <a:cubicBezTo>
                    <a:pt x="33" y="801"/>
                    <a:pt x="1" y="1095"/>
                    <a:pt x="45" y="1338"/>
                  </a:cubicBezTo>
                  <a:cubicBezTo>
                    <a:pt x="116" y="1694"/>
                    <a:pt x="429" y="1923"/>
                    <a:pt x="759" y="1923"/>
                  </a:cubicBezTo>
                  <a:cubicBezTo>
                    <a:pt x="881" y="1923"/>
                    <a:pt x="1005" y="1892"/>
                    <a:pt x="1121" y="1825"/>
                  </a:cubicBezTo>
                  <a:cubicBezTo>
                    <a:pt x="1217" y="1773"/>
                    <a:pt x="1306" y="1709"/>
                    <a:pt x="1389" y="1645"/>
                  </a:cubicBezTo>
                  <a:cubicBezTo>
                    <a:pt x="1453" y="1719"/>
                    <a:pt x="1540" y="1797"/>
                    <a:pt x="1629" y="1797"/>
                  </a:cubicBezTo>
                  <a:cubicBezTo>
                    <a:pt x="1656" y="1797"/>
                    <a:pt x="1683" y="1790"/>
                    <a:pt x="1709" y="1773"/>
                  </a:cubicBezTo>
                  <a:cubicBezTo>
                    <a:pt x="1837" y="1690"/>
                    <a:pt x="1773" y="1357"/>
                    <a:pt x="1741" y="1153"/>
                  </a:cubicBezTo>
                  <a:lnTo>
                    <a:pt x="647" y="1"/>
                  </a:lnTo>
                  <a:close/>
                </a:path>
              </a:pathLst>
            </a:custGeom>
            <a:solidFill>
              <a:srgbClr val="E9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3687;p50"/>
            <p:cNvSpPr/>
            <p:nvPr/>
          </p:nvSpPr>
          <p:spPr>
            <a:xfrm>
              <a:off x="2821021" y="2083899"/>
              <a:ext cx="260128" cy="252296"/>
            </a:xfrm>
            <a:custGeom>
              <a:avLst/>
              <a:gdLst/>
              <a:ahLst/>
              <a:cxnLst/>
              <a:rect l="l" t="t" r="r" b="b"/>
              <a:pathLst>
                <a:path w="7938" h="7699" extrusionOk="0">
                  <a:moveTo>
                    <a:pt x="1499" y="1"/>
                  </a:moveTo>
                  <a:cubicBezTo>
                    <a:pt x="1499" y="1"/>
                    <a:pt x="634" y="3898"/>
                    <a:pt x="1" y="7041"/>
                  </a:cubicBezTo>
                  <a:cubicBezTo>
                    <a:pt x="1" y="7041"/>
                    <a:pt x="1771" y="7699"/>
                    <a:pt x="3921" y="7699"/>
                  </a:cubicBezTo>
                  <a:cubicBezTo>
                    <a:pt x="5223" y="7699"/>
                    <a:pt x="6665" y="7458"/>
                    <a:pt x="7937" y="6683"/>
                  </a:cubicBezTo>
                  <a:cubicBezTo>
                    <a:pt x="7937" y="6683"/>
                    <a:pt x="7547" y="3860"/>
                    <a:pt x="6280" y="33"/>
                  </a:cubicBezTo>
                  <a:lnTo>
                    <a:pt x="149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3688;p50"/>
            <p:cNvSpPr/>
            <p:nvPr/>
          </p:nvSpPr>
          <p:spPr>
            <a:xfrm>
              <a:off x="2862966" y="2071315"/>
              <a:ext cx="85005" cy="84973"/>
            </a:xfrm>
            <a:custGeom>
              <a:avLst/>
              <a:gdLst/>
              <a:ahLst/>
              <a:cxnLst/>
              <a:rect l="l" t="t" r="r" b="b"/>
              <a:pathLst>
                <a:path w="2594" h="2593" extrusionOk="0">
                  <a:moveTo>
                    <a:pt x="1294" y="1"/>
                  </a:moveTo>
                  <a:cubicBezTo>
                    <a:pt x="577" y="1"/>
                    <a:pt x="1" y="583"/>
                    <a:pt x="1" y="1300"/>
                  </a:cubicBezTo>
                  <a:cubicBezTo>
                    <a:pt x="1" y="2010"/>
                    <a:pt x="577" y="2593"/>
                    <a:pt x="1294" y="2593"/>
                  </a:cubicBezTo>
                  <a:cubicBezTo>
                    <a:pt x="2011" y="2593"/>
                    <a:pt x="2593" y="2010"/>
                    <a:pt x="2593" y="1300"/>
                  </a:cubicBezTo>
                  <a:cubicBezTo>
                    <a:pt x="2593" y="583"/>
                    <a:pt x="2011" y="1"/>
                    <a:pt x="1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3689;p50"/>
            <p:cNvSpPr/>
            <p:nvPr/>
          </p:nvSpPr>
          <p:spPr>
            <a:xfrm>
              <a:off x="2942464" y="2071315"/>
              <a:ext cx="84973" cy="84973"/>
            </a:xfrm>
            <a:custGeom>
              <a:avLst/>
              <a:gdLst/>
              <a:ahLst/>
              <a:cxnLst/>
              <a:rect l="l" t="t" r="r" b="b"/>
              <a:pathLst>
                <a:path w="2593" h="2593" extrusionOk="0">
                  <a:moveTo>
                    <a:pt x="1294" y="1"/>
                  </a:moveTo>
                  <a:cubicBezTo>
                    <a:pt x="577" y="1"/>
                    <a:pt x="1" y="583"/>
                    <a:pt x="1" y="1300"/>
                  </a:cubicBezTo>
                  <a:cubicBezTo>
                    <a:pt x="1" y="2010"/>
                    <a:pt x="577" y="2593"/>
                    <a:pt x="1294" y="2593"/>
                  </a:cubicBezTo>
                  <a:cubicBezTo>
                    <a:pt x="2010" y="2593"/>
                    <a:pt x="2593" y="2010"/>
                    <a:pt x="2593" y="1300"/>
                  </a:cubicBezTo>
                  <a:cubicBezTo>
                    <a:pt x="2593" y="583"/>
                    <a:pt x="2010" y="1"/>
                    <a:pt x="12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3690;p50"/>
            <p:cNvSpPr/>
            <p:nvPr/>
          </p:nvSpPr>
          <p:spPr>
            <a:xfrm>
              <a:off x="2865489" y="2063352"/>
              <a:ext cx="85202" cy="85169"/>
            </a:xfrm>
            <a:custGeom>
              <a:avLst/>
              <a:gdLst/>
              <a:ahLst/>
              <a:cxnLst/>
              <a:rect l="l" t="t" r="r" b="b"/>
              <a:pathLst>
                <a:path w="2600" h="2599" extrusionOk="0">
                  <a:moveTo>
                    <a:pt x="1300" y="0"/>
                  </a:moveTo>
                  <a:cubicBezTo>
                    <a:pt x="583" y="0"/>
                    <a:pt x="1" y="583"/>
                    <a:pt x="1" y="1300"/>
                  </a:cubicBezTo>
                  <a:cubicBezTo>
                    <a:pt x="1" y="2017"/>
                    <a:pt x="583" y="2599"/>
                    <a:pt x="1300" y="2599"/>
                  </a:cubicBezTo>
                  <a:cubicBezTo>
                    <a:pt x="2017" y="2599"/>
                    <a:pt x="2599" y="2017"/>
                    <a:pt x="2599" y="1300"/>
                  </a:cubicBezTo>
                  <a:cubicBezTo>
                    <a:pt x="2599" y="583"/>
                    <a:pt x="2017" y="0"/>
                    <a:pt x="13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3691;p50"/>
            <p:cNvSpPr/>
            <p:nvPr/>
          </p:nvSpPr>
          <p:spPr>
            <a:xfrm>
              <a:off x="2871355" y="2069218"/>
              <a:ext cx="73470" cy="73438"/>
            </a:xfrm>
            <a:custGeom>
              <a:avLst/>
              <a:gdLst/>
              <a:ahLst/>
              <a:cxnLst/>
              <a:rect l="l" t="t" r="r" b="b"/>
              <a:pathLst>
                <a:path w="2242" h="2241" fill="none" extrusionOk="0">
                  <a:moveTo>
                    <a:pt x="2241" y="1121"/>
                  </a:moveTo>
                  <a:cubicBezTo>
                    <a:pt x="2241" y="1742"/>
                    <a:pt x="1742" y="2241"/>
                    <a:pt x="1121" y="2241"/>
                  </a:cubicBezTo>
                  <a:cubicBezTo>
                    <a:pt x="500" y="2241"/>
                    <a:pt x="1" y="1742"/>
                    <a:pt x="1" y="1121"/>
                  </a:cubicBezTo>
                  <a:cubicBezTo>
                    <a:pt x="1" y="500"/>
                    <a:pt x="500" y="1"/>
                    <a:pt x="1121" y="1"/>
                  </a:cubicBezTo>
                  <a:cubicBezTo>
                    <a:pt x="1742" y="1"/>
                    <a:pt x="2241" y="500"/>
                    <a:pt x="2241" y="1121"/>
                  </a:cubicBezTo>
                  <a:close/>
                </a:path>
              </a:pathLst>
            </a:custGeom>
            <a:noFill/>
            <a:ln w="2075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3692;p50"/>
            <p:cNvSpPr/>
            <p:nvPr/>
          </p:nvSpPr>
          <p:spPr>
            <a:xfrm>
              <a:off x="2945610" y="2063352"/>
              <a:ext cx="84973" cy="85169"/>
            </a:xfrm>
            <a:custGeom>
              <a:avLst/>
              <a:gdLst/>
              <a:ahLst/>
              <a:cxnLst/>
              <a:rect l="l" t="t" r="r" b="b"/>
              <a:pathLst>
                <a:path w="2593" h="2599" extrusionOk="0">
                  <a:moveTo>
                    <a:pt x="1294" y="0"/>
                  </a:moveTo>
                  <a:cubicBezTo>
                    <a:pt x="577" y="0"/>
                    <a:pt x="1" y="583"/>
                    <a:pt x="1" y="1300"/>
                  </a:cubicBezTo>
                  <a:cubicBezTo>
                    <a:pt x="1" y="2017"/>
                    <a:pt x="577" y="2599"/>
                    <a:pt x="1294" y="2599"/>
                  </a:cubicBezTo>
                  <a:cubicBezTo>
                    <a:pt x="2010" y="2599"/>
                    <a:pt x="2593" y="2017"/>
                    <a:pt x="2593" y="1300"/>
                  </a:cubicBezTo>
                  <a:cubicBezTo>
                    <a:pt x="2593" y="583"/>
                    <a:pt x="2010" y="0"/>
                    <a:pt x="12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3693;p50"/>
            <p:cNvSpPr/>
            <p:nvPr/>
          </p:nvSpPr>
          <p:spPr>
            <a:xfrm>
              <a:off x="2950853" y="2069218"/>
              <a:ext cx="73438" cy="73438"/>
            </a:xfrm>
            <a:custGeom>
              <a:avLst/>
              <a:gdLst/>
              <a:ahLst/>
              <a:cxnLst/>
              <a:rect l="l" t="t" r="r" b="b"/>
              <a:pathLst>
                <a:path w="2241" h="2241" fill="none" extrusionOk="0">
                  <a:moveTo>
                    <a:pt x="2241" y="1121"/>
                  </a:moveTo>
                  <a:cubicBezTo>
                    <a:pt x="2241" y="1742"/>
                    <a:pt x="1742" y="2241"/>
                    <a:pt x="1121" y="2241"/>
                  </a:cubicBezTo>
                  <a:cubicBezTo>
                    <a:pt x="500" y="2241"/>
                    <a:pt x="1" y="1742"/>
                    <a:pt x="1" y="1121"/>
                  </a:cubicBezTo>
                  <a:cubicBezTo>
                    <a:pt x="1" y="500"/>
                    <a:pt x="500" y="1"/>
                    <a:pt x="1121" y="1"/>
                  </a:cubicBezTo>
                  <a:cubicBezTo>
                    <a:pt x="1742" y="1"/>
                    <a:pt x="2241" y="500"/>
                    <a:pt x="2241" y="1121"/>
                  </a:cubicBezTo>
                  <a:close/>
                </a:path>
              </a:pathLst>
            </a:custGeom>
            <a:noFill/>
            <a:ln w="2075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3694;p50"/>
            <p:cNvSpPr/>
            <p:nvPr/>
          </p:nvSpPr>
          <p:spPr>
            <a:xfrm>
              <a:off x="3032253" y="2087667"/>
              <a:ext cx="24348" cy="99457"/>
            </a:xfrm>
            <a:custGeom>
              <a:avLst/>
              <a:gdLst/>
              <a:ahLst/>
              <a:cxnLst/>
              <a:rect l="l" t="t" r="r" b="b"/>
              <a:pathLst>
                <a:path w="743" h="3035" fill="none" extrusionOk="0">
                  <a:moveTo>
                    <a:pt x="742" y="3035"/>
                  </a:moveTo>
                  <a:lnTo>
                    <a:pt x="0" y="1"/>
                  </a:lnTo>
                </a:path>
              </a:pathLst>
            </a:custGeom>
            <a:noFill/>
            <a:ln w="2075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3695;p50"/>
            <p:cNvSpPr/>
            <p:nvPr/>
          </p:nvSpPr>
          <p:spPr>
            <a:xfrm>
              <a:off x="2769639" y="2019179"/>
              <a:ext cx="90216" cy="83924"/>
            </a:xfrm>
            <a:custGeom>
              <a:avLst/>
              <a:gdLst/>
              <a:ahLst/>
              <a:cxnLst/>
              <a:rect l="l" t="t" r="r" b="b"/>
              <a:pathLst>
                <a:path w="2753" h="2561" extrusionOk="0">
                  <a:moveTo>
                    <a:pt x="1374" y="0"/>
                  </a:moveTo>
                  <a:cubicBezTo>
                    <a:pt x="758" y="0"/>
                    <a:pt x="214" y="452"/>
                    <a:pt x="116" y="1080"/>
                  </a:cubicBezTo>
                  <a:cubicBezTo>
                    <a:pt x="1" y="1777"/>
                    <a:pt x="474" y="2430"/>
                    <a:pt x="1172" y="2545"/>
                  </a:cubicBezTo>
                  <a:cubicBezTo>
                    <a:pt x="1239" y="2556"/>
                    <a:pt x="1306" y="2561"/>
                    <a:pt x="1372" y="2561"/>
                  </a:cubicBezTo>
                  <a:cubicBezTo>
                    <a:pt x="1991" y="2561"/>
                    <a:pt x="2539" y="2113"/>
                    <a:pt x="2638" y="1483"/>
                  </a:cubicBezTo>
                  <a:cubicBezTo>
                    <a:pt x="2753" y="785"/>
                    <a:pt x="2279" y="132"/>
                    <a:pt x="1582" y="17"/>
                  </a:cubicBezTo>
                  <a:cubicBezTo>
                    <a:pt x="1512" y="6"/>
                    <a:pt x="1443" y="0"/>
                    <a:pt x="137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3696;p50"/>
            <p:cNvSpPr/>
            <p:nvPr/>
          </p:nvSpPr>
          <p:spPr>
            <a:xfrm>
              <a:off x="2810142" y="2041528"/>
              <a:ext cx="95230" cy="84022"/>
            </a:xfrm>
            <a:custGeom>
              <a:avLst/>
              <a:gdLst/>
              <a:ahLst/>
              <a:cxnLst/>
              <a:rect l="l" t="t" r="r" b="b"/>
              <a:pathLst>
                <a:path w="2906" h="2564" extrusionOk="0">
                  <a:moveTo>
                    <a:pt x="1451" y="1"/>
                  </a:moveTo>
                  <a:cubicBezTo>
                    <a:pt x="1289" y="1"/>
                    <a:pt x="1125" y="32"/>
                    <a:pt x="966" y="97"/>
                  </a:cubicBezTo>
                  <a:cubicBezTo>
                    <a:pt x="314" y="366"/>
                    <a:pt x="0" y="1114"/>
                    <a:pt x="269" y="1767"/>
                  </a:cubicBezTo>
                  <a:cubicBezTo>
                    <a:pt x="473" y="2264"/>
                    <a:pt x="952" y="2564"/>
                    <a:pt x="1459" y="2564"/>
                  </a:cubicBezTo>
                  <a:cubicBezTo>
                    <a:pt x="1619" y="2564"/>
                    <a:pt x="1781" y="2534"/>
                    <a:pt x="1939" y="2471"/>
                  </a:cubicBezTo>
                  <a:cubicBezTo>
                    <a:pt x="2592" y="2202"/>
                    <a:pt x="2906" y="1454"/>
                    <a:pt x="2637" y="801"/>
                  </a:cubicBezTo>
                  <a:cubicBezTo>
                    <a:pt x="2433" y="302"/>
                    <a:pt x="1955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3697;p50"/>
            <p:cNvSpPr/>
            <p:nvPr/>
          </p:nvSpPr>
          <p:spPr>
            <a:xfrm>
              <a:off x="3036644" y="2025176"/>
              <a:ext cx="90838" cy="84350"/>
            </a:xfrm>
            <a:custGeom>
              <a:avLst/>
              <a:gdLst/>
              <a:ahLst/>
              <a:cxnLst/>
              <a:rect l="l" t="t" r="r" b="b"/>
              <a:pathLst>
                <a:path w="2772" h="2574" extrusionOk="0">
                  <a:moveTo>
                    <a:pt x="1386" y="1"/>
                  </a:moveTo>
                  <a:cubicBezTo>
                    <a:pt x="1314" y="1"/>
                    <a:pt x="1240" y="7"/>
                    <a:pt x="1165" y="20"/>
                  </a:cubicBezTo>
                  <a:cubicBezTo>
                    <a:pt x="468" y="141"/>
                    <a:pt x="0" y="807"/>
                    <a:pt x="116" y="1505"/>
                  </a:cubicBezTo>
                  <a:cubicBezTo>
                    <a:pt x="224" y="2129"/>
                    <a:pt x="768" y="2573"/>
                    <a:pt x="1381" y="2573"/>
                  </a:cubicBezTo>
                  <a:cubicBezTo>
                    <a:pt x="1453" y="2573"/>
                    <a:pt x="1527" y="2567"/>
                    <a:pt x="1601" y="2554"/>
                  </a:cubicBezTo>
                  <a:cubicBezTo>
                    <a:pt x="2305" y="2433"/>
                    <a:pt x="2772" y="1767"/>
                    <a:pt x="2650" y="1069"/>
                  </a:cubicBezTo>
                  <a:cubicBezTo>
                    <a:pt x="2547" y="445"/>
                    <a:pt x="2004" y="1"/>
                    <a:pt x="138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3698;p50"/>
            <p:cNvSpPr/>
            <p:nvPr/>
          </p:nvSpPr>
          <p:spPr>
            <a:xfrm>
              <a:off x="2987555" y="2041528"/>
              <a:ext cx="95262" cy="83957"/>
            </a:xfrm>
            <a:custGeom>
              <a:avLst/>
              <a:gdLst/>
              <a:ahLst/>
              <a:cxnLst/>
              <a:rect l="l" t="t" r="r" b="b"/>
              <a:pathLst>
                <a:path w="2907" h="2562" extrusionOk="0">
                  <a:moveTo>
                    <a:pt x="1456" y="1"/>
                  </a:moveTo>
                  <a:cubicBezTo>
                    <a:pt x="952" y="1"/>
                    <a:pt x="473" y="302"/>
                    <a:pt x="270" y="801"/>
                  </a:cubicBezTo>
                  <a:cubicBezTo>
                    <a:pt x="1" y="1454"/>
                    <a:pt x="314" y="2202"/>
                    <a:pt x="967" y="2465"/>
                  </a:cubicBezTo>
                  <a:cubicBezTo>
                    <a:pt x="1127" y="2530"/>
                    <a:pt x="1293" y="2561"/>
                    <a:pt x="1455" y="2561"/>
                  </a:cubicBezTo>
                  <a:cubicBezTo>
                    <a:pt x="1959" y="2561"/>
                    <a:pt x="2434" y="2261"/>
                    <a:pt x="2638" y="1767"/>
                  </a:cubicBezTo>
                  <a:cubicBezTo>
                    <a:pt x="2906" y="1114"/>
                    <a:pt x="2593" y="366"/>
                    <a:pt x="1940" y="97"/>
                  </a:cubicBezTo>
                  <a:cubicBezTo>
                    <a:pt x="1782" y="32"/>
                    <a:pt x="1617" y="1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3699;p50"/>
            <p:cNvSpPr/>
            <p:nvPr/>
          </p:nvSpPr>
          <p:spPr>
            <a:xfrm>
              <a:off x="2817482" y="1874568"/>
              <a:ext cx="264913" cy="234764"/>
            </a:xfrm>
            <a:custGeom>
              <a:avLst/>
              <a:gdLst/>
              <a:ahLst/>
              <a:cxnLst/>
              <a:rect l="l" t="t" r="r" b="b"/>
              <a:pathLst>
                <a:path w="8084" h="7164" extrusionOk="0">
                  <a:moveTo>
                    <a:pt x="4030" y="1"/>
                  </a:moveTo>
                  <a:cubicBezTo>
                    <a:pt x="1840" y="1"/>
                    <a:pt x="45" y="1572"/>
                    <a:pt x="19" y="3534"/>
                  </a:cubicBezTo>
                  <a:cubicBezTo>
                    <a:pt x="0" y="5512"/>
                    <a:pt x="1779" y="7137"/>
                    <a:pt x="3994" y="7163"/>
                  </a:cubicBezTo>
                  <a:cubicBezTo>
                    <a:pt x="4012" y="7163"/>
                    <a:pt x="4029" y="7163"/>
                    <a:pt x="4047" y="7163"/>
                  </a:cubicBezTo>
                  <a:cubicBezTo>
                    <a:pt x="6244" y="7163"/>
                    <a:pt x="8033" y="5592"/>
                    <a:pt x="8058" y="3630"/>
                  </a:cubicBezTo>
                  <a:cubicBezTo>
                    <a:pt x="8084" y="1652"/>
                    <a:pt x="6304" y="27"/>
                    <a:pt x="4083" y="1"/>
                  </a:cubicBezTo>
                  <a:cubicBezTo>
                    <a:pt x="4066" y="1"/>
                    <a:pt x="4048" y="1"/>
                    <a:pt x="4030" y="1"/>
                  </a:cubicBezTo>
                  <a:close/>
                </a:path>
              </a:pathLst>
            </a:custGeom>
            <a:solidFill>
              <a:srgbClr val="E9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3700;p50"/>
            <p:cNvSpPr/>
            <p:nvPr/>
          </p:nvSpPr>
          <p:spPr>
            <a:xfrm>
              <a:off x="2985261" y="1923558"/>
              <a:ext cx="92116" cy="83924"/>
            </a:xfrm>
            <a:custGeom>
              <a:avLst/>
              <a:gdLst/>
              <a:ahLst/>
              <a:cxnLst/>
              <a:rect l="l" t="t" r="r" b="b"/>
              <a:pathLst>
                <a:path w="2811" h="2561" extrusionOk="0">
                  <a:moveTo>
                    <a:pt x="1405" y="1"/>
                  </a:moveTo>
                  <a:cubicBezTo>
                    <a:pt x="1077" y="1"/>
                    <a:pt x="749" y="125"/>
                    <a:pt x="500" y="375"/>
                  </a:cubicBezTo>
                  <a:cubicBezTo>
                    <a:pt x="0" y="874"/>
                    <a:pt x="0" y="1687"/>
                    <a:pt x="500" y="2186"/>
                  </a:cubicBezTo>
                  <a:cubicBezTo>
                    <a:pt x="749" y="2436"/>
                    <a:pt x="1077" y="2561"/>
                    <a:pt x="1405" y="2561"/>
                  </a:cubicBezTo>
                  <a:cubicBezTo>
                    <a:pt x="1733" y="2561"/>
                    <a:pt x="2061" y="2436"/>
                    <a:pt x="2311" y="2186"/>
                  </a:cubicBezTo>
                  <a:cubicBezTo>
                    <a:pt x="2810" y="1687"/>
                    <a:pt x="2810" y="874"/>
                    <a:pt x="2311" y="375"/>
                  </a:cubicBezTo>
                  <a:cubicBezTo>
                    <a:pt x="2061" y="125"/>
                    <a:pt x="1733" y="1"/>
                    <a:pt x="14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3701;p50"/>
            <p:cNvSpPr/>
            <p:nvPr/>
          </p:nvSpPr>
          <p:spPr>
            <a:xfrm>
              <a:off x="3040838" y="1953739"/>
              <a:ext cx="92313" cy="83990"/>
            </a:xfrm>
            <a:custGeom>
              <a:avLst/>
              <a:gdLst/>
              <a:ahLst/>
              <a:cxnLst/>
              <a:rect l="l" t="t" r="r" b="b"/>
              <a:pathLst>
                <a:path w="2817" h="2563" extrusionOk="0">
                  <a:moveTo>
                    <a:pt x="1408" y="1"/>
                  </a:moveTo>
                  <a:cubicBezTo>
                    <a:pt x="1309" y="1"/>
                    <a:pt x="1208" y="12"/>
                    <a:pt x="1108" y="36"/>
                  </a:cubicBezTo>
                  <a:cubicBezTo>
                    <a:pt x="423" y="196"/>
                    <a:pt x="0" y="888"/>
                    <a:pt x="160" y="1579"/>
                  </a:cubicBezTo>
                  <a:cubicBezTo>
                    <a:pt x="303" y="2164"/>
                    <a:pt x="828" y="2562"/>
                    <a:pt x="1405" y="2562"/>
                  </a:cubicBezTo>
                  <a:cubicBezTo>
                    <a:pt x="1503" y="2562"/>
                    <a:pt x="1603" y="2550"/>
                    <a:pt x="1703" y="2526"/>
                  </a:cubicBezTo>
                  <a:cubicBezTo>
                    <a:pt x="2388" y="2360"/>
                    <a:pt x="2817" y="1675"/>
                    <a:pt x="2650" y="984"/>
                  </a:cubicBezTo>
                  <a:cubicBezTo>
                    <a:pt x="2513" y="399"/>
                    <a:pt x="1989" y="1"/>
                    <a:pt x="14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3702;p50"/>
            <p:cNvSpPr/>
            <p:nvPr/>
          </p:nvSpPr>
          <p:spPr>
            <a:xfrm>
              <a:off x="2816433" y="1923591"/>
              <a:ext cx="90216" cy="83924"/>
            </a:xfrm>
            <a:custGeom>
              <a:avLst/>
              <a:gdLst/>
              <a:ahLst/>
              <a:cxnLst/>
              <a:rect l="l" t="t" r="r" b="b"/>
              <a:pathLst>
                <a:path w="2753" h="2561" extrusionOk="0">
                  <a:moveTo>
                    <a:pt x="1381" y="0"/>
                  </a:moveTo>
                  <a:cubicBezTo>
                    <a:pt x="761" y="0"/>
                    <a:pt x="214" y="448"/>
                    <a:pt x="115" y="1078"/>
                  </a:cubicBezTo>
                  <a:cubicBezTo>
                    <a:pt x="0" y="1776"/>
                    <a:pt x="474" y="2429"/>
                    <a:pt x="1171" y="2544"/>
                  </a:cubicBezTo>
                  <a:cubicBezTo>
                    <a:pt x="1242" y="2555"/>
                    <a:pt x="1312" y="2561"/>
                    <a:pt x="1381" y="2561"/>
                  </a:cubicBezTo>
                  <a:cubicBezTo>
                    <a:pt x="1997" y="2561"/>
                    <a:pt x="2540" y="2115"/>
                    <a:pt x="2643" y="1488"/>
                  </a:cubicBezTo>
                  <a:cubicBezTo>
                    <a:pt x="2752" y="784"/>
                    <a:pt x="2279" y="131"/>
                    <a:pt x="1581" y="16"/>
                  </a:cubicBezTo>
                  <a:cubicBezTo>
                    <a:pt x="1514" y="5"/>
                    <a:pt x="1447" y="0"/>
                    <a:pt x="1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3703;p50"/>
            <p:cNvSpPr/>
            <p:nvPr/>
          </p:nvSpPr>
          <p:spPr>
            <a:xfrm>
              <a:off x="2760004" y="1953771"/>
              <a:ext cx="92116" cy="83924"/>
            </a:xfrm>
            <a:custGeom>
              <a:avLst/>
              <a:gdLst/>
              <a:ahLst/>
              <a:cxnLst/>
              <a:rect l="l" t="t" r="r" b="b"/>
              <a:pathLst>
                <a:path w="2811" h="2561" extrusionOk="0">
                  <a:moveTo>
                    <a:pt x="1405" y="0"/>
                  </a:moveTo>
                  <a:cubicBezTo>
                    <a:pt x="1077" y="0"/>
                    <a:pt x="749" y="125"/>
                    <a:pt x="500" y="375"/>
                  </a:cubicBezTo>
                  <a:cubicBezTo>
                    <a:pt x="0" y="880"/>
                    <a:pt x="0" y="1687"/>
                    <a:pt x="500" y="2186"/>
                  </a:cubicBezTo>
                  <a:cubicBezTo>
                    <a:pt x="749" y="2436"/>
                    <a:pt x="1077" y="2560"/>
                    <a:pt x="1405" y="2560"/>
                  </a:cubicBezTo>
                  <a:cubicBezTo>
                    <a:pt x="1733" y="2560"/>
                    <a:pt x="2061" y="2436"/>
                    <a:pt x="2311" y="2186"/>
                  </a:cubicBezTo>
                  <a:cubicBezTo>
                    <a:pt x="2810" y="1687"/>
                    <a:pt x="2810" y="880"/>
                    <a:pt x="2311" y="375"/>
                  </a:cubicBezTo>
                  <a:cubicBezTo>
                    <a:pt x="2061" y="125"/>
                    <a:pt x="1733" y="0"/>
                    <a:pt x="1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3704;p50"/>
            <p:cNvSpPr/>
            <p:nvPr/>
          </p:nvSpPr>
          <p:spPr>
            <a:xfrm>
              <a:off x="2899373" y="1998960"/>
              <a:ext cx="20285" cy="17335"/>
            </a:xfrm>
            <a:custGeom>
              <a:avLst/>
              <a:gdLst/>
              <a:ahLst/>
              <a:cxnLst/>
              <a:rect l="l" t="t" r="r" b="b"/>
              <a:pathLst>
                <a:path w="619" h="529" extrusionOk="0">
                  <a:moveTo>
                    <a:pt x="346" y="0"/>
                  </a:moveTo>
                  <a:cubicBezTo>
                    <a:pt x="120" y="0"/>
                    <a:pt x="1" y="273"/>
                    <a:pt x="151" y="442"/>
                  </a:cubicBezTo>
                  <a:cubicBezTo>
                    <a:pt x="206" y="502"/>
                    <a:pt x="276" y="528"/>
                    <a:pt x="345" y="528"/>
                  </a:cubicBezTo>
                  <a:cubicBezTo>
                    <a:pt x="476" y="528"/>
                    <a:pt x="603" y="431"/>
                    <a:pt x="612" y="276"/>
                  </a:cubicBezTo>
                  <a:cubicBezTo>
                    <a:pt x="618" y="129"/>
                    <a:pt x="503" y="7"/>
                    <a:pt x="362" y="1"/>
                  </a:cubicBezTo>
                  <a:cubicBezTo>
                    <a:pt x="357" y="0"/>
                    <a:pt x="352" y="0"/>
                    <a:pt x="34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3705;p50"/>
            <p:cNvSpPr/>
            <p:nvPr/>
          </p:nvSpPr>
          <p:spPr>
            <a:xfrm>
              <a:off x="2976545" y="2002499"/>
              <a:ext cx="20285" cy="17368"/>
            </a:xfrm>
            <a:custGeom>
              <a:avLst/>
              <a:gdLst/>
              <a:ahLst/>
              <a:cxnLst/>
              <a:rect l="l" t="t" r="r" b="b"/>
              <a:pathLst>
                <a:path w="619" h="530" extrusionOk="0">
                  <a:moveTo>
                    <a:pt x="347" y="1"/>
                  </a:moveTo>
                  <a:cubicBezTo>
                    <a:pt x="120" y="1"/>
                    <a:pt x="1" y="274"/>
                    <a:pt x="151" y="443"/>
                  </a:cubicBezTo>
                  <a:cubicBezTo>
                    <a:pt x="206" y="502"/>
                    <a:pt x="276" y="529"/>
                    <a:pt x="345" y="529"/>
                  </a:cubicBezTo>
                  <a:cubicBezTo>
                    <a:pt x="477" y="529"/>
                    <a:pt x="604" y="432"/>
                    <a:pt x="612" y="277"/>
                  </a:cubicBezTo>
                  <a:cubicBezTo>
                    <a:pt x="618" y="129"/>
                    <a:pt x="503" y="8"/>
                    <a:pt x="362" y="1"/>
                  </a:cubicBezTo>
                  <a:cubicBezTo>
                    <a:pt x="357" y="1"/>
                    <a:pt x="352" y="1"/>
                    <a:pt x="34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3706;p50"/>
            <p:cNvSpPr/>
            <p:nvPr/>
          </p:nvSpPr>
          <p:spPr>
            <a:xfrm>
              <a:off x="2934502" y="2019408"/>
              <a:ext cx="27723" cy="16516"/>
            </a:xfrm>
            <a:custGeom>
              <a:avLst/>
              <a:gdLst/>
              <a:ahLst/>
              <a:cxnLst/>
              <a:rect l="l" t="t" r="r" b="b"/>
              <a:pathLst>
                <a:path w="846" h="504" extrusionOk="0">
                  <a:moveTo>
                    <a:pt x="55" y="1"/>
                  </a:moveTo>
                  <a:cubicBezTo>
                    <a:pt x="39" y="1"/>
                    <a:pt x="23" y="10"/>
                    <a:pt x="20" y="29"/>
                  </a:cubicBezTo>
                  <a:cubicBezTo>
                    <a:pt x="0" y="145"/>
                    <a:pt x="26" y="260"/>
                    <a:pt x="103" y="343"/>
                  </a:cubicBezTo>
                  <a:cubicBezTo>
                    <a:pt x="180" y="439"/>
                    <a:pt x="288" y="490"/>
                    <a:pt x="404" y="503"/>
                  </a:cubicBezTo>
                  <a:cubicBezTo>
                    <a:pt x="411" y="503"/>
                    <a:pt x="419" y="504"/>
                    <a:pt x="427" y="504"/>
                  </a:cubicBezTo>
                  <a:cubicBezTo>
                    <a:pt x="540" y="504"/>
                    <a:pt x="646" y="459"/>
                    <a:pt x="724" y="381"/>
                  </a:cubicBezTo>
                  <a:cubicBezTo>
                    <a:pt x="807" y="298"/>
                    <a:pt x="845" y="183"/>
                    <a:pt x="832" y="68"/>
                  </a:cubicBezTo>
                  <a:cubicBezTo>
                    <a:pt x="832" y="55"/>
                    <a:pt x="826" y="42"/>
                    <a:pt x="807" y="36"/>
                  </a:cubicBezTo>
                  <a:cubicBezTo>
                    <a:pt x="803" y="35"/>
                    <a:pt x="800" y="34"/>
                    <a:pt x="797" y="34"/>
                  </a:cubicBezTo>
                  <a:cubicBezTo>
                    <a:pt x="781" y="34"/>
                    <a:pt x="767" y="46"/>
                    <a:pt x="762" y="61"/>
                  </a:cubicBezTo>
                  <a:cubicBezTo>
                    <a:pt x="736" y="145"/>
                    <a:pt x="692" y="215"/>
                    <a:pt x="628" y="266"/>
                  </a:cubicBezTo>
                  <a:cubicBezTo>
                    <a:pt x="570" y="312"/>
                    <a:pt x="507" y="338"/>
                    <a:pt x="435" y="338"/>
                  </a:cubicBezTo>
                  <a:cubicBezTo>
                    <a:pt x="427" y="338"/>
                    <a:pt x="418" y="337"/>
                    <a:pt x="410" y="337"/>
                  </a:cubicBezTo>
                  <a:cubicBezTo>
                    <a:pt x="333" y="337"/>
                    <a:pt x="256" y="305"/>
                    <a:pt x="199" y="253"/>
                  </a:cubicBezTo>
                  <a:cubicBezTo>
                    <a:pt x="141" y="189"/>
                    <a:pt x="103" y="113"/>
                    <a:pt x="90" y="29"/>
                  </a:cubicBezTo>
                  <a:cubicBezTo>
                    <a:pt x="87" y="10"/>
                    <a:pt x="71" y="1"/>
                    <a:pt x="5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3707;p50"/>
            <p:cNvSpPr/>
            <p:nvPr/>
          </p:nvSpPr>
          <p:spPr>
            <a:xfrm>
              <a:off x="2758104" y="2166543"/>
              <a:ext cx="64426" cy="59379"/>
            </a:xfrm>
            <a:custGeom>
              <a:avLst/>
              <a:gdLst/>
              <a:ahLst/>
              <a:cxnLst/>
              <a:rect l="l" t="t" r="r" b="b"/>
              <a:pathLst>
                <a:path w="1966" h="1812" extrusionOk="0">
                  <a:moveTo>
                    <a:pt x="750" y="0"/>
                  </a:moveTo>
                  <a:lnTo>
                    <a:pt x="1" y="122"/>
                  </a:lnTo>
                  <a:cubicBezTo>
                    <a:pt x="1" y="122"/>
                    <a:pt x="1166" y="1786"/>
                    <a:pt x="1966" y="1812"/>
                  </a:cubicBezTo>
                  <a:lnTo>
                    <a:pt x="1966" y="864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3708;p50"/>
            <p:cNvSpPr/>
            <p:nvPr/>
          </p:nvSpPr>
          <p:spPr>
            <a:xfrm>
              <a:off x="2779732" y="1702397"/>
              <a:ext cx="287164" cy="196128"/>
            </a:xfrm>
            <a:custGeom>
              <a:avLst/>
              <a:gdLst/>
              <a:ahLst/>
              <a:cxnLst/>
              <a:rect l="l" t="t" r="r" b="b"/>
              <a:pathLst>
                <a:path w="8763" h="5985" extrusionOk="0">
                  <a:moveTo>
                    <a:pt x="627" y="0"/>
                  </a:moveTo>
                  <a:cubicBezTo>
                    <a:pt x="249" y="0"/>
                    <a:pt x="0" y="466"/>
                    <a:pt x="282" y="788"/>
                  </a:cubicBezTo>
                  <a:lnTo>
                    <a:pt x="1920" y="2663"/>
                  </a:lnTo>
                  <a:cubicBezTo>
                    <a:pt x="2022" y="2785"/>
                    <a:pt x="2061" y="2938"/>
                    <a:pt x="2022" y="3092"/>
                  </a:cubicBezTo>
                  <a:lnTo>
                    <a:pt x="1299" y="5985"/>
                  </a:lnTo>
                  <a:lnTo>
                    <a:pt x="8762" y="5876"/>
                  </a:lnTo>
                  <a:lnTo>
                    <a:pt x="8032" y="2388"/>
                  </a:lnTo>
                  <a:cubicBezTo>
                    <a:pt x="8000" y="2215"/>
                    <a:pt x="7872" y="2074"/>
                    <a:pt x="7706" y="2029"/>
                  </a:cubicBezTo>
                  <a:lnTo>
                    <a:pt x="762" y="20"/>
                  </a:lnTo>
                  <a:cubicBezTo>
                    <a:pt x="716" y="6"/>
                    <a:pt x="671" y="0"/>
                    <a:pt x="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3709;p50"/>
            <p:cNvSpPr/>
            <p:nvPr/>
          </p:nvSpPr>
          <p:spPr>
            <a:xfrm>
              <a:off x="2811452" y="1894918"/>
              <a:ext cx="263602" cy="56069"/>
            </a:xfrm>
            <a:custGeom>
              <a:avLst/>
              <a:gdLst/>
              <a:ahLst/>
              <a:cxnLst/>
              <a:rect l="l" t="t" r="r" b="b"/>
              <a:pathLst>
                <a:path w="8044" h="1711" extrusionOk="0">
                  <a:moveTo>
                    <a:pt x="7794" y="1"/>
                  </a:moveTo>
                  <a:lnTo>
                    <a:pt x="331" y="110"/>
                  </a:lnTo>
                  <a:lnTo>
                    <a:pt x="75" y="1127"/>
                  </a:lnTo>
                  <a:cubicBezTo>
                    <a:pt x="0" y="1422"/>
                    <a:pt x="232" y="1710"/>
                    <a:pt x="536" y="1710"/>
                  </a:cubicBezTo>
                  <a:cubicBezTo>
                    <a:pt x="542" y="1710"/>
                    <a:pt x="549" y="1710"/>
                    <a:pt x="555" y="1710"/>
                  </a:cubicBezTo>
                  <a:cubicBezTo>
                    <a:pt x="2098" y="1639"/>
                    <a:pt x="6028" y="1467"/>
                    <a:pt x="7525" y="1467"/>
                  </a:cubicBezTo>
                  <a:cubicBezTo>
                    <a:pt x="7820" y="1467"/>
                    <a:pt x="8044" y="1191"/>
                    <a:pt x="7986" y="903"/>
                  </a:cubicBezTo>
                  <a:lnTo>
                    <a:pt x="77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710;p50"/>
            <p:cNvSpPr/>
            <p:nvPr/>
          </p:nvSpPr>
          <p:spPr>
            <a:xfrm>
              <a:off x="2899668" y="1879614"/>
              <a:ext cx="94836" cy="65474"/>
            </a:xfrm>
            <a:custGeom>
              <a:avLst/>
              <a:gdLst/>
              <a:ahLst/>
              <a:cxnLst/>
              <a:rect l="l" t="t" r="r" b="b"/>
              <a:pathLst>
                <a:path w="2894" h="1998" fill="none" extrusionOk="0">
                  <a:moveTo>
                    <a:pt x="628" y="1"/>
                  </a:moveTo>
                  <a:lnTo>
                    <a:pt x="2267" y="1"/>
                  </a:lnTo>
                  <a:cubicBezTo>
                    <a:pt x="2612" y="1"/>
                    <a:pt x="2894" y="282"/>
                    <a:pt x="2894" y="628"/>
                  </a:cubicBezTo>
                  <a:lnTo>
                    <a:pt x="2894" y="1364"/>
                  </a:lnTo>
                  <a:cubicBezTo>
                    <a:pt x="2894" y="1716"/>
                    <a:pt x="2612" y="1998"/>
                    <a:pt x="2267" y="1998"/>
                  </a:cubicBezTo>
                  <a:lnTo>
                    <a:pt x="628" y="1998"/>
                  </a:lnTo>
                  <a:cubicBezTo>
                    <a:pt x="283" y="1998"/>
                    <a:pt x="1" y="1716"/>
                    <a:pt x="1" y="1364"/>
                  </a:cubicBezTo>
                  <a:lnTo>
                    <a:pt x="1" y="628"/>
                  </a:lnTo>
                  <a:cubicBezTo>
                    <a:pt x="1" y="282"/>
                    <a:pt x="283" y="1"/>
                    <a:pt x="628" y="1"/>
                  </a:cubicBezTo>
                  <a:close/>
                </a:path>
              </a:pathLst>
            </a:custGeom>
            <a:noFill/>
            <a:ln w="10075" cap="flat" cmpd="sng">
              <a:solidFill>
                <a:schemeClr val="accent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3711;p50"/>
            <p:cNvSpPr/>
            <p:nvPr/>
          </p:nvSpPr>
          <p:spPr>
            <a:xfrm>
              <a:off x="2778454" y="1924705"/>
              <a:ext cx="350639" cy="54365"/>
            </a:xfrm>
            <a:custGeom>
              <a:avLst/>
              <a:gdLst/>
              <a:ahLst/>
              <a:cxnLst/>
              <a:rect l="l" t="t" r="r" b="b"/>
              <a:pathLst>
                <a:path w="10700" h="1659" extrusionOk="0">
                  <a:moveTo>
                    <a:pt x="10176" y="0"/>
                  </a:moveTo>
                  <a:cubicBezTo>
                    <a:pt x="10170" y="0"/>
                    <a:pt x="10164" y="1"/>
                    <a:pt x="10158" y="1"/>
                  </a:cubicBezTo>
                  <a:lnTo>
                    <a:pt x="513" y="468"/>
                  </a:lnTo>
                  <a:cubicBezTo>
                    <a:pt x="186" y="481"/>
                    <a:pt x="1" y="846"/>
                    <a:pt x="180" y="1121"/>
                  </a:cubicBezTo>
                  <a:lnTo>
                    <a:pt x="417" y="1473"/>
                  </a:lnTo>
                  <a:cubicBezTo>
                    <a:pt x="490" y="1589"/>
                    <a:pt x="617" y="1659"/>
                    <a:pt x="751" y="1659"/>
                  </a:cubicBezTo>
                  <a:cubicBezTo>
                    <a:pt x="757" y="1659"/>
                    <a:pt x="763" y="1659"/>
                    <a:pt x="769" y="1658"/>
                  </a:cubicBezTo>
                  <a:lnTo>
                    <a:pt x="9793" y="1575"/>
                  </a:lnTo>
                  <a:cubicBezTo>
                    <a:pt x="9947" y="1575"/>
                    <a:pt x="10081" y="1492"/>
                    <a:pt x="10158" y="1358"/>
                  </a:cubicBezTo>
                  <a:cubicBezTo>
                    <a:pt x="10260" y="1172"/>
                    <a:pt x="10408" y="884"/>
                    <a:pt x="10555" y="615"/>
                  </a:cubicBezTo>
                  <a:cubicBezTo>
                    <a:pt x="10699" y="332"/>
                    <a:pt x="10492" y="0"/>
                    <a:pt x="101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3712;p50"/>
            <p:cNvSpPr/>
            <p:nvPr/>
          </p:nvSpPr>
          <p:spPr>
            <a:xfrm>
              <a:off x="2751189" y="2052309"/>
              <a:ext cx="93788" cy="83990"/>
            </a:xfrm>
            <a:custGeom>
              <a:avLst/>
              <a:gdLst/>
              <a:ahLst/>
              <a:cxnLst/>
              <a:rect l="l" t="t" r="r" b="b"/>
              <a:pathLst>
                <a:path w="2862" h="2563" extrusionOk="0">
                  <a:moveTo>
                    <a:pt x="1430" y="1"/>
                  </a:moveTo>
                  <a:cubicBezTo>
                    <a:pt x="883" y="1"/>
                    <a:pt x="373" y="358"/>
                    <a:pt x="205" y="907"/>
                  </a:cubicBezTo>
                  <a:cubicBezTo>
                    <a:pt x="1" y="1585"/>
                    <a:pt x="385" y="2302"/>
                    <a:pt x="1063" y="2507"/>
                  </a:cubicBezTo>
                  <a:cubicBezTo>
                    <a:pt x="1187" y="2544"/>
                    <a:pt x="1311" y="2562"/>
                    <a:pt x="1434" y="2562"/>
                  </a:cubicBezTo>
                  <a:cubicBezTo>
                    <a:pt x="1984" y="2562"/>
                    <a:pt x="2489" y="2204"/>
                    <a:pt x="2657" y="1649"/>
                  </a:cubicBezTo>
                  <a:cubicBezTo>
                    <a:pt x="2861" y="971"/>
                    <a:pt x="2477" y="261"/>
                    <a:pt x="1799" y="56"/>
                  </a:cubicBezTo>
                  <a:cubicBezTo>
                    <a:pt x="1676" y="18"/>
                    <a:pt x="1552" y="1"/>
                    <a:pt x="14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3713;p50"/>
            <p:cNvSpPr/>
            <p:nvPr/>
          </p:nvSpPr>
          <p:spPr>
            <a:xfrm>
              <a:off x="2737754" y="1998764"/>
              <a:ext cx="83957" cy="83924"/>
            </a:xfrm>
            <a:custGeom>
              <a:avLst/>
              <a:gdLst/>
              <a:ahLst/>
              <a:cxnLst/>
              <a:rect l="l" t="t" r="r" b="b"/>
              <a:pathLst>
                <a:path w="2562" h="2561" extrusionOk="0">
                  <a:moveTo>
                    <a:pt x="1281" y="0"/>
                  </a:moveTo>
                  <a:cubicBezTo>
                    <a:pt x="571" y="0"/>
                    <a:pt x="1" y="570"/>
                    <a:pt x="1" y="1280"/>
                  </a:cubicBezTo>
                  <a:cubicBezTo>
                    <a:pt x="1" y="1984"/>
                    <a:pt x="571" y="2560"/>
                    <a:pt x="1281" y="2560"/>
                  </a:cubicBezTo>
                  <a:cubicBezTo>
                    <a:pt x="1985" y="2560"/>
                    <a:pt x="2561" y="1984"/>
                    <a:pt x="2561" y="1280"/>
                  </a:cubicBezTo>
                  <a:cubicBezTo>
                    <a:pt x="2561" y="570"/>
                    <a:pt x="1985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3714;p50"/>
            <p:cNvSpPr/>
            <p:nvPr/>
          </p:nvSpPr>
          <p:spPr>
            <a:xfrm>
              <a:off x="3049424" y="2052309"/>
              <a:ext cx="90445" cy="83990"/>
            </a:xfrm>
            <a:custGeom>
              <a:avLst/>
              <a:gdLst/>
              <a:ahLst/>
              <a:cxnLst/>
              <a:rect l="l" t="t" r="r" b="b"/>
              <a:pathLst>
                <a:path w="2760" h="2563" extrusionOk="0">
                  <a:moveTo>
                    <a:pt x="1382" y="0"/>
                  </a:moveTo>
                  <a:cubicBezTo>
                    <a:pt x="1313" y="0"/>
                    <a:pt x="1243" y="6"/>
                    <a:pt x="1172" y="17"/>
                  </a:cubicBezTo>
                  <a:cubicBezTo>
                    <a:pt x="474" y="139"/>
                    <a:pt x="1" y="798"/>
                    <a:pt x="122" y="1496"/>
                  </a:cubicBezTo>
                  <a:cubicBezTo>
                    <a:pt x="226" y="2122"/>
                    <a:pt x="768" y="2563"/>
                    <a:pt x="1383" y="2563"/>
                  </a:cubicBezTo>
                  <a:cubicBezTo>
                    <a:pt x="1453" y="2563"/>
                    <a:pt x="1523" y="2557"/>
                    <a:pt x="1595" y="2546"/>
                  </a:cubicBezTo>
                  <a:cubicBezTo>
                    <a:pt x="2292" y="2430"/>
                    <a:pt x="2759" y="1765"/>
                    <a:pt x="2644" y="1073"/>
                  </a:cubicBezTo>
                  <a:cubicBezTo>
                    <a:pt x="2541" y="446"/>
                    <a:pt x="1997" y="0"/>
                    <a:pt x="1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3715;p50"/>
            <p:cNvSpPr/>
            <p:nvPr/>
          </p:nvSpPr>
          <p:spPr>
            <a:xfrm>
              <a:off x="3071248" y="1998764"/>
              <a:ext cx="83924" cy="83924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1" y="0"/>
                  </a:moveTo>
                  <a:cubicBezTo>
                    <a:pt x="577" y="0"/>
                    <a:pt x="0" y="570"/>
                    <a:pt x="0" y="1280"/>
                  </a:cubicBezTo>
                  <a:cubicBezTo>
                    <a:pt x="0" y="1984"/>
                    <a:pt x="577" y="2560"/>
                    <a:pt x="1281" y="2560"/>
                  </a:cubicBezTo>
                  <a:cubicBezTo>
                    <a:pt x="1991" y="2560"/>
                    <a:pt x="2561" y="1984"/>
                    <a:pt x="2561" y="1280"/>
                  </a:cubicBezTo>
                  <a:cubicBezTo>
                    <a:pt x="2561" y="570"/>
                    <a:pt x="1991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3716;p50"/>
            <p:cNvSpPr/>
            <p:nvPr/>
          </p:nvSpPr>
          <p:spPr>
            <a:xfrm>
              <a:off x="2836750" y="2200296"/>
              <a:ext cx="232012" cy="63574"/>
            </a:xfrm>
            <a:custGeom>
              <a:avLst/>
              <a:gdLst/>
              <a:ahLst/>
              <a:cxnLst/>
              <a:rect l="l" t="t" r="r" b="b"/>
              <a:pathLst>
                <a:path w="7080" h="1940" extrusionOk="0">
                  <a:moveTo>
                    <a:pt x="6811" y="1"/>
                  </a:moveTo>
                  <a:cubicBezTo>
                    <a:pt x="5829" y="371"/>
                    <a:pt x="4642" y="486"/>
                    <a:pt x="3545" y="486"/>
                  </a:cubicBezTo>
                  <a:cubicBezTo>
                    <a:pt x="1737" y="486"/>
                    <a:pt x="174" y="174"/>
                    <a:pt x="174" y="174"/>
                  </a:cubicBezTo>
                  <a:lnTo>
                    <a:pt x="1" y="1242"/>
                  </a:lnTo>
                  <a:cubicBezTo>
                    <a:pt x="1298" y="1765"/>
                    <a:pt x="2507" y="1940"/>
                    <a:pt x="3547" y="1940"/>
                  </a:cubicBezTo>
                  <a:cubicBezTo>
                    <a:pt x="5667" y="1940"/>
                    <a:pt x="7080" y="1210"/>
                    <a:pt x="7080" y="1210"/>
                  </a:cubicBezTo>
                  <a:lnTo>
                    <a:pt x="6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3717;p50"/>
            <p:cNvSpPr/>
            <p:nvPr/>
          </p:nvSpPr>
          <p:spPr>
            <a:xfrm>
              <a:off x="2840945" y="2206751"/>
              <a:ext cx="220542" cy="20448"/>
            </a:xfrm>
            <a:custGeom>
              <a:avLst/>
              <a:gdLst/>
              <a:ahLst/>
              <a:cxnLst/>
              <a:rect l="l" t="t" r="r" b="b"/>
              <a:pathLst>
                <a:path w="6730" h="624" extrusionOk="0">
                  <a:moveTo>
                    <a:pt x="6669" y="1"/>
                  </a:moveTo>
                  <a:cubicBezTo>
                    <a:pt x="6666" y="1"/>
                    <a:pt x="6661" y="1"/>
                    <a:pt x="6657" y="2"/>
                  </a:cubicBezTo>
                  <a:cubicBezTo>
                    <a:pt x="6555" y="34"/>
                    <a:pt x="6459" y="66"/>
                    <a:pt x="6356" y="98"/>
                  </a:cubicBezTo>
                  <a:cubicBezTo>
                    <a:pt x="6337" y="105"/>
                    <a:pt x="6324" y="130"/>
                    <a:pt x="6331" y="149"/>
                  </a:cubicBezTo>
                  <a:cubicBezTo>
                    <a:pt x="6331" y="169"/>
                    <a:pt x="6350" y="175"/>
                    <a:pt x="6369" y="175"/>
                  </a:cubicBezTo>
                  <a:lnTo>
                    <a:pt x="6363" y="181"/>
                  </a:lnTo>
                  <a:cubicBezTo>
                    <a:pt x="6369" y="181"/>
                    <a:pt x="6376" y="175"/>
                    <a:pt x="6376" y="175"/>
                  </a:cubicBezTo>
                  <a:cubicBezTo>
                    <a:pt x="6478" y="143"/>
                    <a:pt x="6580" y="111"/>
                    <a:pt x="6683" y="79"/>
                  </a:cubicBezTo>
                  <a:cubicBezTo>
                    <a:pt x="6730" y="61"/>
                    <a:pt x="6712" y="1"/>
                    <a:pt x="6669" y="1"/>
                  </a:cubicBezTo>
                  <a:close/>
                  <a:moveTo>
                    <a:pt x="48" y="116"/>
                  </a:moveTo>
                  <a:cubicBezTo>
                    <a:pt x="31" y="116"/>
                    <a:pt x="13" y="127"/>
                    <a:pt x="7" y="143"/>
                  </a:cubicBezTo>
                  <a:cubicBezTo>
                    <a:pt x="1" y="169"/>
                    <a:pt x="14" y="188"/>
                    <a:pt x="33" y="194"/>
                  </a:cubicBezTo>
                  <a:cubicBezTo>
                    <a:pt x="39" y="194"/>
                    <a:pt x="148" y="233"/>
                    <a:pt x="347" y="284"/>
                  </a:cubicBezTo>
                  <a:lnTo>
                    <a:pt x="353" y="284"/>
                  </a:lnTo>
                  <a:cubicBezTo>
                    <a:pt x="355" y="284"/>
                    <a:pt x="357" y="284"/>
                    <a:pt x="360" y="284"/>
                  </a:cubicBezTo>
                  <a:cubicBezTo>
                    <a:pt x="411" y="284"/>
                    <a:pt x="415" y="213"/>
                    <a:pt x="366" y="207"/>
                  </a:cubicBezTo>
                  <a:cubicBezTo>
                    <a:pt x="167" y="156"/>
                    <a:pt x="58" y="117"/>
                    <a:pt x="58" y="117"/>
                  </a:cubicBezTo>
                  <a:cubicBezTo>
                    <a:pt x="55" y="116"/>
                    <a:pt x="51" y="116"/>
                    <a:pt x="48" y="116"/>
                  </a:cubicBezTo>
                  <a:close/>
                  <a:moveTo>
                    <a:pt x="6060" y="180"/>
                  </a:moveTo>
                  <a:cubicBezTo>
                    <a:pt x="6056" y="180"/>
                    <a:pt x="6053" y="181"/>
                    <a:pt x="6049" y="181"/>
                  </a:cubicBezTo>
                  <a:cubicBezTo>
                    <a:pt x="5947" y="213"/>
                    <a:pt x="5838" y="239"/>
                    <a:pt x="5736" y="258"/>
                  </a:cubicBezTo>
                  <a:cubicBezTo>
                    <a:pt x="5686" y="264"/>
                    <a:pt x="5696" y="342"/>
                    <a:pt x="5743" y="342"/>
                  </a:cubicBezTo>
                  <a:cubicBezTo>
                    <a:pt x="5745" y="342"/>
                    <a:pt x="5747" y="342"/>
                    <a:pt x="5748" y="341"/>
                  </a:cubicBezTo>
                  <a:lnTo>
                    <a:pt x="5755" y="341"/>
                  </a:lnTo>
                  <a:cubicBezTo>
                    <a:pt x="5857" y="316"/>
                    <a:pt x="5966" y="290"/>
                    <a:pt x="6068" y="265"/>
                  </a:cubicBezTo>
                  <a:cubicBezTo>
                    <a:pt x="6116" y="253"/>
                    <a:pt x="6103" y="180"/>
                    <a:pt x="6060" y="180"/>
                  </a:cubicBezTo>
                  <a:close/>
                  <a:moveTo>
                    <a:pt x="662" y="276"/>
                  </a:moveTo>
                  <a:cubicBezTo>
                    <a:pt x="619" y="276"/>
                    <a:pt x="607" y="348"/>
                    <a:pt x="660" y="354"/>
                  </a:cubicBezTo>
                  <a:cubicBezTo>
                    <a:pt x="756" y="380"/>
                    <a:pt x="859" y="399"/>
                    <a:pt x="974" y="418"/>
                  </a:cubicBezTo>
                  <a:lnTo>
                    <a:pt x="980" y="418"/>
                  </a:lnTo>
                  <a:cubicBezTo>
                    <a:pt x="999" y="418"/>
                    <a:pt x="1019" y="405"/>
                    <a:pt x="1019" y="386"/>
                  </a:cubicBezTo>
                  <a:cubicBezTo>
                    <a:pt x="1025" y="367"/>
                    <a:pt x="1012" y="341"/>
                    <a:pt x="987" y="341"/>
                  </a:cubicBezTo>
                  <a:cubicBezTo>
                    <a:pt x="878" y="316"/>
                    <a:pt x="769" y="297"/>
                    <a:pt x="673" y="277"/>
                  </a:cubicBezTo>
                  <a:cubicBezTo>
                    <a:pt x="669" y="277"/>
                    <a:pt x="666" y="276"/>
                    <a:pt x="662" y="276"/>
                  </a:cubicBezTo>
                  <a:close/>
                  <a:moveTo>
                    <a:pt x="5439" y="327"/>
                  </a:moveTo>
                  <a:cubicBezTo>
                    <a:pt x="5436" y="327"/>
                    <a:pt x="5432" y="328"/>
                    <a:pt x="5428" y="329"/>
                  </a:cubicBezTo>
                  <a:cubicBezTo>
                    <a:pt x="5320" y="348"/>
                    <a:pt x="5217" y="367"/>
                    <a:pt x="5115" y="386"/>
                  </a:cubicBezTo>
                  <a:cubicBezTo>
                    <a:pt x="5064" y="393"/>
                    <a:pt x="5070" y="469"/>
                    <a:pt x="5121" y="469"/>
                  </a:cubicBezTo>
                  <a:lnTo>
                    <a:pt x="5128" y="469"/>
                  </a:lnTo>
                  <a:cubicBezTo>
                    <a:pt x="5230" y="450"/>
                    <a:pt x="5339" y="431"/>
                    <a:pt x="5441" y="405"/>
                  </a:cubicBezTo>
                  <a:cubicBezTo>
                    <a:pt x="5495" y="400"/>
                    <a:pt x="5482" y="327"/>
                    <a:pt x="5439" y="327"/>
                  </a:cubicBezTo>
                  <a:close/>
                  <a:moveTo>
                    <a:pt x="1300" y="393"/>
                  </a:moveTo>
                  <a:cubicBezTo>
                    <a:pt x="1281" y="393"/>
                    <a:pt x="1255" y="405"/>
                    <a:pt x="1255" y="431"/>
                  </a:cubicBezTo>
                  <a:cubicBezTo>
                    <a:pt x="1249" y="450"/>
                    <a:pt x="1268" y="469"/>
                    <a:pt x="1287" y="476"/>
                  </a:cubicBezTo>
                  <a:cubicBezTo>
                    <a:pt x="1390" y="489"/>
                    <a:pt x="1499" y="508"/>
                    <a:pt x="1607" y="521"/>
                  </a:cubicBezTo>
                  <a:lnTo>
                    <a:pt x="1614" y="521"/>
                  </a:lnTo>
                  <a:cubicBezTo>
                    <a:pt x="1633" y="521"/>
                    <a:pt x="1646" y="508"/>
                    <a:pt x="1652" y="482"/>
                  </a:cubicBezTo>
                  <a:cubicBezTo>
                    <a:pt x="1652" y="463"/>
                    <a:pt x="1639" y="444"/>
                    <a:pt x="1614" y="437"/>
                  </a:cubicBezTo>
                  <a:cubicBezTo>
                    <a:pt x="1505" y="425"/>
                    <a:pt x="1403" y="412"/>
                    <a:pt x="1300" y="393"/>
                  </a:cubicBezTo>
                  <a:close/>
                  <a:moveTo>
                    <a:pt x="4807" y="437"/>
                  </a:moveTo>
                  <a:cubicBezTo>
                    <a:pt x="4805" y="437"/>
                    <a:pt x="4803" y="437"/>
                    <a:pt x="4801" y="437"/>
                  </a:cubicBezTo>
                  <a:cubicBezTo>
                    <a:pt x="4692" y="450"/>
                    <a:pt x="4590" y="463"/>
                    <a:pt x="4481" y="476"/>
                  </a:cubicBezTo>
                  <a:cubicBezTo>
                    <a:pt x="4432" y="476"/>
                    <a:pt x="4436" y="553"/>
                    <a:pt x="4482" y="553"/>
                  </a:cubicBezTo>
                  <a:cubicBezTo>
                    <a:pt x="4484" y="553"/>
                    <a:pt x="4486" y="553"/>
                    <a:pt x="4488" y="553"/>
                  </a:cubicBezTo>
                  <a:lnTo>
                    <a:pt x="4494" y="553"/>
                  </a:lnTo>
                  <a:cubicBezTo>
                    <a:pt x="4596" y="546"/>
                    <a:pt x="4705" y="533"/>
                    <a:pt x="4814" y="514"/>
                  </a:cubicBezTo>
                  <a:cubicBezTo>
                    <a:pt x="4863" y="508"/>
                    <a:pt x="4853" y="437"/>
                    <a:pt x="4807" y="437"/>
                  </a:cubicBezTo>
                  <a:close/>
                  <a:moveTo>
                    <a:pt x="1934" y="476"/>
                  </a:moveTo>
                  <a:cubicBezTo>
                    <a:pt x="1915" y="476"/>
                    <a:pt x="1895" y="489"/>
                    <a:pt x="1889" y="514"/>
                  </a:cubicBezTo>
                  <a:cubicBezTo>
                    <a:pt x="1889" y="533"/>
                    <a:pt x="1902" y="553"/>
                    <a:pt x="1927" y="559"/>
                  </a:cubicBezTo>
                  <a:cubicBezTo>
                    <a:pt x="2030" y="565"/>
                    <a:pt x="2139" y="578"/>
                    <a:pt x="2247" y="585"/>
                  </a:cubicBezTo>
                  <a:cubicBezTo>
                    <a:pt x="2250" y="586"/>
                    <a:pt x="2253" y="586"/>
                    <a:pt x="2255" y="586"/>
                  </a:cubicBezTo>
                  <a:cubicBezTo>
                    <a:pt x="2272" y="586"/>
                    <a:pt x="2287" y="569"/>
                    <a:pt x="2292" y="553"/>
                  </a:cubicBezTo>
                  <a:cubicBezTo>
                    <a:pt x="2292" y="527"/>
                    <a:pt x="2279" y="508"/>
                    <a:pt x="2254" y="508"/>
                  </a:cubicBezTo>
                  <a:cubicBezTo>
                    <a:pt x="2145" y="495"/>
                    <a:pt x="2036" y="489"/>
                    <a:pt x="1934" y="476"/>
                  </a:cubicBezTo>
                  <a:close/>
                  <a:moveTo>
                    <a:pt x="4175" y="507"/>
                  </a:moveTo>
                  <a:cubicBezTo>
                    <a:pt x="4173" y="507"/>
                    <a:pt x="4170" y="507"/>
                    <a:pt x="4168" y="508"/>
                  </a:cubicBezTo>
                  <a:cubicBezTo>
                    <a:pt x="4059" y="514"/>
                    <a:pt x="3950" y="521"/>
                    <a:pt x="3847" y="527"/>
                  </a:cubicBezTo>
                  <a:cubicBezTo>
                    <a:pt x="3822" y="527"/>
                    <a:pt x="3803" y="546"/>
                    <a:pt x="3809" y="565"/>
                  </a:cubicBezTo>
                  <a:cubicBezTo>
                    <a:pt x="3809" y="591"/>
                    <a:pt x="3828" y="604"/>
                    <a:pt x="3847" y="604"/>
                  </a:cubicBezTo>
                  <a:lnTo>
                    <a:pt x="3854" y="604"/>
                  </a:lnTo>
                  <a:cubicBezTo>
                    <a:pt x="3956" y="597"/>
                    <a:pt x="4065" y="591"/>
                    <a:pt x="4174" y="585"/>
                  </a:cubicBezTo>
                  <a:cubicBezTo>
                    <a:pt x="4193" y="585"/>
                    <a:pt x="4212" y="565"/>
                    <a:pt x="4206" y="540"/>
                  </a:cubicBezTo>
                  <a:cubicBezTo>
                    <a:pt x="4206" y="523"/>
                    <a:pt x="4192" y="507"/>
                    <a:pt x="4175" y="507"/>
                  </a:cubicBezTo>
                  <a:close/>
                  <a:moveTo>
                    <a:pt x="2574" y="527"/>
                  </a:moveTo>
                  <a:cubicBezTo>
                    <a:pt x="2548" y="527"/>
                    <a:pt x="2529" y="540"/>
                    <a:pt x="2529" y="565"/>
                  </a:cubicBezTo>
                  <a:cubicBezTo>
                    <a:pt x="2529" y="585"/>
                    <a:pt x="2542" y="604"/>
                    <a:pt x="2567" y="604"/>
                  </a:cubicBezTo>
                  <a:cubicBezTo>
                    <a:pt x="2670" y="610"/>
                    <a:pt x="2779" y="623"/>
                    <a:pt x="2887" y="623"/>
                  </a:cubicBezTo>
                  <a:lnTo>
                    <a:pt x="2894" y="623"/>
                  </a:lnTo>
                  <a:cubicBezTo>
                    <a:pt x="2945" y="623"/>
                    <a:pt x="2945" y="540"/>
                    <a:pt x="2894" y="540"/>
                  </a:cubicBezTo>
                  <a:cubicBezTo>
                    <a:pt x="2779" y="540"/>
                    <a:pt x="2676" y="533"/>
                    <a:pt x="2574" y="527"/>
                  </a:cubicBezTo>
                  <a:close/>
                  <a:moveTo>
                    <a:pt x="3527" y="540"/>
                  </a:moveTo>
                  <a:cubicBezTo>
                    <a:pt x="3419" y="546"/>
                    <a:pt x="3310" y="546"/>
                    <a:pt x="3207" y="546"/>
                  </a:cubicBezTo>
                  <a:cubicBezTo>
                    <a:pt x="3156" y="546"/>
                    <a:pt x="3156" y="623"/>
                    <a:pt x="3207" y="623"/>
                  </a:cubicBezTo>
                  <a:lnTo>
                    <a:pt x="3527" y="623"/>
                  </a:lnTo>
                  <a:cubicBezTo>
                    <a:pt x="3547" y="617"/>
                    <a:pt x="3566" y="597"/>
                    <a:pt x="3566" y="578"/>
                  </a:cubicBezTo>
                  <a:cubicBezTo>
                    <a:pt x="3566" y="559"/>
                    <a:pt x="3547" y="540"/>
                    <a:pt x="3527" y="5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3718;p50"/>
            <p:cNvSpPr/>
            <p:nvPr/>
          </p:nvSpPr>
          <p:spPr>
            <a:xfrm>
              <a:off x="2838848" y="2236407"/>
              <a:ext cx="219035" cy="22021"/>
            </a:xfrm>
            <a:custGeom>
              <a:avLst/>
              <a:gdLst/>
              <a:ahLst/>
              <a:cxnLst/>
              <a:rect l="l" t="t" r="r" b="b"/>
              <a:pathLst>
                <a:path w="6684" h="672" extrusionOk="0">
                  <a:moveTo>
                    <a:pt x="41" y="1"/>
                  </a:moveTo>
                  <a:cubicBezTo>
                    <a:pt x="26" y="1"/>
                    <a:pt x="12" y="11"/>
                    <a:pt x="7" y="25"/>
                  </a:cubicBezTo>
                  <a:cubicBezTo>
                    <a:pt x="1" y="44"/>
                    <a:pt x="7" y="70"/>
                    <a:pt x="26" y="76"/>
                  </a:cubicBezTo>
                  <a:cubicBezTo>
                    <a:pt x="33" y="76"/>
                    <a:pt x="135" y="121"/>
                    <a:pt x="334" y="192"/>
                  </a:cubicBezTo>
                  <a:lnTo>
                    <a:pt x="347" y="192"/>
                  </a:lnTo>
                  <a:cubicBezTo>
                    <a:pt x="349" y="192"/>
                    <a:pt x="351" y="192"/>
                    <a:pt x="352" y="192"/>
                  </a:cubicBezTo>
                  <a:cubicBezTo>
                    <a:pt x="399" y="192"/>
                    <a:pt x="408" y="121"/>
                    <a:pt x="359" y="115"/>
                  </a:cubicBezTo>
                  <a:cubicBezTo>
                    <a:pt x="167" y="51"/>
                    <a:pt x="58" y="6"/>
                    <a:pt x="58" y="6"/>
                  </a:cubicBezTo>
                  <a:cubicBezTo>
                    <a:pt x="53" y="3"/>
                    <a:pt x="47" y="1"/>
                    <a:pt x="41" y="1"/>
                  </a:cubicBezTo>
                  <a:close/>
                  <a:moveTo>
                    <a:pt x="6634" y="41"/>
                  </a:moveTo>
                  <a:cubicBezTo>
                    <a:pt x="6629" y="41"/>
                    <a:pt x="6624" y="42"/>
                    <a:pt x="6619" y="44"/>
                  </a:cubicBezTo>
                  <a:cubicBezTo>
                    <a:pt x="6516" y="76"/>
                    <a:pt x="6414" y="115"/>
                    <a:pt x="6318" y="147"/>
                  </a:cubicBezTo>
                  <a:cubicBezTo>
                    <a:pt x="6292" y="153"/>
                    <a:pt x="6286" y="172"/>
                    <a:pt x="6292" y="198"/>
                  </a:cubicBezTo>
                  <a:cubicBezTo>
                    <a:pt x="6292" y="211"/>
                    <a:pt x="6312" y="224"/>
                    <a:pt x="6331" y="224"/>
                  </a:cubicBezTo>
                  <a:lnTo>
                    <a:pt x="6337" y="224"/>
                  </a:lnTo>
                  <a:cubicBezTo>
                    <a:pt x="6440" y="185"/>
                    <a:pt x="6542" y="153"/>
                    <a:pt x="6644" y="115"/>
                  </a:cubicBezTo>
                  <a:cubicBezTo>
                    <a:pt x="6684" y="98"/>
                    <a:pt x="6669" y="41"/>
                    <a:pt x="6634" y="41"/>
                  </a:cubicBezTo>
                  <a:close/>
                  <a:moveTo>
                    <a:pt x="649" y="209"/>
                  </a:moveTo>
                  <a:cubicBezTo>
                    <a:pt x="633" y="209"/>
                    <a:pt x="615" y="221"/>
                    <a:pt x="615" y="237"/>
                  </a:cubicBezTo>
                  <a:cubicBezTo>
                    <a:pt x="609" y="256"/>
                    <a:pt x="615" y="281"/>
                    <a:pt x="641" y="288"/>
                  </a:cubicBezTo>
                  <a:cubicBezTo>
                    <a:pt x="737" y="313"/>
                    <a:pt x="846" y="345"/>
                    <a:pt x="948" y="371"/>
                  </a:cubicBezTo>
                  <a:lnTo>
                    <a:pt x="961" y="371"/>
                  </a:lnTo>
                  <a:cubicBezTo>
                    <a:pt x="963" y="371"/>
                    <a:pt x="965" y="371"/>
                    <a:pt x="967" y="371"/>
                  </a:cubicBezTo>
                  <a:cubicBezTo>
                    <a:pt x="1013" y="371"/>
                    <a:pt x="1023" y="300"/>
                    <a:pt x="967" y="294"/>
                  </a:cubicBezTo>
                  <a:cubicBezTo>
                    <a:pt x="865" y="269"/>
                    <a:pt x="763" y="237"/>
                    <a:pt x="660" y="211"/>
                  </a:cubicBezTo>
                  <a:cubicBezTo>
                    <a:pt x="657" y="210"/>
                    <a:pt x="653" y="209"/>
                    <a:pt x="649" y="209"/>
                  </a:cubicBezTo>
                  <a:close/>
                  <a:moveTo>
                    <a:pt x="6021" y="241"/>
                  </a:moveTo>
                  <a:cubicBezTo>
                    <a:pt x="6018" y="241"/>
                    <a:pt x="6014" y="242"/>
                    <a:pt x="6011" y="243"/>
                  </a:cubicBezTo>
                  <a:cubicBezTo>
                    <a:pt x="5908" y="269"/>
                    <a:pt x="5806" y="294"/>
                    <a:pt x="5704" y="320"/>
                  </a:cubicBezTo>
                  <a:cubicBezTo>
                    <a:pt x="5654" y="326"/>
                    <a:pt x="5658" y="403"/>
                    <a:pt x="5704" y="403"/>
                  </a:cubicBezTo>
                  <a:cubicBezTo>
                    <a:pt x="5706" y="403"/>
                    <a:pt x="5708" y="403"/>
                    <a:pt x="5710" y="403"/>
                  </a:cubicBezTo>
                  <a:lnTo>
                    <a:pt x="5723" y="397"/>
                  </a:lnTo>
                  <a:cubicBezTo>
                    <a:pt x="5825" y="371"/>
                    <a:pt x="5934" y="345"/>
                    <a:pt x="6030" y="320"/>
                  </a:cubicBezTo>
                  <a:cubicBezTo>
                    <a:pt x="6056" y="313"/>
                    <a:pt x="6068" y="288"/>
                    <a:pt x="6062" y="269"/>
                  </a:cubicBezTo>
                  <a:cubicBezTo>
                    <a:pt x="6057" y="253"/>
                    <a:pt x="6038" y="241"/>
                    <a:pt x="6021" y="241"/>
                  </a:cubicBezTo>
                  <a:close/>
                  <a:moveTo>
                    <a:pt x="1271" y="363"/>
                  </a:moveTo>
                  <a:cubicBezTo>
                    <a:pt x="1227" y="363"/>
                    <a:pt x="1214" y="436"/>
                    <a:pt x="1262" y="448"/>
                  </a:cubicBezTo>
                  <a:cubicBezTo>
                    <a:pt x="1364" y="467"/>
                    <a:pt x="1467" y="486"/>
                    <a:pt x="1582" y="512"/>
                  </a:cubicBezTo>
                  <a:lnTo>
                    <a:pt x="1588" y="512"/>
                  </a:lnTo>
                  <a:lnTo>
                    <a:pt x="1588" y="505"/>
                  </a:lnTo>
                  <a:cubicBezTo>
                    <a:pt x="1590" y="506"/>
                    <a:pt x="1592" y="506"/>
                    <a:pt x="1594" y="506"/>
                  </a:cubicBezTo>
                  <a:cubicBezTo>
                    <a:pt x="1640" y="506"/>
                    <a:pt x="1644" y="435"/>
                    <a:pt x="1595" y="429"/>
                  </a:cubicBezTo>
                  <a:cubicBezTo>
                    <a:pt x="1486" y="409"/>
                    <a:pt x="1377" y="384"/>
                    <a:pt x="1281" y="365"/>
                  </a:cubicBezTo>
                  <a:cubicBezTo>
                    <a:pt x="1277" y="364"/>
                    <a:pt x="1274" y="363"/>
                    <a:pt x="1271" y="363"/>
                  </a:cubicBezTo>
                  <a:close/>
                  <a:moveTo>
                    <a:pt x="5406" y="388"/>
                  </a:moveTo>
                  <a:cubicBezTo>
                    <a:pt x="5403" y="388"/>
                    <a:pt x="5400" y="389"/>
                    <a:pt x="5396" y="390"/>
                  </a:cubicBezTo>
                  <a:cubicBezTo>
                    <a:pt x="5294" y="409"/>
                    <a:pt x="5185" y="435"/>
                    <a:pt x="5083" y="454"/>
                  </a:cubicBezTo>
                  <a:cubicBezTo>
                    <a:pt x="5057" y="454"/>
                    <a:pt x="5044" y="473"/>
                    <a:pt x="5051" y="499"/>
                  </a:cubicBezTo>
                  <a:cubicBezTo>
                    <a:pt x="5051" y="518"/>
                    <a:pt x="5070" y="531"/>
                    <a:pt x="5089" y="531"/>
                  </a:cubicBezTo>
                  <a:lnTo>
                    <a:pt x="5096" y="531"/>
                  </a:lnTo>
                  <a:cubicBezTo>
                    <a:pt x="5204" y="512"/>
                    <a:pt x="5307" y="493"/>
                    <a:pt x="5409" y="467"/>
                  </a:cubicBezTo>
                  <a:cubicBezTo>
                    <a:pt x="5428" y="461"/>
                    <a:pt x="5448" y="441"/>
                    <a:pt x="5441" y="422"/>
                  </a:cubicBezTo>
                  <a:cubicBezTo>
                    <a:pt x="5436" y="401"/>
                    <a:pt x="5422" y="388"/>
                    <a:pt x="5406" y="388"/>
                  </a:cubicBezTo>
                  <a:close/>
                  <a:moveTo>
                    <a:pt x="1897" y="478"/>
                  </a:moveTo>
                  <a:cubicBezTo>
                    <a:pt x="1849" y="478"/>
                    <a:pt x="1842" y="551"/>
                    <a:pt x="1895" y="557"/>
                  </a:cubicBezTo>
                  <a:cubicBezTo>
                    <a:pt x="1998" y="576"/>
                    <a:pt x="2107" y="589"/>
                    <a:pt x="2215" y="601"/>
                  </a:cubicBezTo>
                  <a:cubicBezTo>
                    <a:pt x="2273" y="601"/>
                    <a:pt x="2273" y="525"/>
                    <a:pt x="2222" y="518"/>
                  </a:cubicBezTo>
                  <a:cubicBezTo>
                    <a:pt x="2113" y="505"/>
                    <a:pt x="2011" y="493"/>
                    <a:pt x="1908" y="480"/>
                  </a:cubicBezTo>
                  <a:cubicBezTo>
                    <a:pt x="1904" y="479"/>
                    <a:pt x="1900" y="478"/>
                    <a:pt x="1897" y="478"/>
                  </a:cubicBezTo>
                  <a:close/>
                  <a:moveTo>
                    <a:pt x="4775" y="499"/>
                  </a:moveTo>
                  <a:cubicBezTo>
                    <a:pt x="4773" y="499"/>
                    <a:pt x="4771" y="499"/>
                    <a:pt x="4769" y="499"/>
                  </a:cubicBezTo>
                  <a:cubicBezTo>
                    <a:pt x="4667" y="518"/>
                    <a:pt x="4558" y="531"/>
                    <a:pt x="4456" y="544"/>
                  </a:cubicBezTo>
                  <a:cubicBezTo>
                    <a:pt x="4430" y="544"/>
                    <a:pt x="4417" y="563"/>
                    <a:pt x="4417" y="589"/>
                  </a:cubicBezTo>
                  <a:cubicBezTo>
                    <a:pt x="4424" y="608"/>
                    <a:pt x="4436" y="621"/>
                    <a:pt x="4462" y="621"/>
                  </a:cubicBezTo>
                  <a:cubicBezTo>
                    <a:pt x="4571" y="614"/>
                    <a:pt x="4680" y="595"/>
                    <a:pt x="4782" y="582"/>
                  </a:cubicBezTo>
                  <a:cubicBezTo>
                    <a:pt x="4831" y="576"/>
                    <a:pt x="4827" y="499"/>
                    <a:pt x="4775" y="499"/>
                  </a:cubicBezTo>
                  <a:close/>
                  <a:moveTo>
                    <a:pt x="2548" y="557"/>
                  </a:moveTo>
                  <a:cubicBezTo>
                    <a:pt x="2523" y="557"/>
                    <a:pt x="2503" y="569"/>
                    <a:pt x="2503" y="595"/>
                  </a:cubicBezTo>
                  <a:cubicBezTo>
                    <a:pt x="2503" y="614"/>
                    <a:pt x="2516" y="633"/>
                    <a:pt x="2542" y="633"/>
                  </a:cubicBezTo>
                  <a:cubicBezTo>
                    <a:pt x="2644" y="646"/>
                    <a:pt x="2753" y="653"/>
                    <a:pt x="2862" y="659"/>
                  </a:cubicBezTo>
                  <a:cubicBezTo>
                    <a:pt x="2881" y="659"/>
                    <a:pt x="2900" y="646"/>
                    <a:pt x="2907" y="621"/>
                  </a:cubicBezTo>
                  <a:cubicBezTo>
                    <a:pt x="2907" y="601"/>
                    <a:pt x="2887" y="582"/>
                    <a:pt x="2868" y="582"/>
                  </a:cubicBezTo>
                  <a:cubicBezTo>
                    <a:pt x="2753" y="576"/>
                    <a:pt x="2651" y="563"/>
                    <a:pt x="2548" y="557"/>
                  </a:cubicBezTo>
                  <a:close/>
                  <a:moveTo>
                    <a:pt x="3172" y="588"/>
                  </a:moveTo>
                  <a:cubicBezTo>
                    <a:pt x="3146" y="588"/>
                    <a:pt x="3131" y="610"/>
                    <a:pt x="3137" y="633"/>
                  </a:cubicBezTo>
                  <a:cubicBezTo>
                    <a:pt x="3137" y="653"/>
                    <a:pt x="3150" y="672"/>
                    <a:pt x="3175" y="672"/>
                  </a:cubicBezTo>
                  <a:lnTo>
                    <a:pt x="3502" y="672"/>
                  </a:lnTo>
                  <a:cubicBezTo>
                    <a:pt x="3521" y="665"/>
                    <a:pt x="3540" y="653"/>
                    <a:pt x="3540" y="627"/>
                  </a:cubicBezTo>
                  <a:cubicBezTo>
                    <a:pt x="3540" y="608"/>
                    <a:pt x="3521" y="589"/>
                    <a:pt x="3502" y="589"/>
                  </a:cubicBezTo>
                  <a:lnTo>
                    <a:pt x="3182" y="589"/>
                  </a:lnTo>
                  <a:cubicBezTo>
                    <a:pt x="3178" y="588"/>
                    <a:pt x="3175" y="588"/>
                    <a:pt x="3172" y="588"/>
                  </a:cubicBezTo>
                  <a:close/>
                  <a:moveTo>
                    <a:pt x="4136" y="569"/>
                  </a:moveTo>
                  <a:cubicBezTo>
                    <a:pt x="4027" y="576"/>
                    <a:pt x="3924" y="582"/>
                    <a:pt x="3815" y="589"/>
                  </a:cubicBezTo>
                  <a:cubicBezTo>
                    <a:pt x="3796" y="589"/>
                    <a:pt x="3777" y="608"/>
                    <a:pt x="3777" y="633"/>
                  </a:cubicBezTo>
                  <a:cubicBezTo>
                    <a:pt x="3777" y="653"/>
                    <a:pt x="3796" y="665"/>
                    <a:pt x="3822" y="672"/>
                  </a:cubicBezTo>
                  <a:cubicBezTo>
                    <a:pt x="3931" y="665"/>
                    <a:pt x="4033" y="659"/>
                    <a:pt x="4142" y="653"/>
                  </a:cubicBezTo>
                  <a:cubicBezTo>
                    <a:pt x="4168" y="646"/>
                    <a:pt x="4180" y="627"/>
                    <a:pt x="4180" y="608"/>
                  </a:cubicBezTo>
                  <a:cubicBezTo>
                    <a:pt x="4180" y="582"/>
                    <a:pt x="4161" y="569"/>
                    <a:pt x="4136" y="5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3719;p50"/>
            <p:cNvSpPr/>
            <p:nvPr/>
          </p:nvSpPr>
          <p:spPr>
            <a:xfrm>
              <a:off x="2954425" y="1798018"/>
              <a:ext cx="73241" cy="65704"/>
            </a:xfrm>
            <a:custGeom>
              <a:avLst/>
              <a:gdLst/>
              <a:ahLst/>
              <a:cxnLst/>
              <a:rect l="l" t="t" r="r" b="b"/>
              <a:pathLst>
                <a:path w="2235" h="2005" extrusionOk="0">
                  <a:moveTo>
                    <a:pt x="1242" y="1"/>
                  </a:moveTo>
                  <a:cubicBezTo>
                    <a:pt x="794" y="276"/>
                    <a:pt x="378" y="603"/>
                    <a:pt x="0" y="967"/>
                  </a:cubicBezTo>
                  <a:cubicBezTo>
                    <a:pt x="0" y="967"/>
                    <a:pt x="583" y="1607"/>
                    <a:pt x="1050" y="2004"/>
                  </a:cubicBezTo>
                  <a:cubicBezTo>
                    <a:pt x="1050" y="2004"/>
                    <a:pt x="1959" y="1671"/>
                    <a:pt x="2234" y="923"/>
                  </a:cubicBezTo>
                  <a:cubicBezTo>
                    <a:pt x="2234" y="923"/>
                    <a:pt x="1684" y="411"/>
                    <a:pt x="1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3720;p50"/>
            <p:cNvSpPr/>
            <p:nvPr/>
          </p:nvSpPr>
          <p:spPr>
            <a:xfrm>
              <a:off x="3003088" y="1804802"/>
              <a:ext cx="18056" cy="21956"/>
            </a:xfrm>
            <a:custGeom>
              <a:avLst/>
              <a:gdLst/>
              <a:ahLst/>
              <a:cxnLst/>
              <a:rect l="l" t="t" r="r" b="b"/>
              <a:pathLst>
                <a:path w="551" h="670" extrusionOk="0">
                  <a:moveTo>
                    <a:pt x="532" y="0"/>
                  </a:moveTo>
                  <a:cubicBezTo>
                    <a:pt x="527" y="0"/>
                    <a:pt x="522" y="2"/>
                    <a:pt x="519" y="5"/>
                  </a:cubicBezTo>
                  <a:cubicBezTo>
                    <a:pt x="423" y="101"/>
                    <a:pt x="333" y="204"/>
                    <a:pt x="250" y="312"/>
                  </a:cubicBezTo>
                  <a:cubicBezTo>
                    <a:pt x="160" y="415"/>
                    <a:pt x="77" y="524"/>
                    <a:pt x="7" y="639"/>
                  </a:cubicBezTo>
                  <a:cubicBezTo>
                    <a:pt x="0" y="645"/>
                    <a:pt x="0" y="658"/>
                    <a:pt x="7" y="664"/>
                  </a:cubicBezTo>
                  <a:cubicBezTo>
                    <a:pt x="10" y="668"/>
                    <a:pt x="15" y="669"/>
                    <a:pt x="20" y="669"/>
                  </a:cubicBezTo>
                  <a:cubicBezTo>
                    <a:pt x="24" y="669"/>
                    <a:pt x="29" y="668"/>
                    <a:pt x="32" y="664"/>
                  </a:cubicBezTo>
                  <a:cubicBezTo>
                    <a:pt x="135" y="568"/>
                    <a:pt x="224" y="466"/>
                    <a:pt x="308" y="357"/>
                  </a:cubicBezTo>
                  <a:cubicBezTo>
                    <a:pt x="384" y="255"/>
                    <a:pt x="474" y="146"/>
                    <a:pt x="544" y="31"/>
                  </a:cubicBezTo>
                  <a:cubicBezTo>
                    <a:pt x="551" y="24"/>
                    <a:pt x="551" y="12"/>
                    <a:pt x="544" y="5"/>
                  </a:cubicBezTo>
                  <a:cubicBezTo>
                    <a:pt x="541" y="2"/>
                    <a:pt x="536" y="0"/>
                    <a:pt x="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3721;p50"/>
            <p:cNvSpPr/>
            <p:nvPr/>
          </p:nvSpPr>
          <p:spPr>
            <a:xfrm>
              <a:off x="3000991" y="1801426"/>
              <a:ext cx="12387" cy="15893"/>
            </a:xfrm>
            <a:custGeom>
              <a:avLst/>
              <a:gdLst/>
              <a:ahLst/>
              <a:cxnLst/>
              <a:rect l="l" t="t" r="r" b="b"/>
              <a:pathLst>
                <a:path w="378" h="485" extrusionOk="0">
                  <a:moveTo>
                    <a:pt x="359" y="1"/>
                  </a:moveTo>
                  <a:cubicBezTo>
                    <a:pt x="354" y="1"/>
                    <a:pt x="349" y="3"/>
                    <a:pt x="346" y="6"/>
                  </a:cubicBezTo>
                  <a:cubicBezTo>
                    <a:pt x="282" y="76"/>
                    <a:pt x="218" y="147"/>
                    <a:pt x="160" y="217"/>
                  </a:cubicBezTo>
                  <a:cubicBezTo>
                    <a:pt x="96" y="294"/>
                    <a:pt x="45" y="371"/>
                    <a:pt x="7" y="460"/>
                  </a:cubicBezTo>
                  <a:cubicBezTo>
                    <a:pt x="0" y="467"/>
                    <a:pt x="0" y="473"/>
                    <a:pt x="0" y="479"/>
                  </a:cubicBezTo>
                  <a:cubicBezTo>
                    <a:pt x="7" y="483"/>
                    <a:pt x="12" y="484"/>
                    <a:pt x="16" y="484"/>
                  </a:cubicBezTo>
                  <a:cubicBezTo>
                    <a:pt x="21" y="484"/>
                    <a:pt x="26" y="483"/>
                    <a:pt x="32" y="479"/>
                  </a:cubicBezTo>
                  <a:cubicBezTo>
                    <a:pt x="103" y="422"/>
                    <a:pt x="160" y="345"/>
                    <a:pt x="218" y="268"/>
                  </a:cubicBezTo>
                  <a:cubicBezTo>
                    <a:pt x="276" y="191"/>
                    <a:pt x="327" y="115"/>
                    <a:pt x="372" y="31"/>
                  </a:cubicBezTo>
                  <a:cubicBezTo>
                    <a:pt x="378" y="25"/>
                    <a:pt x="378" y="12"/>
                    <a:pt x="372" y="6"/>
                  </a:cubicBezTo>
                  <a:cubicBezTo>
                    <a:pt x="368" y="3"/>
                    <a:pt x="364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3722;p50"/>
            <p:cNvSpPr/>
            <p:nvPr/>
          </p:nvSpPr>
          <p:spPr>
            <a:xfrm>
              <a:off x="2966157" y="1840881"/>
              <a:ext cx="18286" cy="21956"/>
            </a:xfrm>
            <a:custGeom>
              <a:avLst/>
              <a:gdLst/>
              <a:ahLst/>
              <a:cxnLst/>
              <a:rect l="l" t="t" r="r" b="b"/>
              <a:pathLst>
                <a:path w="558" h="670" extrusionOk="0">
                  <a:moveTo>
                    <a:pt x="539" y="0"/>
                  </a:moveTo>
                  <a:cubicBezTo>
                    <a:pt x="534" y="0"/>
                    <a:pt x="529" y="2"/>
                    <a:pt x="526" y="5"/>
                  </a:cubicBezTo>
                  <a:cubicBezTo>
                    <a:pt x="430" y="101"/>
                    <a:pt x="334" y="203"/>
                    <a:pt x="251" y="312"/>
                  </a:cubicBezTo>
                  <a:cubicBezTo>
                    <a:pt x="161" y="415"/>
                    <a:pt x="78" y="523"/>
                    <a:pt x="7" y="639"/>
                  </a:cubicBezTo>
                  <a:cubicBezTo>
                    <a:pt x="1" y="645"/>
                    <a:pt x="1" y="658"/>
                    <a:pt x="7" y="664"/>
                  </a:cubicBezTo>
                  <a:cubicBezTo>
                    <a:pt x="14" y="667"/>
                    <a:pt x="18" y="669"/>
                    <a:pt x="23" y="669"/>
                  </a:cubicBezTo>
                  <a:cubicBezTo>
                    <a:pt x="28" y="669"/>
                    <a:pt x="33" y="667"/>
                    <a:pt x="39" y="664"/>
                  </a:cubicBezTo>
                  <a:cubicBezTo>
                    <a:pt x="135" y="568"/>
                    <a:pt x="225" y="466"/>
                    <a:pt x="308" y="357"/>
                  </a:cubicBezTo>
                  <a:cubicBezTo>
                    <a:pt x="391" y="255"/>
                    <a:pt x="475" y="146"/>
                    <a:pt x="551" y="31"/>
                  </a:cubicBezTo>
                  <a:cubicBezTo>
                    <a:pt x="558" y="24"/>
                    <a:pt x="558" y="11"/>
                    <a:pt x="551" y="5"/>
                  </a:cubicBezTo>
                  <a:cubicBezTo>
                    <a:pt x="548" y="2"/>
                    <a:pt x="543" y="0"/>
                    <a:pt x="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3723;p50"/>
            <p:cNvSpPr/>
            <p:nvPr/>
          </p:nvSpPr>
          <p:spPr>
            <a:xfrm>
              <a:off x="2964060" y="1837506"/>
              <a:ext cx="12420" cy="15893"/>
            </a:xfrm>
            <a:custGeom>
              <a:avLst/>
              <a:gdLst/>
              <a:ahLst/>
              <a:cxnLst/>
              <a:rect l="l" t="t" r="r" b="b"/>
              <a:pathLst>
                <a:path w="379" h="485" extrusionOk="0">
                  <a:moveTo>
                    <a:pt x="359" y="1"/>
                  </a:moveTo>
                  <a:cubicBezTo>
                    <a:pt x="355" y="1"/>
                    <a:pt x="350" y="2"/>
                    <a:pt x="347" y="6"/>
                  </a:cubicBezTo>
                  <a:cubicBezTo>
                    <a:pt x="276" y="70"/>
                    <a:pt x="219" y="140"/>
                    <a:pt x="161" y="217"/>
                  </a:cubicBezTo>
                  <a:cubicBezTo>
                    <a:pt x="97" y="287"/>
                    <a:pt x="46" y="370"/>
                    <a:pt x="1" y="454"/>
                  </a:cubicBezTo>
                  <a:cubicBezTo>
                    <a:pt x="1" y="460"/>
                    <a:pt x="1" y="473"/>
                    <a:pt x="1" y="479"/>
                  </a:cubicBezTo>
                  <a:cubicBezTo>
                    <a:pt x="7" y="482"/>
                    <a:pt x="12" y="484"/>
                    <a:pt x="17" y="484"/>
                  </a:cubicBezTo>
                  <a:cubicBezTo>
                    <a:pt x="22" y="484"/>
                    <a:pt x="26" y="482"/>
                    <a:pt x="33" y="479"/>
                  </a:cubicBezTo>
                  <a:cubicBezTo>
                    <a:pt x="103" y="415"/>
                    <a:pt x="167" y="345"/>
                    <a:pt x="219" y="268"/>
                  </a:cubicBezTo>
                  <a:cubicBezTo>
                    <a:pt x="276" y="191"/>
                    <a:pt x="327" y="108"/>
                    <a:pt x="372" y="25"/>
                  </a:cubicBezTo>
                  <a:cubicBezTo>
                    <a:pt x="379" y="18"/>
                    <a:pt x="379" y="12"/>
                    <a:pt x="372" y="6"/>
                  </a:cubicBezTo>
                  <a:cubicBezTo>
                    <a:pt x="369" y="2"/>
                    <a:pt x="364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3724;p50"/>
            <p:cNvSpPr/>
            <p:nvPr/>
          </p:nvSpPr>
          <p:spPr>
            <a:xfrm>
              <a:off x="2999319" y="1839767"/>
              <a:ext cx="23922" cy="15762"/>
            </a:xfrm>
            <a:custGeom>
              <a:avLst/>
              <a:gdLst/>
              <a:ahLst/>
              <a:cxnLst/>
              <a:rect l="l" t="t" r="r" b="b"/>
              <a:pathLst>
                <a:path w="730" h="481" extrusionOk="0">
                  <a:moveTo>
                    <a:pt x="32" y="1"/>
                  </a:moveTo>
                  <a:cubicBezTo>
                    <a:pt x="19" y="1"/>
                    <a:pt x="13" y="1"/>
                    <a:pt x="7" y="7"/>
                  </a:cubicBezTo>
                  <a:cubicBezTo>
                    <a:pt x="0" y="13"/>
                    <a:pt x="0" y="26"/>
                    <a:pt x="7" y="33"/>
                  </a:cubicBezTo>
                  <a:cubicBezTo>
                    <a:pt x="109" y="122"/>
                    <a:pt x="224" y="205"/>
                    <a:pt x="339" y="276"/>
                  </a:cubicBezTo>
                  <a:cubicBezTo>
                    <a:pt x="461" y="346"/>
                    <a:pt x="576" y="417"/>
                    <a:pt x="698" y="481"/>
                  </a:cubicBezTo>
                  <a:cubicBezTo>
                    <a:pt x="704" y="481"/>
                    <a:pt x="717" y="481"/>
                    <a:pt x="723" y="474"/>
                  </a:cubicBezTo>
                  <a:cubicBezTo>
                    <a:pt x="730" y="468"/>
                    <a:pt x="730" y="455"/>
                    <a:pt x="723" y="449"/>
                  </a:cubicBezTo>
                  <a:cubicBezTo>
                    <a:pt x="615" y="365"/>
                    <a:pt x="499" y="289"/>
                    <a:pt x="391" y="205"/>
                  </a:cubicBezTo>
                  <a:cubicBezTo>
                    <a:pt x="275" y="129"/>
                    <a:pt x="154" y="58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3725;p50"/>
            <p:cNvSpPr/>
            <p:nvPr/>
          </p:nvSpPr>
          <p:spPr>
            <a:xfrm>
              <a:off x="3008659" y="1834655"/>
              <a:ext cx="23824" cy="14386"/>
            </a:xfrm>
            <a:custGeom>
              <a:avLst/>
              <a:gdLst/>
              <a:ahLst/>
              <a:cxnLst/>
              <a:rect l="l" t="t" r="r" b="b"/>
              <a:pathLst>
                <a:path w="727" h="439" extrusionOk="0">
                  <a:moveTo>
                    <a:pt x="30" y="0"/>
                  </a:moveTo>
                  <a:cubicBezTo>
                    <a:pt x="11" y="0"/>
                    <a:pt x="1" y="24"/>
                    <a:pt x="22" y="35"/>
                  </a:cubicBezTo>
                  <a:cubicBezTo>
                    <a:pt x="125" y="118"/>
                    <a:pt x="234" y="189"/>
                    <a:pt x="349" y="253"/>
                  </a:cubicBezTo>
                  <a:cubicBezTo>
                    <a:pt x="464" y="317"/>
                    <a:pt x="579" y="381"/>
                    <a:pt x="694" y="438"/>
                  </a:cubicBezTo>
                  <a:cubicBezTo>
                    <a:pt x="707" y="438"/>
                    <a:pt x="714" y="438"/>
                    <a:pt x="720" y="432"/>
                  </a:cubicBezTo>
                  <a:cubicBezTo>
                    <a:pt x="726" y="425"/>
                    <a:pt x="726" y="413"/>
                    <a:pt x="720" y="406"/>
                  </a:cubicBezTo>
                  <a:cubicBezTo>
                    <a:pt x="618" y="323"/>
                    <a:pt x="502" y="253"/>
                    <a:pt x="394" y="189"/>
                  </a:cubicBezTo>
                  <a:cubicBezTo>
                    <a:pt x="278" y="118"/>
                    <a:pt x="163" y="54"/>
                    <a:pt x="42" y="3"/>
                  </a:cubicBezTo>
                  <a:cubicBezTo>
                    <a:pt x="37" y="1"/>
                    <a:pt x="33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3726;p50"/>
            <p:cNvSpPr/>
            <p:nvPr/>
          </p:nvSpPr>
          <p:spPr>
            <a:xfrm>
              <a:off x="2901372" y="1764463"/>
              <a:ext cx="59183" cy="52268"/>
            </a:xfrm>
            <a:custGeom>
              <a:avLst/>
              <a:gdLst/>
              <a:ahLst/>
              <a:cxnLst/>
              <a:rect l="l" t="t" r="r" b="b"/>
              <a:pathLst>
                <a:path w="1806" h="1595" extrusionOk="0">
                  <a:moveTo>
                    <a:pt x="1101" y="1"/>
                  </a:moveTo>
                  <a:cubicBezTo>
                    <a:pt x="1101" y="1"/>
                    <a:pt x="320" y="148"/>
                    <a:pt x="0" y="718"/>
                  </a:cubicBezTo>
                  <a:cubicBezTo>
                    <a:pt x="0" y="718"/>
                    <a:pt x="371" y="1204"/>
                    <a:pt x="679" y="1595"/>
                  </a:cubicBezTo>
                  <a:cubicBezTo>
                    <a:pt x="1075" y="1428"/>
                    <a:pt x="1453" y="1223"/>
                    <a:pt x="1805" y="980"/>
                  </a:cubicBezTo>
                  <a:cubicBezTo>
                    <a:pt x="1805" y="980"/>
                    <a:pt x="1421" y="385"/>
                    <a:pt x="110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3727;p50"/>
            <p:cNvSpPr/>
            <p:nvPr/>
          </p:nvSpPr>
          <p:spPr>
            <a:xfrm>
              <a:off x="2903240" y="1792284"/>
              <a:ext cx="17466" cy="15435"/>
            </a:xfrm>
            <a:custGeom>
              <a:avLst/>
              <a:gdLst/>
              <a:ahLst/>
              <a:cxnLst/>
              <a:rect l="l" t="t" r="r" b="b"/>
              <a:pathLst>
                <a:path w="533" h="471" extrusionOk="0">
                  <a:moveTo>
                    <a:pt x="513" y="1"/>
                  </a:moveTo>
                  <a:cubicBezTo>
                    <a:pt x="511" y="1"/>
                    <a:pt x="508" y="1"/>
                    <a:pt x="506" y="3"/>
                  </a:cubicBezTo>
                  <a:cubicBezTo>
                    <a:pt x="417" y="67"/>
                    <a:pt x="327" y="138"/>
                    <a:pt x="244" y="208"/>
                  </a:cubicBezTo>
                  <a:cubicBezTo>
                    <a:pt x="167" y="285"/>
                    <a:pt x="84" y="362"/>
                    <a:pt x="7" y="445"/>
                  </a:cubicBezTo>
                  <a:cubicBezTo>
                    <a:pt x="1" y="451"/>
                    <a:pt x="1" y="458"/>
                    <a:pt x="7" y="464"/>
                  </a:cubicBezTo>
                  <a:cubicBezTo>
                    <a:pt x="7" y="470"/>
                    <a:pt x="20" y="470"/>
                    <a:pt x="26" y="470"/>
                  </a:cubicBezTo>
                  <a:cubicBezTo>
                    <a:pt x="116" y="400"/>
                    <a:pt x="206" y="330"/>
                    <a:pt x="289" y="259"/>
                  </a:cubicBezTo>
                  <a:cubicBezTo>
                    <a:pt x="372" y="189"/>
                    <a:pt x="455" y="112"/>
                    <a:pt x="532" y="29"/>
                  </a:cubicBezTo>
                  <a:cubicBezTo>
                    <a:pt x="532" y="22"/>
                    <a:pt x="532" y="16"/>
                    <a:pt x="532" y="10"/>
                  </a:cubicBezTo>
                  <a:cubicBezTo>
                    <a:pt x="527" y="5"/>
                    <a:pt x="520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3728;p50"/>
            <p:cNvSpPr/>
            <p:nvPr/>
          </p:nvSpPr>
          <p:spPr>
            <a:xfrm>
              <a:off x="2909007" y="1800214"/>
              <a:ext cx="12322" cy="11404"/>
            </a:xfrm>
            <a:custGeom>
              <a:avLst/>
              <a:gdLst/>
              <a:ahLst/>
              <a:cxnLst/>
              <a:rect l="l" t="t" r="r" b="b"/>
              <a:pathLst>
                <a:path w="376" h="348" extrusionOk="0">
                  <a:moveTo>
                    <a:pt x="360" y="0"/>
                  </a:moveTo>
                  <a:cubicBezTo>
                    <a:pt x="356" y="0"/>
                    <a:pt x="352" y="2"/>
                    <a:pt x="350" y="4"/>
                  </a:cubicBezTo>
                  <a:cubicBezTo>
                    <a:pt x="286" y="43"/>
                    <a:pt x="222" y="94"/>
                    <a:pt x="170" y="152"/>
                  </a:cubicBezTo>
                  <a:cubicBezTo>
                    <a:pt x="113" y="203"/>
                    <a:pt x="62" y="260"/>
                    <a:pt x="10" y="318"/>
                  </a:cubicBezTo>
                  <a:cubicBezTo>
                    <a:pt x="0" y="328"/>
                    <a:pt x="11" y="347"/>
                    <a:pt x="22" y="347"/>
                  </a:cubicBezTo>
                  <a:cubicBezTo>
                    <a:pt x="24" y="347"/>
                    <a:pt x="27" y="346"/>
                    <a:pt x="30" y="344"/>
                  </a:cubicBezTo>
                  <a:cubicBezTo>
                    <a:pt x="94" y="299"/>
                    <a:pt x="158" y="248"/>
                    <a:pt x="209" y="196"/>
                  </a:cubicBezTo>
                  <a:cubicBezTo>
                    <a:pt x="273" y="145"/>
                    <a:pt x="324" y="88"/>
                    <a:pt x="369" y="24"/>
                  </a:cubicBezTo>
                  <a:cubicBezTo>
                    <a:pt x="375" y="17"/>
                    <a:pt x="375" y="11"/>
                    <a:pt x="375" y="11"/>
                  </a:cubicBezTo>
                  <a:cubicBezTo>
                    <a:pt x="371" y="3"/>
                    <a:pt x="366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3729;p50"/>
            <p:cNvSpPr/>
            <p:nvPr/>
          </p:nvSpPr>
          <p:spPr>
            <a:xfrm>
              <a:off x="2937844" y="1768297"/>
              <a:ext cx="17663" cy="15467"/>
            </a:xfrm>
            <a:custGeom>
              <a:avLst/>
              <a:gdLst/>
              <a:ahLst/>
              <a:cxnLst/>
              <a:rect l="l" t="t" r="r" b="b"/>
              <a:pathLst>
                <a:path w="539" h="472" extrusionOk="0">
                  <a:moveTo>
                    <a:pt x="520" y="1"/>
                  </a:moveTo>
                  <a:cubicBezTo>
                    <a:pt x="516" y="1"/>
                    <a:pt x="513" y="2"/>
                    <a:pt x="513" y="6"/>
                  </a:cubicBezTo>
                  <a:cubicBezTo>
                    <a:pt x="417" y="63"/>
                    <a:pt x="327" y="134"/>
                    <a:pt x="250" y="210"/>
                  </a:cubicBezTo>
                  <a:cubicBezTo>
                    <a:pt x="167" y="287"/>
                    <a:pt x="90" y="364"/>
                    <a:pt x="7" y="447"/>
                  </a:cubicBezTo>
                  <a:cubicBezTo>
                    <a:pt x="1" y="447"/>
                    <a:pt x="1" y="460"/>
                    <a:pt x="7" y="466"/>
                  </a:cubicBezTo>
                  <a:cubicBezTo>
                    <a:pt x="10" y="470"/>
                    <a:pt x="14" y="471"/>
                    <a:pt x="17" y="471"/>
                  </a:cubicBezTo>
                  <a:cubicBezTo>
                    <a:pt x="20" y="471"/>
                    <a:pt x="23" y="470"/>
                    <a:pt x="26" y="466"/>
                  </a:cubicBezTo>
                  <a:cubicBezTo>
                    <a:pt x="122" y="402"/>
                    <a:pt x="206" y="332"/>
                    <a:pt x="289" y="255"/>
                  </a:cubicBezTo>
                  <a:cubicBezTo>
                    <a:pt x="378" y="185"/>
                    <a:pt x="455" y="108"/>
                    <a:pt x="532" y="25"/>
                  </a:cubicBezTo>
                  <a:cubicBezTo>
                    <a:pt x="538" y="18"/>
                    <a:pt x="538" y="12"/>
                    <a:pt x="532" y="6"/>
                  </a:cubicBezTo>
                  <a:cubicBezTo>
                    <a:pt x="529" y="2"/>
                    <a:pt x="524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3730;p50"/>
            <p:cNvSpPr/>
            <p:nvPr/>
          </p:nvSpPr>
          <p:spPr>
            <a:xfrm>
              <a:off x="2943742" y="1776096"/>
              <a:ext cx="12190" cy="11273"/>
            </a:xfrm>
            <a:custGeom>
              <a:avLst/>
              <a:gdLst/>
              <a:ahLst/>
              <a:cxnLst/>
              <a:rect l="l" t="t" r="r" b="b"/>
              <a:pathLst>
                <a:path w="372" h="344" extrusionOk="0">
                  <a:moveTo>
                    <a:pt x="356" y="0"/>
                  </a:moveTo>
                  <a:cubicBezTo>
                    <a:pt x="352" y="0"/>
                    <a:pt x="348" y="2"/>
                    <a:pt x="346" y="4"/>
                  </a:cubicBezTo>
                  <a:cubicBezTo>
                    <a:pt x="282" y="43"/>
                    <a:pt x="224" y="94"/>
                    <a:pt x="166" y="152"/>
                  </a:cubicBezTo>
                  <a:cubicBezTo>
                    <a:pt x="109" y="203"/>
                    <a:pt x="58" y="260"/>
                    <a:pt x="6" y="318"/>
                  </a:cubicBezTo>
                  <a:cubicBezTo>
                    <a:pt x="0" y="324"/>
                    <a:pt x="0" y="331"/>
                    <a:pt x="6" y="337"/>
                  </a:cubicBezTo>
                  <a:cubicBezTo>
                    <a:pt x="13" y="344"/>
                    <a:pt x="19" y="344"/>
                    <a:pt x="32" y="344"/>
                  </a:cubicBezTo>
                  <a:cubicBezTo>
                    <a:pt x="90" y="299"/>
                    <a:pt x="154" y="248"/>
                    <a:pt x="211" y="196"/>
                  </a:cubicBezTo>
                  <a:cubicBezTo>
                    <a:pt x="269" y="145"/>
                    <a:pt x="320" y="88"/>
                    <a:pt x="371" y="24"/>
                  </a:cubicBezTo>
                  <a:cubicBezTo>
                    <a:pt x="371" y="17"/>
                    <a:pt x="371" y="11"/>
                    <a:pt x="371" y="11"/>
                  </a:cubicBezTo>
                  <a:cubicBezTo>
                    <a:pt x="368" y="3"/>
                    <a:pt x="362" y="0"/>
                    <a:pt x="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3731;p50"/>
            <p:cNvSpPr/>
            <p:nvPr/>
          </p:nvSpPr>
          <p:spPr>
            <a:xfrm>
              <a:off x="2908286" y="1766560"/>
              <a:ext cx="17434" cy="15762"/>
            </a:xfrm>
            <a:custGeom>
              <a:avLst/>
              <a:gdLst/>
              <a:ahLst/>
              <a:cxnLst/>
              <a:rect l="l" t="t" r="r" b="b"/>
              <a:pathLst>
                <a:path w="532" h="481" extrusionOk="0">
                  <a:moveTo>
                    <a:pt x="7" y="1"/>
                  </a:moveTo>
                  <a:cubicBezTo>
                    <a:pt x="0" y="7"/>
                    <a:pt x="0" y="20"/>
                    <a:pt x="7" y="27"/>
                  </a:cubicBezTo>
                  <a:cubicBezTo>
                    <a:pt x="90" y="110"/>
                    <a:pt x="167" y="187"/>
                    <a:pt x="250" y="263"/>
                  </a:cubicBezTo>
                  <a:cubicBezTo>
                    <a:pt x="327" y="340"/>
                    <a:pt x="416" y="411"/>
                    <a:pt x="506" y="481"/>
                  </a:cubicBezTo>
                  <a:lnTo>
                    <a:pt x="525" y="481"/>
                  </a:lnTo>
                  <a:cubicBezTo>
                    <a:pt x="532" y="475"/>
                    <a:pt x="532" y="462"/>
                    <a:pt x="525" y="455"/>
                  </a:cubicBezTo>
                  <a:cubicBezTo>
                    <a:pt x="455" y="372"/>
                    <a:pt x="372" y="289"/>
                    <a:pt x="288" y="219"/>
                  </a:cubicBezTo>
                  <a:cubicBezTo>
                    <a:pt x="205" y="142"/>
                    <a:pt x="116" y="7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3732;p50"/>
            <p:cNvSpPr/>
            <p:nvPr/>
          </p:nvSpPr>
          <p:spPr>
            <a:xfrm>
              <a:off x="2899897" y="1770623"/>
              <a:ext cx="17237" cy="14583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19" y="0"/>
                  </a:moveTo>
                  <a:cubicBezTo>
                    <a:pt x="15" y="0"/>
                    <a:pt x="10" y="2"/>
                    <a:pt x="7" y="5"/>
                  </a:cubicBezTo>
                  <a:cubicBezTo>
                    <a:pt x="0" y="11"/>
                    <a:pt x="0" y="18"/>
                    <a:pt x="7" y="24"/>
                  </a:cubicBezTo>
                  <a:cubicBezTo>
                    <a:pt x="84" y="101"/>
                    <a:pt x="167" y="178"/>
                    <a:pt x="244" y="248"/>
                  </a:cubicBezTo>
                  <a:cubicBezTo>
                    <a:pt x="327" y="319"/>
                    <a:pt x="410" y="383"/>
                    <a:pt x="500" y="440"/>
                  </a:cubicBezTo>
                  <a:cubicBezTo>
                    <a:pt x="503" y="443"/>
                    <a:pt x="508" y="445"/>
                    <a:pt x="512" y="445"/>
                  </a:cubicBezTo>
                  <a:cubicBezTo>
                    <a:pt x="516" y="445"/>
                    <a:pt x="519" y="443"/>
                    <a:pt x="519" y="440"/>
                  </a:cubicBezTo>
                  <a:cubicBezTo>
                    <a:pt x="525" y="434"/>
                    <a:pt x="525" y="421"/>
                    <a:pt x="519" y="415"/>
                  </a:cubicBezTo>
                  <a:cubicBezTo>
                    <a:pt x="448" y="338"/>
                    <a:pt x="372" y="267"/>
                    <a:pt x="288" y="197"/>
                  </a:cubicBezTo>
                  <a:cubicBezTo>
                    <a:pt x="205" y="127"/>
                    <a:pt x="116" y="63"/>
                    <a:pt x="26" y="5"/>
                  </a:cubicBezTo>
                  <a:cubicBezTo>
                    <a:pt x="26" y="2"/>
                    <a:pt x="23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3733;p50"/>
            <p:cNvSpPr/>
            <p:nvPr/>
          </p:nvSpPr>
          <p:spPr>
            <a:xfrm>
              <a:off x="2785171" y="2178275"/>
              <a:ext cx="33786" cy="30869"/>
            </a:xfrm>
            <a:custGeom>
              <a:avLst/>
              <a:gdLst/>
              <a:ahLst/>
              <a:cxnLst/>
              <a:rect l="l" t="t" r="r" b="b"/>
              <a:pathLst>
                <a:path w="1031" h="942" extrusionOk="0">
                  <a:moveTo>
                    <a:pt x="26" y="1"/>
                  </a:moveTo>
                  <a:lnTo>
                    <a:pt x="0" y="26"/>
                  </a:lnTo>
                  <a:cubicBezTo>
                    <a:pt x="64" y="116"/>
                    <a:pt x="141" y="206"/>
                    <a:pt x="224" y="289"/>
                  </a:cubicBezTo>
                  <a:cubicBezTo>
                    <a:pt x="301" y="366"/>
                    <a:pt x="384" y="449"/>
                    <a:pt x="474" y="519"/>
                  </a:cubicBezTo>
                  <a:cubicBezTo>
                    <a:pt x="640" y="673"/>
                    <a:pt x="820" y="814"/>
                    <a:pt x="1012" y="942"/>
                  </a:cubicBezTo>
                  <a:lnTo>
                    <a:pt x="1031" y="910"/>
                  </a:lnTo>
                  <a:cubicBezTo>
                    <a:pt x="858" y="769"/>
                    <a:pt x="692" y="615"/>
                    <a:pt x="525" y="462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3734;p50"/>
            <p:cNvSpPr/>
            <p:nvPr/>
          </p:nvSpPr>
          <p:spPr>
            <a:xfrm>
              <a:off x="3085732" y="2181420"/>
              <a:ext cx="22447" cy="24151"/>
            </a:xfrm>
            <a:custGeom>
              <a:avLst/>
              <a:gdLst/>
              <a:ahLst/>
              <a:cxnLst/>
              <a:rect l="l" t="t" r="r" b="b"/>
              <a:pathLst>
                <a:path w="685" h="737" extrusionOk="0">
                  <a:moveTo>
                    <a:pt x="659" y="1"/>
                  </a:moveTo>
                  <a:cubicBezTo>
                    <a:pt x="538" y="110"/>
                    <a:pt x="423" y="225"/>
                    <a:pt x="314" y="346"/>
                  </a:cubicBezTo>
                  <a:cubicBezTo>
                    <a:pt x="205" y="462"/>
                    <a:pt x="96" y="583"/>
                    <a:pt x="0" y="711"/>
                  </a:cubicBezTo>
                  <a:lnTo>
                    <a:pt x="32" y="737"/>
                  </a:lnTo>
                  <a:cubicBezTo>
                    <a:pt x="154" y="634"/>
                    <a:pt x="263" y="519"/>
                    <a:pt x="371" y="398"/>
                  </a:cubicBezTo>
                  <a:cubicBezTo>
                    <a:pt x="480" y="276"/>
                    <a:pt x="583" y="154"/>
                    <a:pt x="685" y="26"/>
                  </a:cubicBezTo>
                  <a:lnTo>
                    <a:pt x="659" y="1"/>
                  </a:ln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3735;p50"/>
            <p:cNvSpPr/>
            <p:nvPr/>
          </p:nvSpPr>
          <p:spPr>
            <a:xfrm>
              <a:off x="3328160" y="2381740"/>
              <a:ext cx="197406" cy="137831"/>
            </a:xfrm>
            <a:custGeom>
              <a:avLst/>
              <a:gdLst/>
              <a:ahLst/>
              <a:cxnLst/>
              <a:rect l="l" t="t" r="r" b="b"/>
              <a:pathLst>
                <a:path w="6024" h="4206" extrusionOk="0">
                  <a:moveTo>
                    <a:pt x="6011" y="0"/>
                  </a:moveTo>
                  <a:lnTo>
                    <a:pt x="6011" y="0"/>
                  </a:lnTo>
                  <a:cubicBezTo>
                    <a:pt x="4833" y="362"/>
                    <a:pt x="3654" y="524"/>
                    <a:pt x="2608" y="524"/>
                  </a:cubicBezTo>
                  <a:cubicBezTo>
                    <a:pt x="1694" y="524"/>
                    <a:pt x="881" y="400"/>
                    <a:pt x="257" y="179"/>
                  </a:cubicBezTo>
                  <a:cubicBezTo>
                    <a:pt x="219" y="531"/>
                    <a:pt x="14" y="3508"/>
                    <a:pt x="1" y="3860"/>
                  </a:cubicBezTo>
                  <a:lnTo>
                    <a:pt x="5864" y="4205"/>
                  </a:lnTo>
                  <a:cubicBezTo>
                    <a:pt x="5864" y="4205"/>
                    <a:pt x="6024" y="659"/>
                    <a:pt x="6011" y="0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3736;p50"/>
            <p:cNvSpPr/>
            <p:nvPr/>
          </p:nvSpPr>
          <p:spPr>
            <a:xfrm>
              <a:off x="3336549" y="2241192"/>
              <a:ext cx="188591" cy="157755"/>
            </a:xfrm>
            <a:custGeom>
              <a:avLst/>
              <a:gdLst/>
              <a:ahLst/>
              <a:cxnLst/>
              <a:rect l="l" t="t" r="r" b="b"/>
              <a:pathLst>
                <a:path w="5755" h="4814" extrusionOk="0">
                  <a:moveTo>
                    <a:pt x="846" y="1"/>
                  </a:moveTo>
                  <a:cubicBezTo>
                    <a:pt x="455" y="1467"/>
                    <a:pt x="174" y="2958"/>
                    <a:pt x="1" y="4468"/>
                  </a:cubicBezTo>
                  <a:cubicBezTo>
                    <a:pt x="626" y="4690"/>
                    <a:pt x="1442" y="4813"/>
                    <a:pt x="2360" y="4813"/>
                  </a:cubicBezTo>
                  <a:cubicBezTo>
                    <a:pt x="3404" y="4813"/>
                    <a:pt x="4579" y="4653"/>
                    <a:pt x="5755" y="4296"/>
                  </a:cubicBezTo>
                  <a:cubicBezTo>
                    <a:pt x="5742" y="3105"/>
                    <a:pt x="5704" y="1678"/>
                    <a:pt x="5454" y="238"/>
                  </a:cubicBezTo>
                  <a:lnTo>
                    <a:pt x="846" y="1"/>
                  </a:lnTo>
                  <a:close/>
                </a:path>
              </a:pathLst>
            </a:custGeom>
            <a:solidFill>
              <a:srgbClr val="E8BA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3737;p50"/>
            <p:cNvSpPr/>
            <p:nvPr/>
          </p:nvSpPr>
          <p:spPr>
            <a:xfrm>
              <a:off x="3260623" y="2171360"/>
              <a:ext cx="77436" cy="76583"/>
            </a:xfrm>
            <a:custGeom>
              <a:avLst/>
              <a:gdLst/>
              <a:ahLst/>
              <a:cxnLst/>
              <a:rect l="l" t="t" r="r" b="b"/>
              <a:pathLst>
                <a:path w="2363" h="2337" extrusionOk="0">
                  <a:moveTo>
                    <a:pt x="878" y="1"/>
                  </a:moveTo>
                  <a:cubicBezTo>
                    <a:pt x="551" y="346"/>
                    <a:pt x="251" y="730"/>
                    <a:pt x="1" y="1140"/>
                  </a:cubicBezTo>
                  <a:lnTo>
                    <a:pt x="1031" y="2337"/>
                  </a:lnTo>
                  <a:cubicBezTo>
                    <a:pt x="1441" y="1946"/>
                    <a:pt x="1889" y="1601"/>
                    <a:pt x="2363" y="1293"/>
                  </a:cubicBezTo>
                  <a:cubicBezTo>
                    <a:pt x="1863" y="871"/>
                    <a:pt x="1364" y="455"/>
                    <a:pt x="878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3738;p50"/>
            <p:cNvSpPr/>
            <p:nvPr/>
          </p:nvSpPr>
          <p:spPr>
            <a:xfrm>
              <a:off x="3289361" y="2148291"/>
              <a:ext cx="64852" cy="65474"/>
            </a:xfrm>
            <a:custGeom>
              <a:avLst/>
              <a:gdLst/>
              <a:ahLst/>
              <a:cxnLst/>
              <a:rect l="l" t="t" r="r" b="b"/>
              <a:pathLst>
                <a:path w="1979" h="1998" extrusionOk="0">
                  <a:moveTo>
                    <a:pt x="737" y="1"/>
                  </a:moveTo>
                  <a:cubicBezTo>
                    <a:pt x="494" y="212"/>
                    <a:pt x="244" y="449"/>
                    <a:pt x="1" y="705"/>
                  </a:cubicBezTo>
                  <a:cubicBezTo>
                    <a:pt x="487" y="1159"/>
                    <a:pt x="986" y="1581"/>
                    <a:pt x="1486" y="1997"/>
                  </a:cubicBezTo>
                  <a:cubicBezTo>
                    <a:pt x="1639" y="1889"/>
                    <a:pt x="1806" y="1786"/>
                    <a:pt x="1979" y="1677"/>
                  </a:cubicBezTo>
                  <a:cubicBezTo>
                    <a:pt x="1473" y="1191"/>
                    <a:pt x="1050" y="621"/>
                    <a:pt x="737" y="1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3739;p50"/>
            <p:cNvSpPr/>
            <p:nvPr/>
          </p:nvSpPr>
          <p:spPr>
            <a:xfrm>
              <a:off x="3304271" y="2109492"/>
              <a:ext cx="86644" cy="93788"/>
            </a:xfrm>
            <a:custGeom>
              <a:avLst/>
              <a:gdLst/>
              <a:ahLst/>
              <a:cxnLst/>
              <a:rect l="l" t="t" r="r" b="b"/>
              <a:pathLst>
                <a:path w="2644" h="2862" extrusionOk="0">
                  <a:moveTo>
                    <a:pt x="1876" y="0"/>
                  </a:moveTo>
                  <a:cubicBezTo>
                    <a:pt x="1184" y="160"/>
                    <a:pt x="544" y="487"/>
                    <a:pt x="0" y="941"/>
                  </a:cubicBezTo>
                  <a:cubicBezTo>
                    <a:pt x="307" y="1575"/>
                    <a:pt x="1031" y="2362"/>
                    <a:pt x="1524" y="2861"/>
                  </a:cubicBezTo>
                  <a:cubicBezTo>
                    <a:pt x="1856" y="2657"/>
                    <a:pt x="2228" y="2452"/>
                    <a:pt x="2644" y="2247"/>
                  </a:cubicBezTo>
                  <a:lnTo>
                    <a:pt x="18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3740;p50"/>
            <p:cNvSpPr/>
            <p:nvPr/>
          </p:nvSpPr>
          <p:spPr>
            <a:xfrm>
              <a:off x="3239028" y="2206817"/>
              <a:ext cx="59412" cy="63181"/>
            </a:xfrm>
            <a:custGeom>
              <a:avLst/>
              <a:gdLst/>
              <a:ahLst/>
              <a:cxnLst/>
              <a:rect l="l" t="t" r="r" b="b"/>
              <a:pathLst>
                <a:path w="1813" h="1928" extrusionOk="0">
                  <a:moveTo>
                    <a:pt x="692" y="0"/>
                  </a:moveTo>
                  <a:cubicBezTo>
                    <a:pt x="545" y="141"/>
                    <a:pt x="410" y="295"/>
                    <a:pt x="282" y="455"/>
                  </a:cubicBezTo>
                  <a:cubicBezTo>
                    <a:pt x="46" y="775"/>
                    <a:pt x="1" y="1069"/>
                    <a:pt x="33" y="1312"/>
                  </a:cubicBezTo>
                  <a:cubicBezTo>
                    <a:pt x="91" y="1683"/>
                    <a:pt x="409" y="1927"/>
                    <a:pt x="749" y="1927"/>
                  </a:cubicBezTo>
                  <a:cubicBezTo>
                    <a:pt x="861" y="1927"/>
                    <a:pt x="975" y="1901"/>
                    <a:pt x="1082" y="1844"/>
                  </a:cubicBezTo>
                  <a:cubicBezTo>
                    <a:pt x="1185" y="1799"/>
                    <a:pt x="1274" y="1741"/>
                    <a:pt x="1358" y="1677"/>
                  </a:cubicBezTo>
                  <a:cubicBezTo>
                    <a:pt x="1422" y="1757"/>
                    <a:pt x="1506" y="1840"/>
                    <a:pt x="1598" y="1840"/>
                  </a:cubicBezTo>
                  <a:cubicBezTo>
                    <a:pt x="1624" y="1840"/>
                    <a:pt x="1651" y="1834"/>
                    <a:pt x="1678" y="1818"/>
                  </a:cubicBezTo>
                  <a:cubicBezTo>
                    <a:pt x="1812" y="1748"/>
                    <a:pt x="1761" y="1408"/>
                    <a:pt x="1735" y="1204"/>
                  </a:cubicBezTo>
                  <a:lnTo>
                    <a:pt x="692" y="0"/>
                  </a:ln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3741;p50"/>
            <p:cNvSpPr/>
            <p:nvPr/>
          </p:nvSpPr>
          <p:spPr>
            <a:xfrm>
              <a:off x="3515044" y="2164216"/>
              <a:ext cx="62132" cy="74912"/>
            </a:xfrm>
            <a:custGeom>
              <a:avLst/>
              <a:gdLst/>
              <a:ahLst/>
              <a:cxnLst/>
              <a:rect l="l" t="t" r="r" b="b"/>
              <a:pathLst>
                <a:path w="1896" h="2286" extrusionOk="0">
                  <a:moveTo>
                    <a:pt x="1517" y="1"/>
                  </a:moveTo>
                  <a:cubicBezTo>
                    <a:pt x="1095" y="564"/>
                    <a:pt x="583" y="1057"/>
                    <a:pt x="1" y="1447"/>
                  </a:cubicBezTo>
                  <a:cubicBezTo>
                    <a:pt x="353" y="1755"/>
                    <a:pt x="641" y="2043"/>
                    <a:pt x="877" y="2286"/>
                  </a:cubicBezTo>
                  <a:cubicBezTo>
                    <a:pt x="1274" y="1729"/>
                    <a:pt x="1620" y="1134"/>
                    <a:pt x="1895" y="507"/>
                  </a:cubicBezTo>
                  <a:cubicBezTo>
                    <a:pt x="1774" y="327"/>
                    <a:pt x="1646" y="161"/>
                    <a:pt x="1517" y="1"/>
                  </a:cubicBezTo>
                  <a:close/>
                </a:path>
              </a:pathLst>
            </a:custGeom>
            <a:solidFill>
              <a:srgbClr val="EFCB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3742;p50"/>
            <p:cNvSpPr/>
            <p:nvPr/>
          </p:nvSpPr>
          <p:spPr>
            <a:xfrm>
              <a:off x="3543783" y="2180798"/>
              <a:ext cx="62755" cy="85202"/>
            </a:xfrm>
            <a:custGeom>
              <a:avLst/>
              <a:gdLst/>
              <a:ahLst/>
              <a:cxnLst/>
              <a:rect l="l" t="t" r="r" b="b"/>
              <a:pathLst>
                <a:path w="1915" h="2600" extrusionOk="0">
                  <a:moveTo>
                    <a:pt x="1018" y="1"/>
                  </a:moveTo>
                  <a:cubicBezTo>
                    <a:pt x="743" y="628"/>
                    <a:pt x="397" y="1223"/>
                    <a:pt x="0" y="1780"/>
                  </a:cubicBezTo>
                  <a:cubicBezTo>
                    <a:pt x="250" y="2036"/>
                    <a:pt x="480" y="2311"/>
                    <a:pt x="698" y="2599"/>
                  </a:cubicBezTo>
                  <a:lnTo>
                    <a:pt x="1914" y="1594"/>
                  </a:lnTo>
                  <a:cubicBezTo>
                    <a:pt x="1684" y="1031"/>
                    <a:pt x="1383" y="493"/>
                    <a:pt x="1018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3743;p50"/>
            <p:cNvSpPr/>
            <p:nvPr/>
          </p:nvSpPr>
          <p:spPr>
            <a:xfrm>
              <a:off x="3482340" y="2117258"/>
              <a:ext cx="92739" cy="94410"/>
            </a:xfrm>
            <a:custGeom>
              <a:avLst/>
              <a:gdLst/>
              <a:ahLst/>
              <a:cxnLst/>
              <a:rect l="l" t="t" r="r" b="b"/>
              <a:pathLst>
                <a:path w="2830" h="2881" extrusionOk="0">
                  <a:moveTo>
                    <a:pt x="1146" y="0"/>
                  </a:moveTo>
                  <a:lnTo>
                    <a:pt x="0" y="2087"/>
                  </a:lnTo>
                  <a:cubicBezTo>
                    <a:pt x="378" y="2356"/>
                    <a:pt x="711" y="2624"/>
                    <a:pt x="999" y="2880"/>
                  </a:cubicBezTo>
                  <a:cubicBezTo>
                    <a:pt x="1575" y="2477"/>
                    <a:pt x="2426" y="1824"/>
                    <a:pt x="2829" y="1248"/>
                  </a:cubicBezTo>
                  <a:cubicBezTo>
                    <a:pt x="2368" y="711"/>
                    <a:pt x="1792" y="282"/>
                    <a:pt x="11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3744;p50"/>
            <p:cNvSpPr/>
            <p:nvPr/>
          </p:nvSpPr>
          <p:spPr>
            <a:xfrm>
              <a:off x="3560364" y="2230935"/>
              <a:ext cx="61903" cy="62329"/>
            </a:xfrm>
            <a:custGeom>
              <a:avLst/>
              <a:gdLst/>
              <a:ahLst/>
              <a:cxnLst/>
              <a:rect l="l" t="t" r="r" b="b"/>
              <a:pathLst>
                <a:path w="1889" h="1902" extrusionOk="0">
                  <a:moveTo>
                    <a:pt x="1383" y="0"/>
                  </a:moveTo>
                  <a:lnTo>
                    <a:pt x="154" y="1005"/>
                  </a:lnTo>
                  <a:cubicBezTo>
                    <a:pt x="96" y="1204"/>
                    <a:pt x="0" y="1543"/>
                    <a:pt x="102" y="1626"/>
                  </a:cubicBezTo>
                  <a:cubicBezTo>
                    <a:pt x="134" y="1652"/>
                    <a:pt x="168" y="1663"/>
                    <a:pt x="203" y="1663"/>
                  </a:cubicBezTo>
                  <a:cubicBezTo>
                    <a:pt x="287" y="1663"/>
                    <a:pt x="374" y="1600"/>
                    <a:pt x="442" y="1536"/>
                  </a:cubicBezTo>
                  <a:cubicBezTo>
                    <a:pt x="512" y="1620"/>
                    <a:pt x="595" y="1690"/>
                    <a:pt x="685" y="1754"/>
                  </a:cubicBezTo>
                  <a:cubicBezTo>
                    <a:pt x="816" y="1855"/>
                    <a:pt x="967" y="1902"/>
                    <a:pt x="1117" y="1902"/>
                  </a:cubicBezTo>
                  <a:cubicBezTo>
                    <a:pt x="1415" y="1902"/>
                    <a:pt x="1705" y="1717"/>
                    <a:pt x="1811" y="1402"/>
                  </a:cubicBezTo>
                  <a:cubicBezTo>
                    <a:pt x="1882" y="1172"/>
                    <a:pt x="1888" y="871"/>
                    <a:pt x="1709" y="519"/>
                  </a:cubicBezTo>
                  <a:cubicBezTo>
                    <a:pt x="1613" y="339"/>
                    <a:pt x="1504" y="167"/>
                    <a:pt x="1383" y="0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3745;p50"/>
            <p:cNvSpPr/>
            <p:nvPr/>
          </p:nvSpPr>
          <p:spPr>
            <a:xfrm>
              <a:off x="3311382" y="2247910"/>
              <a:ext cx="245873" cy="112762"/>
            </a:xfrm>
            <a:custGeom>
              <a:avLst/>
              <a:gdLst/>
              <a:ahLst/>
              <a:cxnLst/>
              <a:rect l="l" t="t" r="r" b="b"/>
              <a:pathLst>
                <a:path w="7503" h="3441" extrusionOk="0">
                  <a:moveTo>
                    <a:pt x="340" y="1"/>
                  </a:moveTo>
                  <a:cubicBezTo>
                    <a:pt x="161" y="782"/>
                    <a:pt x="46" y="1582"/>
                    <a:pt x="1" y="2382"/>
                  </a:cubicBezTo>
                  <a:cubicBezTo>
                    <a:pt x="1" y="2382"/>
                    <a:pt x="1965" y="3440"/>
                    <a:pt x="4329" y="3440"/>
                  </a:cubicBezTo>
                  <a:cubicBezTo>
                    <a:pt x="5354" y="3440"/>
                    <a:pt x="6454" y="3241"/>
                    <a:pt x="7502" y="2670"/>
                  </a:cubicBezTo>
                  <a:cubicBezTo>
                    <a:pt x="7464" y="1863"/>
                    <a:pt x="7380" y="1057"/>
                    <a:pt x="7252" y="263"/>
                  </a:cubicBezTo>
                  <a:cubicBezTo>
                    <a:pt x="6268" y="574"/>
                    <a:pt x="5288" y="692"/>
                    <a:pt x="4365" y="692"/>
                  </a:cubicBezTo>
                  <a:cubicBezTo>
                    <a:pt x="2744" y="692"/>
                    <a:pt x="1303" y="327"/>
                    <a:pt x="3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3746;p50"/>
            <p:cNvSpPr/>
            <p:nvPr/>
          </p:nvSpPr>
          <p:spPr>
            <a:xfrm>
              <a:off x="3343890" y="2141999"/>
              <a:ext cx="191115" cy="46632"/>
            </a:xfrm>
            <a:custGeom>
              <a:avLst/>
              <a:gdLst/>
              <a:ahLst/>
              <a:cxnLst/>
              <a:rect l="l" t="t" r="r" b="b"/>
              <a:pathLst>
                <a:path w="5832" h="1423" extrusionOk="0">
                  <a:moveTo>
                    <a:pt x="257" y="1"/>
                  </a:moveTo>
                  <a:cubicBezTo>
                    <a:pt x="180" y="231"/>
                    <a:pt x="91" y="506"/>
                    <a:pt x="1" y="801"/>
                  </a:cubicBezTo>
                  <a:cubicBezTo>
                    <a:pt x="960" y="1105"/>
                    <a:pt x="2316" y="1423"/>
                    <a:pt x="3827" y="1423"/>
                  </a:cubicBezTo>
                  <a:cubicBezTo>
                    <a:pt x="4473" y="1423"/>
                    <a:pt x="5147" y="1365"/>
                    <a:pt x="5832" y="1223"/>
                  </a:cubicBezTo>
                  <a:cubicBezTo>
                    <a:pt x="5774" y="973"/>
                    <a:pt x="5716" y="711"/>
                    <a:pt x="5652" y="449"/>
                  </a:cubicBezTo>
                  <a:cubicBezTo>
                    <a:pt x="5079" y="546"/>
                    <a:pt x="4514" y="587"/>
                    <a:pt x="3970" y="587"/>
                  </a:cubicBezTo>
                  <a:cubicBezTo>
                    <a:pt x="2516" y="587"/>
                    <a:pt x="1207" y="294"/>
                    <a:pt x="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3747;p50"/>
            <p:cNvSpPr/>
            <p:nvPr/>
          </p:nvSpPr>
          <p:spPr>
            <a:xfrm>
              <a:off x="3352508" y="2112441"/>
              <a:ext cx="176630" cy="48827"/>
            </a:xfrm>
            <a:custGeom>
              <a:avLst/>
              <a:gdLst/>
              <a:ahLst/>
              <a:cxnLst/>
              <a:rect l="l" t="t" r="r" b="b"/>
              <a:pathLst>
                <a:path w="5390" h="1490" extrusionOk="0">
                  <a:moveTo>
                    <a:pt x="320" y="0"/>
                  </a:moveTo>
                  <a:cubicBezTo>
                    <a:pt x="320" y="0"/>
                    <a:pt x="186" y="346"/>
                    <a:pt x="0" y="903"/>
                  </a:cubicBezTo>
                  <a:cubicBezTo>
                    <a:pt x="946" y="1196"/>
                    <a:pt x="2254" y="1489"/>
                    <a:pt x="3707" y="1489"/>
                  </a:cubicBezTo>
                  <a:cubicBezTo>
                    <a:pt x="4251" y="1489"/>
                    <a:pt x="4816" y="1448"/>
                    <a:pt x="5389" y="1351"/>
                  </a:cubicBezTo>
                  <a:cubicBezTo>
                    <a:pt x="5300" y="999"/>
                    <a:pt x="5204" y="627"/>
                    <a:pt x="5095" y="250"/>
                  </a:cubicBezTo>
                  <a:lnTo>
                    <a:pt x="3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3748;p50"/>
            <p:cNvSpPr/>
            <p:nvPr/>
          </p:nvSpPr>
          <p:spPr>
            <a:xfrm>
              <a:off x="3328816" y="2194659"/>
              <a:ext cx="216053" cy="48598"/>
            </a:xfrm>
            <a:custGeom>
              <a:avLst/>
              <a:gdLst/>
              <a:ahLst/>
              <a:cxnLst/>
              <a:rect l="l" t="t" r="r" b="b"/>
              <a:pathLst>
                <a:path w="6593" h="1483" extrusionOk="0">
                  <a:moveTo>
                    <a:pt x="218" y="0"/>
                  </a:moveTo>
                  <a:cubicBezTo>
                    <a:pt x="147" y="256"/>
                    <a:pt x="71" y="531"/>
                    <a:pt x="0" y="806"/>
                  </a:cubicBezTo>
                  <a:cubicBezTo>
                    <a:pt x="960" y="1129"/>
                    <a:pt x="2379" y="1482"/>
                    <a:pt x="3972" y="1482"/>
                  </a:cubicBezTo>
                  <a:cubicBezTo>
                    <a:pt x="4811" y="1482"/>
                    <a:pt x="5698" y="1385"/>
                    <a:pt x="6592" y="1133"/>
                  </a:cubicBezTo>
                  <a:cubicBezTo>
                    <a:pt x="6554" y="896"/>
                    <a:pt x="6503" y="640"/>
                    <a:pt x="6452" y="378"/>
                  </a:cubicBezTo>
                  <a:cubicBezTo>
                    <a:pt x="5661" y="570"/>
                    <a:pt x="4878" y="647"/>
                    <a:pt x="4132" y="647"/>
                  </a:cubicBezTo>
                  <a:cubicBezTo>
                    <a:pt x="2573" y="647"/>
                    <a:pt x="1179" y="312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3749;p50"/>
            <p:cNvSpPr/>
            <p:nvPr/>
          </p:nvSpPr>
          <p:spPr>
            <a:xfrm>
              <a:off x="3335927" y="2168214"/>
              <a:ext cx="204321" cy="47648"/>
            </a:xfrm>
            <a:custGeom>
              <a:avLst/>
              <a:gdLst/>
              <a:ahLst/>
              <a:cxnLst/>
              <a:rect l="l" t="t" r="r" b="b"/>
              <a:pathLst>
                <a:path w="6235" h="1454" extrusionOk="0">
                  <a:moveTo>
                    <a:pt x="244" y="1"/>
                  </a:moveTo>
                  <a:cubicBezTo>
                    <a:pt x="161" y="250"/>
                    <a:pt x="84" y="519"/>
                    <a:pt x="1" y="807"/>
                  </a:cubicBezTo>
                  <a:cubicBezTo>
                    <a:pt x="962" y="1119"/>
                    <a:pt x="2354" y="1454"/>
                    <a:pt x="3912" y="1454"/>
                  </a:cubicBezTo>
                  <a:cubicBezTo>
                    <a:pt x="4658" y="1454"/>
                    <a:pt x="5442" y="1377"/>
                    <a:pt x="6235" y="1185"/>
                  </a:cubicBezTo>
                  <a:cubicBezTo>
                    <a:pt x="6183" y="941"/>
                    <a:pt x="6132" y="685"/>
                    <a:pt x="6075" y="423"/>
                  </a:cubicBezTo>
                  <a:cubicBezTo>
                    <a:pt x="5390" y="565"/>
                    <a:pt x="4716" y="623"/>
                    <a:pt x="4070" y="623"/>
                  </a:cubicBezTo>
                  <a:cubicBezTo>
                    <a:pt x="2559" y="623"/>
                    <a:pt x="1203" y="305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3750;p50"/>
            <p:cNvSpPr/>
            <p:nvPr/>
          </p:nvSpPr>
          <p:spPr>
            <a:xfrm>
              <a:off x="3322524" y="2221071"/>
              <a:ext cx="226539" cy="49450"/>
            </a:xfrm>
            <a:custGeom>
              <a:avLst/>
              <a:gdLst/>
              <a:ahLst/>
              <a:cxnLst/>
              <a:rect l="l" t="t" r="r" b="b"/>
              <a:pathLst>
                <a:path w="6913" h="1509" extrusionOk="0">
                  <a:moveTo>
                    <a:pt x="192" y="0"/>
                  </a:moveTo>
                  <a:cubicBezTo>
                    <a:pt x="128" y="269"/>
                    <a:pt x="64" y="544"/>
                    <a:pt x="0" y="820"/>
                  </a:cubicBezTo>
                  <a:cubicBezTo>
                    <a:pt x="963" y="1146"/>
                    <a:pt x="2403" y="1509"/>
                    <a:pt x="4024" y="1509"/>
                  </a:cubicBezTo>
                  <a:cubicBezTo>
                    <a:pt x="4947" y="1509"/>
                    <a:pt x="5928" y="1391"/>
                    <a:pt x="6912" y="1082"/>
                  </a:cubicBezTo>
                  <a:cubicBezTo>
                    <a:pt x="6874" y="839"/>
                    <a:pt x="6829" y="596"/>
                    <a:pt x="6784" y="327"/>
                  </a:cubicBezTo>
                  <a:cubicBezTo>
                    <a:pt x="5890" y="579"/>
                    <a:pt x="5003" y="676"/>
                    <a:pt x="4164" y="676"/>
                  </a:cubicBezTo>
                  <a:cubicBezTo>
                    <a:pt x="2571" y="676"/>
                    <a:pt x="1152" y="323"/>
                    <a:pt x="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3751;p50"/>
            <p:cNvSpPr/>
            <p:nvPr/>
          </p:nvSpPr>
          <p:spPr>
            <a:xfrm>
              <a:off x="3311612" y="1906813"/>
              <a:ext cx="270582" cy="234830"/>
            </a:xfrm>
            <a:custGeom>
              <a:avLst/>
              <a:gdLst/>
              <a:ahLst/>
              <a:cxnLst/>
              <a:rect l="l" t="t" r="r" b="b"/>
              <a:pathLst>
                <a:path w="8257" h="7166" extrusionOk="0">
                  <a:moveTo>
                    <a:pt x="4064" y="1"/>
                  </a:moveTo>
                  <a:cubicBezTo>
                    <a:pt x="1970" y="1"/>
                    <a:pt x="232" y="1455"/>
                    <a:pt x="115" y="3344"/>
                  </a:cubicBezTo>
                  <a:cubicBezTo>
                    <a:pt x="0" y="5321"/>
                    <a:pt x="1703" y="7030"/>
                    <a:pt x="3917" y="7158"/>
                  </a:cubicBezTo>
                  <a:cubicBezTo>
                    <a:pt x="4006" y="7163"/>
                    <a:pt x="4094" y="7166"/>
                    <a:pt x="4182" y="7166"/>
                  </a:cubicBezTo>
                  <a:cubicBezTo>
                    <a:pt x="6281" y="7166"/>
                    <a:pt x="8031" y="5716"/>
                    <a:pt x="8142" y="3817"/>
                  </a:cubicBezTo>
                  <a:cubicBezTo>
                    <a:pt x="8257" y="1846"/>
                    <a:pt x="6554" y="137"/>
                    <a:pt x="4340" y="9"/>
                  </a:cubicBezTo>
                  <a:cubicBezTo>
                    <a:pt x="4247" y="4"/>
                    <a:pt x="4155" y="1"/>
                    <a:pt x="4064" y="1"/>
                  </a:cubicBezTo>
                  <a:close/>
                </a:path>
              </a:pathLst>
            </a:custGeom>
            <a:solidFill>
              <a:srgbClr val="F9E2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3752;p50"/>
            <p:cNvSpPr/>
            <p:nvPr/>
          </p:nvSpPr>
          <p:spPr>
            <a:xfrm>
              <a:off x="3395665" y="2029534"/>
              <a:ext cx="20416" cy="17237"/>
            </a:xfrm>
            <a:custGeom>
              <a:avLst/>
              <a:gdLst/>
              <a:ahLst/>
              <a:cxnLst/>
              <a:rect l="l" t="t" r="r" b="b"/>
              <a:pathLst>
                <a:path w="623" h="526" extrusionOk="0">
                  <a:moveTo>
                    <a:pt x="349" y="1"/>
                  </a:moveTo>
                  <a:cubicBezTo>
                    <a:pt x="127" y="1"/>
                    <a:pt x="0" y="258"/>
                    <a:pt x="143" y="431"/>
                  </a:cubicBezTo>
                  <a:cubicBezTo>
                    <a:pt x="199" y="496"/>
                    <a:pt x="274" y="526"/>
                    <a:pt x="347" y="526"/>
                  </a:cubicBezTo>
                  <a:cubicBezTo>
                    <a:pt x="475" y="526"/>
                    <a:pt x="598" y="436"/>
                    <a:pt x="610" y="290"/>
                  </a:cubicBezTo>
                  <a:cubicBezTo>
                    <a:pt x="623" y="143"/>
                    <a:pt x="514" y="15"/>
                    <a:pt x="373" y="2"/>
                  </a:cubicBezTo>
                  <a:cubicBezTo>
                    <a:pt x="365" y="1"/>
                    <a:pt x="357" y="1"/>
                    <a:pt x="34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3753;p50"/>
            <p:cNvSpPr/>
            <p:nvPr/>
          </p:nvSpPr>
          <p:spPr>
            <a:xfrm>
              <a:off x="3472641" y="2036481"/>
              <a:ext cx="20612" cy="17434"/>
            </a:xfrm>
            <a:custGeom>
              <a:avLst/>
              <a:gdLst/>
              <a:ahLst/>
              <a:cxnLst/>
              <a:rect l="l" t="t" r="r" b="b"/>
              <a:pathLst>
                <a:path w="629" h="532" extrusionOk="0">
                  <a:moveTo>
                    <a:pt x="350" y="0"/>
                  </a:moveTo>
                  <a:cubicBezTo>
                    <a:pt x="127" y="0"/>
                    <a:pt x="0" y="263"/>
                    <a:pt x="149" y="436"/>
                  </a:cubicBezTo>
                  <a:cubicBezTo>
                    <a:pt x="202" y="501"/>
                    <a:pt x="275" y="531"/>
                    <a:pt x="347" y="531"/>
                  </a:cubicBezTo>
                  <a:cubicBezTo>
                    <a:pt x="474" y="531"/>
                    <a:pt x="598" y="440"/>
                    <a:pt x="610" y="289"/>
                  </a:cubicBezTo>
                  <a:cubicBezTo>
                    <a:pt x="629" y="142"/>
                    <a:pt x="520" y="14"/>
                    <a:pt x="373" y="1"/>
                  </a:cubicBezTo>
                  <a:cubicBezTo>
                    <a:pt x="365" y="1"/>
                    <a:pt x="357" y="0"/>
                    <a:pt x="350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3754;p50"/>
            <p:cNvSpPr/>
            <p:nvPr/>
          </p:nvSpPr>
          <p:spPr>
            <a:xfrm>
              <a:off x="3429909" y="2051096"/>
              <a:ext cx="27920" cy="16975"/>
            </a:xfrm>
            <a:custGeom>
              <a:avLst/>
              <a:gdLst/>
              <a:ahLst/>
              <a:cxnLst/>
              <a:rect l="l" t="t" r="r" b="b"/>
              <a:pathLst>
                <a:path w="852" h="518" extrusionOk="0">
                  <a:moveTo>
                    <a:pt x="65" y="1"/>
                  </a:moveTo>
                  <a:cubicBezTo>
                    <a:pt x="48" y="1"/>
                    <a:pt x="32" y="10"/>
                    <a:pt x="26" y="29"/>
                  </a:cubicBezTo>
                  <a:cubicBezTo>
                    <a:pt x="0" y="138"/>
                    <a:pt x="26" y="253"/>
                    <a:pt x="96" y="349"/>
                  </a:cubicBezTo>
                  <a:cubicBezTo>
                    <a:pt x="166" y="445"/>
                    <a:pt x="275" y="502"/>
                    <a:pt x="397" y="515"/>
                  </a:cubicBezTo>
                  <a:cubicBezTo>
                    <a:pt x="412" y="517"/>
                    <a:pt x="426" y="518"/>
                    <a:pt x="441" y="518"/>
                  </a:cubicBezTo>
                  <a:cubicBezTo>
                    <a:pt x="542" y="518"/>
                    <a:pt x="645" y="480"/>
                    <a:pt x="723" y="413"/>
                  </a:cubicBezTo>
                  <a:cubicBezTo>
                    <a:pt x="807" y="330"/>
                    <a:pt x="851" y="221"/>
                    <a:pt x="845" y="106"/>
                  </a:cubicBezTo>
                  <a:cubicBezTo>
                    <a:pt x="839" y="86"/>
                    <a:pt x="832" y="74"/>
                    <a:pt x="819" y="74"/>
                  </a:cubicBezTo>
                  <a:cubicBezTo>
                    <a:pt x="815" y="72"/>
                    <a:pt x="809" y="71"/>
                    <a:pt x="804" y="71"/>
                  </a:cubicBezTo>
                  <a:cubicBezTo>
                    <a:pt x="789" y="71"/>
                    <a:pt x="773" y="78"/>
                    <a:pt x="768" y="93"/>
                  </a:cubicBezTo>
                  <a:cubicBezTo>
                    <a:pt x="743" y="176"/>
                    <a:pt x="691" y="246"/>
                    <a:pt x="627" y="291"/>
                  </a:cubicBezTo>
                  <a:cubicBezTo>
                    <a:pt x="571" y="336"/>
                    <a:pt x="505" y="356"/>
                    <a:pt x="438" y="356"/>
                  </a:cubicBezTo>
                  <a:cubicBezTo>
                    <a:pt x="429" y="356"/>
                    <a:pt x="419" y="356"/>
                    <a:pt x="410" y="355"/>
                  </a:cubicBezTo>
                  <a:cubicBezTo>
                    <a:pt x="326" y="349"/>
                    <a:pt x="256" y="317"/>
                    <a:pt x="198" y="259"/>
                  </a:cubicBezTo>
                  <a:cubicBezTo>
                    <a:pt x="141" y="195"/>
                    <a:pt x="109" y="118"/>
                    <a:pt x="102" y="35"/>
                  </a:cubicBezTo>
                  <a:cubicBezTo>
                    <a:pt x="99" y="12"/>
                    <a:pt x="82" y="1"/>
                    <a:pt x="6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3755;p50"/>
            <p:cNvSpPr/>
            <p:nvPr/>
          </p:nvSpPr>
          <p:spPr>
            <a:xfrm>
              <a:off x="3313924" y="1906625"/>
              <a:ext cx="270575" cy="160979"/>
            </a:xfrm>
            <a:custGeom>
              <a:avLst/>
              <a:gdLst/>
              <a:ahLst/>
              <a:cxnLst/>
              <a:rect l="l" t="t" r="r" b="b"/>
              <a:pathLst>
                <a:path w="8148" h="4912" extrusionOk="0">
                  <a:moveTo>
                    <a:pt x="3955" y="1"/>
                  </a:moveTo>
                  <a:cubicBezTo>
                    <a:pt x="1861" y="1"/>
                    <a:pt x="123" y="1455"/>
                    <a:pt x="6" y="3344"/>
                  </a:cubicBezTo>
                  <a:cubicBezTo>
                    <a:pt x="6" y="3421"/>
                    <a:pt x="0" y="3491"/>
                    <a:pt x="6" y="3561"/>
                  </a:cubicBezTo>
                  <a:cubicBezTo>
                    <a:pt x="132" y="3573"/>
                    <a:pt x="370" y="3589"/>
                    <a:pt x="683" y="3589"/>
                  </a:cubicBezTo>
                  <a:cubicBezTo>
                    <a:pt x="1770" y="3589"/>
                    <a:pt x="3757" y="3396"/>
                    <a:pt x="5024" y="2153"/>
                  </a:cubicBezTo>
                  <a:cubicBezTo>
                    <a:pt x="5024" y="2153"/>
                    <a:pt x="6343" y="4496"/>
                    <a:pt x="7770" y="4912"/>
                  </a:cubicBezTo>
                  <a:cubicBezTo>
                    <a:pt x="7924" y="4566"/>
                    <a:pt x="8007" y="4195"/>
                    <a:pt x="8033" y="3817"/>
                  </a:cubicBezTo>
                  <a:cubicBezTo>
                    <a:pt x="8148" y="1846"/>
                    <a:pt x="6445" y="137"/>
                    <a:pt x="4231" y="9"/>
                  </a:cubicBezTo>
                  <a:cubicBezTo>
                    <a:pt x="4138" y="4"/>
                    <a:pt x="4046" y="1"/>
                    <a:pt x="3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3756;p50"/>
            <p:cNvSpPr/>
            <p:nvPr/>
          </p:nvSpPr>
          <p:spPr>
            <a:xfrm>
              <a:off x="3424437" y="2318298"/>
              <a:ext cx="5276" cy="41225"/>
            </a:xfrm>
            <a:custGeom>
              <a:avLst/>
              <a:gdLst/>
              <a:ahLst/>
              <a:cxnLst/>
              <a:rect l="l" t="t" r="r" b="b"/>
              <a:pathLst>
                <a:path w="161" h="1258" extrusionOk="0">
                  <a:moveTo>
                    <a:pt x="135" y="1"/>
                  </a:moveTo>
                  <a:cubicBezTo>
                    <a:pt x="129" y="1"/>
                    <a:pt x="122" y="7"/>
                    <a:pt x="122" y="16"/>
                  </a:cubicBezTo>
                  <a:cubicBezTo>
                    <a:pt x="90" y="221"/>
                    <a:pt x="65" y="419"/>
                    <a:pt x="39" y="624"/>
                  </a:cubicBezTo>
                  <a:cubicBezTo>
                    <a:pt x="33" y="726"/>
                    <a:pt x="20" y="829"/>
                    <a:pt x="13" y="931"/>
                  </a:cubicBezTo>
                  <a:cubicBezTo>
                    <a:pt x="7" y="1034"/>
                    <a:pt x="1" y="1136"/>
                    <a:pt x="1" y="1238"/>
                  </a:cubicBezTo>
                  <a:cubicBezTo>
                    <a:pt x="1" y="1251"/>
                    <a:pt x="10" y="1258"/>
                    <a:pt x="20" y="1258"/>
                  </a:cubicBezTo>
                  <a:cubicBezTo>
                    <a:pt x="29" y="1258"/>
                    <a:pt x="39" y="1251"/>
                    <a:pt x="39" y="1238"/>
                  </a:cubicBezTo>
                  <a:cubicBezTo>
                    <a:pt x="58" y="1136"/>
                    <a:pt x="77" y="1040"/>
                    <a:pt x="90" y="938"/>
                  </a:cubicBezTo>
                  <a:cubicBezTo>
                    <a:pt x="97" y="835"/>
                    <a:pt x="109" y="733"/>
                    <a:pt x="122" y="630"/>
                  </a:cubicBezTo>
                  <a:cubicBezTo>
                    <a:pt x="135" y="432"/>
                    <a:pt x="154" y="227"/>
                    <a:pt x="161" y="22"/>
                  </a:cubicBezTo>
                  <a:cubicBezTo>
                    <a:pt x="161" y="10"/>
                    <a:pt x="154" y="3"/>
                    <a:pt x="141" y="3"/>
                  </a:cubicBezTo>
                  <a:cubicBezTo>
                    <a:pt x="140" y="2"/>
                    <a:pt x="138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3757;p50"/>
            <p:cNvSpPr/>
            <p:nvPr/>
          </p:nvSpPr>
          <p:spPr>
            <a:xfrm>
              <a:off x="3408085" y="2315021"/>
              <a:ext cx="41356" cy="4653"/>
            </a:xfrm>
            <a:custGeom>
              <a:avLst/>
              <a:gdLst/>
              <a:ahLst/>
              <a:cxnLst/>
              <a:rect l="l" t="t" r="r" b="b"/>
              <a:pathLst>
                <a:path w="1262" h="142" extrusionOk="0">
                  <a:moveTo>
                    <a:pt x="20" y="1"/>
                  </a:moveTo>
                  <a:cubicBezTo>
                    <a:pt x="13" y="1"/>
                    <a:pt x="7" y="7"/>
                    <a:pt x="0" y="14"/>
                  </a:cubicBezTo>
                  <a:cubicBezTo>
                    <a:pt x="0" y="26"/>
                    <a:pt x="7" y="33"/>
                    <a:pt x="20" y="39"/>
                  </a:cubicBezTo>
                  <a:cubicBezTo>
                    <a:pt x="116" y="58"/>
                    <a:pt x="218" y="71"/>
                    <a:pt x="320" y="84"/>
                  </a:cubicBezTo>
                  <a:cubicBezTo>
                    <a:pt x="423" y="90"/>
                    <a:pt x="525" y="103"/>
                    <a:pt x="628" y="110"/>
                  </a:cubicBezTo>
                  <a:cubicBezTo>
                    <a:pt x="832" y="129"/>
                    <a:pt x="1037" y="142"/>
                    <a:pt x="1242" y="142"/>
                  </a:cubicBezTo>
                  <a:cubicBezTo>
                    <a:pt x="1249" y="142"/>
                    <a:pt x="1255" y="135"/>
                    <a:pt x="1255" y="129"/>
                  </a:cubicBezTo>
                  <a:cubicBezTo>
                    <a:pt x="1261" y="116"/>
                    <a:pt x="1255" y="110"/>
                    <a:pt x="1242" y="110"/>
                  </a:cubicBezTo>
                  <a:cubicBezTo>
                    <a:pt x="1037" y="78"/>
                    <a:pt x="839" y="52"/>
                    <a:pt x="634" y="33"/>
                  </a:cubicBezTo>
                  <a:cubicBezTo>
                    <a:pt x="532" y="20"/>
                    <a:pt x="429" y="20"/>
                    <a:pt x="327" y="7"/>
                  </a:cubicBezTo>
                  <a:cubicBezTo>
                    <a:pt x="224" y="1"/>
                    <a:pt x="122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3758;p50"/>
            <p:cNvSpPr/>
            <p:nvPr/>
          </p:nvSpPr>
          <p:spPr>
            <a:xfrm>
              <a:off x="3472673" y="2265310"/>
              <a:ext cx="65900" cy="71996"/>
            </a:xfrm>
            <a:custGeom>
              <a:avLst/>
              <a:gdLst/>
              <a:ahLst/>
              <a:cxnLst/>
              <a:rect l="l" t="t" r="r" b="b"/>
              <a:pathLst>
                <a:path w="2011" h="2197" extrusionOk="0">
                  <a:moveTo>
                    <a:pt x="762" y="1"/>
                  </a:moveTo>
                  <a:cubicBezTo>
                    <a:pt x="762" y="1"/>
                    <a:pt x="340" y="615"/>
                    <a:pt x="1" y="1121"/>
                  </a:cubicBezTo>
                  <a:cubicBezTo>
                    <a:pt x="346" y="1518"/>
                    <a:pt x="724" y="1876"/>
                    <a:pt x="1146" y="2196"/>
                  </a:cubicBezTo>
                  <a:cubicBezTo>
                    <a:pt x="1146" y="2196"/>
                    <a:pt x="1684" y="1531"/>
                    <a:pt x="2010" y="1006"/>
                  </a:cubicBezTo>
                  <a:cubicBezTo>
                    <a:pt x="2010" y="1006"/>
                    <a:pt x="1543" y="16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3759;p50"/>
            <p:cNvSpPr/>
            <p:nvPr/>
          </p:nvSpPr>
          <p:spPr>
            <a:xfrm>
              <a:off x="3475623" y="2274846"/>
              <a:ext cx="24348" cy="14845"/>
            </a:xfrm>
            <a:custGeom>
              <a:avLst/>
              <a:gdLst/>
              <a:ahLst/>
              <a:cxnLst/>
              <a:rect l="l" t="t" r="r" b="b"/>
              <a:pathLst>
                <a:path w="743" h="453" extrusionOk="0">
                  <a:moveTo>
                    <a:pt x="22" y="0"/>
                  </a:moveTo>
                  <a:cubicBezTo>
                    <a:pt x="18" y="0"/>
                    <a:pt x="13" y="3"/>
                    <a:pt x="13" y="11"/>
                  </a:cubicBezTo>
                  <a:cubicBezTo>
                    <a:pt x="0" y="17"/>
                    <a:pt x="0" y="24"/>
                    <a:pt x="13" y="36"/>
                  </a:cubicBezTo>
                  <a:cubicBezTo>
                    <a:pt x="122" y="113"/>
                    <a:pt x="237" y="190"/>
                    <a:pt x="352" y="260"/>
                  </a:cubicBezTo>
                  <a:cubicBezTo>
                    <a:pt x="468" y="331"/>
                    <a:pt x="589" y="395"/>
                    <a:pt x="711" y="452"/>
                  </a:cubicBezTo>
                  <a:cubicBezTo>
                    <a:pt x="724" y="452"/>
                    <a:pt x="730" y="452"/>
                    <a:pt x="736" y="446"/>
                  </a:cubicBezTo>
                  <a:cubicBezTo>
                    <a:pt x="743" y="433"/>
                    <a:pt x="743" y="427"/>
                    <a:pt x="736" y="420"/>
                  </a:cubicBezTo>
                  <a:cubicBezTo>
                    <a:pt x="628" y="331"/>
                    <a:pt x="512" y="260"/>
                    <a:pt x="397" y="190"/>
                  </a:cubicBezTo>
                  <a:cubicBezTo>
                    <a:pt x="269" y="126"/>
                    <a:pt x="154" y="62"/>
                    <a:pt x="32" y="4"/>
                  </a:cubicBezTo>
                  <a:cubicBezTo>
                    <a:pt x="30" y="2"/>
                    <a:pt x="26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3760;p50"/>
            <p:cNvSpPr/>
            <p:nvPr/>
          </p:nvSpPr>
          <p:spPr>
            <a:xfrm>
              <a:off x="3473525" y="2283137"/>
              <a:ext cx="17434" cy="10126"/>
            </a:xfrm>
            <a:custGeom>
              <a:avLst/>
              <a:gdLst/>
              <a:ahLst/>
              <a:cxnLst/>
              <a:rect l="l" t="t" r="r" b="b"/>
              <a:pathLst>
                <a:path w="532" h="309" extrusionOk="0">
                  <a:moveTo>
                    <a:pt x="26" y="1"/>
                  </a:moveTo>
                  <a:cubicBezTo>
                    <a:pt x="20" y="1"/>
                    <a:pt x="13" y="1"/>
                    <a:pt x="7" y="7"/>
                  </a:cubicBezTo>
                  <a:cubicBezTo>
                    <a:pt x="0" y="14"/>
                    <a:pt x="0" y="27"/>
                    <a:pt x="7" y="33"/>
                  </a:cubicBezTo>
                  <a:cubicBezTo>
                    <a:pt x="84" y="91"/>
                    <a:pt x="167" y="142"/>
                    <a:pt x="244" y="193"/>
                  </a:cubicBezTo>
                  <a:cubicBezTo>
                    <a:pt x="327" y="238"/>
                    <a:pt x="416" y="276"/>
                    <a:pt x="506" y="308"/>
                  </a:cubicBezTo>
                  <a:cubicBezTo>
                    <a:pt x="512" y="308"/>
                    <a:pt x="519" y="308"/>
                    <a:pt x="525" y="302"/>
                  </a:cubicBezTo>
                  <a:cubicBezTo>
                    <a:pt x="532" y="295"/>
                    <a:pt x="532" y="283"/>
                    <a:pt x="525" y="276"/>
                  </a:cubicBezTo>
                  <a:cubicBezTo>
                    <a:pt x="448" y="212"/>
                    <a:pt x="372" y="161"/>
                    <a:pt x="282" y="123"/>
                  </a:cubicBezTo>
                  <a:cubicBezTo>
                    <a:pt x="205" y="78"/>
                    <a:pt x="116" y="39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3761;p50"/>
            <p:cNvSpPr/>
            <p:nvPr/>
          </p:nvSpPr>
          <p:spPr>
            <a:xfrm>
              <a:off x="3516716" y="2305911"/>
              <a:ext cx="24151" cy="14812"/>
            </a:xfrm>
            <a:custGeom>
              <a:avLst/>
              <a:gdLst/>
              <a:ahLst/>
              <a:cxnLst/>
              <a:rect l="l" t="t" r="r" b="b"/>
              <a:pathLst>
                <a:path w="737" h="452" extrusionOk="0">
                  <a:moveTo>
                    <a:pt x="21" y="1"/>
                  </a:moveTo>
                  <a:cubicBezTo>
                    <a:pt x="16" y="1"/>
                    <a:pt x="12" y="5"/>
                    <a:pt x="7" y="10"/>
                  </a:cubicBezTo>
                  <a:cubicBezTo>
                    <a:pt x="1" y="16"/>
                    <a:pt x="1" y="29"/>
                    <a:pt x="7" y="36"/>
                  </a:cubicBezTo>
                  <a:cubicBezTo>
                    <a:pt x="122" y="119"/>
                    <a:pt x="238" y="189"/>
                    <a:pt x="353" y="260"/>
                  </a:cubicBezTo>
                  <a:cubicBezTo>
                    <a:pt x="468" y="336"/>
                    <a:pt x="590" y="400"/>
                    <a:pt x="711" y="452"/>
                  </a:cubicBezTo>
                  <a:cubicBezTo>
                    <a:pt x="718" y="452"/>
                    <a:pt x="724" y="452"/>
                    <a:pt x="730" y="445"/>
                  </a:cubicBezTo>
                  <a:cubicBezTo>
                    <a:pt x="737" y="439"/>
                    <a:pt x="737" y="426"/>
                    <a:pt x="730" y="420"/>
                  </a:cubicBezTo>
                  <a:cubicBezTo>
                    <a:pt x="622" y="336"/>
                    <a:pt x="506" y="260"/>
                    <a:pt x="391" y="196"/>
                  </a:cubicBezTo>
                  <a:cubicBezTo>
                    <a:pt x="270" y="125"/>
                    <a:pt x="154" y="61"/>
                    <a:pt x="26" y="4"/>
                  </a:cubicBezTo>
                  <a:cubicBezTo>
                    <a:pt x="25" y="2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3762;p50"/>
            <p:cNvSpPr/>
            <p:nvPr/>
          </p:nvSpPr>
          <p:spPr>
            <a:xfrm>
              <a:off x="3514618" y="2314300"/>
              <a:ext cx="17466" cy="10093"/>
            </a:xfrm>
            <a:custGeom>
              <a:avLst/>
              <a:gdLst/>
              <a:ahLst/>
              <a:cxnLst/>
              <a:rect l="l" t="t" r="r" b="b"/>
              <a:pathLst>
                <a:path w="533" h="308" extrusionOk="0">
                  <a:moveTo>
                    <a:pt x="21" y="1"/>
                  </a:moveTo>
                  <a:cubicBezTo>
                    <a:pt x="16" y="1"/>
                    <a:pt x="12" y="5"/>
                    <a:pt x="7" y="10"/>
                  </a:cubicBezTo>
                  <a:cubicBezTo>
                    <a:pt x="1" y="16"/>
                    <a:pt x="1" y="29"/>
                    <a:pt x="7" y="36"/>
                  </a:cubicBezTo>
                  <a:cubicBezTo>
                    <a:pt x="84" y="93"/>
                    <a:pt x="161" y="144"/>
                    <a:pt x="244" y="189"/>
                  </a:cubicBezTo>
                  <a:cubicBezTo>
                    <a:pt x="327" y="240"/>
                    <a:pt x="417" y="279"/>
                    <a:pt x="506" y="304"/>
                  </a:cubicBezTo>
                  <a:cubicBezTo>
                    <a:pt x="508" y="306"/>
                    <a:pt x="510" y="307"/>
                    <a:pt x="512" y="307"/>
                  </a:cubicBezTo>
                  <a:cubicBezTo>
                    <a:pt x="517" y="307"/>
                    <a:pt x="521" y="303"/>
                    <a:pt x="526" y="298"/>
                  </a:cubicBezTo>
                  <a:cubicBezTo>
                    <a:pt x="532" y="292"/>
                    <a:pt x="532" y="279"/>
                    <a:pt x="526" y="272"/>
                  </a:cubicBezTo>
                  <a:cubicBezTo>
                    <a:pt x="449" y="215"/>
                    <a:pt x="372" y="164"/>
                    <a:pt x="289" y="119"/>
                  </a:cubicBezTo>
                  <a:cubicBezTo>
                    <a:pt x="199" y="74"/>
                    <a:pt x="116" y="36"/>
                    <a:pt x="26" y="4"/>
                  </a:cubicBezTo>
                  <a:cubicBezTo>
                    <a:pt x="25" y="2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3763;p50"/>
            <p:cNvSpPr/>
            <p:nvPr/>
          </p:nvSpPr>
          <p:spPr>
            <a:xfrm>
              <a:off x="3513176" y="2265605"/>
              <a:ext cx="12387" cy="25692"/>
            </a:xfrm>
            <a:custGeom>
              <a:avLst/>
              <a:gdLst/>
              <a:ahLst/>
              <a:cxnLst/>
              <a:rect l="l" t="t" r="r" b="b"/>
              <a:pathLst>
                <a:path w="378" h="784" extrusionOk="0">
                  <a:moveTo>
                    <a:pt x="354" y="1"/>
                  </a:moveTo>
                  <a:cubicBezTo>
                    <a:pt x="349" y="1"/>
                    <a:pt x="343" y="4"/>
                    <a:pt x="339" y="11"/>
                  </a:cubicBezTo>
                  <a:cubicBezTo>
                    <a:pt x="269" y="126"/>
                    <a:pt x="211" y="248"/>
                    <a:pt x="154" y="376"/>
                  </a:cubicBezTo>
                  <a:cubicBezTo>
                    <a:pt x="96" y="498"/>
                    <a:pt x="45" y="626"/>
                    <a:pt x="6" y="760"/>
                  </a:cubicBezTo>
                  <a:cubicBezTo>
                    <a:pt x="0" y="766"/>
                    <a:pt x="6" y="773"/>
                    <a:pt x="13" y="779"/>
                  </a:cubicBezTo>
                  <a:cubicBezTo>
                    <a:pt x="15" y="782"/>
                    <a:pt x="19" y="783"/>
                    <a:pt x="23" y="783"/>
                  </a:cubicBezTo>
                  <a:cubicBezTo>
                    <a:pt x="29" y="783"/>
                    <a:pt x="35" y="780"/>
                    <a:pt x="38" y="773"/>
                  </a:cubicBezTo>
                  <a:cubicBezTo>
                    <a:pt x="109" y="658"/>
                    <a:pt x="173" y="536"/>
                    <a:pt x="224" y="408"/>
                  </a:cubicBezTo>
                  <a:cubicBezTo>
                    <a:pt x="282" y="280"/>
                    <a:pt x="333" y="158"/>
                    <a:pt x="371" y="24"/>
                  </a:cubicBezTo>
                  <a:cubicBezTo>
                    <a:pt x="378" y="18"/>
                    <a:pt x="371" y="5"/>
                    <a:pt x="365" y="5"/>
                  </a:cubicBezTo>
                  <a:cubicBezTo>
                    <a:pt x="362" y="2"/>
                    <a:pt x="358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3764;p50"/>
            <p:cNvSpPr/>
            <p:nvPr/>
          </p:nvSpPr>
          <p:spPr>
            <a:xfrm>
              <a:off x="3506655" y="2257347"/>
              <a:ext cx="10945" cy="25004"/>
            </a:xfrm>
            <a:custGeom>
              <a:avLst/>
              <a:gdLst/>
              <a:ahLst/>
              <a:cxnLst/>
              <a:rect l="l" t="t" r="r" b="b"/>
              <a:pathLst>
                <a:path w="334" h="763" extrusionOk="0">
                  <a:moveTo>
                    <a:pt x="327" y="1"/>
                  </a:moveTo>
                  <a:cubicBezTo>
                    <a:pt x="314" y="1"/>
                    <a:pt x="301" y="1"/>
                    <a:pt x="301" y="14"/>
                  </a:cubicBezTo>
                  <a:cubicBezTo>
                    <a:pt x="237" y="129"/>
                    <a:pt x="186" y="244"/>
                    <a:pt x="135" y="366"/>
                  </a:cubicBezTo>
                  <a:cubicBezTo>
                    <a:pt x="77" y="487"/>
                    <a:pt x="39" y="615"/>
                    <a:pt x="7" y="743"/>
                  </a:cubicBezTo>
                  <a:cubicBezTo>
                    <a:pt x="1" y="750"/>
                    <a:pt x="7" y="756"/>
                    <a:pt x="13" y="762"/>
                  </a:cubicBezTo>
                  <a:cubicBezTo>
                    <a:pt x="20" y="762"/>
                    <a:pt x="33" y="762"/>
                    <a:pt x="39" y="756"/>
                  </a:cubicBezTo>
                  <a:cubicBezTo>
                    <a:pt x="103" y="641"/>
                    <a:pt x="161" y="519"/>
                    <a:pt x="205" y="398"/>
                  </a:cubicBezTo>
                  <a:cubicBezTo>
                    <a:pt x="257" y="276"/>
                    <a:pt x="295" y="148"/>
                    <a:pt x="333" y="26"/>
                  </a:cubicBezTo>
                  <a:cubicBezTo>
                    <a:pt x="333" y="14"/>
                    <a:pt x="333" y="7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3765;p50"/>
            <p:cNvSpPr/>
            <p:nvPr/>
          </p:nvSpPr>
          <p:spPr>
            <a:xfrm>
              <a:off x="3331110" y="2217074"/>
              <a:ext cx="210187" cy="38439"/>
            </a:xfrm>
            <a:custGeom>
              <a:avLst/>
              <a:gdLst/>
              <a:ahLst/>
              <a:cxnLst/>
              <a:rect l="l" t="t" r="r" b="b"/>
              <a:pathLst>
                <a:path w="6414" h="1173" fill="none" extrusionOk="0">
                  <a:moveTo>
                    <a:pt x="1" y="1"/>
                  </a:moveTo>
                  <a:cubicBezTo>
                    <a:pt x="1" y="1"/>
                    <a:pt x="3751" y="1172"/>
                    <a:pt x="6414" y="302"/>
                  </a:cubicBezTo>
                </a:path>
              </a:pathLst>
            </a:custGeom>
            <a:noFill/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3766;p50"/>
            <p:cNvSpPr/>
            <p:nvPr/>
          </p:nvSpPr>
          <p:spPr>
            <a:xfrm>
              <a:off x="3337205" y="2199247"/>
              <a:ext cx="201175" cy="40110"/>
            </a:xfrm>
            <a:custGeom>
              <a:avLst/>
              <a:gdLst/>
              <a:ahLst/>
              <a:cxnLst/>
              <a:rect l="l" t="t" r="r" b="b"/>
              <a:pathLst>
                <a:path w="6139" h="1224" fill="none" extrusionOk="0">
                  <a:moveTo>
                    <a:pt x="6138" y="353"/>
                  </a:moveTo>
                  <a:cubicBezTo>
                    <a:pt x="3476" y="1223"/>
                    <a:pt x="0" y="1"/>
                    <a:pt x="0" y="1"/>
                  </a:cubicBezTo>
                </a:path>
              </a:pathLst>
            </a:custGeom>
            <a:noFill/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3767;p50"/>
            <p:cNvSpPr/>
            <p:nvPr/>
          </p:nvSpPr>
          <p:spPr>
            <a:xfrm>
              <a:off x="3347462" y="2164446"/>
              <a:ext cx="183971" cy="35261"/>
            </a:xfrm>
            <a:custGeom>
              <a:avLst/>
              <a:gdLst/>
              <a:ahLst/>
              <a:cxnLst/>
              <a:rect l="l" t="t" r="r" b="b"/>
              <a:pathLst>
                <a:path w="5614" h="1076" fill="none" extrusionOk="0">
                  <a:moveTo>
                    <a:pt x="1" y="0"/>
                  </a:moveTo>
                  <a:cubicBezTo>
                    <a:pt x="1" y="0"/>
                    <a:pt x="3099" y="1076"/>
                    <a:pt x="5614" y="391"/>
                  </a:cubicBezTo>
                </a:path>
              </a:pathLst>
            </a:custGeom>
            <a:noFill/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3768;p50"/>
            <p:cNvSpPr/>
            <p:nvPr/>
          </p:nvSpPr>
          <p:spPr>
            <a:xfrm>
              <a:off x="3354179" y="2147045"/>
              <a:ext cx="172665" cy="35687"/>
            </a:xfrm>
            <a:custGeom>
              <a:avLst/>
              <a:gdLst/>
              <a:ahLst/>
              <a:cxnLst/>
              <a:rect l="l" t="t" r="r" b="b"/>
              <a:pathLst>
                <a:path w="5269" h="1089" fill="none" extrusionOk="0">
                  <a:moveTo>
                    <a:pt x="1" y="0"/>
                  </a:moveTo>
                  <a:cubicBezTo>
                    <a:pt x="1" y="0"/>
                    <a:pt x="2753" y="1088"/>
                    <a:pt x="5268" y="403"/>
                  </a:cubicBezTo>
                </a:path>
              </a:pathLst>
            </a:custGeom>
            <a:noFill/>
            <a:ln w="20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3769;p50"/>
            <p:cNvSpPr/>
            <p:nvPr/>
          </p:nvSpPr>
          <p:spPr>
            <a:xfrm>
              <a:off x="3337205" y="2118503"/>
              <a:ext cx="23496" cy="71144"/>
            </a:xfrm>
            <a:custGeom>
              <a:avLst/>
              <a:gdLst/>
              <a:ahLst/>
              <a:cxnLst/>
              <a:rect l="l" t="t" r="r" b="b"/>
              <a:pathLst>
                <a:path w="717" h="2171" fill="none" extrusionOk="0">
                  <a:moveTo>
                    <a:pt x="717" y="1"/>
                  </a:moveTo>
                  <a:cubicBezTo>
                    <a:pt x="435" y="711"/>
                    <a:pt x="199" y="1434"/>
                    <a:pt x="0" y="2170"/>
                  </a:cubicBezTo>
                </a:path>
              </a:pathLst>
            </a:custGeom>
            <a:solidFill>
              <a:schemeClr val="dk1"/>
            </a:solidFill>
            <a:ln w="2075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3770;p50"/>
            <p:cNvSpPr/>
            <p:nvPr/>
          </p:nvSpPr>
          <p:spPr>
            <a:xfrm>
              <a:off x="3524285" y="2132135"/>
              <a:ext cx="13239" cy="62951"/>
            </a:xfrm>
            <a:custGeom>
              <a:avLst/>
              <a:gdLst/>
              <a:ahLst/>
              <a:cxnLst/>
              <a:rect l="l" t="t" r="r" b="b"/>
              <a:pathLst>
                <a:path w="404" h="1921" fill="none" extrusionOk="0">
                  <a:moveTo>
                    <a:pt x="0" y="1"/>
                  </a:moveTo>
                  <a:cubicBezTo>
                    <a:pt x="0" y="1"/>
                    <a:pt x="327" y="1262"/>
                    <a:pt x="403" y="1921"/>
                  </a:cubicBezTo>
                </a:path>
              </a:pathLst>
            </a:custGeom>
            <a:solidFill>
              <a:schemeClr val="dk1"/>
            </a:solidFill>
            <a:ln w="2075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3771;p50"/>
            <p:cNvSpPr/>
            <p:nvPr/>
          </p:nvSpPr>
          <p:spPr>
            <a:xfrm>
              <a:off x="1949388" y="2447803"/>
              <a:ext cx="1966331" cy="180202"/>
            </a:xfrm>
            <a:custGeom>
              <a:avLst/>
              <a:gdLst/>
              <a:ahLst/>
              <a:cxnLst/>
              <a:rect l="l" t="t" r="r" b="b"/>
              <a:pathLst>
                <a:path w="60004" h="5499" extrusionOk="0">
                  <a:moveTo>
                    <a:pt x="0" y="0"/>
                  </a:moveTo>
                  <a:lnTo>
                    <a:pt x="0" y="5498"/>
                  </a:lnTo>
                  <a:lnTo>
                    <a:pt x="60003" y="5498"/>
                  </a:lnTo>
                  <a:lnTo>
                    <a:pt x="60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3772;p50"/>
            <p:cNvSpPr/>
            <p:nvPr/>
          </p:nvSpPr>
          <p:spPr>
            <a:xfrm>
              <a:off x="2306541" y="2499808"/>
              <a:ext cx="111844" cy="128196"/>
            </a:xfrm>
            <a:custGeom>
              <a:avLst/>
              <a:gdLst/>
              <a:ahLst/>
              <a:cxnLst/>
              <a:rect l="l" t="t" r="r" b="b"/>
              <a:pathLst>
                <a:path w="3413" h="3912" extrusionOk="0">
                  <a:moveTo>
                    <a:pt x="1710" y="1"/>
                  </a:moveTo>
                  <a:cubicBezTo>
                    <a:pt x="769" y="1"/>
                    <a:pt x="1" y="506"/>
                    <a:pt x="1" y="1133"/>
                  </a:cubicBezTo>
                  <a:lnTo>
                    <a:pt x="1" y="3911"/>
                  </a:lnTo>
                  <a:lnTo>
                    <a:pt x="3412" y="3911"/>
                  </a:lnTo>
                  <a:lnTo>
                    <a:pt x="3412" y="1133"/>
                  </a:lnTo>
                  <a:cubicBezTo>
                    <a:pt x="3412" y="506"/>
                    <a:pt x="2651" y="1"/>
                    <a:pt x="171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3773;p50"/>
            <p:cNvSpPr/>
            <p:nvPr/>
          </p:nvSpPr>
          <p:spPr>
            <a:xfrm>
              <a:off x="2496571" y="2499808"/>
              <a:ext cx="111811" cy="128196"/>
            </a:xfrm>
            <a:custGeom>
              <a:avLst/>
              <a:gdLst/>
              <a:ahLst/>
              <a:cxnLst/>
              <a:rect l="l" t="t" r="r" b="b"/>
              <a:pathLst>
                <a:path w="3412" h="3912" extrusionOk="0">
                  <a:moveTo>
                    <a:pt x="1709" y="1"/>
                  </a:moveTo>
                  <a:cubicBezTo>
                    <a:pt x="769" y="1"/>
                    <a:pt x="1" y="506"/>
                    <a:pt x="1" y="1133"/>
                  </a:cubicBezTo>
                  <a:lnTo>
                    <a:pt x="1" y="3911"/>
                  </a:lnTo>
                  <a:lnTo>
                    <a:pt x="3412" y="3911"/>
                  </a:lnTo>
                  <a:lnTo>
                    <a:pt x="3412" y="1133"/>
                  </a:lnTo>
                  <a:cubicBezTo>
                    <a:pt x="3412" y="506"/>
                    <a:pt x="2650" y="1"/>
                    <a:pt x="170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3774;p50"/>
            <p:cNvSpPr/>
            <p:nvPr/>
          </p:nvSpPr>
          <p:spPr>
            <a:xfrm>
              <a:off x="2686601" y="2499808"/>
              <a:ext cx="111811" cy="128196"/>
            </a:xfrm>
            <a:custGeom>
              <a:avLst/>
              <a:gdLst/>
              <a:ahLst/>
              <a:cxnLst/>
              <a:rect l="l" t="t" r="r" b="b"/>
              <a:pathLst>
                <a:path w="3412" h="3912" extrusionOk="0">
                  <a:moveTo>
                    <a:pt x="1709" y="1"/>
                  </a:moveTo>
                  <a:cubicBezTo>
                    <a:pt x="762" y="1"/>
                    <a:pt x="0" y="506"/>
                    <a:pt x="0" y="1133"/>
                  </a:cubicBezTo>
                  <a:lnTo>
                    <a:pt x="0" y="3911"/>
                  </a:lnTo>
                  <a:lnTo>
                    <a:pt x="3412" y="3911"/>
                  </a:lnTo>
                  <a:lnTo>
                    <a:pt x="3412" y="1133"/>
                  </a:lnTo>
                  <a:cubicBezTo>
                    <a:pt x="3412" y="506"/>
                    <a:pt x="2650" y="1"/>
                    <a:pt x="170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3775;p50"/>
            <p:cNvSpPr/>
            <p:nvPr/>
          </p:nvSpPr>
          <p:spPr>
            <a:xfrm>
              <a:off x="2876598" y="2499808"/>
              <a:ext cx="111844" cy="128196"/>
            </a:xfrm>
            <a:custGeom>
              <a:avLst/>
              <a:gdLst/>
              <a:ahLst/>
              <a:cxnLst/>
              <a:rect l="l" t="t" r="r" b="b"/>
              <a:pathLst>
                <a:path w="3413" h="3912" extrusionOk="0">
                  <a:moveTo>
                    <a:pt x="1710" y="1"/>
                  </a:moveTo>
                  <a:cubicBezTo>
                    <a:pt x="763" y="1"/>
                    <a:pt x="1" y="506"/>
                    <a:pt x="1" y="1133"/>
                  </a:cubicBezTo>
                  <a:lnTo>
                    <a:pt x="1" y="3911"/>
                  </a:lnTo>
                  <a:lnTo>
                    <a:pt x="3412" y="3911"/>
                  </a:lnTo>
                  <a:lnTo>
                    <a:pt x="3412" y="1133"/>
                  </a:lnTo>
                  <a:cubicBezTo>
                    <a:pt x="3412" y="506"/>
                    <a:pt x="2651" y="1"/>
                    <a:pt x="171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3776;p50"/>
            <p:cNvSpPr/>
            <p:nvPr/>
          </p:nvSpPr>
          <p:spPr>
            <a:xfrm>
              <a:off x="3066628" y="2499808"/>
              <a:ext cx="111844" cy="128196"/>
            </a:xfrm>
            <a:custGeom>
              <a:avLst/>
              <a:gdLst/>
              <a:ahLst/>
              <a:cxnLst/>
              <a:rect l="l" t="t" r="r" b="b"/>
              <a:pathLst>
                <a:path w="3413" h="3912" extrusionOk="0">
                  <a:moveTo>
                    <a:pt x="1703" y="1"/>
                  </a:moveTo>
                  <a:cubicBezTo>
                    <a:pt x="762" y="1"/>
                    <a:pt x="1" y="506"/>
                    <a:pt x="1" y="1133"/>
                  </a:cubicBezTo>
                  <a:lnTo>
                    <a:pt x="1" y="3911"/>
                  </a:lnTo>
                  <a:lnTo>
                    <a:pt x="3412" y="3911"/>
                  </a:lnTo>
                  <a:lnTo>
                    <a:pt x="3412" y="1133"/>
                  </a:lnTo>
                  <a:cubicBezTo>
                    <a:pt x="3412" y="506"/>
                    <a:pt x="2650" y="1"/>
                    <a:pt x="170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3777;p50"/>
            <p:cNvSpPr/>
            <p:nvPr/>
          </p:nvSpPr>
          <p:spPr>
            <a:xfrm>
              <a:off x="3256658" y="2499808"/>
              <a:ext cx="111811" cy="128196"/>
            </a:xfrm>
            <a:custGeom>
              <a:avLst/>
              <a:gdLst/>
              <a:ahLst/>
              <a:cxnLst/>
              <a:rect l="l" t="t" r="r" b="b"/>
              <a:pathLst>
                <a:path w="3412" h="3912" extrusionOk="0">
                  <a:moveTo>
                    <a:pt x="1703" y="1"/>
                  </a:moveTo>
                  <a:cubicBezTo>
                    <a:pt x="762" y="1"/>
                    <a:pt x="0" y="506"/>
                    <a:pt x="0" y="1133"/>
                  </a:cubicBezTo>
                  <a:lnTo>
                    <a:pt x="0" y="3911"/>
                  </a:lnTo>
                  <a:lnTo>
                    <a:pt x="3412" y="3911"/>
                  </a:lnTo>
                  <a:lnTo>
                    <a:pt x="3412" y="1133"/>
                  </a:lnTo>
                  <a:cubicBezTo>
                    <a:pt x="3412" y="506"/>
                    <a:pt x="2650" y="1"/>
                    <a:pt x="170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3778;p50"/>
            <p:cNvSpPr/>
            <p:nvPr/>
          </p:nvSpPr>
          <p:spPr>
            <a:xfrm>
              <a:off x="3446687" y="2499808"/>
              <a:ext cx="111811" cy="128196"/>
            </a:xfrm>
            <a:custGeom>
              <a:avLst/>
              <a:gdLst/>
              <a:ahLst/>
              <a:cxnLst/>
              <a:rect l="l" t="t" r="r" b="b"/>
              <a:pathLst>
                <a:path w="3412" h="3912" extrusionOk="0">
                  <a:moveTo>
                    <a:pt x="1703" y="1"/>
                  </a:moveTo>
                  <a:cubicBezTo>
                    <a:pt x="762" y="1"/>
                    <a:pt x="0" y="506"/>
                    <a:pt x="0" y="1133"/>
                  </a:cubicBezTo>
                  <a:lnTo>
                    <a:pt x="0" y="3911"/>
                  </a:lnTo>
                  <a:lnTo>
                    <a:pt x="3411" y="3911"/>
                  </a:lnTo>
                  <a:lnTo>
                    <a:pt x="3411" y="1133"/>
                  </a:lnTo>
                  <a:cubicBezTo>
                    <a:pt x="3411" y="506"/>
                    <a:pt x="2643" y="1"/>
                    <a:pt x="170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3779;p50"/>
            <p:cNvSpPr/>
            <p:nvPr/>
          </p:nvSpPr>
          <p:spPr>
            <a:xfrm>
              <a:off x="1949388" y="2410675"/>
              <a:ext cx="1966331" cy="67572"/>
            </a:xfrm>
            <a:custGeom>
              <a:avLst/>
              <a:gdLst/>
              <a:ahLst/>
              <a:cxnLst/>
              <a:rect l="l" t="t" r="r" b="b"/>
              <a:pathLst>
                <a:path w="60004" h="2062" extrusionOk="0">
                  <a:moveTo>
                    <a:pt x="0" y="0"/>
                  </a:moveTo>
                  <a:lnTo>
                    <a:pt x="0" y="2061"/>
                  </a:lnTo>
                  <a:lnTo>
                    <a:pt x="60003" y="2061"/>
                  </a:lnTo>
                  <a:lnTo>
                    <a:pt x="60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3780;p50"/>
            <p:cNvSpPr/>
            <p:nvPr/>
          </p:nvSpPr>
          <p:spPr>
            <a:xfrm>
              <a:off x="1939295" y="1317127"/>
              <a:ext cx="319901" cy="1313389"/>
            </a:xfrm>
            <a:custGeom>
              <a:avLst/>
              <a:gdLst/>
              <a:ahLst/>
              <a:cxnLst/>
              <a:rect l="l" t="t" r="r" b="b"/>
              <a:pathLst>
                <a:path w="9762" h="40079" extrusionOk="0">
                  <a:moveTo>
                    <a:pt x="1" y="0"/>
                  </a:moveTo>
                  <a:lnTo>
                    <a:pt x="1" y="40079"/>
                  </a:lnTo>
                  <a:lnTo>
                    <a:pt x="8251" y="40079"/>
                  </a:lnTo>
                  <a:cubicBezTo>
                    <a:pt x="7643" y="28635"/>
                    <a:pt x="2561" y="23860"/>
                    <a:pt x="2561" y="23860"/>
                  </a:cubicBezTo>
                  <a:cubicBezTo>
                    <a:pt x="9761" y="13857"/>
                    <a:pt x="9236" y="64"/>
                    <a:pt x="9236" y="64"/>
                  </a:cubicBezTo>
                  <a:cubicBezTo>
                    <a:pt x="9384" y="6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3781;p50"/>
            <p:cNvSpPr/>
            <p:nvPr/>
          </p:nvSpPr>
          <p:spPr>
            <a:xfrm>
              <a:off x="1984254" y="1549462"/>
              <a:ext cx="185806" cy="492926"/>
            </a:xfrm>
            <a:custGeom>
              <a:avLst/>
              <a:gdLst/>
              <a:ahLst/>
              <a:cxnLst/>
              <a:rect l="l" t="t" r="r" b="b"/>
              <a:pathLst>
                <a:path w="5670" h="15042" extrusionOk="0">
                  <a:moveTo>
                    <a:pt x="5535" y="0"/>
                  </a:moveTo>
                  <a:cubicBezTo>
                    <a:pt x="5476" y="0"/>
                    <a:pt x="5419" y="36"/>
                    <a:pt x="5407" y="110"/>
                  </a:cubicBezTo>
                  <a:cubicBezTo>
                    <a:pt x="5234" y="1416"/>
                    <a:pt x="4991" y="2709"/>
                    <a:pt x="4677" y="3989"/>
                  </a:cubicBezTo>
                  <a:cubicBezTo>
                    <a:pt x="4370" y="5269"/>
                    <a:pt x="3986" y="6530"/>
                    <a:pt x="3538" y="7765"/>
                  </a:cubicBezTo>
                  <a:lnTo>
                    <a:pt x="3186" y="8687"/>
                  </a:lnTo>
                  <a:lnTo>
                    <a:pt x="2808" y="9596"/>
                  </a:lnTo>
                  <a:lnTo>
                    <a:pt x="2411" y="10492"/>
                  </a:lnTo>
                  <a:lnTo>
                    <a:pt x="1983" y="11381"/>
                  </a:lnTo>
                  <a:cubicBezTo>
                    <a:pt x="1407" y="12565"/>
                    <a:pt x="760" y="13711"/>
                    <a:pt x="75" y="14838"/>
                  </a:cubicBezTo>
                  <a:lnTo>
                    <a:pt x="69" y="14838"/>
                  </a:lnTo>
                  <a:cubicBezTo>
                    <a:pt x="0" y="14938"/>
                    <a:pt x="88" y="15042"/>
                    <a:pt x="182" y="15042"/>
                  </a:cubicBezTo>
                  <a:cubicBezTo>
                    <a:pt x="219" y="15042"/>
                    <a:pt x="257" y="15025"/>
                    <a:pt x="286" y="14985"/>
                  </a:cubicBezTo>
                  <a:cubicBezTo>
                    <a:pt x="1099" y="13922"/>
                    <a:pt x="1823" y="12802"/>
                    <a:pt x="2443" y="11618"/>
                  </a:cubicBezTo>
                  <a:lnTo>
                    <a:pt x="2898" y="10722"/>
                  </a:lnTo>
                  <a:lnTo>
                    <a:pt x="3320" y="9813"/>
                  </a:lnTo>
                  <a:cubicBezTo>
                    <a:pt x="3448" y="9506"/>
                    <a:pt x="3576" y="9199"/>
                    <a:pt x="3704" y="8892"/>
                  </a:cubicBezTo>
                  <a:lnTo>
                    <a:pt x="4056" y="7951"/>
                  </a:lnTo>
                  <a:cubicBezTo>
                    <a:pt x="4504" y="6690"/>
                    <a:pt x="4869" y="5403"/>
                    <a:pt x="5144" y="4098"/>
                  </a:cubicBezTo>
                  <a:cubicBezTo>
                    <a:pt x="5413" y="2792"/>
                    <a:pt x="5592" y="1467"/>
                    <a:pt x="5669" y="136"/>
                  </a:cubicBezTo>
                  <a:cubicBezTo>
                    <a:pt x="5669" y="47"/>
                    <a:pt x="5602" y="0"/>
                    <a:pt x="553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3782;p50"/>
            <p:cNvSpPr/>
            <p:nvPr/>
          </p:nvSpPr>
          <p:spPr>
            <a:xfrm>
              <a:off x="1944538" y="1522690"/>
              <a:ext cx="153888" cy="512883"/>
            </a:xfrm>
            <a:custGeom>
              <a:avLst/>
              <a:gdLst/>
              <a:ahLst/>
              <a:cxnLst/>
              <a:rect l="l" t="t" r="r" b="b"/>
              <a:pathLst>
                <a:path w="4696" h="15651" extrusionOk="0">
                  <a:moveTo>
                    <a:pt x="4562" y="1"/>
                  </a:moveTo>
                  <a:cubicBezTo>
                    <a:pt x="4501" y="1"/>
                    <a:pt x="4439" y="39"/>
                    <a:pt x="4430" y="121"/>
                  </a:cubicBezTo>
                  <a:cubicBezTo>
                    <a:pt x="4257" y="1446"/>
                    <a:pt x="4027" y="2758"/>
                    <a:pt x="3745" y="4064"/>
                  </a:cubicBezTo>
                  <a:cubicBezTo>
                    <a:pt x="3675" y="4390"/>
                    <a:pt x="3604" y="4716"/>
                    <a:pt x="3527" y="5036"/>
                  </a:cubicBezTo>
                  <a:cubicBezTo>
                    <a:pt x="3444" y="5363"/>
                    <a:pt x="3374" y="5689"/>
                    <a:pt x="3284" y="6009"/>
                  </a:cubicBezTo>
                  <a:cubicBezTo>
                    <a:pt x="3118" y="6656"/>
                    <a:pt x="2932" y="7296"/>
                    <a:pt x="2747" y="7936"/>
                  </a:cubicBezTo>
                  <a:cubicBezTo>
                    <a:pt x="2555" y="8569"/>
                    <a:pt x="2343" y="9203"/>
                    <a:pt x="2132" y="9837"/>
                  </a:cubicBezTo>
                  <a:cubicBezTo>
                    <a:pt x="2017" y="10150"/>
                    <a:pt x="1914" y="10464"/>
                    <a:pt x="1799" y="10778"/>
                  </a:cubicBezTo>
                  <a:cubicBezTo>
                    <a:pt x="1684" y="11091"/>
                    <a:pt x="1582" y="11411"/>
                    <a:pt x="1460" y="11725"/>
                  </a:cubicBezTo>
                  <a:cubicBezTo>
                    <a:pt x="999" y="12979"/>
                    <a:pt x="506" y="14221"/>
                    <a:pt x="26" y="15469"/>
                  </a:cubicBezTo>
                  <a:cubicBezTo>
                    <a:pt x="1" y="15533"/>
                    <a:pt x="26" y="15603"/>
                    <a:pt x="84" y="15635"/>
                  </a:cubicBezTo>
                  <a:cubicBezTo>
                    <a:pt x="104" y="15645"/>
                    <a:pt x="125" y="15650"/>
                    <a:pt x="146" y="15650"/>
                  </a:cubicBezTo>
                  <a:cubicBezTo>
                    <a:pt x="192" y="15650"/>
                    <a:pt x="235" y="15626"/>
                    <a:pt x="257" y="15578"/>
                  </a:cubicBezTo>
                  <a:cubicBezTo>
                    <a:pt x="878" y="14387"/>
                    <a:pt x="1434" y="13158"/>
                    <a:pt x="1940" y="11910"/>
                  </a:cubicBezTo>
                  <a:cubicBezTo>
                    <a:pt x="2068" y="11603"/>
                    <a:pt x="2183" y="11283"/>
                    <a:pt x="2305" y="10970"/>
                  </a:cubicBezTo>
                  <a:cubicBezTo>
                    <a:pt x="2369" y="10816"/>
                    <a:pt x="2427" y="10656"/>
                    <a:pt x="2484" y="10496"/>
                  </a:cubicBezTo>
                  <a:lnTo>
                    <a:pt x="2651" y="10016"/>
                  </a:lnTo>
                  <a:cubicBezTo>
                    <a:pt x="2875" y="9382"/>
                    <a:pt x="3079" y="8736"/>
                    <a:pt x="3271" y="8089"/>
                  </a:cubicBezTo>
                  <a:cubicBezTo>
                    <a:pt x="3655" y="6796"/>
                    <a:pt x="3969" y="5484"/>
                    <a:pt x="4206" y="4153"/>
                  </a:cubicBezTo>
                  <a:cubicBezTo>
                    <a:pt x="4449" y="2828"/>
                    <a:pt x="4609" y="1491"/>
                    <a:pt x="4686" y="140"/>
                  </a:cubicBezTo>
                  <a:cubicBezTo>
                    <a:pt x="4696" y="49"/>
                    <a:pt x="4629" y="1"/>
                    <a:pt x="456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3783;p50"/>
            <p:cNvSpPr/>
            <p:nvPr/>
          </p:nvSpPr>
          <p:spPr>
            <a:xfrm>
              <a:off x="2001851" y="2120863"/>
              <a:ext cx="135701" cy="508853"/>
            </a:xfrm>
            <a:custGeom>
              <a:avLst/>
              <a:gdLst/>
              <a:ahLst/>
              <a:cxnLst/>
              <a:rect l="l" t="t" r="r" b="b"/>
              <a:pathLst>
                <a:path w="4141" h="15528" extrusionOk="0">
                  <a:moveTo>
                    <a:pt x="173" y="0"/>
                  </a:moveTo>
                  <a:cubicBezTo>
                    <a:pt x="86" y="0"/>
                    <a:pt x="0" y="93"/>
                    <a:pt x="57" y="198"/>
                  </a:cubicBezTo>
                  <a:cubicBezTo>
                    <a:pt x="620" y="1388"/>
                    <a:pt x="1138" y="2598"/>
                    <a:pt x="1593" y="3827"/>
                  </a:cubicBezTo>
                  <a:lnTo>
                    <a:pt x="1919" y="4755"/>
                  </a:lnTo>
                  <a:lnTo>
                    <a:pt x="2226" y="5695"/>
                  </a:lnTo>
                  <a:lnTo>
                    <a:pt x="2508" y="6643"/>
                  </a:lnTo>
                  <a:lnTo>
                    <a:pt x="2764" y="7590"/>
                  </a:lnTo>
                  <a:cubicBezTo>
                    <a:pt x="3078" y="8870"/>
                    <a:pt x="3327" y="10156"/>
                    <a:pt x="3500" y="11462"/>
                  </a:cubicBezTo>
                  <a:cubicBezTo>
                    <a:pt x="3673" y="12768"/>
                    <a:pt x="3782" y="14080"/>
                    <a:pt x="3820" y="15398"/>
                  </a:cubicBezTo>
                  <a:cubicBezTo>
                    <a:pt x="3817" y="15485"/>
                    <a:pt x="3881" y="15528"/>
                    <a:pt x="3946" y="15528"/>
                  </a:cubicBezTo>
                  <a:cubicBezTo>
                    <a:pt x="4011" y="15528"/>
                    <a:pt x="4076" y="15485"/>
                    <a:pt x="4076" y="15398"/>
                  </a:cubicBezTo>
                  <a:cubicBezTo>
                    <a:pt x="4140" y="14067"/>
                    <a:pt x="4102" y="12729"/>
                    <a:pt x="3974" y="11405"/>
                  </a:cubicBezTo>
                  <a:cubicBezTo>
                    <a:pt x="3839" y="10073"/>
                    <a:pt x="3609" y="8755"/>
                    <a:pt x="3295" y="7455"/>
                  </a:cubicBezTo>
                  <a:lnTo>
                    <a:pt x="3046" y="6489"/>
                  </a:lnTo>
                  <a:cubicBezTo>
                    <a:pt x="2950" y="6169"/>
                    <a:pt x="2854" y="5849"/>
                    <a:pt x="2758" y="5529"/>
                  </a:cubicBezTo>
                  <a:lnTo>
                    <a:pt x="2438" y="4575"/>
                  </a:lnTo>
                  <a:lnTo>
                    <a:pt x="2079" y="3641"/>
                  </a:lnTo>
                  <a:cubicBezTo>
                    <a:pt x="1580" y="2399"/>
                    <a:pt x="978" y="1202"/>
                    <a:pt x="281" y="63"/>
                  </a:cubicBezTo>
                  <a:lnTo>
                    <a:pt x="281" y="70"/>
                  </a:lnTo>
                  <a:cubicBezTo>
                    <a:pt x="254" y="21"/>
                    <a:pt x="213" y="0"/>
                    <a:pt x="17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3784;p50"/>
            <p:cNvSpPr/>
            <p:nvPr/>
          </p:nvSpPr>
          <p:spPr>
            <a:xfrm>
              <a:off x="1961324" y="2123775"/>
              <a:ext cx="101972" cy="508837"/>
            </a:xfrm>
            <a:custGeom>
              <a:avLst/>
              <a:gdLst/>
              <a:ahLst/>
              <a:cxnLst/>
              <a:rect l="l" t="t" r="r" b="b"/>
              <a:pathLst>
                <a:path w="3112" h="16015" extrusionOk="0">
                  <a:moveTo>
                    <a:pt x="153" y="0"/>
                  </a:moveTo>
                  <a:cubicBezTo>
                    <a:pt x="77" y="0"/>
                    <a:pt x="0" y="62"/>
                    <a:pt x="20" y="153"/>
                  </a:cubicBezTo>
                  <a:cubicBezTo>
                    <a:pt x="366" y="1453"/>
                    <a:pt x="730" y="2739"/>
                    <a:pt x="1050" y="4032"/>
                  </a:cubicBezTo>
                  <a:cubicBezTo>
                    <a:pt x="1140" y="4358"/>
                    <a:pt x="1210" y="4685"/>
                    <a:pt x="1294" y="5005"/>
                  </a:cubicBezTo>
                  <a:cubicBezTo>
                    <a:pt x="1377" y="5331"/>
                    <a:pt x="1441" y="5658"/>
                    <a:pt x="1524" y="5984"/>
                  </a:cubicBezTo>
                  <a:cubicBezTo>
                    <a:pt x="1665" y="6630"/>
                    <a:pt x="1812" y="7283"/>
                    <a:pt x="1934" y="7936"/>
                  </a:cubicBezTo>
                  <a:cubicBezTo>
                    <a:pt x="2055" y="8595"/>
                    <a:pt x="2171" y="9248"/>
                    <a:pt x="2273" y="9907"/>
                  </a:cubicBezTo>
                  <a:cubicBezTo>
                    <a:pt x="2324" y="10240"/>
                    <a:pt x="2363" y="10567"/>
                    <a:pt x="2407" y="10899"/>
                  </a:cubicBezTo>
                  <a:cubicBezTo>
                    <a:pt x="2452" y="11226"/>
                    <a:pt x="2484" y="11559"/>
                    <a:pt x="2523" y="11892"/>
                  </a:cubicBezTo>
                  <a:cubicBezTo>
                    <a:pt x="2670" y="13216"/>
                    <a:pt x="2753" y="14548"/>
                    <a:pt x="2791" y="15885"/>
                  </a:cubicBezTo>
                  <a:cubicBezTo>
                    <a:pt x="2791" y="15972"/>
                    <a:pt x="2855" y="16015"/>
                    <a:pt x="2920" y="16015"/>
                  </a:cubicBezTo>
                  <a:cubicBezTo>
                    <a:pt x="2985" y="16015"/>
                    <a:pt x="3051" y="15972"/>
                    <a:pt x="3054" y="15885"/>
                  </a:cubicBezTo>
                  <a:cubicBezTo>
                    <a:pt x="3111" y="14541"/>
                    <a:pt x="3099" y="13191"/>
                    <a:pt x="2996" y="11847"/>
                  </a:cubicBezTo>
                  <a:cubicBezTo>
                    <a:pt x="2894" y="10496"/>
                    <a:pt x="2721" y="9159"/>
                    <a:pt x="2478" y="7834"/>
                  </a:cubicBezTo>
                  <a:cubicBezTo>
                    <a:pt x="2356" y="7168"/>
                    <a:pt x="2222" y="6509"/>
                    <a:pt x="2062" y="5856"/>
                  </a:cubicBezTo>
                  <a:lnTo>
                    <a:pt x="1947" y="5363"/>
                  </a:lnTo>
                  <a:cubicBezTo>
                    <a:pt x="1908" y="5197"/>
                    <a:pt x="1870" y="5030"/>
                    <a:pt x="1825" y="4870"/>
                  </a:cubicBezTo>
                  <a:cubicBezTo>
                    <a:pt x="1735" y="4544"/>
                    <a:pt x="1652" y="4218"/>
                    <a:pt x="1556" y="3898"/>
                  </a:cubicBezTo>
                  <a:cubicBezTo>
                    <a:pt x="1178" y="2605"/>
                    <a:pt x="756" y="1325"/>
                    <a:pt x="270" y="70"/>
                  </a:cubicBezTo>
                  <a:lnTo>
                    <a:pt x="270" y="77"/>
                  </a:lnTo>
                  <a:cubicBezTo>
                    <a:pt x="245" y="23"/>
                    <a:pt x="199" y="0"/>
                    <a:pt x="15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3785;p50"/>
            <p:cNvSpPr/>
            <p:nvPr/>
          </p:nvSpPr>
          <p:spPr>
            <a:xfrm>
              <a:off x="1939649" y="2065625"/>
              <a:ext cx="120077" cy="56900"/>
            </a:xfrm>
            <a:custGeom>
              <a:avLst/>
              <a:gdLst/>
              <a:ahLst/>
              <a:cxnLst/>
              <a:rect l="l" t="t" r="r" b="b"/>
              <a:pathLst>
                <a:path w="4142" h="1737" extrusionOk="0">
                  <a:moveTo>
                    <a:pt x="2504" y="1"/>
                  </a:moveTo>
                  <a:cubicBezTo>
                    <a:pt x="1399" y="1"/>
                    <a:pt x="1" y="290"/>
                    <a:pt x="1" y="290"/>
                  </a:cubicBezTo>
                  <a:lnTo>
                    <a:pt x="1" y="1653"/>
                  </a:lnTo>
                  <a:cubicBezTo>
                    <a:pt x="1" y="1653"/>
                    <a:pt x="1839" y="1737"/>
                    <a:pt x="2937" y="1737"/>
                  </a:cubicBezTo>
                  <a:cubicBezTo>
                    <a:pt x="3296" y="1737"/>
                    <a:pt x="3575" y="1728"/>
                    <a:pt x="3687" y="1704"/>
                  </a:cubicBezTo>
                  <a:cubicBezTo>
                    <a:pt x="4142" y="1602"/>
                    <a:pt x="4142" y="1199"/>
                    <a:pt x="3790" y="386"/>
                  </a:cubicBezTo>
                  <a:cubicBezTo>
                    <a:pt x="3662" y="94"/>
                    <a:pt x="3130" y="1"/>
                    <a:pt x="2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3786;p50"/>
            <p:cNvSpPr/>
            <p:nvPr/>
          </p:nvSpPr>
          <p:spPr>
            <a:xfrm>
              <a:off x="1939295" y="1317127"/>
              <a:ext cx="307514" cy="69440"/>
            </a:xfrm>
            <a:custGeom>
              <a:avLst/>
              <a:gdLst/>
              <a:ahLst/>
              <a:cxnLst/>
              <a:rect l="l" t="t" r="r" b="b"/>
              <a:pathLst>
                <a:path w="9384" h="2119" extrusionOk="0">
                  <a:moveTo>
                    <a:pt x="1" y="0"/>
                  </a:moveTo>
                  <a:lnTo>
                    <a:pt x="1" y="1146"/>
                  </a:lnTo>
                  <a:lnTo>
                    <a:pt x="2010" y="595"/>
                  </a:lnTo>
                  <a:lnTo>
                    <a:pt x="4180" y="640"/>
                  </a:lnTo>
                  <a:lnTo>
                    <a:pt x="9217" y="2119"/>
                  </a:lnTo>
                  <a:cubicBezTo>
                    <a:pt x="9262" y="826"/>
                    <a:pt x="9230" y="64"/>
                    <a:pt x="9230" y="64"/>
                  </a:cubicBezTo>
                  <a:cubicBezTo>
                    <a:pt x="9384" y="6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3787;p50"/>
            <p:cNvSpPr/>
            <p:nvPr/>
          </p:nvSpPr>
          <p:spPr>
            <a:xfrm>
              <a:off x="3604406" y="1317127"/>
              <a:ext cx="320097" cy="1313389"/>
            </a:xfrm>
            <a:custGeom>
              <a:avLst/>
              <a:gdLst/>
              <a:ahLst/>
              <a:cxnLst/>
              <a:rect l="l" t="t" r="r" b="b"/>
              <a:pathLst>
                <a:path w="9768" h="40079" extrusionOk="0">
                  <a:moveTo>
                    <a:pt x="9767" y="0"/>
                  </a:moveTo>
                  <a:cubicBezTo>
                    <a:pt x="9767" y="0"/>
                    <a:pt x="378" y="64"/>
                    <a:pt x="531" y="64"/>
                  </a:cubicBezTo>
                  <a:cubicBezTo>
                    <a:pt x="531" y="64"/>
                    <a:pt x="0" y="13857"/>
                    <a:pt x="7201" y="23860"/>
                  </a:cubicBezTo>
                  <a:cubicBezTo>
                    <a:pt x="7201" y="23860"/>
                    <a:pt x="2125" y="28635"/>
                    <a:pt x="1523" y="40079"/>
                  </a:cubicBezTo>
                  <a:lnTo>
                    <a:pt x="9767" y="40079"/>
                  </a:lnTo>
                  <a:lnTo>
                    <a:pt x="976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3788;p50"/>
            <p:cNvSpPr/>
            <p:nvPr/>
          </p:nvSpPr>
          <p:spPr>
            <a:xfrm>
              <a:off x="3693506" y="1549200"/>
              <a:ext cx="185839" cy="493188"/>
            </a:xfrm>
            <a:custGeom>
              <a:avLst/>
              <a:gdLst/>
              <a:ahLst/>
              <a:cxnLst/>
              <a:rect l="l" t="t" r="r" b="b"/>
              <a:pathLst>
                <a:path w="5671" h="15050" extrusionOk="0">
                  <a:moveTo>
                    <a:pt x="141" y="1"/>
                  </a:moveTo>
                  <a:cubicBezTo>
                    <a:pt x="71" y="1"/>
                    <a:pt x="1" y="51"/>
                    <a:pt x="8" y="144"/>
                  </a:cubicBezTo>
                  <a:cubicBezTo>
                    <a:pt x="85" y="1475"/>
                    <a:pt x="264" y="2800"/>
                    <a:pt x="533" y="4106"/>
                  </a:cubicBezTo>
                  <a:cubicBezTo>
                    <a:pt x="801" y="5411"/>
                    <a:pt x="1166" y="6698"/>
                    <a:pt x="1621" y="7959"/>
                  </a:cubicBezTo>
                  <a:lnTo>
                    <a:pt x="1966" y="8900"/>
                  </a:lnTo>
                  <a:cubicBezTo>
                    <a:pt x="2094" y="9207"/>
                    <a:pt x="2222" y="9514"/>
                    <a:pt x="2357" y="9821"/>
                  </a:cubicBezTo>
                  <a:lnTo>
                    <a:pt x="2773" y="10737"/>
                  </a:lnTo>
                  <a:lnTo>
                    <a:pt x="3227" y="11626"/>
                  </a:lnTo>
                  <a:cubicBezTo>
                    <a:pt x="3848" y="12810"/>
                    <a:pt x="4571" y="13937"/>
                    <a:pt x="5390" y="14993"/>
                  </a:cubicBezTo>
                  <a:cubicBezTo>
                    <a:pt x="5418" y="15033"/>
                    <a:pt x="5455" y="15050"/>
                    <a:pt x="5491" y="15050"/>
                  </a:cubicBezTo>
                  <a:cubicBezTo>
                    <a:pt x="5582" y="15050"/>
                    <a:pt x="5670" y="14946"/>
                    <a:pt x="5602" y="14846"/>
                  </a:cubicBezTo>
                  <a:cubicBezTo>
                    <a:pt x="4917" y="13719"/>
                    <a:pt x="4270" y="12573"/>
                    <a:pt x="3694" y="11389"/>
                  </a:cubicBezTo>
                  <a:lnTo>
                    <a:pt x="3265" y="10500"/>
                  </a:lnTo>
                  <a:lnTo>
                    <a:pt x="2869" y="9604"/>
                  </a:lnTo>
                  <a:lnTo>
                    <a:pt x="2491" y="8695"/>
                  </a:lnTo>
                  <a:lnTo>
                    <a:pt x="2139" y="7773"/>
                  </a:lnTo>
                  <a:cubicBezTo>
                    <a:pt x="1685" y="6538"/>
                    <a:pt x="1307" y="5277"/>
                    <a:pt x="993" y="3997"/>
                  </a:cubicBezTo>
                  <a:cubicBezTo>
                    <a:pt x="686" y="2717"/>
                    <a:pt x="443" y="1424"/>
                    <a:pt x="270" y="118"/>
                  </a:cubicBezTo>
                  <a:cubicBezTo>
                    <a:pt x="261" y="38"/>
                    <a:pt x="202" y="1"/>
                    <a:pt x="14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3789;p50"/>
            <p:cNvSpPr/>
            <p:nvPr/>
          </p:nvSpPr>
          <p:spPr>
            <a:xfrm>
              <a:off x="3765042" y="1522592"/>
              <a:ext cx="154871" cy="513178"/>
            </a:xfrm>
            <a:custGeom>
              <a:avLst/>
              <a:gdLst/>
              <a:ahLst/>
              <a:cxnLst/>
              <a:rect l="l" t="t" r="r" b="b"/>
              <a:pathLst>
                <a:path w="4726" h="15660" extrusionOk="0">
                  <a:moveTo>
                    <a:pt x="141" y="0"/>
                  </a:moveTo>
                  <a:cubicBezTo>
                    <a:pt x="71" y="0"/>
                    <a:pt x="0" y="50"/>
                    <a:pt x="7" y="143"/>
                  </a:cubicBezTo>
                  <a:cubicBezTo>
                    <a:pt x="84" y="1487"/>
                    <a:pt x="244" y="2831"/>
                    <a:pt x="487" y="4156"/>
                  </a:cubicBezTo>
                  <a:cubicBezTo>
                    <a:pt x="730" y="5481"/>
                    <a:pt x="1044" y="6799"/>
                    <a:pt x="1428" y="8092"/>
                  </a:cubicBezTo>
                  <a:cubicBezTo>
                    <a:pt x="1620" y="8739"/>
                    <a:pt x="1819" y="9379"/>
                    <a:pt x="2049" y="10019"/>
                  </a:cubicBezTo>
                  <a:lnTo>
                    <a:pt x="2215" y="10499"/>
                  </a:lnTo>
                  <a:cubicBezTo>
                    <a:pt x="2273" y="10652"/>
                    <a:pt x="2324" y="10813"/>
                    <a:pt x="2388" y="10973"/>
                  </a:cubicBezTo>
                  <a:cubicBezTo>
                    <a:pt x="2510" y="11286"/>
                    <a:pt x="2625" y="11600"/>
                    <a:pt x="2759" y="11913"/>
                  </a:cubicBezTo>
                  <a:cubicBezTo>
                    <a:pt x="3265" y="13161"/>
                    <a:pt x="3815" y="14390"/>
                    <a:pt x="4436" y="15581"/>
                  </a:cubicBezTo>
                  <a:cubicBezTo>
                    <a:pt x="4461" y="15636"/>
                    <a:pt x="4506" y="15659"/>
                    <a:pt x="4551" y="15659"/>
                  </a:cubicBezTo>
                  <a:cubicBezTo>
                    <a:pt x="4637" y="15659"/>
                    <a:pt x="4726" y="15577"/>
                    <a:pt x="4679" y="15472"/>
                  </a:cubicBezTo>
                  <a:cubicBezTo>
                    <a:pt x="4199" y="14224"/>
                    <a:pt x="3700" y="12982"/>
                    <a:pt x="3239" y="11721"/>
                  </a:cubicBezTo>
                  <a:cubicBezTo>
                    <a:pt x="3118" y="11408"/>
                    <a:pt x="3015" y="11094"/>
                    <a:pt x="2894" y="10781"/>
                  </a:cubicBezTo>
                  <a:cubicBezTo>
                    <a:pt x="2779" y="10467"/>
                    <a:pt x="2676" y="10153"/>
                    <a:pt x="2567" y="9833"/>
                  </a:cubicBezTo>
                  <a:cubicBezTo>
                    <a:pt x="2350" y="9206"/>
                    <a:pt x="2145" y="8572"/>
                    <a:pt x="1953" y="7932"/>
                  </a:cubicBezTo>
                  <a:cubicBezTo>
                    <a:pt x="1761" y="7292"/>
                    <a:pt x="1582" y="6652"/>
                    <a:pt x="1409" y="6006"/>
                  </a:cubicBezTo>
                  <a:cubicBezTo>
                    <a:pt x="1326" y="5686"/>
                    <a:pt x="1249" y="5359"/>
                    <a:pt x="1172" y="5039"/>
                  </a:cubicBezTo>
                  <a:cubicBezTo>
                    <a:pt x="1089" y="4713"/>
                    <a:pt x="1025" y="4387"/>
                    <a:pt x="948" y="4067"/>
                  </a:cubicBezTo>
                  <a:cubicBezTo>
                    <a:pt x="673" y="2761"/>
                    <a:pt x="442" y="1442"/>
                    <a:pt x="270" y="118"/>
                  </a:cubicBezTo>
                  <a:cubicBezTo>
                    <a:pt x="261" y="38"/>
                    <a:pt x="201" y="0"/>
                    <a:pt x="14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3790;p50"/>
            <p:cNvSpPr/>
            <p:nvPr/>
          </p:nvSpPr>
          <p:spPr>
            <a:xfrm>
              <a:off x="3726046" y="2120731"/>
              <a:ext cx="136127" cy="508689"/>
            </a:xfrm>
            <a:custGeom>
              <a:avLst/>
              <a:gdLst/>
              <a:ahLst/>
              <a:cxnLst/>
              <a:rect l="l" t="t" r="r" b="b"/>
              <a:pathLst>
                <a:path w="4154" h="15523" extrusionOk="0">
                  <a:moveTo>
                    <a:pt x="3976" y="1"/>
                  </a:moveTo>
                  <a:cubicBezTo>
                    <a:pt x="3934" y="1"/>
                    <a:pt x="3893" y="20"/>
                    <a:pt x="3866" y="67"/>
                  </a:cubicBezTo>
                  <a:cubicBezTo>
                    <a:pt x="3169" y="1206"/>
                    <a:pt x="2561" y="2403"/>
                    <a:pt x="2061" y="3638"/>
                  </a:cubicBezTo>
                  <a:lnTo>
                    <a:pt x="1709" y="4579"/>
                  </a:lnTo>
                  <a:lnTo>
                    <a:pt x="1389" y="5527"/>
                  </a:lnTo>
                  <a:cubicBezTo>
                    <a:pt x="1287" y="5847"/>
                    <a:pt x="1191" y="6167"/>
                    <a:pt x="1101" y="6487"/>
                  </a:cubicBezTo>
                  <a:lnTo>
                    <a:pt x="845" y="7459"/>
                  </a:lnTo>
                  <a:cubicBezTo>
                    <a:pt x="532" y="8759"/>
                    <a:pt x="308" y="10077"/>
                    <a:pt x="173" y="11409"/>
                  </a:cubicBezTo>
                  <a:cubicBezTo>
                    <a:pt x="39" y="12733"/>
                    <a:pt x="0" y="14071"/>
                    <a:pt x="64" y="15402"/>
                  </a:cubicBezTo>
                  <a:cubicBezTo>
                    <a:pt x="71" y="15482"/>
                    <a:pt x="133" y="15522"/>
                    <a:pt x="196" y="15522"/>
                  </a:cubicBezTo>
                  <a:cubicBezTo>
                    <a:pt x="258" y="15522"/>
                    <a:pt x="320" y="15482"/>
                    <a:pt x="327" y="15402"/>
                  </a:cubicBezTo>
                  <a:cubicBezTo>
                    <a:pt x="365" y="14084"/>
                    <a:pt x="468" y="12772"/>
                    <a:pt x="647" y="11466"/>
                  </a:cubicBezTo>
                  <a:cubicBezTo>
                    <a:pt x="820" y="10160"/>
                    <a:pt x="1069" y="8868"/>
                    <a:pt x="1389" y="7594"/>
                  </a:cubicBezTo>
                  <a:lnTo>
                    <a:pt x="1639" y="6640"/>
                  </a:lnTo>
                  <a:lnTo>
                    <a:pt x="1920" y="5693"/>
                  </a:lnTo>
                  <a:lnTo>
                    <a:pt x="2228" y="4759"/>
                  </a:lnTo>
                  <a:lnTo>
                    <a:pt x="2554" y="3837"/>
                  </a:lnTo>
                  <a:cubicBezTo>
                    <a:pt x="3002" y="2602"/>
                    <a:pt x="3533" y="1392"/>
                    <a:pt x="4090" y="202"/>
                  </a:cubicBezTo>
                  <a:lnTo>
                    <a:pt x="4097" y="195"/>
                  </a:lnTo>
                  <a:cubicBezTo>
                    <a:pt x="4153" y="90"/>
                    <a:pt x="4064" y="1"/>
                    <a:pt x="397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3791;p50"/>
            <p:cNvSpPr/>
            <p:nvPr/>
          </p:nvSpPr>
          <p:spPr>
            <a:xfrm>
              <a:off x="3800299" y="2123425"/>
              <a:ext cx="102127" cy="498004"/>
            </a:xfrm>
            <a:custGeom>
              <a:avLst/>
              <a:gdLst/>
              <a:ahLst/>
              <a:cxnLst/>
              <a:rect l="l" t="t" r="r" b="b"/>
              <a:pathLst>
                <a:path w="3116" h="16022" extrusionOk="0">
                  <a:moveTo>
                    <a:pt x="2963" y="1"/>
                  </a:moveTo>
                  <a:cubicBezTo>
                    <a:pt x="2916" y="1"/>
                    <a:pt x="2870" y="25"/>
                    <a:pt x="2848" y="81"/>
                  </a:cubicBezTo>
                  <a:cubicBezTo>
                    <a:pt x="2355" y="1336"/>
                    <a:pt x="1933" y="2616"/>
                    <a:pt x="1562" y="3909"/>
                  </a:cubicBezTo>
                  <a:cubicBezTo>
                    <a:pt x="1466" y="4229"/>
                    <a:pt x="1383" y="4555"/>
                    <a:pt x="1293" y="4881"/>
                  </a:cubicBezTo>
                  <a:cubicBezTo>
                    <a:pt x="1255" y="5048"/>
                    <a:pt x="1210" y="5208"/>
                    <a:pt x="1171" y="5374"/>
                  </a:cubicBezTo>
                  <a:lnTo>
                    <a:pt x="1056" y="5867"/>
                  </a:lnTo>
                  <a:cubicBezTo>
                    <a:pt x="896" y="6520"/>
                    <a:pt x="762" y="7179"/>
                    <a:pt x="640" y="7845"/>
                  </a:cubicBezTo>
                  <a:cubicBezTo>
                    <a:pt x="397" y="9170"/>
                    <a:pt x="224" y="10507"/>
                    <a:pt x="122" y="11851"/>
                  </a:cubicBezTo>
                  <a:cubicBezTo>
                    <a:pt x="19" y="13195"/>
                    <a:pt x="0" y="14546"/>
                    <a:pt x="64" y="15896"/>
                  </a:cubicBezTo>
                  <a:cubicBezTo>
                    <a:pt x="64" y="15980"/>
                    <a:pt x="130" y="16021"/>
                    <a:pt x="195" y="16021"/>
                  </a:cubicBezTo>
                  <a:cubicBezTo>
                    <a:pt x="261" y="16021"/>
                    <a:pt x="327" y="15980"/>
                    <a:pt x="327" y="15896"/>
                  </a:cubicBezTo>
                  <a:cubicBezTo>
                    <a:pt x="365" y="14559"/>
                    <a:pt x="448" y="13221"/>
                    <a:pt x="589" y="11896"/>
                  </a:cubicBezTo>
                  <a:cubicBezTo>
                    <a:pt x="627" y="11570"/>
                    <a:pt x="659" y="11237"/>
                    <a:pt x="711" y="10904"/>
                  </a:cubicBezTo>
                  <a:cubicBezTo>
                    <a:pt x="755" y="10578"/>
                    <a:pt x="794" y="10245"/>
                    <a:pt x="845" y="9912"/>
                  </a:cubicBezTo>
                  <a:cubicBezTo>
                    <a:pt x="947" y="9259"/>
                    <a:pt x="1063" y="8600"/>
                    <a:pt x="1184" y="7947"/>
                  </a:cubicBezTo>
                  <a:cubicBezTo>
                    <a:pt x="1312" y="7288"/>
                    <a:pt x="1453" y="6641"/>
                    <a:pt x="1594" y="5989"/>
                  </a:cubicBezTo>
                  <a:cubicBezTo>
                    <a:pt x="1671" y="5662"/>
                    <a:pt x="1747" y="5336"/>
                    <a:pt x="1824" y="5016"/>
                  </a:cubicBezTo>
                  <a:cubicBezTo>
                    <a:pt x="1907" y="4689"/>
                    <a:pt x="1978" y="4363"/>
                    <a:pt x="2067" y="4043"/>
                  </a:cubicBezTo>
                  <a:cubicBezTo>
                    <a:pt x="2387" y="2750"/>
                    <a:pt x="2752" y="1457"/>
                    <a:pt x="3098" y="164"/>
                  </a:cubicBezTo>
                  <a:lnTo>
                    <a:pt x="3091" y="164"/>
                  </a:lnTo>
                  <a:cubicBezTo>
                    <a:pt x="3115" y="65"/>
                    <a:pt x="3038" y="1"/>
                    <a:pt x="296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3792;p50"/>
            <p:cNvSpPr/>
            <p:nvPr/>
          </p:nvSpPr>
          <p:spPr>
            <a:xfrm>
              <a:off x="3804073" y="2065625"/>
              <a:ext cx="124798" cy="56900"/>
            </a:xfrm>
            <a:custGeom>
              <a:avLst/>
              <a:gdLst/>
              <a:ahLst/>
              <a:cxnLst/>
              <a:rect l="l" t="t" r="r" b="b"/>
              <a:pathLst>
                <a:path w="4142" h="1737" extrusionOk="0">
                  <a:moveTo>
                    <a:pt x="1638" y="1"/>
                  </a:moveTo>
                  <a:cubicBezTo>
                    <a:pt x="1012" y="1"/>
                    <a:pt x="480" y="94"/>
                    <a:pt x="352" y="386"/>
                  </a:cubicBezTo>
                  <a:cubicBezTo>
                    <a:pt x="0" y="1199"/>
                    <a:pt x="0" y="1602"/>
                    <a:pt x="455" y="1704"/>
                  </a:cubicBezTo>
                  <a:cubicBezTo>
                    <a:pt x="566" y="1728"/>
                    <a:pt x="846" y="1737"/>
                    <a:pt x="1204" y="1737"/>
                  </a:cubicBezTo>
                  <a:cubicBezTo>
                    <a:pt x="2303" y="1737"/>
                    <a:pt x="4141" y="1653"/>
                    <a:pt x="4141" y="1653"/>
                  </a:cubicBezTo>
                  <a:lnTo>
                    <a:pt x="4141" y="290"/>
                  </a:lnTo>
                  <a:cubicBezTo>
                    <a:pt x="4141" y="290"/>
                    <a:pt x="2743" y="1"/>
                    <a:pt x="16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3793;p50"/>
            <p:cNvSpPr/>
            <p:nvPr/>
          </p:nvSpPr>
          <p:spPr>
            <a:xfrm>
              <a:off x="3616761" y="1317127"/>
              <a:ext cx="307743" cy="69440"/>
            </a:xfrm>
            <a:custGeom>
              <a:avLst/>
              <a:gdLst/>
              <a:ahLst/>
              <a:cxnLst/>
              <a:rect l="l" t="t" r="r" b="b"/>
              <a:pathLst>
                <a:path w="9391" h="2119" extrusionOk="0">
                  <a:moveTo>
                    <a:pt x="9390" y="0"/>
                  </a:moveTo>
                  <a:cubicBezTo>
                    <a:pt x="9390" y="0"/>
                    <a:pt x="1" y="64"/>
                    <a:pt x="154" y="64"/>
                  </a:cubicBezTo>
                  <a:cubicBezTo>
                    <a:pt x="154" y="64"/>
                    <a:pt x="129" y="826"/>
                    <a:pt x="174" y="2119"/>
                  </a:cubicBezTo>
                  <a:lnTo>
                    <a:pt x="5211" y="640"/>
                  </a:lnTo>
                  <a:lnTo>
                    <a:pt x="7380" y="595"/>
                  </a:lnTo>
                  <a:lnTo>
                    <a:pt x="9390" y="1146"/>
                  </a:lnTo>
                  <a:lnTo>
                    <a:pt x="9390" y="0"/>
                  </a:lnTo>
                  <a:close/>
                </a:path>
              </a:pathLst>
            </a:custGeom>
            <a:solidFill>
              <a:srgbClr val="936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3794;p50"/>
            <p:cNvSpPr/>
            <p:nvPr/>
          </p:nvSpPr>
          <p:spPr>
            <a:xfrm>
              <a:off x="3616761" y="1317127"/>
              <a:ext cx="307743" cy="79926"/>
            </a:xfrm>
            <a:custGeom>
              <a:avLst/>
              <a:gdLst/>
              <a:ahLst/>
              <a:cxnLst/>
              <a:rect l="l" t="t" r="r" b="b"/>
              <a:pathLst>
                <a:path w="9391" h="2439" extrusionOk="0">
                  <a:moveTo>
                    <a:pt x="9390" y="0"/>
                  </a:moveTo>
                  <a:cubicBezTo>
                    <a:pt x="9390" y="0"/>
                    <a:pt x="1" y="64"/>
                    <a:pt x="154" y="64"/>
                  </a:cubicBezTo>
                  <a:cubicBezTo>
                    <a:pt x="154" y="64"/>
                    <a:pt x="122" y="954"/>
                    <a:pt x="186" y="2439"/>
                  </a:cubicBezTo>
                  <a:lnTo>
                    <a:pt x="9390" y="2439"/>
                  </a:lnTo>
                  <a:lnTo>
                    <a:pt x="93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3795;p50"/>
            <p:cNvSpPr/>
            <p:nvPr/>
          </p:nvSpPr>
          <p:spPr>
            <a:xfrm>
              <a:off x="1949388" y="1317127"/>
              <a:ext cx="1966331" cy="292505"/>
            </a:xfrm>
            <a:custGeom>
              <a:avLst/>
              <a:gdLst/>
              <a:ahLst/>
              <a:cxnLst/>
              <a:rect l="l" t="t" r="r" b="b"/>
              <a:pathLst>
                <a:path w="60004" h="8926" extrusionOk="0">
                  <a:moveTo>
                    <a:pt x="0" y="0"/>
                  </a:moveTo>
                  <a:lnTo>
                    <a:pt x="0" y="6292"/>
                  </a:lnTo>
                  <a:cubicBezTo>
                    <a:pt x="512" y="6938"/>
                    <a:pt x="1133" y="7501"/>
                    <a:pt x="1824" y="7956"/>
                  </a:cubicBezTo>
                  <a:cubicBezTo>
                    <a:pt x="2554" y="8429"/>
                    <a:pt x="3373" y="8743"/>
                    <a:pt x="4231" y="8871"/>
                  </a:cubicBezTo>
                  <a:cubicBezTo>
                    <a:pt x="4488" y="8907"/>
                    <a:pt x="4748" y="8925"/>
                    <a:pt x="5007" y="8925"/>
                  </a:cubicBezTo>
                  <a:cubicBezTo>
                    <a:pt x="5616" y="8925"/>
                    <a:pt x="6224" y="8825"/>
                    <a:pt x="6804" y="8628"/>
                  </a:cubicBezTo>
                  <a:cubicBezTo>
                    <a:pt x="7616" y="8340"/>
                    <a:pt x="8365" y="7898"/>
                    <a:pt x="9018" y="7328"/>
                  </a:cubicBezTo>
                  <a:cubicBezTo>
                    <a:pt x="9658" y="6759"/>
                    <a:pt x="10209" y="6100"/>
                    <a:pt x="10644" y="5363"/>
                  </a:cubicBezTo>
                  <a:cubicBezTo>
                    <a:pt x="10913" y="4903"/>
                    <a:pt x="11143" y="4416"/>
                    <a:pt x="11322" y="3911"/>
                  </a:cubicBezTo>
                  <a:cubicBezTo>
                    <a:pt x="11732" y="5056"/>
                    <a:pt x="12391" y="6100"/>
                    <a:pt x="13249" y="6964"/>
                  </a:cubicBezTo>
                  <a:cubicBezTo>
                    <a:pt x="13793" y="7508"/>
                    <a:pt x="14420" y="7962"/>
                    <a:pt x="15111" y="8308"/>
                  </a:cubicBezTo>
                  <a:cubicBezTo>
                    <a:pt x="15809" y="8660"/>
                    <a:pt x="16564" y="8864"/>
                    <a:pt x="17345" y="8909"/>
                  </a:cubicBezTo>
                  <a:cubicBezTo>
                    <a:pt x="17439" y="8914"/>
                    <a:pt x="17532" y="8916"/>
                    <a:pt x="17626" y="8916"/>
                  </a:cubicBezTo>
                  <a:cubicBezTo>
                    <a:pt x="18311" y="8916"/>
                    <a:pt x="18988" y="8792"/>
                    <a:pt x="19630" y="8544"/>
                  </a:cubicBezTo>
                  <a:cubicBezTo>
                    <a:pt x="20353" y="8263"/>
                    <a:pt x="21019" y="7860"/>
                    <a:pt x="21601" y="7354"/>
                  </a:cubicBezTo>
                  <a:cubicBezTo>
                    <a:pt x="22184" y="6855"/>
                    <a:pt x="22689" y="6272"/>
                    <a:pt x="23105" y="5626"/>
                  </a:cubicBezTo>
                  <a:cubicBezTo>
                    <a:pt x="23387" y="5191"/>
                    <a:pt x="23624" y="4723"/>
                    <a:pt x="23822" y="4243"/>
                  </a:cubicBezTo>
                  <a:cubicBezTo>
                    <a:pt x="24008" y="4704"/>
                    <a:pt x="24238" y="5146"/>
                    <a:pt x="24507" y="5562"/>
                  </a:cubicBezTo>
                  <a:cubicBezTo>
                    <a:pt x="24904" y="6189"/>
                    <a:pt x="25390" y="6759"/>
                    <a:pt x="25941" y="7252"/>
                  </a:cubicBezTo>
                  <a:cubicBezTo>
                    <a:pt x="26497" y="7751"/>
                    <a:pt x="27131" y="8154"/>
                    <a:pt x="27816" y="8442"/>
                  </a:cubicBezTo>
                  <a:cubicBezTo>
                    <a:pt x="28511" y="8740"/>
                    <a:pt x="29251" y="8889"/>
                    <a:pt x="29990" y="8889"/>
                  </a:cubicBezTo>
                  <a:cubicBezTo>
                    <a:pt x="30740" y="8889"/>
                    <a:pt x="31491" y="8736"/>
                    <a:pt x="32194" y="8429"/>
                  </a:cubicBezTo>
                  <a:cubicBezTo>
                    <a:pt x="32872" y="8135"/>
                    <a:pt x="33506" y="7725"/>
                    <a:pt x="34056" y="7226"/>
                  </a:cubicBezTo>
                  <a:cubicBezTo>
                    <a:pt x="34997" y="6368"/>
                    <a:pt x="35727" y="5306"/>
                    <a:pt x="36188" y="4122"/>
                  </a:cubicBezTo>
                  <a:cubicBezTo>
                    <a:pt x="36386" y="4634"/>
                    <a:pt x="36642" y="5127"/>
                    <a:pt x="36943" y="5587"/>
                  </a:cubicBezTo>
                  <a:cubicBezTo>
                    <a:pt x="37359" y="6228"/>
                    <a:pt x="37858" y="6804"/>
                    <a:pt x="38441" y="7303"/>
                  </a:cubicBezTo>
                  <a:cubicBezTo>
                    <a:pt x="39017" y="7808"/>
                    <a:pt x="39676" y="8205"/>
                    <a:pt x="40393" y="8480"/>
                  </a:cubicBezTo>
                  <a:cubicBezTo>
                    <a:pt x="41029" y="8723"/>
                    <a:pt x="41700" y="8846"/>
                    <a:pt x="42375" y="8846"/>
                  </a:cubicBezTo>
                  <a:cubicBezTo>
                    <a:pt x="42467" y="8846"/>
                    <a:pt x="42560" y="8843"/>
                    <a:pt x="42652" y="8839"/>
                  </a:cubicBezTo>
                  <a:cubicBezTo>
                    <a:pt x="43420" y="8788"/>
                    <a:pt x="44175" y="8589"/>
                    <a:pt x="44860" y="8244"/>
                  </a:cubicBezTo>
                  <a:cubicBezTo>
                    <a:pt x="45545" y="7898"/>
                    <a:pt x="46166" y="7444"/>
                    <a:pt x="46703" y="6900"/>
                  </a:cubicBezTo>
                  <a:cubicBezTo>
                    <a:pt x="47619" y="5972"/>
                    <a:pt x="48303" y="4839"/>
                    <a:pt x="48694" y="3591"/>
                  </a:cubicBezTo>
                  <a:cubicBezTo>
                    <a:pt x="48886" y="4186"/>
                    <a:pt x="49142" y="4762"/>
                    <a:pt x="49468" y="5299"/>
                  </a:cubicBezTo>
                  <a:cubicBezTo>
                    <a:pt x="49897" y="6029"/>
                    <a:pt x="50441" y="6682"/>
                    <a:pt x="51075" y="7239"/>
                  </a:cubicBezTo>
                  <a:cubicBezTo>
                    <a:pt x="51715" y="7796"/>
                    <a:pt x="52451" y="8224"/>
                    <a:pt x="53251" y="8506"/>
                  </a:cubicBezTo>
                  <a:cubicBezTo>
                    <a:pt x="53822" y="8701"/>
                    <a:pt x="54422" y="8800"/>
                    <a:pt x="55024" y="8800"/>
                  </a:cubicBezTo>
                  <a:cubicBezTo>
                    <a:pt x="55272" y="8800"/>
                    <a:pt x="55520" y="8783"/>
                    <a:pt x="55766" y="8749"/>
                  </a:cubicBezTo>
                  <a:cubicBezTo>
                    <a:pt x="56605" y="8621"/>
                    <a:pt x="57411" y="8314"/>
                    <a:pt x="58122" y="7853"/>
                  </a:cubicBezTo>
                  <a:cubicBezTo>
                    <a:pt x="58826" y="7392"/>
                    <a:pt x="59453" y="6810"/>
                    <a:pt x="59965" y="6144"/>
                  </a:cubicBezTo>
                  <a:lnTo>
                    <a:pt x="60003" y="6093"/>
                  </a:lnTo>
                  <a:lnTo>
                    <a:pt x="60003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2" name="Google Shape;3796;p50"/>
            <p:cNvGrpSpPr/>
            <p:nvPr/>
          </p:nvGrpSpPr>
          <p:grpSpPr>
            <a:xfrm>
              <a:off x="1939974" y="1313225"/>
              <a:ext cx="1985170" cy="235158"/>
              <a:chOff x="1939974" y="1313225"/>
              <a:chExt cx="1985170" cy="235158"/>
            </a:xfrm>
          </p:grpSpPr>
          <p:sp>
            <p:nvSpPr>
              <p:cNvPr id="701" name="Google Shape;3797;p50"/>
              <p:cNvSpPr/>
              <p:nvPr/>
            </p:nvSpPr>
            <p:spPr>
              <a:xfrm>
                <a:off x="2728010" y="1313225"/>
                <a:ext cx="408907" cy="235158"/>
              </a:xfrm>
              <a:custGeom>
                <a:avLst/>
                <a:gdLst/>
                <a:ahLst/>
                <a:cxnLst/>
                <a:rect l="l" t="t" r="r" b="b"/>
                <a:pathLst>
                  <a:path w="12975" h="7176" extrusionOk="0">
                    <a:moveTo>
                      <a:pt x="1" y="0"/>
                    </a:moveTo>
                    <a:cubicBezTo>
                      <a:pt x="1" y="3450"/>
                      <a:pt x="2907" y="7175"/>
                      <a:pt x="6491" y="7175"/>
                    </a:cubicBezTo>
                    <a:cubicBezTo>
                      <a:pt x="10069" y="7175"/>
                      <a:pt x="12974" y="3450"/>
                      <a:pt x="129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3798;p50"/>
              <p:cNvSpPr/>
              <p:nvPr/>
            </p:nvSpPr>
            <p:spPr>
              <a:xfrm>
                <a:off x="2338530" y="1313225"/>
                <a:ext cx="408907" cy="235158"/>
              </a:xfrm>
              <a:custGeom>
                <a:avLst/>
                <a:gdLst/>
                <a:ahLst/>
                <a:cxnLst/>
                <a:rect l="l" t="t" r="r" b="b"/>
                <a:pathLst>
                  <a:path w="12975" h="7176" extrusionOk="0">
                    <a:moveTo>
                      <a:pt x="1" y="0"/>
                    </a:moveTo>
                    <a:cubicBezTo>
                      <a:pt x="1" y="3450"/>
                      <a:pt x="2907" y="7175"/>
                      <a:pt x="6491" y="7175"/>
                    </a:cubicBezTo>
                    <a:cubicBezTo>
                      <a:pt x="10075" y="7175"/>
                      <a:pt x="12974" y="3450"/>
                      <a:pt x="129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3799;p50"/>
              <p:cNvSpPr/>
              <p:nvPr/>
            </p:nvSpPr>
            <p:spPr>
              <a:xfrm>
                <a:off x="1939974" y="1313225"/>
                <a:ext cx="408907" cy="235158"/>
              </a:xfrm>
              <a:custGeom>
                <a:avLst/>
                <a:gdLst/>
                <a:ahLst/>
                <a:cxnLst/>
                <a:rect l="l" t="t" r="r" b="b"/>
                <a:pathLst>
                  <a:path w="12975" h="7176" extrusionOk="0">
                    <a:moveTo>
                      <a:pt x="1" y="0"/>
                    </a:moveTo>
                    <a:cubicBezTo>
                      <a:pt x="1" y="3450"/>
                      <a:pt x="2906" y="7175"/>
                      <a:pt x="6491" y="7175"/>
                    </a:cubicBezTo>
                    <a:cubicBezTo>
                      <a:pt x="10075" y="7175"/>
                      <a:pt x="12974" y="3450"/>
                      <a:pt x="129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3800;p50"/>
              <p:cNvSpPr/>
              <p:nvPr/>
            </p:nvSpPr>
            <p:spPr>
              <a:xfrm>
                <a:off x="3516267" y="1313225"/>
                <a:ext cx="408876" cy="235158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7176" extrusionOk="0">
                    <a:moveTo>
                      <a:pt x="0" y="0"/>
                    </a:moveTo>
                    <a:cubicBezTo>
                      <a:pt x="0" y="3450"/>
                      <a:pt x="2906" y="7175"/>
                      <a:pt x="6490" y="7175"/>
                    </a:cubicBezTo>
                    <a:cubicBezTo>
                      <a:pt x="10068" y="7175"/>
                      <a:pt x="12974" y="3450"/>
                      <a:pt x="129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3801;p50"/>
              <p:cNvSpPr/>
              <p:nvPr/>
            </p:nvSpPr>
            <p:spPr>
              <a:xfrm>
                <a:off x="3117711" y="1313225"/>
                <a:ext cx="408876" cy="235158"/>
              </a:xfrm>
              <a:custGeom>
                <a:avLst/>
                <a:gdLst/>
                <a:ahLst/>
                <a:cxnLst/>
                <a:rect l="l" t="t" r="r" b="b"/>
                <a:pathLst>
                  <a:path w="12974" h="7176" extrusionOk="0">
                    <a:moveTo>
                      <a:pt x="0" y="0"/>
                    </a:moveTo>
                    <a:cubicBezTo>
                      <a:pt x="0" y="3450"/>
                      <a:pt x="2906" y="7175"/>
                      <a:pt x="6484" y="7175"/>
                    </a:cubicBezTo>
                    <a:cubicBezTo>
                      <a:pt x="10068" y="7175"/>
                      <a:pt x="12974" y="3450"/>
                      <a:pt x="129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3" name="Google Shape;3802;p50"/>
            <p:cNvGrpSpPr/>
            <p:nvPr/>
          </p:nvGrpSpPr>
          <p:grpSpPr>
            <a:xfrm>
              <a:off x="2001849" y="1311150"/>
              <a:ext cx="1877495" cy="173202"/>
              <a:chOff x="2001849" y="1311150"/>
              <a:chExt cx="1877495" cy="173202"/>
            </a:xfrm>
          </p:grpSpPr>
          <p:sp>
            <p:nvSpPr>
              <p:cNvPr id="686" name="Google Shape;3803;p50"/>
              <p:cNvSpPr/>
              <p:nvPr/>
            </p:nvSpPr>
            <p:spPr>
              <a:xfrm>
                <a:off x="2782603" y="1321243"/>
                <a:ext cx="315954" cy="163109"/>
              </a:xfrm>
              <a:custGeom>
                <a:avLst/>
                <a:gdLst/>
                <a:ahLst/>
                <a:cxnLst/>
                <a:rect l="l" t="t" r="r" b="b"/>
                <a:pathLst>
                  <a:path w="10117" h="4977" extrusionOk="0">
                    <a:moveTo>
                      <a:pt x="149" y="1"/>
                    </a:moveTo>
                    <a:cubicBezTo>
                      <a:pt x="75" y="1"/>
                      <a:pt x="0" y="58"/>
                      <a:pt x="19" y="154"/>
                    </a:cubicBezTo>
                    <a:cubicBezTo>
                      <a:pt x="121" y="743"/>
                      <a:pt x="313" y="1313"/>
                      <a:pt x="582" y="1844"/>
                    </a:cubicBezTo>
                    <a:cubicBezTo>
                      <a:pt x="716" y="2113"/>
                      <a:pt x="864" y="2375"/>
                      <a:pt x="1036" y="2618"/>
                    </a:cubicBezTo>
                    <a:cubicBezTo>
                      <a:pt x="1209" y="2868"/>
                      <a:pt x="1395" y="3098"/>
                      <a:pt x="1600" y="3322"/>
                    </a:cubicBezTo>
                    <a:cubicBezTo>
                      <a:pt x="2016" y="3764"/>
                      <a:pt x="2496" y="4141"/>
                      <a:pt x="3033" y="4429"/>
                    </a:cubicBezTo>
                    <a:cubicBezTo>
                      <a:pt x="3577" y="4724"/>
                      <a:pt x="4173" y="4903"/>
                      <a:pt x="4787" y="4961"/>
                    </a:cubicBezTo>
                    <a:cubicBezTo>
                      <a:pt x="4911" y="4971"/>
                      <a:pt x="5034" y="4976"/>
                      <a:pt x="5157" y="4976"/>
                    </a:cubicBezTo>
                    <a:cubicBezTo>
                      <a:pt x="5653" y="4976"/>
                      <a:pt x="6145" y="4893"/>
                      <a:pt x="6611" y="4724"/>
                    </a:cubicBezTo>
                    <a:lnTo>
                      <a:pt x="6829" y="4647"/>
                    </a:lnTo>
                    <a:cubicBezTo>
                      <a:pt x="6899" y="4615"/>
                      <a:pt x="6970" y="4583"/>
                      <a:pt x="7040" y="4551"/>
                    </a:cubicBezTo>
                    <a:cubicBezTo>
                      <a:pt x="7110" y="4519"/>
                      <a:pt x="7181" y="4487"/>
                      <a:pt x="7245" y="4455"/>
                    </a:cubicBezTo>
                    <a:lnTo>
                      <a:pt x="7443" y="4340"/>
                    </a:lnTo>
                    <a:cubicBezTo>
                      <a:pt x="7514" y="4301"/>
                      <a:pt x="7578" y="4263"/>
                      <a:pt x="7642" y="4218"/>
                    </a:cubicBezTo>
                    <a:lnTo>
                      <a:pt x="7827" y="4090"/>
                    </a:lnTo>
                    <a:cubicBezTo>
                      <a:pt x="7955" y="4007"/>
                      <a:pt x="8077" y="3911"/>
                      <a:pt x="8192" y="3815"/>
                    </a:cubicBezTo>
                    <a:cubicBezTo>
                      <a:pt x="8653" y="3425"/>
                      <a:pt x="9050" y="2964"/>
                      <a:pt x="9370" y="2452"/>
                    </a:cubicBezTo>
                    <a:cubicBezTo>
                      <a:pt x="9696" y="1953"/>
                      <a:pt x="9939" y="1402"/>
                      <a:pt x="10093" y="826"/>
                    </a:cubicBezTo>
                    <a:cubicBezTo>
                      <a:pt x="10117" y="730"/>
                      <a:pt x="10039" y="667"/>
                      <a:pt x="9963" y="667"/>
                    </a:cubicBezTo>
                    <a:cubicBezTo>
                      <a:pt x="9917" y="667"/>
                      <a:pt x="9871" y="690"/>
                      <a:pt x="9850" y="743"/>
                    </a:cubicBezTo>
                    <a:cubicBezTo>
                      <a:pt x="9421" y="1793"/>
                      <a:pt x="8742" y="2708"/>
                      <a:pt x="7859" y="3412"/>
                    </a:cubicBezTo>
                    <a:cubicBezTo>
                      <a:pt x="7750" y="3501"/>
                      <a:pt x="7642" y="3578"/>
                      <a:pt x="7526" y="3655"/>
                    </a:cubicBezTo>
                    <a:lnTo>
                      <a:pt x="7354" y="3764"/>
                    </a:lnTo>
                    <a:cubicBezTo>
                      <a:pt x="7296" y="3802"/>
                      <a:pt x="7232" y="3834"/>
                      <a:pt x="7174" y="3866"/>
                    </a:cubicBezTo>
                    <a:lnTo>
                      <a:pt x="6995" y="3969"/>
                    </a:lnTo>
                    <a:cubicBezTo>
                      <a:pt x="6931" y="3994"/>
                      <a:pt x="6874" y="4026"/>
                      <a:pt x="6810" y="4052"/>
                    </a:cubicBezTo>
                    <a:cubicBezTo>
                      <a:pt x="6746" y="4077"/>
                      <a:pt x="6682" y="4103"/>
                      <a:pt x="6624" y="4129"/>
                    </a:cubicBezTo>
                    <a:lnTo>
                      <a:pt x="6432" y="4199"/>
                    </a:lnTo>
                    <a:cubicBezTo>
                      <a:pt x="5994" y="4345"/>
                      <a:pt x="5539" y="4418"/>
                      <a:pt x="5084" y="4418"/>
                    </a:cubicBezTo>
                    <a:cubicBezTo>
                      <a:pt x="5000" y="4418"/>
                      <a:pt x="4916" y="4415"/>
                      <a:pt x="4832" y="4410"/>
                    </a:cubicBezTo>
                    <a:cubicBezTo>
                      <a:pt x="4288" y="4359"/>
                      <a:pt x="3757" y="4212"/>
                      <a:pt x="3270" y="3962"/>
                    </a:cubicBezTo>
                    <a:cubicBezTo>
                      <a:pt x="2777" y="3706"/>
                      <a:pt x="2329" y="3380"/>
                      <a:pt x="1939" y="2989"/>
                    </a:cubicBezTo>
                    <a:cubicBezTo>
                      <a:pt x="1139" y="2189"/>
                      <a:pt x="563" y="1197"/>
                      <a:pt x="275" y="103"/>
                    </a:cubicBezTo>
                    <a:cubicBezTo>
                      <a:pt x="258" y="32"/>
                      <a:pt x="204" y="1"/>
                      <a:pt x="149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3804;p50"/>
              <p:cNvSpPr/>
              <p:nvPr/>
            </p:nvSpPr>
            <p:spPr>
              <a:xfrm>
                <a:off x="2844593" y="1328912"/>
                <a:ext cx="191846" cy="10248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127" extrusionOk="0">
                    <a:moveTo>
                      <a:pt x="143" y="0"/>
                    </a:moveTo>
                    <a:cubicBezTo>
                      <a:pt x="71" y="0"/>
                      <a:pt x="0" y="55"/>
                      <a:pt x="11" y="144"/>
                    </a:cubicBezTo>
                    <a:cubicBezTo>
                      <a:pt x="120" y="874"/>
                      <a:pt x="447" y="1552"/>
                      <a:pt x="940" y="2090"/>
                    </a:cubicBezTo>
                    <a:cubicBezTo>
                      <a:pt x="1196" y="2371"/>
                      <a:pt x="1490" y="2602"/>
                      <a:pt x="1816" y="2781"/>
                    </a:cubicBezTo>
                    <a:cubicBezTo>
                      <a:pt x="2149" y="2967"/>
                      <a:pt x="2520" y="3082"/>
                      <a:pt x="2904" y="3114"/>
                    </a:cubicBezTo>
                    <a:cubicBezTo>
                      <a:pt x="2988" y="3122"/>
                      <a:pt x="3072" y="3126"/>
                      <a:pt x="3156" y="3126"/>
                    </a:cubicBezTo>
                    <a:cubicBezTo>
                      <a:pt x="3457" y="3126"/>
                      <a:pt x="3757" y="3073"/>
                      <a:pt x="4037" y="2973"/>
                    </a:cubicBezTo>
                    <a:lnTo>
                      <a:pt x="4172" y="2922"/>
                    </a:lnTo>
                    <a:cubicBezTo>
                      <a:pt x="4216" y="2903"/>
                      <a:pt x="4261" y="2883"/>
                      <a:pt x="4306" y="2864"/>
                    </a:cubicBezTo>
                    <a:lnTo>
                      <a:pt x="4434" y="2807"/>
                    </a:lnTo>
                    <a:cubicBezTo>
                      <a:pt x="4479" y="2781"/>
                      <a:pt x="4517" y="2755"/>
                      <a:pt x="4556" y="2730"/>
                    </a:cubicBezTo>
                    <a:cubicBezTo>
                      <a:pt x="4594" y="2711"/>
                      <a:pt x="4639" y="2685"/>
                      <a:pt x="4677" y="2659"/>
                    </a:cubicBezTo>
                    <a:lnTo>
                      <a:pt x="4793" y="2576"/>
                    </a:lnTo>
                    <a:cubicBezTo>
                      <a:pt x="4869" y="2525"/>
                      <a:pt x="4940" y="2467"/>
                      <a:pt x="5010" y="2403"/>
                    </a:cubicBezTo>
                    <a:cubicBezTo>
                      <a:pt x="5292" y="2160"/>
                      <a:pt x="5535" y="1879"/>
                      <a:pt x="5727" y="1559"/>
                    </a:cubicBezTo>
                    <a:cubicBezTo>
                      <a:pt x="5913" y="1251"/>
                      <a:pt x="6053" y="912"/>
                      <a:pt x="6130" y="554"/>
                    </a:cubicBezTo>
                    <a:cubicBezTo>
                      <a:pt x="6142" y="461"/>
                      <a:pt x="6069" y="402"/>
                      <a:pt x="5996" y="402"/>
                    </a:cubicBezTo>
                    <a:cubicBezTo>
                      <a:pt x="5953" y="402"/>
                      <a:pt x="5911" y="423"/>
                      <a:pt x="5887" y="470"/>
                    </a:cubicBezTo>
                    <a:cubicBezTo>
                      <a:pt x="5612" y="1072"/>
                      <a:pt x="5202" y="1597"/>
                      <a:pt x="4684" y="2000"/>
                    </a:cubicBezTo>
                    <a:cubicBezTo>
                      <a:pt x="4620" y="2051"/>
                      <a:pt x="4556" y="2096"/>
                      <a:pt x="4485" y="2141"/>
                    </a:cubicBezTo>
                    <a:lnTo>
                      <a:pt x="4389" y="2205"/>
                    </a:lnTo>
                    <a:cubicBezTo>
                      <a:pt x="4351" y="2224"/>
                      <a:pt x="4319" y="2243"/>
                      <a:pt x="4281" y="2256"/>
                    </a:cubicBezTo>
                    <a:cubicBezTo>
                      <a:pt x="4248" y="2275"/>
                      <a:pt x="4216" y="2295"/>
                      <a:pt x="4178" y="2314"/>
                    </a:cubicBezTo>
                    <a:lnTo>
                      <a:pt x="4076" y="2365"/>
                    </a:lnTo>
                    <a:cubicBezTo>
                      <a:pt x="4037" y="2378"/>
                      <a:pt x="3999" y="2397"/>
                      <a:pt x="3967" y="2410"/>
                    </a:cubicBezTo>
                    <a:lnTo>
                      <a:pt x="3858" y="2448"/>
                    </a:lnTo>
                    <a:cubicBezTo>
                      <a:pt x="3623" y="2530"/>
                      <a:pt x="3379" y="2571"/>
                      <a:pt x="3133" y="2571"/>
                    </a:cubicBezTo>
                    <a:cubicBezTo>
                      <a:pt x="3072" y="2571"/>
                      <a:pt x="3011" y="2569"/>
                      <a:pt x="2949" y="2563"/>
                    </a:cubicBezTo>
                    <a:cubicBezTo>
                      <a:pt x="2636" y="2538"/>
                      <a:pt x="2335" y="2455"/>
                      <a:pt x="2060" y="2314"/>
                    </a:cubicBezTo>
                    <a:cubicBezTo>
                      <a:pt x="1772" y="2173"/>
                      <a:pt x="1509" y="1981"/>
                      <a:pt x="1279" y="1763"/>
                    </a:cubicBezTo>
                    <a:cubicBezTo>
                      <a:pt x="805" y="1296"/>
                      <a:pt x="459" y="726"/>
                      <a:pt x="267" y="93"/>
                    </a:cubicBezTo>
                    <a:cubicBezTo>
                      <a:pt x="246" y="29"/>
                      <a:pt x="194" y="0"/>
                      <a:pt x="143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3805;p50"/>
              <p:cNvSpPr/>
              <p:nvPr/>
            </p:nvSpPr>
            <p:spPr>
              <a:xfrm>
                <a:off x="2886096" y="1311150"/>
                <a:ext cx="111023" cy="63185"/>
              </a:xfrm>
              <a:custGeom>
                <a:avLst/>
                <a:gdLst/>
                <a:ahLst/>
                <a:cxnLst/>
                <a:rect l="l" t="t" r="r" b="b"/>
                <a:pathLst>
                  <a:path w="3555" h="1928" extrusionOk="0">
                    <a:moveTo>
                      <a:pt x="142" y="0"/>
                    </a:moveTo>
                    <a:cubicBezTo>
                      <a:pt x="138" y="0"/>
                      <a:pt x="133" y="1"/>
                      <a:pt x="129" y="1"/>
                    </a:cubicBezTo>
                    <a:cubicBezTo>
                      <a:pt x="52" y="8"/>
                      <a:pt x="1" y="72"/>
                      <a:pt x="7" y="142"/>
                    </a:cubicBezTo>
                    <a:cubicBezTo>
                      <a:pt x="46" y="571"/>
                      <a:pt x="225" y="974"/>
                      <a:pt x="507" y="1294"/>
                    </a:cubicBezTo>
                    <a:cubicBezTo>
                      <a:pt x="654" y="1461"/>
                      <a:pt x="827" y="1601"/>
                      <a:pt x="1019" y="1710"/>
                    </a:cubicBezTo>
                    <a:cubicBezTo>
                      <a:pt x="1223" y="1825"/>
                      <a:pt x="1441" y="1896"/>
                      <a:pt x="1671" y="1921"/>
                    </a:cubicBezTo>
                    <a:cubicBezTo>
                      <a:pt x="1721" y="1925"/>
                      <a:pt x="1771" y="1927"/>
                      <a:pt x="1821" y="1927"/>
                    </a:cubicBezTo>
                    <a:cubicBezTo>
                      <a:pt x="2005" y="1927"/>
                      <a:pt x="2186" y="1899"/>
                      <a:pt x="2363" y="1838"/>
                    </a:cubicBezTo>
                    <a:cubicBezTo>
                      <a:pt x="2574" y="1755"/>
                      <a:pt x="2772" y="1640"/>
                      <a:pt x="2939" y="1486"/>
                    </a:cubicBezTo>
                    <a:cubicBezTo>
                      <a:pt x="3105" y="1339"/>
                      <a:pt x="3240" y="1172"/>
                      <a:pt x="3342" y="980"/>
                    </a:cubicBezTo>
                    <a:cubicBezTo>
                      <a:pt x="3451" y="795"/>
                      <a:pt x="3521" y="590"/>
                      <a:pt x="3553" y="379"/>
                    </a:cubicBezTo>
                    <a:lnTo>
                      <a:pt x="3547" y="372"/>
                    </a:lnTo>
                    <a:cubicBezTo>
                      <a:pt x="3555" y="287"/>
                      <a:pt x="3485" y="229"/>
                      <a:pt x="3413" y="229"/>
                    </a:cubicBezTo>
                    <a:cubicBezTo>
                      <a:pt x="3372" y="229"/>
                      <a:pt x="3331" y="248"/>
                      <a:pt x="3304" y="289"/>
                    </a:cubicBezTo>
                    <a:cubicBezTo>
                      <a:pt x="3214" y="443"/>
                      <a:pt x="3105" y="590"/>
                      <a:pt x="2990" y="731"/>
                    </a:cubicBezTo>
                    <a:cubicBezTo>
                      <a:pt x="2875" y="859"/>
                      <a:pt x="2753" y="974"/>
                      <a:pt x="2612" y="1076"/>
                    </a:cubicBezTo>
                    <a:cubicBezTo>
                      <a:pt x="2371" y="1263"/>
                      <a:pt x="2079" y="1359"/>
                      <a:pt x="1779" y="1359"/>
                    </a:cubicBezTo>
                    <a:cubicBezTo>
                      <a:pt x="1760" y="1359"/>
                      <a:pt x="1741" y="1359"/>
                      <a:pt x="1723" y="1358"/>
                    </a:cubicBezTo>
                    <a:cubicBezTo>
                      <a:pt x="1563" y="1352"/>
                      <a:pt x="1403" y="1307"/>
                      <a:pt x="1262" y="1243"/>
                    </a:cubicBezTo>
                    <a:cubicBezTo>
                      <a:pt x="1108" y="1166"/>
                      <a:pt x="974" y="1070"/>
                      <a:pt x="846" y="961"/>
                    </a:cubicBezTo>
                    <a:cubicBezTo>
                      <a:pt x="583" y="718"/>
                      <a:pt x="385" y="417"/>
                      <a:pt x="257" y="78"/>
                    </a:cubicBezTo>
                    <a:cubicBezTo>
                      <a:pt x="239" y="31"/>
                      <a:pt x="190" y="0"/>
                      <a:pt x="142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3806;p50"/>
              <p:cNvSpPr/>
              <p:nvPr/>
            </p:nvSpPr>
            <p:spPr>
              <a:xfrm>
                <a:off x="2396645" y="1321047"/>
                <a:ext cx="316016" cy="163174"/>
              </a:xfrm>
              <a:custGeom>
                <a:avLst/>
                <a:gdLst/>
                <a:ahLst/>
                <a:cxnLst/>
                <a:rect l="l" t="t" r="r" b="b"/>
                <a:pathLst>
                  <a:path w="10119" h="4979" extrusionOk="0">
                    <a:moveTo>
                      <a:pt x="150" y="1"/>
                    </a:moveTo>
                    <a:cubicBezTo>
                      <a:pt x="76" y="1"/>
                      <a:pt x="0" y="60"/>
                      <a:pt x="19" y="160"/>
                    </a:cubicBezTo>
                    <a:cubicBezTo>
                      <a:pt x="121" y="749"/>
                      <a:pt x="313" y="1319"/>
                      <a:pt x="582" y="1850"/>
                    </a:cubicBezTo>
                    <a:cubicBezTo>
                      <a:pt x="716" y="2119"/>
                      <a:pt x="864" y="2375"/>
                      <a:pt x="1036" y="2618"/>
                    </a:cubicBezTo>
                    <a:cubicBezTo>
                      <a:pt x="1209" y="2867"/>
                      <a:pt x="1395" y="3104"/>
                      <a:pt x="1600" y="3322"/>
                    </a:cubicBezTo>
                    <a:cubicBezTo>
                      <a:pt x="2016" y="3770"/>
                      <a:pt x="2496" y="4141"/>
                      <a:pt x="3033" y="4429"/>
                    </a:cubicBezTo>
                    <a:cubicBezTo>
                      <a:pt x="3577" y="4723"/>
                      <a:pt x="4173" y="4909"/>
                      <a:pt x="4787" y="4960"/>
                    </a:cubicBezTo>
                    <a:cubicBezTo>
                      <a:pt x="4914" y="4972"/>
                      <a:pt x="5042" y="4978"/>
                      <a:pt x="5170" y="4978"/>
                    </a:cubicBezTo>
                    <a:cubicBezTo>
                      <a:pt x="5658" y="4978"/>
                      <a:pt x="6144" y="4892"/>
                      <a:pt x="6611" y="4730"/>
                    </a:cubicBezTo>
                    <a:lnTo>
                      <a:pt x="6829" y="4653"/>
                    </a:lnTo>
                    <a:cubicBezTo>
                      <a:pt x="6899" y="4621"/>
                      <a:pt x="6969" y="4589"/>
                      <a:pt x="7033" y="4557"/>
                    </a:cubicBezTo>
                    <a:cubicBezTo>
                      <a:pt x="7104" y="4525"/>
                      <a:pt x="7174" y="4493"/>
                      <a:pt x="7245" y="4455"/>
                    </a:cubicBezTo>
                    <a:lnTo>
                      <a:pt x="7443" y="4346"/>
                    </a:lnTo>
                    <a:cubicBezTo>
                      <a:pt x="7507" y="4307"/>
                      <a:pt x="7577" y="4269"/>
                      <a:pt x="7642" y="4224"/>
                    </a:cubicBezTo>
                    <a:lnTo>
                      <a:pt x="7827" y="4096"/>
                    </a:lnTo>
                    <a:cubicBezTo>
                      <a:pt x="7955" y="4007"/>
                      <a:pt x="8077" y="3917"/>
                      <a:pt x="8192" y="3821"/>
                    </a:cubicBezTo>
                    <a:cubicBezTo>
                      <a:pt x="8653" y="3431"/>
                      <a:pt x="9050" y="2970"/>
                      <a:pt x="9376" y="2458"/>
                    </a:cubicBezTo>
                    <a:cubicBezTo>
                      <a:pt x="9696" y="1959"/>
                      <a:pt x="9939" y="1408"/>
                      <a:pt x="10093" y="832"/>
                    </a:cubicBezTo>
                    <a:lnTo>
                      <a:pt x="10099" y="832"/>
                    </a:lnTo>
                    <a:cubicBezTo>
                      <a:pt x="10119" y="737"/>
                      <a:pt x="10044" y="674"/>
                      <a:pt x="9968" y="674"/>
                    </a:cubicBezTo>
                    <a:cubicBezTo>
                      <a:pt x="9921" y="674"/>
                      <a:pt x="9874" y="699"/>
                      <a:pt x="9850" y="755"/>
                    </a:cubicBezTo>
                    <a:cubicBezTo>
                      <a:pt x="9427" y="1799"/>
                      <a:pt x="8742" y="2714"/>
                      <a:pt x="7866" y="3424"/>
                    </a:cubicBezTo>
                    <a:cubicBezTo>
                      <a:pt x="7757" y="3507"/>
                      <a:pt x="7648" y="3591"/>
                      <a:pt x="7533" y="3661"/>
                    </a:cubicBezTo>
                    <a:lnTo>
                      <a:pt x="7360" y="3776"/>
                    </a:lnTo>
                    <a:cubicBezTo>
                      <a:pt x="7302" y="3815"/>
                      <a:pt x="7238" y="3840"/>
                      <a:pt x="7181" y="3872"/>
                    </a:cubicBezTo>
                    <a:lnTo>
                      <a:pt x="7001" y="3975"/>
                    </a:lnTo>
                    <a:cubicBezTo>
                      <a:pt x="6937" y="4007"/>
                      <a:pt x="6873" y="4032"/>
                      <a:pt x="6809" y="4058"/>
                    </a:cubicBezTo>
                    <a:cubicBezTo>
                      <a:pt x="6752" y="4083"/>
                      <a:pt x="6688" y="4115"/>
                      <a:pt x="6624" y="4141"/>
                    </a:cubicBezTo>
                    <a:lnTo>
                      <a:pt x="6432" y="4205"/>
                    </a:lnTo>
                    <a:cubicBezTo>
                      <a:pt x="6010" y="4353"/>
                      <a:pt x="5567" y="4426"/>
                      <a:pt x="5120" y="4426"/>
                    </a:cubicBezTo>
                    <a:cubicBezTo>
                      <a:pt x="5024" y="4426"/>
                      <a:pt x="4928" y="4423"/>
                      <a:pt x="4832" y="4416"/>
                    </a:cubicBezTo>
                    <a:cubicBezTo>
                      <a:pt x="4288" y="4371"/>
                      <a:pt x="3763" y="4218"/>
                      <a:pt x="3276" y="3968"/>
                    </a:cubicBezTo>
                    <a:cubicBezTo>
                      <a:pt x="2784" y="3712"/>
                      <a:pt x="2329" y="3386"/>
                      <a:pt x="1939" y="2995"/>
                    </a:cubicBezTo>
                    <a:cubicBezTo>
                      <a:pt x="1139" y="2195"/>
                      <a:pt x="563" y="1197"/>
                      <a:pt x="275" y="102"/>
                    </a:cubicBezTo>
                    <a:cubicBezTo>
                      <a:pt x="259" y="32"/>
                      <a:pt x="205" y="1"/>
                      <a:pt x="150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3807;p50"/>
              <p:cNvSpPr/>
              <p:nvPr/>
            </p:nvSpPr>
            <p:spPr>
              <a:xfrm>
                <a:off x="2458634" y="1328912"/>
                <a:ext cx="192158" cy="102480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3127" extrusionOk="0">
                    <a:moveTo>
                      <a:pt x="143" y="0"/>
                    </a:moveTo>
                    <a:cubicBezTo>
                      <a:pt x="71" y="0"/>
                      <a:pt x="0" y="55"/>
                      <a:pt x="11" y="144"/>
                    </a:cubicBezTo>
                    <a:cubicBezTo>
                      <a:pt x="120" y="874"/>
                      <a:pt x="447" y="1552"/>
                      <a:pt x="939" y="2090"/>
                    </a:cubicBezTo>
                    <a:cubicBezTo>
                      <a:pt x="1189" y="2371"/>
                      <a:pt x="1490" y="2602"/>
                      <a:pt x="1816" y="2781"/>
                    </a:cubicBezTo>
                    <a:cubicBezTo>
                      <a:pt x="2149" y="2967"/>
                      <a:pt x="2520" y="3082"/>
                      <a:pt x="2904" y="3114"/>
                    </a:cubicBezTo>
                    <a:cubicBezTo>
                      <a:pt x="2988" y="3122"/>
                      <a:pt x="3072" y="3126"/>
                      <a:pt x="3155" y="3126"/>
                    </a:cubicBezTo>
                    <a:cubicBezTo>
                      <a:pt x="3455" y="3126"/>
                      <a:pt x="3752" y="3073"/>
                      <a:pt x="4037" y="2973"/>
                    </a:cubicBezTo>
                    <a:lnTo>
                      <a:pt x="4172" y="2922"/>
                    </a:lnTo>
                    <a:cubicBezTo>
                      <a:pt x="4216" y="2903"/>
                      <a:pt x="4261" y="2883"/>
                      <a:pt x="4306" y="2864"/>
                    </a:cubicBezTo>
                    <a:lnTo>
                      <a:pt x="4434" y="2807"/>
                    </a:lnTo>
                    <a:cubicBezTo>
                      <a:pt x="4472" y="2781"/>
                      <a:pt x="4517" y="2755"/>
                      <a:pt x="4556" y="2730"/>
                    </a:cubicBezTo>
                    <a:cubicBezTo>
                      <a:pt x="4594" y="2711"/>
                      <a:pt x="4639" y="2685"/>
                      <a:pt x="4677" y="2659"/>
                    </a:cubicBezTo>
                    <a:lnTo>
                      <a:pt x="4792" y="2576"/>
                    </a:lnTo>
                    <a:cubicBezTo>
                      <a:pt x="4869" y="2525"/>
                      <a:pt x="4940" y="2467"/>
                      <a:pt x="5010" y="2403"/>
                    </a:cubicBezTo>
                    <a:cubicBezTo>
                      <a:pt x="5292" y="2160"/>
                      <a:pt x="5535" y="1879"/>
                      <a:pt x="5727" y="1559"/>
                    </a:cubicBezTo>
                    <a:cubicBezTo>
                      <a:pt x="5913" y="1251"/>
                      <a:pt x="6053" y="912"/>
                      <a:pt x="6137" y="554"/>
                    </a:cubicBezTo>
                    <a:cubicBezTo>
                      <a:pt x="6152" y="458"/>
                      <a:pt x="6079" y="397"/>
                      <a:pt x="6005" y="397"/>
                    </a:cubicBezTo>
                    <a:cubicBezTo>
                      <a:pt x="5959" y="397"/>
                      <a:pt x="5914" y="420"/>
                      <a:pt x="5887" y="470"/>
                    </a:cubicBezTo>
                    <a:cubicBezTo>
                      <a:pt x="5618" y="1072"/>
                      <a:pt x="5202" y="1597"/>
                      <a:pt x="4684" y="2000"/>
                    </a:cubicBezTo>
                    <a:cubicBezTo>
                      <a:pt x="4620" y="2051"/>
                      <a:pt x="4556" y="2096"/>
                      <a:pt x="4492" y="2141"/>
                    </a:cubicBezTo>
                    <a:lnTo>
                      <a:pt x="4389" y="2205"/>
                    </a:lnTo>
                    <a:cubicBezTo>
                      <a:pt x="4357" y="2224"/>
                      <a:pt x="4319" y="2243"/>
                      <a:pt x="4287" y="2256"/>
                    </a:cubicBezTo>
                    <a:cubicBezTo>
                      <a:pt x="4248" y="2275"/>
                      <a:pt x="4216" y="2295"/>
                      <a:pt x="4184" y="2314"/>
                    </a:cubicBezTo>
                    <a:lnTo>
                      <a:pt x="4076" y="2365"/>
                    </a:lnTo>
                    <a:cubicBezTo>
                      <a:pt x="4037" y="2378"/>
                      <a:pt x="4005" y="2397"/>
                      <a:pt x="3967" y="2410"/>
                    </a:cubicBezTo>
                    <a:lnTo>
                      <a:pt x="3858" y="2448"/>
                    </a:lnTo>
                    <a:cubicBezTo>
                      <a:pt x="3612" y="2534"/>
                      <a:pt x="3357" y="2575"/>
                      <a:pt x="3101" y="2575"/>
                    </a:cubicBezTo>
                    <a:cubicBezTo>
                      <a:pt x="3051" y="2575"/>
                      <a:pt x="3000" y="2573"/>
                      <a:pt x="2949" y="2570"/>
                    </a:cubicBezTo>
                    <a:cubicBezTo>
                      <a:pt x="2642" y="2538"/>
                      <a:pt x="2335" y="2455"/>
                      <a:pt x="2060" y="2320"/>
                    </a:cubicBezTo>
                    <a:cubicBezTo>
                      <a:pt x="1771" y="2173"/>
                      <a:pt x="1509" y="1987"/>
                      <a:pt x="1285" y="1763"/>
                    </a:cubicBezTo>
                    <a:cubicBezTo>
                      <a:pt x="805" y="1303"/>
                      <a:pt x="459" y="726"/>
                      <a:pt x="267" y="93"/>
                    </a:cubicBezTo>
                    <a:cubicBezTo>
                      <a:pt x="246" y="29"/>
                      <a:pt x="194" y="0"/>
                      <a:pt x="143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3808;p50"/>
              <p:cNvSpPr/>
              <p:nvPr/>
            </p:nvSpPr>
            <p:spPr>
              <a:xfrm>
                <a:off x="2500200" y="1311183"/>
                <a:ext cx="111304" cy="63153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1927" extrusionOk="0">
                    <a:moveTo>
                      <a:pt x="143" y="0"/>
                    </a:moveTo>
                    <a:cubicBezTo>
                      <a:pt x="72" y="0"/>
                      <a:pt x="0" y="54"/>
                      <a:pt x="12" y="141"/>
                    </a:cubicBezTo>
                    <a:cubicBezTo>
                      <a:pt x="50" y="570"/>
                      <a:pt x="229" y="973"/>
                      <a:pt x="511" y="1293"/>
                    </a:cubicBezTo>
                    <a:cubicBezTo>
                      <a:pt x="658" y="1460"/>
                      <a:pt x="831" y="1600"/>
                      <a:pt x="1023" y="1709"/>
                    </a:cubicBezTo>
                    <a:cubicBezTo>
                      <a:pt x="1221" y="1824"/>
                      <a:pt x="1445" y="1895"/>
                      <a:pt x="1676" y="1920"/>
                    </a:cubicBezTo>
                    <a:cubicBezTo>
                      <a:pt x="1724" y="1924"/>
                      <a:pt x="1773" y="1926"/>
                      <a:pt x="1822" y="1926"/>
                    </a:cubicBezTo>
                    <a:cubicBezTo>
                      <a:pt x="2005" y="1926"/>
                      <a:pt x="2189" y="1898"/>
                      <a:pt x="2361" y="1837"/>
                    </a:cubicBezTo>
                    <a:cubicBezTo>
                      <a:pt x="2578" y="1754"/>
                      <a:pt x="2770" y="1639"/>
                      <a:pt x="2943" y="1485"/>
                    </a:cubicBezTo>
                    <a:cubicBezTo>
                      <a:pt x="3103" y="1338"/>
                      <a:pt x="3237" y="1171"/>
                      <a:pt x="3346" y="979"/>
                    </a:cubicBezTo>
                    <a:cubicBezTo>
                      <a:pt x="3449" y="794"/>
                      <a:pt x="3519" y="589"/>
                      <a:pt x="3551" y="378"/>
                    </a:cubicBezTo>
                    <a:cubicBezTo>
                      <a:pt x="3563" y="286"/>
                      <a:pt x="3492" y="226"/>
                      <a:pt x="3420" y="226"/>
                    </a:cubicBezTo>
                    <a:cubicBezTo>
                      <a:pt x="3377" y="226"/>
                      <a:pt x="3334" y="247"/>
                      <a:pt x="3308" y="295"/>
                    </a:cubicBezTo>
                    <a:cubicBezTo>
                      <a:pt x="3212" y="448"/>
                      <a:pt x="3109" y="602"/>
                      <a:pt x="2994" y="736"/>
                    </a:cubicBezTo>
                    <a:cubicBezTo>
                      <a:pt x="2879" y="864"/>
                      <a:pt x="2751" y="979"/>
                      <a:pt x="2610" y="1082"/>
                    </a:cubicBezTo>
                    <a:cubicBezTo>
                      <a:pt x="2375" y="1269"/>
                      <a:pt x="2076" y="1371"/>
                      <a:pt x="1774" y="1371"/>
                    </a:cubicBezTo>
                    <a:cubicBezTo>
                      <a:pt x="1756" y="1371"/>
                      <a:pt x="1738" y="1371"/>
                      <a:pt x="1721" y="1370"/>
                    </a:cubicBezTo>
                    <a:cubicBezTo>
                      <a:pt x="1561" y="1357"/>
                      <a:pt x="1407" y="1312"/>
                      <a:pt x="1266" y="1248"/>
                    </a:cubicBezTo>
                    <a:cubicBezTo>
                      <a:pt x="1113" y="1171"/>
                      <a:pt x="972" y="1082"/>
                      <a:pt x="850" y="967"/>
                    </a:cubicBezTo>
                    <a:cubicBezTo>
                      <a:pt x="588" y="723"/>
                      <a:pt x="383" y="423"/>
                      <a:pt x="261" y="83"/>
                    </a:cubicBezTo>
                    <a:cubicBezTo>
                      <a:pt x="240" y="26"/>
                      <a:pt x="192" y="0"/>
                      <a:pt x="143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3809;p50"/>
              <p:cNvSpPr/>
              <p:nvPr/>
            </p:nvSpPr>
            <p:spPr>
              <a:xfrm>
                <a:off x="2001849" y="1321374"/>
                <a:ext cx="315454" cy="162978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4973" extrusionOk="0">
                    <a:moveTo>
                      <a:pt x="149" y="0"/>
                    </a:moveTo>
                    <a:cubicBezTo>
                      <a:pt x="140" y="0"/>
                      <a:pt x="131" y="1"/>
                      <a:pt x="122" y="3"/>
                    </a:cubicBezTo>
                    <a:cubicBezTo>
                      <a:pt x="52" y="9"/>
                      <a:pt x="1" y="80"/>
                      <a:pt x="14" y="150"/>
                    </a:cubicBezTo>
                    <a:cubicBezTo>
                      <a:pt x="116" y="739"/>
                      <a:pt x="308" y="1309"/>
                      <a:pt x="577" y="1840"/>
                    </a:cubicBezTo>
                    <a:cubicBezTo>
                      <a:pt x="711" y="2109"/>
                      <a:pt x="865" y="2365"/>
                      <a:pt x="1038" y="2608"/>
                    </a:cubicBezTo>
                    <a:cubicBezTo>
                      <a:pt x="1204" y="2857"/>
                      <a:pt x="1390" y="3094"/>
                      <a:pt x="1594" y="3312"/>
                    </a:cubicBezTo>
                    <a:cubicBezTo>
                      <a:pt x="2011" y="3760"/>
                      <a:pt x="2491" y="4131"/>
                      <a:pt x="3028" y="4419"/>
                    </a:cubicBezTo>
                    <a:cubicBezTo>
                      <a:pt x="3572" y="4720"/>
                      <a:pt x="4167" y="4899"/>
                      <a:pt x="4782" y="4957"/>
                    </a:cubicBezTo>
                    <a:cubicBezTo>
                      <a:pt x="4905" y="4967"/>
                      <a:pt x="5029" y="4972"/>
                      <a:pt x="5152" y="4972"/>
                    </a:cubicBezTo>
                    <a:cubicBezTo>
                      <a:pt x="5648" y="4972"/>
                      <a:pt x="6139" y="4889"/>
                      <a:pt x="6606" y="4720"/>
                    </a:cubicBezTo>
                    <a:lnTo>
                      <a:pt x="6824" y="4643"/>
                    </a:lnTo>
                    <a:cubicBezTo>
                      <a:pt x="6894" y="4611"/>
                      <a:pt x="6964" y="4579"/>
                      <a:pt x="7035" y="4547"/>
                    </a:cubicBezTo>
                    <a:cubicBezTo>
                      <a:pt x="7105" y="4515"/>
                      <a:pt x="7176" y="4483"/>
                      <a:pt x="7246" y="4451"/>
                    </a:cubicBezTo>
                    <a:lnTo>
                      <a:pt x="7444" y="4336"/>
                    </a:lnTo>
                    <a:cubicBezTo>
                      <a:pt x="7508" y="4297"/>
                      <a:pt x="7579" y="4259"/>
                      <a:pt x="7636" y="4214"/>
                    </a:cubicBezTo>
                    <a:lnTo>
                      <a:pt x="7828" y="4086"/>
                    </a:lnTo>
                    <a:cubicBezTo>
                      <a:pt x="7950" y="4003"/>
                      <a:pt x="8072" y="3907"/>
                      <a:pt x="8187" y="3811"/>
                    </a:cubicBezTo>
                    <a:cubicBezTo>
                      <a:pt x="8648" y="3421"/>
                      <a:pt x="9044" y="2960"/>
                      <a:pt x="9371" y="2448"/>
                    </a:cubicBezTo>
                    <a:cubicBezTo>
                      <a:pt x="9691" y="1949"/>
                      <a:pt x="9934" y="1398"/>
                      <a:pt x="10088" y="822"/>
                    </a:cubicBezTo>
                    <a:cubicBezTo>
                      <a:pt x="10101" y="758"/>
                      <a:pt x="10069" y="700"/>
                      <a:pt x="10017" y="675"/>
                    </a:cubicBezTo>
                    <a:cubicBezTo>
                      <a:pt x="10001" y="669"/>
                      <a:pt x="9984" y="666"/>
                      <a:pt x="9968" y="666"/>
                    </a:cubicBezTo>
                    <a:cubicBezTo>
                      <a:pt x="9914" y="666"/>
                      <a:pt x="9864" y="696"/>
                      <a:pt x="9845" y="745"/>
                    </a:cubicBezTo>
                    <a:cubicBezTo>
                      <a:pt x="9422" y="1789"/>
                      <a:pt x="8737" y="2704"/>
                      <a:pt x="7860" y="3414"/>
                    </a:cubicBezTo>
                    <a:cubicBezTo>
                      <a:pt x="7752" y="3497"/>
                      <a:pt x="7643" y="3581"/>
                      <a:pt x="7521" y="3651"/>
                    </a:cubicBezTo>
                    <a:lnTo>
                      <a:pt x="7355" y="3766"/>
                    </a:lnTo>
                    <a:cubicBezTo>
                      <a:pt x="7297" y="3805"/>
                      <a:pt x="7233" y="3830"/>
                      <a:pt x="7176" y="3862"/>
                    </a:cubicBezTo>
                    <a:lnTo>
                      <a:pt x="6990" y="3965"/>
                    </a:lnTo>
                    <a:cubicBezTo>
                      <a:pt x="6932" y="3997"/>
                      <a:pt x="6868" y="4022"/>
                      <a:pt x="6804" y="4048"/>
                    </a:cubicBezTo>
                    <a:cubicBezTo>
                      <a:pt x="6747" y="4073"/>
                      <a:pt x="6683" y="4105"/>
                      <a:pt x="6619" y="4131"/>
                    </a:cubicBezTo>
                    <a:lnTo>
                      <a:pt x="6427" y="4195"/>
                    </a:lnTo>
                    <a:cubicBezTo>
                      <a:pt x="6005" y="4343"/>
                      <a:pt x="5562" y="4416"/>
                      <a:pt x="5114" y="4416"/>
                    </a:cubicBezTo>
                    <a:cubicBezTo>
                      <a:pt x="5019" y="4416"/>
                      <a:pt x="4923" y="4413"/>
                      <a:pt x="4827" y="4406"/>
                    </a:cubicBezTo>
                    <a:cubicBezTo>
                      <a:pt x="4283" y="4361"/>
                      <a:pt x="3751" y="4208"/>
                      <a:pt x="3271" y="3958"/>
                    </a:cubicBezTo>
                    <a:cubicBezTo>
                      <a:pt x="2779" y="3702"/>
                      <a:pt x="2324" y="3376"/>
                      <a:pt x="1934" y="2985"/>
                    </a:cubicBezTo>
                    <a:cubicBezTo>
                      <a:pt x="1134" y="2185"/>
                      <a:pt x="564" y="1187"/>
                      <a:pt x="270" y="92"/>
                    </a:cubicBezTo>
                    <a:cubicBezTo>
                      <a:pt x="258" y="37"/>
                      <a:pt x="208" y="0"/>
                      <a:pt x="149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3810;p50"/>
              <p:cNvSpPr/>
              <p:nvPr/>
            </p:nvSpPr>
            <p:spPr>
              <a:xfrm>
                <a:off x="2063557" y="1328748"/>
                <a:ext cx="192065" cy="102643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3132" extrusionOk="0">
                    <a:moveTo>
                      <a:pt x="146" y="0"/>
                    </a:moveTo>
                    <a:cubicBezTo>
                      <a:pt x="73" y="0"/>
                      <a:pt x="1" y="57"/>
                      <a:pt x="15" y="149"/>
                    </a:cubicBezTo>
                    <a:cubicBezTo>
                      <a:pt x="124" y="879"/>
                      <a:pt x="451" y="1557"/>
                      <a:pt x="943" y="2095"/>
                    </a:cubicBezTo>
                    <a:cubicBezTo>
                      <a:pt x="1193" y="2376"/>
                      <a:pt x="1494" y="2607"/>
                      <a:pt x="1820" y="2786"/>
                    </a:cubicBezTo>
                    <a:cubicBezTo>
                      <a:pt x="2153" y="2972"/>
                      <a:pt x="2524" y="3087"/>
                      <a:pt x="2908" y="3119"/>
                    </a:cubicBezTo>
                    <a:cubicBezTo>
                      <a:pt x="2992" y="3127"/>
                      <a:pt x="3075" y="3131"/>
                      <a:pt x="3159" y="3131"/>
                    </a:cubicBezTo>
                    <a:cubicBezTo>
                      <a:pt x="3459" y="3131"/>
                      <a:pt x="3756" y="3078"/>
                      <a:pt x="4041" y="2978"/>
                    </a:cubicBezTo>
                    <a:lnTo>
                      <a:pt x="4176" y="2927"/>
                    </a:lnTo>
                    <a:cubicBezTo>
                      <a:pt x="4220" y="2908"/>
                      <a:pt x="4265" y="2888"/>
                      <a:pt x="4304" y="2869"/>
                    </a:cubicBezTo>
                    <a:lnTo>
                      <a:pt x="4438" y="2812"/>
                    </a:lnTo>
                    <a:cubicBezTo>
                      <a:pt x="4476" y="2786"/>
                      <a:pt x="4515" y="2760"/>
                      <a:pt x="4560" y="2735"/>
                    </a:cubicBezTo>
                    <a:cubicBezTo>
                      <a:pt x="4598" y="2716"/>
                      <a:pt x="4643" y="2690"/>
                      <a:pt x="4681" y="2664"/>
                    </a:cubicBezTo>
                    <a:lnTo>
                      <a:pt x="4796" y="2581"/>
                    </a:lnTo>
                    <a:cubicBezTo>
                      <a:pt x="4873" y="2530"/>
                      <a:pt x="4944" y="2472"/>
                      <a:pt x="5014" y="2408"/>
                    </a:cubicBezTo>
                    <a:cubicBezTo>
                      <a:pt x="5296" y="2165"/>
                      <a:pt x="5539" y="1884"/>
                      <a:pt x="5724" y="1564"/>
                    </a:cubicBezTo>
                    <a:cubicBezTo>
                      <a:pt x="5916" y="1256"/>
                      <a:pt x="6057" y="917"/>
                      <a:pt x="6140" y="559"/>
                    </a:cubicBezTo>
                    <a:lnTo>
                      <a:pt x="6134" y="559"/>
                    </a:lnTo>
                    <a:cubicBezTo>
                      <a:pt x="6150" y="463"/>
                      <a:pt x="6077" y="402"/>
                      <a:pt x="6004" y="402"/>
                    </a:cubicBezTo>
                    <a:cubicBezTo>
                      <a:pt x="5959" y="402"/>
                      <a:pt x="5915" y="425"/>
                      <a:pt x="5891" y="475"/>
                    </a:cubicBezTo>
                    <a:cubicBezTo>
                      <a:pt x="5616" y="1077"/>
                      <a:pt x="5206" y="1602"/>
                      <a:pt x="4688" y="2005"/>
                    </a:cubicBezTo>
                    <a:cubicBezTo>
                      <a:pt x="4624" y="2056"/>
                      <a:pt x="4560" y="2101"/>
                      <a:pt x="4496" y="2146"/>
                    </a:cubicBezTo>
                    <a:lnTo>
                      <a:pt x="4393" y="2210"/>
                    </a:lnTo>
                    <a:cubicBezTo>
                      <a:pt x="4361" y="2229"/>
                      <a:pt x="4323" y="2248"/>
                      <a:pt x="4291" y="2261"/>
                    </a:cubicBezTo>
                    <a:cubicBezTo>
                      <a:pt x="4252" y="2280"/>
                      <a:pt x="4220" y="2300"/>
                      <a:pt x="4188" y="2319"/>
                    </a:cubicBezTo>
                    <a:lnTo>
                      <a:pt x="4080" y="2370"/>
                    </a:lnTo>
                    <a:cubicBezTo>
                      <a:pt x="4041" y="2383"/>
                      <a:pt x="4009" y="2402"/>
                      <a:pt x="3971" y="2415"/>
                    </a:cubicBezTo>
                    <a:lnTo>
                      <a:pt x="3862" y="2453"/>
                    </a:lnTo>
                    <a:cubicBezTo>
                      <a:pt x="3616" y="2539"/>
                      <a:pt x="3361" y="2580"/>
                      <a:pt x="3105" y="2580"/>
                    </a:cubicBezTo>
                    <a:cubicBezTo>
                      <a:pt x="3055" y="2580"/>
                      <a:pt x="3004" y="2578"/>
                      <a:pt x="2953" y="2575"/>
                    </a:cubicBezTo>
                    <a:cubicBezTo>
                      <a:pt x="2639" y="2543"/>
                      <a:pt x="2339" y="2460"/>
                      <a:pt x="2063" y="2325"/>
                    </a:cubicBezTo>
                    <a:cubicBezTo>
                      <a:pt x="1775" y="2178"/>
                      <a:pt x="1513" y="1992"/>
                      <a:pt x="1283" y="1768"/>
                    </a:cubicBezTo>
                    <a:cubicBezTo>
                      <a:pt x="809" y="1308"/>
                      <a:pt x="457" y="731"/>
                      <a:pt x="271" y="98"/>
                    </a:cubicBezTo>
                    <a:cubicBezTo>
                      <a:pt x="252" y="30"/>
                      <a:pt x="199" y="0"/>
                      <a:pt x="146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3811;p50"/>
              <p:cNvSpPr/>
              <p:nvPr/>
            </p:nvSpPr>
            <p:spPr>
              <a:xfrm>
                <a:off x="2105154" y="1311183"/>
                <a:ext cx="110991" cy="63153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927" extrusionOk="0">
                    <a:moveTo>
                      <a:pt x="142" y="0"/>
                    </a:moveTo>
                    <a:cubicBezTo>
                      <a:pt x="71" y="0"/>
                      <a:pt x="1" y="54"/>
                      <a:pt x="8" y="141"/>
                    </a:cubicBezTo>
                    <a:cubicBezTo>
                      <a:pt x="53" y="570"/>
                      <a:pt x="226" y="973"/>
                      <a:pt x="514" y="1293"/>
                    </a:cubicBezTo>
                    <a:cubicBezTo>
                      <a:pt x="655" y="1460"/>
                      <a:pt x="827" y="1600"/>
                      <a:pt x="1026" y="1709"/>
                    </a:cubicBezTo>
                    <a:cubicBezTo>
                      <a:pt x="1224" y="1824"/>
                      <a:pt x="1448" y="1895"/>
                      <a:pt x="1679" y="1920"/>
                    </a:cubicBezTo>
                    <a:cubicBezTo>
                      <a:pt x="1727" y="1924"/>
                      <a:pt x="1776" y="1926"/>
                      <a:pt x="1825" y="1926"/>
                    </a:cubicBezTo>
                    <a:cubicBezTo>
                      <a:pt x="2008" y="1926"/>
                      <a:pt x="2192" y="1898"/>
                      <a:pt x="2364" y="1837"/>
                    </a:cubicBezTo>
                    <a:cubicBezTo>
                      <a:pt x="2575" y="1754"/>
                      <a:pt x="2773" y="1639"/>
                      <a:pt x="2940" y="1485"/>
                    </a:cubicBezTo>
                    <a:cubicBezTo>
                      <a:pt x="3106" y="1338"/>
                      <a:pt x="3240" y="1171"/>
                      <a:pt x="3349" y="979"/>
                    </a:cubicBezTo>
                    <a:cubicBezTo>
                      <a:pt x="3452" y="794"/>
                      <a:pt x="3522" y="589"/>
                      <a:pt x="3554" y="378"/>
                    </a:cubicBezTo>
                    <a:lnTo>
                      <a:pt x="3554" y="378"/>
                    </a:lnTo>
                    <a:lnTo>
                      <a:pt x="3548" y="384"/>
                    </a:lnTo>
                    <a:cubicBezTo>
                      <a:pt x="3552" y="297"/>
                      <a:pt x="3480" y="240"/>
                      <a:pt x="3409" y="240"/>
                    </a:cubicBezTo>
                    <a:cubicBezTo>
                      <a:pt x="3370" y="240"/>
                      <a:pt x="3331" y="256"/>
                      <a:pt x="3304" y="295"/>
                    </a:cubicBezTo>
                    <a:cubicBezTo>
                      <a:pt x="3215" y="448"/>
                      <a:pt x="3106" y="602"/>
                      <a:pt x="2991" y="736"/>
                    </a:cubicBezTo>
                    <a:cubicBezTo>
                      <a:pt x="2876" y="864"/>
                      <a:pt x="2754" y="986"/>
                      <a:pt x="2613" y="1082"/>
                    </a:cubicBezTo>
                    <a:cubicBezTo>
                      <a:pt x="2371" y="1269"/>
                      <a:pt x="2078" y="1371"/>
                      <a:pt x="1777" y="1371"/>
                    </a:cubicBezTo>
                    <a:cubicBezTo>
                      <a:pt x="1759" y="1371"/>
                      <a:pt x="1741" y="1371"/>
                      <a:pt x="1723" y="1370"/>
                    </a:cubicBezTo>
                    <a:cubicBezTo>
                      <a:pt x="1563" y="1357"/>
                      <a:pt x="1410" y="1312"/>
                      <a:pt x="1263" y="1242"/>
                    </a:cubicBezTo>
                    <a:cubicBezTo>
                      <a:pt x="1115" y="1171"/>
                      <a:pt x="975" y="1075"/>
                      <a:pt x="853" y="960"/>
                    </a:cubicBezTo>
                    <a:cubicBezTo>
                      <a:pt x="584" y="717"/>
                      <a:pt x="386" y="416"/>
                      <a:pt x="264" y="83"/>
                    </a:cubicBezTo>
                    <a:cubicBezTo>
                      <a:pt x="241" y="26"/>
                      <a:pt x="192" y="0"/>
                      <a:pt x="142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3812;p50"/>
              <p:cNvSpPr/>
              <p:nvPr/>
            </p:nvSpPr>
            <p:spPr>
              <a:xfrm>
                <a:off x="3563795" y="1321243"/>
                <a:ext cx="315548" cy="163109"/>
              </a:xfrm>
              <a:custGeom>
                <a:avLst/>
                <a:gdLst/>
                <a:ahLst/>
                <a:cxnLst/>
                <a:rect l="l" t="t" r="r" b="b"/>
                <a:pathLst>
                  <a:path w="10104" h="4977" extrusionOk="0">
                    <a:moveTo>
                      <a:pt x="150" y="1"/>
                    </a:moveTo>
                    <a:cubicBezTo>
                      <a:pt x="76" y="1"/>
                      <a:pt x="1" y="58"/>
                      <a:pt x="23" y="154"/>
                    </a:cubicBezTo>
                    <a:cubicBezTo>
                      <a:pt x="119" y="743"/>
                      <a:pt x="311" y="1313"/>
                      <a:pt x="580" y="1844"/>
                    </a:cubicBezTo>
                    <a:cubicBezTo>
                      <a:pt x="714" y="2113"/>
                      <a:pt x="868" y="2375"/>
                      <a:pt x="1034" y="2618"/>
                    </a:cubicBezTo>
                    <a:cubicBezTo>
                      <a:pt x="1207" y="2868"/>
                      <a:pt x="1399" y="3098"/>
                      <a:pt x="1604" y="3322"/>
                    </a:cubicBezTo>
                    <a:cubicBezTo>
                      <a:pt x="2013" y="3764"/>
                      <a:pt x="2500" y="4141"/>
                      <a:pt x="3031" y="4429"/>
                    </a:cubicBezTo>
                    <a:cubicBezTo>
                      <a:pt x="3575" y="4724"/>
                      <a:pt x="4170" y="4903"/>
                      <a:pt x="4785" y="4961"/>
                    </a:cubicBezTo>
                    <a:cubicBezTo>
                      <a:pt x="4908" y="4971"/>
                      <a:pt x="5032" y="4976"/>
                      <a:pt x="5155" y="4976"/>
                    </a:cubicBezTo>
                    <a:cubicBezTo>
                      <a:pt x="5651" y="4976"/>
                      <a:pt x="6142" y="4893"/>
                      <a:pt x="6609" y="4724"/>
                    </a:cubicBezTo>
                    <a:lnTo>
                      <a:pt x="6826" y="4647"/>
                    </a:lnTo>
                    <a:cubicBezTo>
                      <a:pt x="6897" y="4615"/>
                      <a:pt x="6967" y="4583"/>
                      <a:pt x="7038" y="4551"/>
                    </a:cubicBezTo>
                    <a:cubicBezTo>
                      <a:pt x="7108" y="4519"/>
                      <a:pt x="7178" y="4487"/>
                      <a:pt x="7249" y="4455"/>
                    </a:cubicBezTo>
                    <a:lnTo>
                      <a:pt x="7447" y="4340"/>
                    </a:lnTo>
                    <a:cubicBezTo>
                      <a:pt x="7511" y="4301"/>
                      <a:pt x="7575" y="4263"/>
                      <a:pt x="7639" y="4218"/>
                    </a:cubicBezTo>
                    <a:lnTo>
                      <a:pt x="7831" y="4090"/>
                    </a:lnTo>
                    <a:cubicBezTo>
                      <a:pt x="7953" y="4007"/>
                      <a:pt x="8074" y="3911"/>
                      <a:pt x="8190" y="3815"/>
                    </a:cubicBezTo>
                    <a:cubicBezTo>
                      <a:pt x="8650" y="3425"/>
                      <a:pt x="9047" y="2964"/>
                      <a:pt x="9374" y="2452"/>
                    </a:cubicBezTo>
                    <a:cubicBezTo>
                      <a:pt x="9694" y="1946"/>
                      <a:pt x="9937" y="1402"/>
                      <a:pt x="10090" y="826"/>
                    </a:cubicBezTo>
                    <a:cubicBezTo>
                      <a:pt x="10103" y="762"/>
                      <a:pt x="10078" y="698"/>
                      <a:pt x="10020" y="672"/>
                    </a:cubicBezTo>
                    <a:cubicBezTo>
                      <a:pt x="10004" y="666"/>
                      <a:pt x="9987" y="664"/>
                      <a:pt x="9970" y="664"/>
                    </a:cubicBezTo>
                    <a:cubicBezTo>
                      <a:pt x="9916" y="664"/>
                      <a:pt x="9867" y="694"/>
                      <a:pt x="9847" y="743"/>
                    </a:cubicBezTo>
                    <a:cubicBezTo>
                      <a:pt x="9425" y="1786"/>
                      <a:pt x="8740" y="2708"/>
                      <a:pt x="7863" y="3412"/>
                    </a:cubicBezTo>
                    <a:cubicBezTo>
                      <a:pt x="7754" y="3495"/>
                      <a:pt x="7646" y="3578"/>
                      <a:pt x="7530" y="3649"/>
                    </a:cubicBezTo>
                    <a:lnTo>
                      <a:pt x="7358" y="3764"/>
                    </a:lnTo>
                    <a:cubicBezTo>
                      <a:pt x="7300" y="3802"/>
                      <a:pt x="7236" y="3828"/>
                      <a:pt x="7178" y="3866"/>
                    </a:cubicBezTo>
                    <a:lnTo>
                      <a:pt x="6993" y="3969"/>
                    </a:lnTo>
                    <a:cubicBezTo>
                      <a:pt x="6935" y="4001"/>
                      <a:pt x="6871" y="4026"/>
                      <a:pt x="6807" y="4052"/>
                    </a:cubicBezTo>
                    <a:cubicBezTo>
                      <a:pt x="6743" y="4077"/>
                      <a:pt x="6685" y="4109"/>
                      <a:pt x="6621" y="4135"/>
                    </a:cubicBezTo>
                    <a:lnTo>
                      <a:pt x="6429" y="4199"/>
                    </a:lnTo>
                    <a:cubicBezTo>
                      <a:pt x="6008" y="4347"/>
                      <a:pt x="5564" y="4420"/>
                      <a:pt x="5117" y="4420"/>
                    </a:cubicBezTo>
                    <a:cubicBezTo>
                      <a:pt x="5021" y="4420"/>
                      <a:pt x="4925" y="4417"/>
                      <a:pt x="4829" y="4410"/>
                    </a:cubicBezTo>
                    <a:cubicBezTo>
                      <a:pt x="4285" y="4365"/>
                      <a:pt x="3754" y="4212"/>
                      <a:pt x="3274" y="3962"/>
                    </a:cubicBezTo>
                    <a:cubicBezTo>
                      <a:pt x="2781" y="3706"/>
                      <a:pt x="2327" y="3380"/>
                      <a:pt x="1936" y="2989"/>
                    </a:cubicBezTo>
                    <a:cubicBezTo>
                      <a:pt x="1136" y="2189"/>
                      <a:pt x="567" y="1191"/>
                      <a:pt x="272" y="103"/>
                    </a:cubicBezTo>
                    <a:cubicBezTo>
                      <a:pt x="259" y="32"/>
                      <a:pt x="205" y="1"/>
                      <a:pt x="150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3813;p50"/>
              <p:cNvSpPr/>
              <p:nvPr/>
            </p:nvSpPr>
            <p:spPr>
              <a:xfrm>
                <a:off x="3625910" y="1328912"/>
                <a:ext cx="191627" cy="102480"/>
              </a:xfrm>
              <a:custGeom>
                <a:avLst/>
                <a:gdLst/>
                <a:ahLst/>
                <a:cxnLst/>
                <a:rect l="l" t="t" r="r" b="b"/>
                <a:pathLst>
                  <a:path w="6136" h="3127" extrusionOk="0">
                    <a:moveTo>
                      <a:pt x="141" y="0"/>
                    </a:moveTo>
                    <a:cubicBezTo>
                      <a:pt x="71" y="0"/>
                      <a:pt x="0" y="55"/>
                      <a:pt x="11" y="144"/>
                    </a:cubicBezTo>
                    <a:cubicBezTo>
                      <a:pt x="114" y="874"/>
                      <a:pt x="440" y="1552"/>
                      <a:pt x="939" y="2090"/>
                    </a:cubicBezTo>
                    <a:cubicBezTo>
                      <a:pt x="1189" y="2371"/>
                      <a:pt x="1484" y="2602"/>
                      <a:pt x="1810" y="2781"/>
                    </a:cubicBezTo>
                    <a:cubicBezTo>
                      <a:pt x="2149" y="2967"/>
                      <a:pt x="2514" y="3082"/>
                      <a:pt x="2898" y="3114"/>
                    </a:cubicBezTo>
                    <a:cubicBezTo>
                      <a:pt x="2982" y="3122"/>
                      <a:pt x="3065" y="3126"/>
                      <a:pt x="3149" y="3126"/>
                    </a:cubicBezTo>
                    <a:cubicBezTo>
                      <a:pt x="3451" y="3126"/>
                      <a:pt x="3752" y="3073"/>
                      <a:pt x="4037" y="2973"/>
                    </a:cubicBezTo>
                    <a:lnTo>
                      <a:pt x="4172" y="2922"/>
                    </a:lnTo>
                    <a:cubicBezTo>
                      <a:pt x="4210" y="2903"/>
                      <a:pt x="4255" y="2883"/>
                      <a:pt x="4300" y="2864"/>
                    </a:cubicBezTo>
                    <a:lnTo>
                      <a:pt x="4428" y="2807"/>
                    </a:lnTo>
                    <a:cubicBezTo>
                      <a:pt x="4472" y="2781"/>
                      <a:pt x="4511" y="2755"/>
                      <a:pt x="4549" y="2730"/>
                    </a:cubicBezTo>
                    <a:cubicBezTo>
                      <a:pt x="4594" y="2704"/>
                      <a:pt x="4632" y="2685"/>
                      <a:pt x="4671" y="2659"/>
                    </a:cubicBezTo>
                    <a:lnTo>
                      <a:pt x="4786" y="2576"/>
                    </a:lnTo>
                    <a:cubicBezTo>
                      <a:pt x="4863" y="2525"/>
                      <a:pt x="4933" y="2467"/>
                      <a:pt x="5004" y="2403"/>
                    </a:cubicBezTo>
                    <a:cubicBezTo>
                      <a:pt x="5285" y="2160"/>
                      <a:pt x="5522" y="1879"/>
                      <a:pt x="5714" y="1559"/>
                    </a:cubicBezTo>
                    <a:cubicBezTo>
                      <a:pt x="5906" y="1251"/>
                      <a:pt x="6047" y="912"/>
                      <a:pt x="6124" y="554"/>
                    </a:cubicBezTo>
                    <a:cubicBezTo>
                      <a:pt x="6136" y="461"/>
                      <a:pt x="6062" y="402"/>
                      <a:pt x="5988" y="402"/>
                    </a:cubicBezTo>
                    <a:cubicBezTo>
                      <a:pt x="5944" y="402"/>
                      <a:pt x="5900" y="423"/>
                      <a:pt x="5874" y="470"/>
                    </a:cubicBezTo>
                    <a:cubicBezTo>
                      <a:pt x="5605" y="1072"/>
                      <a:pt x="5196" y="1597"/>
                      <a:pt x="4677" y="2000"/>
                    </a:cubicBezTo>
                    <a:cubicBezTo>
                      <a:pt x="4613" y="2051"/>
                      <a:pt x="4549" y="2096"/>
                      <a:pt x="4485" y="2141"/>
                    </a:cubicBezTo>
                    <a:lnTo>
                      <a:pt x="4383" y="2205"/>
                    </a:lnTo>
                    <a:cubicBezTo>
                      <a:pt x="4351" y="2224"/>
                      <a:pt x="4312" y="2243"/>
                      <a:pt x="4280" y="2256"/>
                    </a:cubicBezTo>
                    <a:cubicBezTo>
                      <a:pt x="4242" y="2275"/>
                      <a:pt x="4210" y="2295"/>
                      <a:pt x="4178" y="2314"/>
                    </a:cubicBezTo>
                    <a:lnTo>
                      <a:pt x="4069" y="2365"/>
                    </a:lnTo>
                    <a:cubicBezTo>
                      <a:pt x="4031" y="2378"/>
                      <a:pt x="3999" y="2397"/>
                      <a:pt x="3960" y="2410"/>
                    </a:cubicBezTo>
                    <a:lnTo>
                      <a:pt x="3852" y="2448"/>
                    </a:lnTo>
                    <a:cubicBezTo>
                      <a:pt x="3616" y="2530"/>
                      <a:pt x="3372" y="2571"/>
                      <a:pt x="3127" y="2571"/>
                    </a:cubicBezTo>
                    <a:cubicBezTo>
                      <a:pt x="3066" y="2571"/>
                      <a:pt x="3004" y="2569"/>
                      <a:pt x="2943" y="2563"/>
                    </a:cubicBezTo>
                    <a:cubicBezTo>
                      <a:pt x="2636" y="2538"/>
                      <a:pt x="2328" y="2455"/>
                      <a:pt x="2053" y="2314"/>
                    </a:cubicBezTo>
                    <a:cubicBezTo>
                      <a:pt x="1765" y="2173"/>
                      <a:pt x="1503" y="1981"/>
                      <a:pt x="1272" y="1757"/>
                    </a:cubicBezTo>
                    <a:cubicBezTo>
                      <a:pt x="799" y="1296"/>
                      <a:pt x="453" y="726"/>
                      <a:pt x="261" y="93"/>
                    </a:cubicBezTo>
                    <a:cubicBezTo>
                      <a:pt x="242" y="29"/>
                      <a:pt x="192" y="0"/>
                      <a:pt x="141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3814;p50"/>
              <p:cNvSpPr/>
              <p:nvPr/>
            </p:nvSpPr>
            <p:spPr>
              <a:xfrm>
                <a:off x="3667225" y="1311150"/>
                <a:ext cx="111179" cy="6318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1928" extrusionOk="0">
                    <a:moveTo>
                      <a:pt x="143" y="0"/>
                    </a:moveTo>
                    <a:cubicBezTo>
                      <a:pt x="138" y="0"/>
                      <a:pt x="133" y="1"/>
                      <a:pt x="129" y="1"/>
                    </a:cubicBezTo>
                    <a:cubicBezTo>
                      <a:pt x="52" y="8"/>
                      <a:pt x="1" y="72"/>
                      <a:pt x="7" y="142"/>
                    </a:cubicBezTo>
                    <a:cubicBezTo>
                      <a:pt x="52" y="571"/>
                      <a:pt x="225" y="974"/>
                      <a:pt x="513" y="1294"/>
                    </a:cubicBezTo>
                    <a:cubicBezTo>
                      <a:pt x="653" y="1461"/>
                      <a:pt x="826" y="1601"/>
                      <a:pt x="1025" y="1710"/>
                    </a:cubicBezTo>
                    <a:cubicBezTo>
                      <a:pt x="1223" y="1825"/>
                      <a:pt x="1447" y="1896"/>
                      <a:pt x="1677" y="1921"/>
                    </a:cubicBezTo>
                    <a:cubicBezTo>
                      <a:pt x="1726" y="1925"/>
                      <a:pt x="1775" y="1927"/>
                      <a:pt x="1824" y="1927"/>
                    </a:cubicBezTo>
                    <a:cubicBezTo>
                      <a:pt x="2007" y="1927"/>
                      <a:pt x="2191" y="1899"/>
                      <a:pt x="2362" y="1838"/>
                    </a:cubicBezTo>
                    <a:cubicBezTo>
                      <a:pt x="2573" y="1755"/>
                      <a:pt x="2772" y="1640"/>
                      <a:pt x="2938" y="1486"/>
                    </a:cubicBezTo>
                    <a:cubicBezTo>
                      <a:pt x="3105" y="1339"/>
                      <a:pt x="3239" y="1172"/>
                      <a:pt x="3348" y="980"/>
                    </a:cubicBezTo>
                    <a:cubicBezTo>
                      <a:pt x="3450" y="795"/>
                      <a:pt x="3521" y="590"/>
                      <a:pt x="3553" y="379"/>
                    </a:cubicBezTo>
                    <a:cubicBezTo>
                      <a:pt x="3559" y="328"/>
                      <a:pt x="3527" y="276"/>
                      <a:pt x="3482" y="251"/>
                    </a:cubicBezTo>
                    <a:cubicBezTo>
                      <a:pt x="3460" y="238"/>
                      <a:pt x="3436" y="231"/>
                      <a:pt x="3413" y="231"/>
                    </a:cubicBezTo>
                    <a:cubicBezTo>
                      <a:pt x="3370" y="231"/>
                      <a:pt x="3328" y="254"/>
                      <a:pt x="3303" y="296"/>
                    </a:cubicBezTo>
                    <a:cubicBezTo>
                      <a:pt x="3213" y="449"/>
                      <a:pt x="3105" y="596"/>
                      <a:pt x="2989" y="731"/>
                    </a:cubicBezTo>
                    <a:cubicBezTo>
                      <a:pt x="2881" y="859"/>
                      <a:pt x="2753" y="974"/>
                      <a:pt x="2612" y="1076"/>
                    </a:cubicBezTo>
                    <a:cubicBezTo>
                      <a:pt x="2371" y="1263"/>
                      <a:pt x="2079" y="1359"/>
                      <a:pt x="1779" y="1359"/>
                    </a:cubicBezTo>
                    <a:cubicBezTo>
                      <a:pt x="1760" y="1359"/>
                      <a:pt x="1741" y="1359"/>
                      <a:pt x="1722" y="1358"/>
                    </a:cubicBezTo>
                    <a:cubicBezTo>
                      <a:pt x="1562" y="1352"/>
                      <a:pt x="1409" y="1307"/>
                      <a:pt x="1261" y="1243"/>
                    </a:cubicBezTo>
                    <a:cubicBezTo>
                      <a:pt x="1114" y="1166"/>
                      <a:pt x="973" y="1070"/>
                      <a:pt x="845" y="961"/>
                    </a:cubicBezTo>
                    <a:cubicBezTo>
                      <a:pt x="583" y="718"/>
                      <a:pt x="385" y="417"/>
                      <a:pt x="263" y="78"/>
                    </a:cubicBezTo>
                    <a:cubicBezTo>
                      <a:pt x="239" y="31"/>
                      <a:pt x="195" y="0"/>
                      <a:pt x="143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3815;p50"/>
              <p:cNvSpPr/>
              <p:nvPr/>
            </p:nvSpPr>
            <p:spPr>
              <a:xfrm>
                <a:off x="3168655" y="1321047"/>
                <a:ext cx="316141" cy="163174"/>
              </a:xfrm>
              <a:custGeom>
                <a:avLst/>
                <a:gdLst/>
                <a:ahLst/>
                <a:cxnLst/>
                <a:rect l="l" t="t" r="r" b="b"/>
                <a:pathLst>
                  <a:path w="10123" h="4979" extrusionOk="0">
                    <a:moveTo>
                      <a:pt x="152" y="1"/>
                    </a:moveTo>
                    <a:cubicBezTo>
                      <a:pt x="76" y="1"/>
                      <a:pt x="0" y="60"/>
                      <a:pt x="22" y="160"/>
                    </a:cubicBezTo>
                    <a:cubicBezTo>
                      <a:pt x="125" y="749"/>
                      <a:pt x="310" y="1319"/>
                      <a:pt x="585" y="1850"/>
                    </a:cubicBezTo>
                    <a:cubicBezTo>
                      <a:pt x="713" y="2119"/>
                      <a:pt x="867" y="2375"/>
                      <a:pt x="1040" y="2618"/>
                    </a:cubicBezTo>
                    <a:cubicBezTo>
                      <a:pt x="1213" y="2867"/>
                      <a:pt x="1398" y="3104"/>
                      <a:pt x="1603" y="3322"/>
                    </a:cubicBezTo>
                    <a:cubicBezTo>
                      <a:pt x="2013" y="3770"/>
                      <a:pt x="2499" y="4141"/>
                      <a:pt x="3037" y="4429"/>
                    </a:cubicBezTo>
                    <a:cubicBezTo>
                      <a:pt x="3574" y="4723"/>
                      <a:pt x="4170" y="4909"/>
                      <a:pt x="4790" y="4960"/>
                    </a:cubicBezTo>
                    <a:cubicBezTo>
                      <a:pt x="4918" y="4972"/>
                      <a:pt x="5046" y="4978"/>
                      <a:pt x="5173" y="4978"/>
                    </a:cubicBezTo>
                    <a:cubicBezTo>
                      <a:pt x="5661" y="4978"/>
                      <a:pt x="6148" y="4892"/>
                      <a:pt x="6615" y="4730"/>
                    </a:cubicBezTo>
                    <a:lnTo>
                      <a:pt x="6832" y="4653"/>
                    </a:lnTo>
                    <a:cubicBezTo>
                      <a:pt x="6903" y="4621"/>
                      <a:pt x="6973" y="4589"/>
                      <a:pt x="7043" y="4557"/>
                    </a:cubicBezTo>
                    <a:cubicBezTo>
                      <a:pt x="7114" y="4525"/>
                      <a:pt x="7178" y="4493"/>
                      <a:pt x="7248" y="4461"/>
                    </a:cubicBezTo>
                    <a:lnTo>
                      <a:pt x="7447" y="4346"/>
                    </a:lnTo>
                    <a:cubicBezTo>
                      <a:pt x="7517" y="4307"/>
                      <a:pt x="7581" y="4269"/>
                      <a:pt x="7645" y="4224"/>
                    </a:cubicBezTo>
                    <a:lnTo>
                      <a:pt x="7831" y="4096"/>
                    </a:lnTo>
                    <a:cubicBezTo>
                      <a:pt x="7959" y="4013"/>
                      <a:pt x="8074" y="3911"/>
                      <a:pt x="8195" y="3821"/>
                    </a:cubicBezTo>
                    <a:cubicBezTo>
                      <a:pt x="8656" y="3431"/>
                      <a:pt x="9053" y="2970"/>
                      <a:pt x="9380" y="2458"/>
                    </a:cubicBezTo>
                    <a:cubicBezTo>
                      <a:pt x="9700" y="1952"/>
                      <a:pt x="9943" y="1408"/>
                      <a:pt x="10096" y="832"/>
                    </a:cubicBezTo>
                    <a:lnTo>
                      <a:pt x="10103" y="832"/>
                    </a:lnTo>
                    <a:cubicBezTo>
                      <a:pt x="10123" y="736"/>
                      <a:pt x="10046" y="673"/>
                      <a:pt x="9969" y="673"/>
                    </a:cubicBezTo>
                    <a:cubicBezTo>
                      <a:pt x="9923" y="673"/>
                      <a:pt x="9877" y="696"/>
                      <a:pt x="9853" y="749"/>
                    </a:cubicBezTo>
                    <a:cubicBezTo>
                      <a:pt x="9431" y="1799"/>
                      <a:pt x="8746" y="2714"/>
                      <a:pt x="7869" y="3418"/>
                    </a:cubicBezTo>
                    <a:cubicBezTo>
                      <a:pt x="7760" y="3507"/>
                      <a:pt x="7645" y="3584"/>
                      <a:pt x="7530" y="3661"/>
                    </a:cubicBezTo>
                    <a:lnTo>
                      <a:pt x="7357" y="3770"/>
                    </a:lnTo>
                    <a:cubicBezTo>
                      <a:pt x="7306" y="3808"/>
                      <a:pt x="7242" y="3840"/>
                      <a:pt x="7178" y="3872"/>
                    </a:cubicBezTo>
                    <a:lnTo>
                      <a:pt x="6999" y="3975"/>
                    </a:lnTo>
                    <a:cubicBezTo>
                      <a:pt x="6941" y="4000"/>
                      <a:pt x="6877" y="4032"/>
                      <a:pt x="6813" y="4058"/>
                    </a:cubicBezTo>
                    <a:cubicBezTo>
                      <a:pt x="6749" y="4083"/>
                      <a:pt x="6691" y="4109"/>
                      <a:pt x="6627" y="4135"/>
                    </a:cubicBezTo>
                    <a:lnTo>
                      <a:pt x="6435" y="4205"/>
                    </a:lnTo>
                    <a:cubicBezTo>
                      <a:pt x="6014" y="4353"/>
                      <a:pt x="5570" y="4426"/>
                      <a:pt x="5123" y="4426"/>
                    </a:cubicBezTo>
                    <a:cubicBezTo>
                      <a:pt x="5027" y="4426"/>
                      <a:pt x="4931" y="4423"/>
                      <a:pt x="4835" y="4416"/>
                    </a:cubicBezTo>
                    <a:cubicBezTo>
                      <a:pt x="4291" y="4371"/>
                      <a:pt x="3760" y="4218"/>
                      <a:pt x="3280" y="3968"/>
                    </a:cubicBezTo>
                    <a:cubicBezTo>
                      <a:pt x="2787" y="3712"/>
                      <a:pt x="2333" y="3386"/>
                      <a:pt x="1942" y="2995"/>
                    </a:cubicBezTo>
                    <a:cubicBezTo>
                      <a:pt x="1142" y="2195"/>
                      <a:pt x="566" y="1197"/>
                      <a:pt x="278" y="102"/>
                    </a:cubicBezTo>
                    <a:cubicBezTo>
                      <a:pt x="262" y="32"/>
                      <a:pt x="207" y="1"/>
                      <a:pt x="152" y="1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3816;p50"/>
              <p:cNvSpPr/>
              <p:nvPr/>
            </p:nvSpPr>
            <p:spPr>
              <a:xfrm>
                <a:off x="3230645" y="1328748"/>
                <a:ext cx="192064" cy="102643"/>
              </a:xfrm>
              <a:custGeom>
                <a:avLst/>
                <a:gdLst/>
                <a:ahLst/>
                <a:cxnLst/>
                <a:rect l="l" t="t" r="r" b="b"/>
                <a:pathLst>
                  <a:path w="6150" h="3132" extrusionOk="0">
                    <a:moveTo>
                      <a:pt x="145" y="0"/>
                    </a:moveTo>
                    <a:cubicBezTo>
                      <a:pt x="73" y="0"/>
                      <a:pt x="0" y="57"/>
                      <a:pt x="15" y="149"/>
                    </a:cubicBezTo>
                    <a:cubicBezTo>
                      <a:pt x="124" y="879"/>
                      <a:pt x="444" y="1557"/>
                      <a:pt x="943" y="2095"/>
                    </a:cubicBezTo>
                    <a:cubicBezTo>
                      <a:pt x="1193" y="2376"/>
                      <a:pt x="1487" y="2607"/>
                      <a:pt x="1820" y="2786"/>
                    </a:cubicBezTo>
                    <a:cubicBezTo>
                      <a:pt x="2153" y="2972"/>
                      <a:pt x="2524" y="3087"/>
                      <a:pt x="2908" y="3119"/>
                    </a:cubicBezTo>
                    <a:cubicBezTo>
                      <a:pt x="2991" y="3127"/>
                      <a:pt x="3075" y="3131"/>
                      <a:pt x="3158" y="3131"/>
                    </a:cubicBezTo>
                    <a:cubicBezTo>
                      <a:pt x="3458" y="3131"/>
                      <a:pt x="3755" y="3078"/>
                      <a:pt x="4041" y="2978"/>
                    </a:cubicBezTo>
                    <a:lnTo>
                      <a:pt x="4175" y="2927"/>
                    </a:lnTo>
                    <a:cubicBezTo>
                      <a:pt x="4220" y="2908"/>
                      <a:pt x="4265" y="2888"/>
                      <a:pt x="4303" y="2869"/>
                    </a:cubicBezTo>
                    <a:lnTo>
                      <a:pt x="4438" y="2812"/>
                    </a:lnTo>
                    <a:lnTo>
                      <a:pt x="4559" y="2735"/>
                    </a:lnTo>
                    <a:cubicBezTo>
                      <a:pt x="4598" y="2716"/>
                      <a:pt x="4636" y="2690"/>
                      <a:pt x="4674" y="2664"/>
                    </a:cubicBezTo>
                    <a:lnTo>
                      <a:pt x="4796" y="2581"/>
                    </a:lnTo>
                    <a:cubicBezTo>
                      <a:pt x="4866" y="2530"/>
                      <a:pt x="4943" y="2472"/>
                      <a:pt x="5014" y="2408"/>
                    </a:cubicBezTo>
                    <a:cubicBezTo>
                      <a:pt x="5295" y="2165"/>
                      <a:pt x="5532" y="1884"/>
                      <a:pt x="5724" y="1564"/>
                    </a:cubicBezTo>
                    <a:cubicBezTo>
                      <a:pt x="5916" y="1256"/>
                      <a:pt x="6057" y="917"/>
                      <a:pt x="6134" y="559"/>
                    </a:cubicBezTo>
                    <a:cubicBezTo>
                      <a:pt x="6150" y="463"/>
                      <a:pt x="6076" y="402"/>
                      <a:pt x="6002" y="402"/>
                    </a:cubicBezTo>
                    <a:cubicBezTo>
                      <a:pt x="5956" y="402"/>
                      <a:pt x="5911" y="425"/>
                      <a:pt x="5884" y="475"/>
                    </a:cubicBezTo>
                    <a:cubicBezTo>
                      <a:pt x="5615" y="1077"/>
                      <a:pt x="5206" y="1602"/>
                      <a:pt x="4687" y="2005"/>
                    </a:cubicBezTo>
                    <a:cubicBezTo>
                      <a:pt x="4623" y="2056"/>
                      <a:pt x="4559" y="2101"/>
                      <a:pt x="4489" y="2146"/>
                    </a:cubicBezTo>
                    <a:lnTo>
                      <a:pt x="4393" y="2210"/>
                    </a:lnTo>
                    <a:cubicBezTo>
                      <a:pt x="4361" y="2229"/>
                      <a:pt x="4322" y="2248"/>
                      <a:pt x="4290" y="2261"/>
                    </a:cubicBezTo>
                    <a:cubicBezTo>
                      <a:pt x="4252" y="2280"/>
                      <a:pt x="4220" y="2300"/>
                      <a:pt x="4182" y="2319"/>
                    </a:cubicBezTo>
                    <a:lnTo>
                      <a:pt x="4079" y="2370"/>
                    </a:lnTo>
                    <a:cubicBezTo>
                      <a:pt x="4041" y="2383"/>
                      <a:pt x="4009" y="2402"/>
                      <a:pt x="3970" y="2415"/>
                    </a:cubicBezTo>
                    <a:lnTo>
                      <a:pt x="3862" y="2453"/>
                    </a:lnTo>
                    <a:cubicBezTo>
                      <a:pt x="3616" y="2539"/>
                      <a:pt x="3361" y="2580"/>
                      <a:pt x="3105" y="2580"/>
                    </a:cubicBezTo>
                    <a:cubicBezTo>
                      <a:pt x="3054" y="2580"/>
                      <a:pt x="3003" y="2578"/>
                      <a:pt x="2953" y="2575"/>
                    </a:cubicBezTo>
                    <a:cubicBezTo>
                      <a:pt x="2639" y="2543"/>
                      <a:pt x="2338" y="2460"/>
                      <a:pt x="2057" y="2325"/>
                    </a:cubicBezTo>
                    <a:cubicBezTo>
                      <a:pt x="1775" y="2178"/>
                      <a:pt x="1513" y="1992"/>
                      <a:pt x="1282" y="1768"/>
                    </a:cubicBezTo>
                    <a:cubicBezTo>
                      <a:pt x="809" y="1308"/>
                      <a:pt x="457" y="731"/>
                      <a:pt x="265" y="98"/>
                    </a:cubicBezTo>
                    <a:cubicBezTo>
                      <a:pt x="248" y="30"/>
                      <a:pt x="197" y="0"/>
                      <a:pt x="145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3817;p50"/>
              <p:cNvSpPr/>
              <p:nvPr/>
            </p:nvSpPr>
            <p:spPr>
              <a:xfrm>
                <a:off x="3272242" y="1311183"/>
                <a:ext cx="111116" cy="63153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1927" extrusionOk="0">
                    <a:moveTo>
                      <a:pt x="141" y="0"/>
                    </a:moveTo>
                    <a:cubicBezTo>
                      <a:pt x="71" y="0"/>
                      <a:pt x="0" y="54"/>
                      <a:pt x="8" y="141"/>
                    </a:cubicBezTo>
                    <a:cubicBezTo>
                      <a:pt x="46" y="570"/>
                      <a:pt x="225" y="973"/>
                      <a:pt x="507" y="1293"/>
                    </a:cubicBezTo>
                    <a:cubicBezTo>
                      <a:pt x="654" y="1460"/>
                      <a:pt x="827" y="1600"/>
                      <a:pt x="1019" y="1709"/>
                    </a:cubicBezTo>
                    <a:cubicBezTo>
                      <a:pt x="1224" y="1824"/>
                      <a:pt x="1441" y="1895"/>
                      <a:pt x="1672" y="1920"/>
                    </a:cubicBezTo>
                    <a:cubicBezTo>
                      <a:pt x="1722" y="1924"/>
                      <a:pt x="1772" y="1926"/>
                      <a:pt x="1821" y="1926"/>
                    </a:cubicBezTo>
                    <a:cubicBezTo>
                      <a:pt x="2006" y="1926"/>
                      <a:pt x="2186" y="1898"/>
                      <a:pt x="2363" y="1837"/>
                    </a:cubicBezTo>
                    <a:cubicBezTo>
                      <a:pt x="2574" y="1754"/>
                      <a:pt x="2773" y="1639"/>
                      <a:pt x="2939" y="1485"/>
                    </a:cubicBezTo>
                    <a:cubicBezTo>
                      <a:pt x="3099" y="1338"/>
                      <a:pt x="3240" y="1171"/>
                      <a:pt x="3342" y="979"/>
                    </a:cubicBezTo>
                    <a:cubicBezTo>
                      <a:pt x="3451" y="794"/>
                      <a:pt x="3522" y="589"/>
                      <a:pt x="3554" y="378"/>
                    </a:cubicBezTo>
                    <a:lnTo>
                      <a:pt x="3554" y="384"/>
                    </a:lnTo>
                    <a:cubicBezTo>
                      <a:pt x="3558" y="297"/>
                      <a:pt x="3487" y="240"/>
                      <a:pt x="3415" y="240"/>
                    </a:cubicBezTo>
                    <a:cubicBezTo>
                      <a:pt x="3376" y="240"/>
                      <a:pt x="3337" y="256"/>
                      <a:pt x="3310" y="295"/>
                    </a:cubicBezTo>
                    <a:cubicBezTo>
                      <a:pt x="3214" y="455"/>
                      <a:pt x="3112" y="602"/>
                      <a:pt x="2990" y="736"/>
                    </a:cubicBezTo>
                    <a:cubicBezTo>
                      <a:pt x="2875" y="864"/>
                      <a:pt x="2747" y="979"/>
                      <a:pt x="2613" y="1082"/>
                    </a:cubicBezTo>
                    <a:cubicBezTo>
                      <a:pt x="2371" y="1263"/>
                      <a:pt x="2078" y="1365"/>
                      <a:pt x="1771" y="1365"/>
                    </a:cubicBezTo>
                    <a:cubicBezTo>
                      <a:pt x="1753" y="1365"/>
                      <a:pt x="1735" y="1364"/>
                      <a:pt x="1717" y="1364"/>
                    </a:cubicBezTo>
                    <a:cubicBezTo>
                      <a:pt x="1563" y="1351"/>
                      <a:pt x="1403" y="1312"/>
                      <a:pt x="1262" y="1242"/>
                    </a:cubicBezTo>
                    <a:cubicBezTo>
                      <a:pt x="1109" y="1171"/>
                      <a:pt x="974" y="1075"/>
                      <a:pt x="846" y="960"/>
                    </a:cubicBezTo>
                    <a:cubicBezTo>
                      <a:pt x="584" y="717"/>
                      <a:pt x="385" y="416"/>
                      <a:pt x="257" y="83"/>
                    </a:cubicBezTo>
                    <a:cubicBezTo>
                      <a:pt x="237" y="26"/>
                      <a:pt x="189" y="0"/>
                      <a:pt x="141" y="0"/>
                    </a:cubicBezTo>
                    <a:close/>
                  </a:path>
                </a:pathLst>
              </a:custGeom>
              <a:solidFill>
                <a:srgbClr val="000000">
                  <a:alpha val="8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4" name="Google Shape;3818;p50"/>
            <p:cNvSpPr/>
            <p:nvPr/>
          </p:nvSpPr>
          <p:spPr>
            <a:xfrm>
              <a:off x="2169274" y="2269073"/>
              <a:ext cx="171204" cy="119700"/>
            </a:xfrm>
            <a:custGeom>
              <a:avLst/>
              <a:gdLst/>
              <a:ahLst/>
              <a:cxnLst/>
              <a:rect l="l" t="t" r="r" b="b"/>
              <a:pathLst>
                <a:path w="5224" h="2338" extrusionOk="0">
                  <a:moveTo>
                    <a:pt x="2607" y="1"/>
                  </a:moveTo>
                  <a:cubicBezTo>
                    <a:pt x="1856" y="1"/>
                    <a:pt x="1111" y="180"/>
                    <a:pt x="436" y="526"/>
                  </a:cubicBezTo>
                  <a:cubicBezTo>
                    <a:pt x="340" y="571"/>
                    <a:pt x="257" y="635"/>
                    <a:pt x="186" y="718"/>
                  </a:cubicBezTo>
                  <a:cubicBezTo>
                    <a:pt x="1" y="974"/>
                    <a:pt x="212" y="1333"/>
                    <a:pt x="449" y="1537"/>
                  </a:cubicBezTo>
                  <a:cubicBezTo>
                    <a:pt x="1049" y="2047"/>
                    <a:pt x="2178" y="2338"/>
                    <a:pt x="3116" y="2338"/>
                  </a:cubicBezTo>
                  <a:cubicBezTo>
                    <a:pt x="3367" y="2338"/>
                    <a:pt x="3605" y="2317"/>
                    <a:pt x="3815" y="2274"/>
                  </a:cubicBezTo>
                  <a:cubicBezTo>
                    <a:pt x="5223" y="1985"/>
                    <a:pt x="4775" y="353"/>
                    <a:pt x="3559" y="97"/>
                  </a:cubicBezTo>
                  <a:cubicBezTo>
                    <a:pt x="3244" y="33"/>
                    <a:pt x="2925" y="1"/>
                    <a:pt x="260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3819;p50"/>
            <p:cNvSpPr/>
            <p:nvPr/>
          </p:nvSpPr>
          <p:spPr>
            <a:xfrm>
              <a:off x="2646330" y="2241844"/>
              <a:ext cx="83922" cy="38507"/>
            </a:xfrm>
            <a:custGeom>
              <a:avLst/>
              <a:gdLst/>
              <a:ahLst/>
              <a:cxnLst/>
              <a:rect l="l" t="t" r="r" b="b"/>
              <a:pathLst>
                <a:path w="5166" h="2370" extrusionOk="0">
                  <a:moveTo>
                    <a:pt x="2426" y="0"/>
                  </a:moveTo>
                  <a:cubicBezTo>
                    <a:pt x="1752" y="0"/>
                    <a:pt x="1081" y="143"/>
                    <a:pt x="462" y="426"/>
                  </a:cubicBezTo>
                  <a:cubicBezTo>
                    <a:pt x="359" y="464"/>
                    <a:pt x="270" y="522"/>
                    <a:pt x="199" y="605"/>
                  </a:cubicBezTo>
                  <a:cubicBezTo>
                    <a:pt x="1" y="848"/>
                    <a:pt x="193" y="1220"/>
                    <a:pt x="423" y="1431"/>
                  </a:cubicBezTo>
                  <a:cubicBezTo>
                    <a:pt x="1041" y="2010"/>
                    <a:pt x="2277" y="2370"/>
                    <a:pt x="3247" y="2370"/>
                  </a:cubicBezTo>
                  <a:cubicBezTo>
                    <a:pt x="3424" y="2370"/>
                    <a:pt x="3591" y="2358"/>
                    <a:pt x="3745" y="2333"/>
                  </a:cubicBezTo>
                  <a:cubicBezTo>
                    <a:pt x="5166" y="2116"/>
                    <a:pt x="4795" y="458"/>
                    <a:pt x="3591" y="144"/>
                  </a:cubicBezTo>
                  <a:cubicBezTo>
                    <a:pt x="3208" y="48"/>
                    <a:pt x="2816" y="0"/>
                    <a:pt x="242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3011503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36"/>
          <p:cNvSpPr txBox="1">
            <a:spLocks noGrp="1"/>
          </p:cNvSpPr>
          <p:nvPr>
            <p:ph type="title" idx="6"/>
          </p:nvPr>
        </p:nvSpPr>
        <p:spPr>
          <a:xfrm>
            <a:off x="603755" y="3079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24" name="Google Shape;1624;p36"/>
          <p:cNvSpPr txBox="1">
            <a:spLocks noGrp="1"/>
          </p:cNvSpPr>
          <p:nvPr>
            <p:ph type="subTitle" idx="4"/>
          </p:nvPr>
        </p:nvSpPr>
        <p:spPr>
          <a:xfrm>
            <a:off x="5289981" y="496458"/>
            <a:ext cx="2618314" cy="4593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25" name="Google Shape;1625;p36"/>
          <p:cNvSpPr txBox="1">
            <a:spLocks noGrp="1"/>
          </p:cNvSpPr>
          <p:nvPr>
            <p:ph type="subTitle" idx="5"/>
          </p:nvPr>
        </p:nvSpPr>
        <p:spPr>
          <a:xfrm>
            <a:off x="3646311" y="1042054"/>
            <a:ext cx="5350107" cy="2808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Đặc điểm nào cho em biết đây là 1 đoạn văn?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Nội dung của bài viết nói về bài thơ nào? Của ai?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Những câu văn nào thể hiện cảm xúc, tình cảm của người viết với bài thơ?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Người viết đã đánh giá những chi tiết tự sự và miêu tả nào?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F0C9130E-B941-4A71-A11C-A9672CC08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" y="3012145"/>
            <a:ext cx="3496838" cy="204419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0756B56-63E1-7A70-82A1-EDD7EC23F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40"/>
          <p:cNvSpPr txBox="1">
            <a:spLocks noGrp="1"/>
          </p:cNvSpPr>
          <p:nvPr>
            <p:ph type="subTitle" idx="1"/>
          </p:nvPr>
        </p:nvSpPr>
        <p:spPr>
          <a:xfrm>
            <a:off x="1141541" y="919643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Đoạn văn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0" name="Google Shape;2100;p40"/>
          <p:cNvSpPr txBox="1">
            <a:spLocks noGrp="1"/>
          </p:cNvSpPr>
          <p:nvPr>
            <p:ph type="subTitle" idx="2"/>
          </p:nvPr>
        </p:nvSpPr>
        <p:spPr>
          <a:xfrm>
            <a:off x="249812" y="1288642"/>
            <a:ext cx="3701305" cy="14353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Viết liền mạch, không xuống dòng tự do.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Mở đầu đoạn văn lùi vào 1 ô.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1" name="Google Shape;2101;p40"/>
          <p:cNvSpPr txBox="1">
            <a:spLocks noGrp="1"/>
          </p:cNvSpPr>
          <p:nvPr>
            <p:ph type="subTitle" idx="3"/>
          </p:nvPr>
        </p:nvSpPr>
        <p:spPr>
          <a:xfrm>
            <a:off x="1064426" y="2891872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Đối tượng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2" name="Google Shape;2102;p40"/>
          <p:cNvSpPr txBox="1">
            <a:spLocks noGrp="1"/>
          </p:cNvSpPr>
          <p:nvPr>
            <p:ph type="subTitle" idx="4"/>
          </p:nvPr>
        </p:nvSpPr>
        <p:spPr>
          <a:xfrm>
            <a:off x="468421" y="3322363"/>
            <a:ext cx="3173299" cy="7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Bài thơ mây và sóng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Tác giả Ta-go.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5" name="Google Shape;2105;p40"/>
          <p:cNvSpPr txBox="1">
            <a:spLocks noGrp="1"/>
          </p:cNvSpPr>
          <p:nvPr>
            <p:ph type="subTitle" idx="7"/>
          </p:nvPr>
        </p:nvSpPr>
        <p:spPr>
          <a:xfrm>
            <a:off x="5671927" y="993585"/>
            <a:ext cx="1886700" cy="3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Cảm xúc của người viết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6" name="Google Shape;2106;p40"/>
          <p:cNvSpPr txBox="1">
            <a:spLocks noGrp="1"/>
          </p:cNvSpPr>
          <p:nvPr>
            <p:ph type="subTitle" idx="8"/>
          </p:nvPr>
        </p:nvSpPr>
        <p:spPr>
          <a:xfrm>
            <a:off x="4100065" y="1952455"/>
            <a:ext cx="4883856" cy="3081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...Dẫn chúng ta về giữa cuộc đời bình dị để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cảm nhận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và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xúc động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trước tình mẹ con thiêng liêng bất diệt.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...người đọc </a:t>
            </a:r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đồng cảm </a:t>
            </a:r>
            <a:r>
              <a:rPr lang="vi-VN" sz="2000" i="1" dirty="0">
                <a:latin typeface="Cambria" panose="02040503050406030204" pitchFamily="18" charset="0"/>
                <a:ea typeface="Cambria" panose="02040503050406030204" pitchFamily="18" charset="0"/>
                <a:cs typeface="Open Sans"/>
                <a:sym typeface="Open Sans"/>
              </a:rPr>
              <a:t>với tình yêu mẹ tha thiết....</a:t>
            </a:r>
          </a:p>
        </p:txBody>
      </p:sp>
      <p:sp>
        <p:nvSpPr>
          <p:cNvPr id="2107" name="Google Shape;2107;p40"/>
          <p:cNvSpPr txBox="1">
            <a:spLocks noGrp="1"/>
          </p:cNvSpPr>
          <p:nvPr>
            <p:ph type="title"/>
          </p:nvPr>
        </p:nvSpPr>
        <p:spPr>
          <a:xfrm>
            <a:off x="628621" y="16447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Kết quả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08" name="Google Shape;2108;p40"/>
          <p:cNvSpPr/>
          <p:nvPr/>
        </p:nvSpPr>
        <p:spPr>
          <a:xfrm>
            <a:off x="252559" y="640526"/>
            <a:ext cx="687300" cy="6873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10" name="Google Shape;2110;p40"/>
          <p:cNvSpPr/>
          <p:nvPr/>
        </p:nvSpPr>
        <p:spPr>
          <a:xfrm>
            <a:off x="4797666" y="1128335"/>
            <a:ext cx="687300" cy="687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11" name="Google Shape;2111;p40"/>
          <p:cNvSpPr/>
          <p:nvPr/>
        </p:nvSpPr>
        <p:spPr>
          <a:xfrm>
            <a:off x="275794" y="2646219"/>
            <a:ext cx="687300" cy="6873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12" name="Google Shape;2112;p40"/>
          <p:cNvGrpSpPr/>
          <p:nvPr/>
        </p:nvGrpSpPr>
        <p:grpSpPr>
          <a:xfrm>
            <a:off x="461579" y="2827636"/>
            <a:ext cx="315757" cy="354670"/>
            <a:chOff x="5172810" y="1861392"/>
            <a:chExt cx="315757" cy="354670"/>
          </a:xfrm>
        </p:grpSpPr>
        <p:sp>
          <p:nvSpPr>
            <p:cNvPr id="2113" name="Google Shape;2113;p40"/>
            <p:cNvSpPr/>
            <p:nvPr/>
          </p:nvSpPr>
          <p:spPr>
            <a:xfrm>
              <a:off x="5172810" y="2175569"/>
              <a:ext cx="312585" cy="40493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4" name="Google Shape;2114;p40"/>
            <p:cNvSpPr/>
            <p:nvPr/>
          </p:nvSpPr>
          <p:spPr>
            <a:xfrm>
              <a:off x="5175983" y="2006594"/>
              <a:ext cx="312585" cy="147569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5" name="Google Shape;2115;p40"/>
            <p:cNvSpPr/>
            <p:nvPr/>
          </p:nvSpPr>
          <p:spPr>
            <a:xfrm>
              <a:off x="5195019" y="1861392"/>
              <a:ext cx="269753" cy="130924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16" name="Google Shape;2116;p40"/>
          <p:cNvGrpSpPr/>
          <p:nvPr/>
        </p:nvGrpSpPr>
        <p:grpSpPr>
          <a:xfrm>
            <a:off x="428260" y="816942"/>
            <a:ext cx="335893" cy="334454"/>
            <a:chOff x="1259238" y="1867000"/>
            <a:chExt cx="356196" cy="354670"/>
          </a:xfrm>
        </p:grpSpPr>
        <p:sp>
          <p:nvSpPr>
            <p:cNvPr id="2117" name="Google Shape;2117;p40"/>
            <p:cNvSpPr/>
            <p:nvPr/>
          </p:nvSpPr>
          <p:spPr>
            <a:xfrm>
              <a:off x="1490088" y="1867000"/>
              <a:ext cx="125346" cy="145202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8" name="Google Shape;2118;p40"/>
            <p:cNvSpPr/>
            <p:nvPr/>
          </p:nvSpPr>
          <p:spPr>
            <a:xfrm>
              <a:off x="1405207" y="1867000"/>
              <a:ext cx="63479" cy="61521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9" name="Google Shape;2119;p40"/>
            <p:cNvSpPr/>
            <p:nvPr/>
          </p:nvSpPr>
          <p:spPr>
            <a:xfrm>
              <a:off x="1259238" y="1867000"/>
              <a:ext cx="125346" cy="144447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0" name="Google Shape;2120;p40"/>
            <p:cNvSpPr/>
            <p:nvPr/>
          </p:nvSpPr>
          <p:spPr>
            <a:xfrm>
              <a:off x="1259238" y="2095481"/>
              <a:ext cx="355416" cy="126190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1" name="Google Shape;2121;p40"/>
            <p:cNvSpPr/>
            <p:nvPr/>
          </p:nvSpPr>
          <p:spPr>
            <a:xfrm>
              <a:off x="1493261" y="2031241"/>
              <a:ext cx="121393" cy="105842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2" name="Google Shape;2122;p40"/>
            <p:cNvSpPr/>
            <p:nvPr/>
          </p:nvSpPr>
          <p:spPr>
            <a:xfrm>
              <a:off x="1259238" y="2031241"/>
              <a:ext cx="122173" cy="105943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3" name="Google Shape;2123;p40"/>
          <p:cNvGrpSpPr/>
          <p:nvPr/>
        </p:nvGrpSpPr>
        <p:grpSpPr>
          <a:xfrm>
            <a:off x="4961234" y="1313624"/>
            <a:ext cx="360175" cy="358423"/>
            <a:chOff x="5150593" y="3392564"/>
            <a:chExt cx="360175" cy="358423"/>
          </a:xfrm>
        </p:grpSpPr>
        <p:sp>
          <p:nvSpPr>
            <p:cNvPr id="2124" name="Google Shape;2124;p40"/>
            <p:cNvSpPr/>
            <p:nvPr/>
          </p:nvSpPr>
          <p:spPr>
            <a:xfrm>
              <a:off x="5153765" y="3392564"/>
              <a:ext cx="65090" cy="63107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5" name="Google Shape;2125;p40"/>
            <p:cNvSpPr/>
            <p:nvPr/>
          </p:nvSpPr>
          <p:spPr>
            <a:xfrm>
              <a:off x="5239453" y="3393168"/>
              <a:ext cx="21428" cy="6348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6" name="Google Shape;2126;p40"/>
            <p:cNvSpPr/>
            <p:nvPr/>
          </p:nvSpPr>
          <p:spPr>
            <a:xfrm>
              <a:off x="5154571" y="3478058"/>
              <a:ext cx="63479" cy="19844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7" name="Google Shape;2127;p40"/>
            <p:cNvSpPr/>
            <p:nvPr/>
          </p:nvSpPr>
          <p:spPr>
            <a:xfrm>
              <a:off x="5150593" y="3477252"/>
              <a:ext cx="255476" cy="273734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8" name="Google Shape;2128;p40"/>
            <p:cNvSpPr/>
            <p:nvPr/>
          </p:nvSpPr>
          <p:spPr>
            <a:xfrm>
              <a:off x="5321942" y="3413793"/>
              <a:ext cx="31777" cy="66658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9" name="Google Shape;2129;p40"/>
            <p:cNvSpPr/>
            <p:nvPr/>
          </p:nvSpPr>
          <p:spPr>
            <a:xfrm>
              <a:off x="5373511" y="3393949"/>
              <a:ext cx="137256" cy="270561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33" name="Google Shape;2133;p40"/>
          <p:cNvGrpSpPr/>
          <p:nvPr/>
        </p:nvGrpSpPr>
        <p:grpSpPr>
          <a:xfrm>
            <a:off x="-39738" y="4204138"/>
            <a:ext cx="1181279" cy="1175855"/>
            <a:chOff x="-39738" y="3939544"/>
            <a:chExt cx="1240053" cy="1440449"/>
          </a:xfrm>
        </p:grpSpPr>
        <p:sp>
          <p:nvSpPr>
            <p:cNvPr id="2134" name="Google Shape;2134;p40"/>
            <p:cNvSpPr/>
            <p:nvPr/>
          </p:nvSpPr>
          <p:spPr>
            <a:xfrm rot="1667959">
              <a:off x="112591" y="4568566"/>
              <a:ext cx="420002" cy="757182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3"/>
                  </a:lnTo>
                  <a:cubicBezTo>
                    <a:pt x="1" y="7643"/>
                    <a:pt x="948" y="8091"/>
                    <a:pt x="2311" y="8091"/>
                  </a:cubicBezTo>
                  <a:cubicBezTo>
                    <a:pt x="3969" y="8091"/>
                    <a:pt x="4487" y="7643"/>
                    <a:pt x="4487" y="7643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5" name="Google Shape;2135;p40"/>
            <p:cNvSpPr/>
            <p:nvPr/>
          </p:nvSpPr>
          <p:spPr>
            <a:xfrm rot="1667959">
              <a:off x="224005" y="4375873"/>
              <a:ext cx="420002" cy="757182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7" y="7649"/>
                    <a:pt x="4487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36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6" name="Google Shape;2136;p40"/>
            <p:cNvSpPr/>
            <p:nvPr/>
          </p:nvSpPr>
          <p:spPr>
            <a:xfrm rot="1667959">
              <a:off x="146810" y="4224607"/>
              <a:ext cx="645725" cy="879496"/>
            </a:xfrm>
            <a:custGeom>
              <a:avLst/>
              <a:gdLst/>
              <a:ahLst/>
              <a:cxnLst/>
              <a:rect l="l" t="t" r="r" b="b"/>
              <a:pathLst>
                <a:path w="6900" h="9398" extrusionOk="0">
                  <a:moveTo>
                    <a:pt x="4864" y="0"/>
                  </a:moveTo>
                  <a:lnTo>
                    <a:pt x="2298" y="250"/>
                  </a:lnTo>
                  <a:cubicBezTo>
                    <a:pt x="1427" y="1351"/>
                    <a:pt x="1139" y="1882"/>
                    <a:pt x="627" y="3565"/>
                  </a:cubicBezTo>
                  <a:cubicBezTo>
                    <a:pt x="403" y="4301"/>
                    <a:pt x="288" y="5300"/>
                    <a:pt x="179" y="6234"/>
                  </a:cubicBezTo>
                  <a:cubicBezTo>
                    <a:pt x="90" y="7092"/>
                    <a:pt x="0" y="7898"/>
                    <a:pt x="0" y="8141"/>
                  </a:cubicBezTo>
                  <a:cubicBezTo>
                    <a:pt x="0" y="8141"/>
                    <a:pt x="825" y="9397"/>
                    <a:pt x="3471" y="9397"/>
                  </a:cubicBezTo>
                  <a:cubicBezTo>
                    <a:pt x="3523" y="9397"/>
                    <a:pt x="3576" y="9397"/>
                    <a:pt x="3629" y="9396"/>
                  </a:cubicBezTo>
                  <a:cubicBezTo>
                    <a:pt x="6298" y="9345"/>
                    <a:pt x="6810" y="8141"/>
                    <a:pt x="6810" y="8141"/>
                  </a:cubicBezTo>
                  <a:cubicBezTo>
                    <a:pt x="6900" y="7712"/>
                    <a:pt x="6746" y="6970"/>
                    <a:pt x="6637" y="6061"/>
                  </a:cubicBezTo>
                  <a:cubicBezTo>
                    <a:pt x="6535" y="5261"/>
                    <a:pt x="6497" y="4301"/>
                    <a:pt x="6362" y="3795"/>
                  </a:cubicBezTo>
                  <a:cubicBezTo>
                    <a:pt x="5901" y="2016"/>
                    <a:pt x="5690" y="1043"/>
                    <a:pt x="4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7" name="Google Shape;2137;p40"/>
            <p:cNvSpPr/>
            <p:nvPr/>
          </p:nvSpPr>
          <p:spPr>
            <a:xfrm rot="1667959">
              <a:off x="-6691" y="4929818"/>
              <a:ext cx="611660" cy="104252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1" y="0"/>
                  </a:moveTo>
                  <a:cubicBezTo>
                    <a:pt x="353" y="352"/>
                    <a:pt x="1351" y="1114"/>
                    <a:pt x="3476" y="1075"/>
                  </a:cubicBezTo>
                  <a:cubicBezTo>
                    <a:pt x="5473" y="1037"/>
                    <a:pt x="6267" y="352"/>
                    <a:pt x="6536" y="6"/>
                  </a:cubicBez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8" name="Google Shape;2138;p40"/>
            <p:cNvSpPr/>
            <p:nvPr/>
          </p:nvSpPr>
          <p:spPr>
            <a:xfrm rot="1667959">
              <a:off x="230280" y="4659088"/>
              <a:ext cx="256418" cy="260068"/>
            </a:xfrm>
            <a:custGeom>
              <a:avLst/>
              <a:gdLst/>
              <a:ahLst/>
              <a:cxnLst/>
              <a:rect l="l" t="t" r="r" b="b"/>
              <a:pathLst>
                <a:path w="2740" h="2779" fill="none" extrusionOk="0">
                  <a:moveTo>
                    <a:pt x="2740" y="2561"/>
                  </a:moveTo>
                  <a:cubicBezTo>
                    <a:pt x="2522" y="2689"/>
                    <a:pt x="2279" y="2759"/>
                    <a:pt x="2029" y="2778"/>
                  </a:cubicBezTo>
                  <a:cubicBezTo>
                    <a:pt x="1940" y="2778"/>
                    <a:pt x="1850" y="2778"/>
                    <a:pt x="1767" y="2765"/>
                  </a:cubicBezTo>
                  <a:cubicBezTo>
                    <a:pt x="896" y="2663"/>
                    <a:pt x="276" y="1889"/>
                    <a:pt x="109" y="1165"/>
                  </a:cubicBezTo>
                  <a:cubicBezTo>
                    <a:pt x="20" y="781"/>
                    <a:pt x="0" y="391"/>
                    <a:pt x="52" y="1"/>
                  </a:cubicBezTo>
                </a:path>
              </a:pathLst>
            </a:custGeom>
            <a:solidFill>
              <a:schemeClr val="lt1"/>
            </a:solidFill>
            <a:ln w="1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9" name="Google Shape;2139;p40"/>
            <p:cNvSpPr/>
            <p:nvPr/>
          </p:nvSpPr>
          <p:spPr>
            <a:xfrm rot="1667959">
              <a:off x="294974" y="4511161"/>
              <a:ext cx="343825" cy="406806"/>
            </a:xfrm>
            <a:custGeom>
              <a:avLst/>
              <a:gdLst/>
              <a:ahLst/>
              <a:cxnLst/>
              <a:rect l="l" t="t" r="r" b="b"/>
              <a:pathLst>
                <a:path w="3674" h="4347" fill="none" extrusionOk="0">
                  <a:moveTo>
                    <a:pt x="0" y="1415"/>
                  </a:moveTo>
                  <a:cubicBezTo>
                    <a:pt x="230" y="743"/>
                    <a:pt x="659" y="301"/>
                    <a:pt x="1248" y="129"/>
                  </a:cubicBezTo>
                  <a:cubicBezTo>
                    <a:pt x="1696" y="1"/>
                    <a:pt x="2176" y="58"/>
                    <a:pt x="2579" y="282"/>
                  </a:cubicBezTo>
                  <a:cubicBezTo>
                    <a:pt x="2995" y="525"/>
                    <a:pt x="3309" y="909"/>
                    <a:pt x="3469" y="1364"/>
                  </a:cubicBezTo>
                  <a:cubicBezTo>
                    <a:pt x="3597" y="1703"/>
                    <a:pt x="3661" y="2068"/>
                    <a:pt x="3661" y="2433"/>
                  </a:cubicBezTo>
                  <a:cubicBezTo>
                    <a:pt x="3674" y="3022"/>
                    <a:pt x="3488" y="3598"/>
                    <a:pt x="3143" y="4078"/>
                  </a:cubicBezTo>
                  <a:cubicBezTo>
                    <a:pt x="3059" y="4174"/>
                    <a:pt x="2970" y="4263"/>
                    <a:pt x="2874" y="4346"/>
                  </a:cubicBezTo>
                </a:path>
              </a:pathLst>
            </a:custGeom>
            <a:solidFill>
              <a:schemeClr val="lt1"/>
            </a:solidFill>
            <a:ln w="19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0" name="Google Shape;2140;p40"/>
            <p:cNvSpPr/>
            <p:nvPr/>
          </p:nvSpPr>
          <p:spPr>
            <a:xfrm rot="1667959">
              <a:off x="293409" y="4540986"/>
              <a:ext cx="321739" cy="388558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4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5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1" y="2736"/>
                    <a:pt x="192" y="3043"/>
                  </a:cubicBezTo>
                  <a:cubicBezTo>
                    <a:pt x="333" y="3434"/>
                    <a:pt x="602" y="3760"/>
                    <a:pt x="961" y="3971"/>
                  </a:cubicBezTo>
                  <a:cubicBezTo>
                    <a:pt x="1182" y="4090"/>
                    <a:pt x="1427" y="4151"/>
                    <a:pt x="1674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1" y="1379"/>
                  </a:cubicBezTo>
                  <a:cubicBezTo>
                    <a:pt x="3027" y="666"/>
                    <a:pt x="2391" y="1"/>
                    <a:pt x="16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1" name="Google Shape;2141;p40"/>
            <p:cNvSpPr/>
            <p:nvPr/>
          </p:nvSpPr>
          <p:spPr>
            <a:xfrm rot="1667959">
              <a:off x="411111" y="4709246"/>
              <a:ext cx="53436" cy="55214"/>
            </a:xfrm>
            <a:custGeom>
              <a:avLst/>
              <a:gdLst/>
              <a:ahLst/>
              <a:cxnLst/>
              <a:rect l="l" t="t" r="r" b="b"/>
              <a:pathLst>
                <a:path w="571" h="590" fill="none" extrusionOk="0">
                  <a:moveTo>
                    <a:pt x="1" y="0"/>
                  </a:moveTo>
                  <a:lnTo>
                    <a:pt x="571" y="589"/>
                  </a:ln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2" name="Google Shape;2142;p40"/>
            <p:cNvSpPr/>
            <p:nvPr/>
          </p:nvSpPr>
          <p:spPr>
            <a:xfrm rot="1667959">
              <a:off x="436097" y="4680850"/>
              <a:ext cx="46137" cy="49131"/>
            </a:xfrm>
            <a:custGeom>
              <a:avLst/>
              <a:gdLst/>
              <a:ahLst/>
              <a:cxnLst/>
              <a:rect l="l" t="t" r="r" b="b"/>
              <a:pathLst>
                <a:path w="493" h="525" fill="none" extrusionOk="0">
                  <a:moveTo>
                    <a:pt x="0" y="0"/>
                  </a:moveTo>
                  <a:lnTo>
                    <a:pt x="493" y="525"/>
                  </a:ln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3" name="Google Shape;2143;p40"/>
            <p:cNvSpPr/>
            <p:nvPr/>
          </p:nvSpPr>
          <p:spPr>
            <a:xfrm rot="1667959">
              <a:off x="755301" y="4432182"/>
              <a:ext cx="301993" cy="397822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0"/>
                  </a:moveTo>
                  <a:lnTo>
                    <a:pt x="1" y="2138"/>
                  </a:lnTo>
                  <a:lnTo>
                    <a:pt x="212" y="4250"/>
                  </a:lnTo>
                  <a:lnTo>
                    <a:pt x="3227" y="948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4" name="Google Shape;2144;p40"/>
            <p:cNvSpPr/>
            <p:nvPr/>
          </p:nvSpPr>
          <p:spPr>
            <a:xfrm rot="1667959">
              <a:off x="1039555" y="4466561"/>
              <a:ext cx="136632" cy="137287"/>
            </a:xfrm>
            <a:custGeom>
              <a:avLst/>
              <a:gdLst/>
              <a:ahLst/>
              <a:cxnLst/>
              <a:rect l="l" t="t" r="r" b="b"/>
              <a:pathLst>
                <a:path w="1460" h="1467" extrusionOk="0">
                  <a:moveTo>
                    <a:pt x="608" y="1"/>
                  </a:moveTo>
                  <a:cubicBezTo>
                    <a:pt x="608" y="1"/>
                    <a:pt x="0" y="519"/>
                    <a:pt x="0" y="519"/>
                  </a:cubicBezTo>
                  <a:lnTo>
                    <a:pt x="916" y="1467"/>
                  </a:lnTo>
                  <a:lnTo>
                    <a:pt x="1460" y="769"/>
                  </a:lnTo>
                  <a:lnTo>
                    <a:pt x="743" y="622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5" name="Google Shape;2145;p40"/>
            <p:cNvSpPr/>
            <p:nvPr/>
          </p:nvSpPr>
          <p:spPr>
            <a:xfrm rot="1667959">
              <a:off x="795190" y="4536760"/>
              <a:ext cx="222915" cy="233677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6"/>
                  </a:moveTo>
                  <a:cubicBezTo>
                    <a:pt x="775" y="1645"/>
                    <a:pt x="1569" y="813"/>
                    <a:pt x="2381" y="0"/>
                  </a:cubicBez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6" name="Google Shape;2146;p40"/>
            <p:cNvSpPr/>
            <p:nvPr/>
          </p:nvSpPr>
          <p:spPr>
            <a:xfrm rot="1667959">
              <a:off x="959269" y="4502805"/>
              <a:ext cx="52875" cy="50441"/>
            </a:xfrm>
            <a:custGeom>
              <a:avLst/>
              <a:gdLst/>
              <a:ahLst/>
              <a:cxnLst/>
              <a:rect l="l" t="t" r="r" b="b"/>
              <a:pathLst>
                <a:path w="565" h="539" fill="none" extrusionOk="0">
                  <a:moveTo>
                    <a:pt x="1" y="538"/>
                  </a:moveTo>
                  <a:lnTo>
                    <a:pt x="564" y="1"/>
                  </a:ln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7" name="Google Shape;2147;p40"/>
            <p:cNvSpPr/>
            <p:nvPr/>
          </p:nvSpPr>
          <p:spPr>
            <a:xfrm rot="1667959">
              <a:off x="127995" y="4101428"/>
              <a:ext cx="301993" cy="397822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16" y="0"/>
                  </a:moveTo>
                  <a:lnTo>
                    <a:pt x="1" y="948"/>
                  </a:lnTo>
                  <a:lnTo>
                    <a:pt x="3009" y="4250"/>
                  </a:lnTo>
                  <a:lnTo>
                    <a:pt x="3227" y="213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8" name="Google Shape;2148;p40"/>
            <p:cNvSpPr/>
            <p:nvPr/>
          </p:nvSpPr>
          <p:spPr>
            <a:xfrm rot="1667959">
              <a:off x="175906" y="4011218"/>
              <a:ext cx="136725" cy="137287"/>
            </a:xfrm>
            <a:custGeom>
              <a:avLst/>
              <a:gdLst/>
              <a:ahLst/>
              <a:cxnLst/>
              <a:rect l="l" t="t" r="r" b="b"/>
              <a:pathLst>
                <a:path w="1461" h="1467" extrusionOk="0">
                  <a:moveTo>
                    <a:pt x="852" y="1"/>
                  </a:moveTo>
                  <a:lnTo>
                    <a:pt x="718" y="622"/>
                  </a:lnTo>
                  <a:lnTo>
                    <a:pt x="1" y="769"/>
                  </a:lnTo>
                  <a:lnTo>
                    <a:pt x="545" y="1467"/>
                  </a:lnTo>
                  <a:lnTo>
                    <a:pt x="1460" y="519"/>
                  </a:lnTo>
                  <a:cubicBezTo>
                    <a:pt x="1460" y="519"/>
                    <a:pt x="85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9" name="Google Shape;2149;p40"/>
            <p:cNvSpPr/>
            <p:nvPr/>
          </p:nvSpPr>
          <p:spPr>
            <a:xfrm rot="1667959">
              <a:off x="154709" y="4179350"/>
              <a:ext cx="201298" cy="226472"/>
            </a:xfrm>
            <a:custGeom>
              <a:avLst/>
              <a:gdLst/>
              <a:ahLst/>
              <a:cxnLst/>
              <a:rect l="l" t="t" r="r" b="b"/>
              <a:pathLst>
                <a:path w="2151" h="2420" fill="none" extrusionOk="0">
                  <a:moveTo>
                    <a:pt x="6" y="0"/>
                  </a:moveTo>
                  <a:cubicBezTo>
                    <a:pt x="0" y="71"/>
                    <a:pt x="2151" y="2420"/>
                    <a:pt x="2151" y="2349"/>
                  </a:cubicBez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0" name="Google Shape;2150;p40"/>
            <p:cNvSpPr/>
            <p:nvPr/>
          </p:nvSpPr>
          <p:spPr>
            <a:xfrm rot="1667959">
              <a:off x="356209" y="4052599"/>
              <a:ext cx="609789" cy="504975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64" y="0"/>
                    <a:pt x="52" y="1152"/>
                    <a:pt x="7" y="2618"/>
                  </a:cubicBezTo>
                  <a:cubicBezTo>
                    <a:pt x="0" y="2739"/>
                    <a:pt x="7" y="2867"/>
                    <a:pt x="26" y="2989"/>
                  </a:cubicBezTo>
                  <a:cubicBezTo>
                    <a:pt x="32" y="3079"/>
                    <a:pt x="52" y="3175"/>
                    <a:pt x="71" y="3264"/>
                  </a:cubicBezTo>
                  <a:cubicBezTo>
                    <a:pt x="378" y="4525"/>
                    <a:pt x="1607" y="5396"/>
                    <a:pt x="2970" y="5396"/>
                  </a:cubicBezTo>
                  <a:lnTo>
                    <a:pt x="3553" y="5396"/>
                  </a:lnTo>
                  <a:cubicBezTo>
                    <a:pt x="4916" y="5396"/>
                    <a:pt x="6138" y="4525"/>
                    <a:pt x="6446" y="3264"/>
                  </a:cubicBezTo>
                  <a:cubicBezTo>
                    <a:pt x="6471" y="3175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6" y="2618"/>
                  </a:cubicBezTo>
                  <a:cubicBezTo>
                    <a:pt x="6471" y="1152"/>
                    <a:pt x="5159" y="0"/>
                    <a:pt x="3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1" name="Google Shape;2151;p40"/>
            <p:cNvSpPr/>
            <p:nvPr/>
          </p:nvSpPr>
          <p:spPr>
            <a:xfrm rot="1667959">
              <a:off x="751461" y="4292861"/>
              <a:ext cx="27046" cy="27046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2" name="Google Shape;2152;p40"/>
            <p:cNvSpPr/>
            <p:nvPr/>
          </p:nvSpPr>
          <p:spPr>
            <a:xfrm rot="1667959">
              <a:off x="596828" y="4211329"/>
              <a:ext cx="27046" cy="27046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1" y="0"/>
                  </a:moveTo>
                  <a:cubicBezTo>
                    <a:pt x="64" y="0"/>
                    <a:pt x="0" y="71"/>
                    <a:pt x="0" y="147"/>
                  </a:cubicBezTo>
                  <a:cubicBezTo>
                    <a:pt x="0" y="224"/>
                    <a:pt x="64" y="288"/>
                    <a:pt x="141" y="288"/>
                  </a:cubicBezTo>
                  <a:cubicBezTo>
                    <a:pt x="224" y="288"/>
                    <a:pt x="288" y="224"/>
                    <a:pt x="288" y="147"/>
                  </a:cubicBezTo>
                  <a:cubicBezTo>
                    <a:pt x="288" y="71"/>
                    <a:pt x="224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3" name="Google Shape;2153;p40"/>
            <p:cNvSpPr/>
            <p:nvPr/>
          </p:nvSpPr>
          <p:spPr>
            <a:xfrm rot="1667959">
              <a:off x="550553" y="4262884"/>
              <a:ext cx="197741" cy="159372"/>
            </a:xfrm>
            <a:custGeom>
              <a:avLst/>
              <a:gdLst/>
              <a:ahLst/>
              <a:cxnLst/>
              <a:rect l="l" t="t" r="r" b="b"/>
              <a:pathLst>
                <a:path w="2113" h="1703" extrusionOk="0">
                  <a:moveTo>
                    <a:pt x="1057" y="0"/>
                  </a:moveTo>
                  <a:cubicBezTo>
                    <a:pt x="475" y="0"/>
                    <a:pt x="1" y="384"/>
                    <a:pt x="1" y="852"/>
                  </a:cubicBezTo>
                  <a:cubicBezTo>
                    <a:pt x="1" y="1319"/>
                    <a:pt x="475" y="1703"/>
                    <a:pt x="1057" y="1703"/>
                  </a:cubicBezTo>
                  <a:cubicBezTo>
                    <a:pt x="1639" y="1703"/>
                    <a:pt x="2113" y="1319"/>
                    <a:pt x="2113" y="852"/>
                  </a:cubicBezTo>
                  <a:cubicBezTo>
                    <a:pt x="2113" y="384"/>
                    <a:pt x="1639" y="0"/>
                    <a:pt x="10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4" name="Google Shape;2154;p40"/>
            <p:cNvSpPr/>
            <p:nvPr/>
          </p:nvSpPr>
          <p:spPr>
            <a:xfrm rot="1667959">
              <a:off x="596147" y="4297252"/>
              <a:ext cx="39024" cy="55776"/>
            </a:xfrm>
            <a:custGeom>
              <a:avLst/>
              <a:gdLst/>
              <a:ahLst/>
              <a:cxnLst/>
              <a:rect l="l" t="t" r="r" b="b"/>
              <a:pathLst>
                <a:path w="417" h="596" extrusionOk="0">
                  <a:moveTo>
                    <a:pt x="205" y="0"/>
                  </a:moveTo>
                  <a:cubicBezTo>
                    <a:pt x="90" y="0"/>
                    <a:pt x="1" y="128"/>
                    <a:pt x="1" y="295"/>
                  </a:cubicBezTo>
                  <a:cubicBezTo>
                    <a:pt x="1" y="461"/>
                    <a:pt x="90" y="596"/>
                    <a:pt x="205" y="596"/>
                  </a:cubicBezTo>
                  <a:cubicBezTo>
                    <a:pt x="327" y="596"/>
                    <a:pt x="417" y="461"/>
                    <a:pt x="417" y="295"/>
                  </a:cubicBezTo>
                  <a:cubicBezTo>
                    <a:pt x="417" y="135"/>
                    <a:pt x="321" y="0"/>
                    <a:pt x="2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5" name="Google Shape;2155;p40"/>
            <p:cNvSpPr/>
            <p:nvPr/>
          </p:nvSpPr>
          <p:spPr>
            <a:xfrm rot="1667959">
              <a:off x="663415" y="4332867"/>
              <a:ext cx="39586" cy="55776"/>
            </a:xfrm>
            <a:custGeom>
              <a:avLst/>
              <a:gdLst/>
              <a:ahLst/>
              <a:cxnLst/>
              <a:rect l="l" t="t" r="r" b="b"/>
              <a:pathLst>
                <a:path w="423" h="596" extrusionOk="0">
                  <a:moveTo>
                    <a:pt x="212" y="0"/>
                  </a:moveTo>
                  <a:cubicBezTo>
                    <a:pt x="96" y="0"/>
                    <a:pt x="0" y="128"/>
                    <a:pt x="0" y="295"/>
                  </a:cubicBezTo>
                  <a:cubicBezTo>
                    <a:pt x="0" y="461"/>
                    <a:pt x="96" y="596"/>
                    <a:pt x="212" y="596"/>
                  </a:cubicBezTo>
                  <a:cubicBezTo>
                    <a:pt x="327" y="596"/>
                    <a:pt x="423" y="461"/>
                    <a:pt x="423" y="295"/>
                  </a:cubicBezTo>
                  <a:cubicBezTo>
                    <a:pt x="423" y="135"/>
                    <a:pt x="327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6" name="Google Shape;2156;p40"/>
            <p:cNvSpPr/>
            <p:nvPr/>
          </p:nvSpPr>
          <p:spPr>
            <a:xfrm rot="1667959">
              <a:off x="485937" y="4193460"/>
              <a:ext cx="70187" cy="59893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1" y="0"/>
                    <a:pt x="0" y="346"/>
                    <a:pt x="205" y="544"/>
                  </a:cubicBezTo>
                  <a:cubicBezTo>
                    <a:pt x="269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2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7" name="Google Shape;2157;p40"/>
            <p:cNvSpPr/>
            <p:nvPr/>
          </p:nvSpPr>
          <p:spPr>
            <a:xfrm rot="1667959">
              <a:off x="764078" y="4340112"/>
              <a:ext cx="70187" cy="59893"/>
            </a:xfrm>
            <a:custGeom>
              <a:avLst/>
              <a:gdLst/>
              <a:ahLst/>
              <a:cxnLst/>
              <a:rect l="l" t="t" r="r" b="b"/>
              <a:pathLst>
                <a:path w="750" h="640" extrusionOk="0">
                  <a:moveTo>
                    <a:pt x="429" y="0"/>
                  </a:moveTo>
                  <a:cubicBezTo>
                    <a:pt x="148" y="0"/>
                    <a:pt x="1" y="346"/>
                    <a:pt x="205" y="544"/>
                  </a:cubicBezTo>
                  <a:cubicBezTo>
                    <a:pt x="270" y="610"/>
                    <a:pt x="349" y="640"/>
                    <a:pt x="427" y="640"/>
                  </a:cubicBezTo>
                  <a:cubicBezTo>
                    <a:pt x="591" y="640"/>
                    <a:pt x="749" y="511"/>
                    <a:pt x="749" y="320"/>
                  </a:cubicBezTo>
                  <a:cubicBezTo>
                    <a:pt x="749" y="141"/>
                    <a:pt x="609" y="0"/>
                    <a:pt x="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8" name="Google Shape;2158;p40"/>
            <p:cNvSpPr/>
            <p:nvPr/>
          </p:nvSpPr>
          <p:spPr>
            <a:xfrm rot="1667959">
              <a:off x="653575" y="4148061"/>
              <a:ext cx="139065" cy="65976"/>
            </a:xfrm>
            <a:custGeom>
              <a:avLst/>
              <a:gdLst/>
              <a:ahLst/>
              <a:cxnLst/>
              <a:rect l="l" t="t" r="r" b="b"/>
              <a:pathLst>
                <a:path w="1486" h="705" fill="none" extrusionOk="0">
                  <a:moveTo>
                    <a:pt x="154" y="0"/>
                  </a:moveTo>
                  <a:cubicBezTo>
                    <a:pt x="1" y="333"/>
                    <a:pt x="430" y="621"/>
                    <a:pt x="679" y="352"/>
                  </a:cubicBezTo>
                  <a:cubicBezTo>
                    <a:pt x="730" y="282"/>
                    <a:pt x="743" y="147"/>
                    <a:pt x="660" y="135"/>
                  </a:cubicBezTo>
                  <a:cubicBezTo>
                    <a:pt x="430" y="275"/>
                    <a:pt x="494" y="621"/>
                    <a:pt x="750" y="679"/>
                  </a:cubicBezTo>
                  <a:cubicBezTo>
                    <a:pt x="878" y="704"/>
                    <a:pt x="1012" y="653"/>
                    <a:pt x="1082" y="538"/>
                  </a:cubicBezTo>
                  <a:cubicBezTo>
                    <a:pt x="1153" y="423"/>
                    <a:pt x="1166" y="282"/>
                    <a:pt x="1121" y="147"/>
                  </a:cubicBezTo>
                  <a:cubicBezTo>
                    <a:pt x="1038" y="77"/>
                    <a:pt x="986" y="167"/>
                    <a:pt x="980" y="269"/>
                  </a:cubicBezTo>
                  <a:cubicBezTo>
                    <a:pt x="948" y="531"/>
                    <a:pt x="1300" y="647"/>
                    <a:pt x="1428" y="410"/>
                  </a:cubicBezTo>
                  <a:cubicBezTo>
                    <a:pt x="1486" y="307"/>
                    <a:pt x="1466" y="179"/>
                    <a:pt x="1390" y="90"/>
                  </a:cubicBez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9" name="Google Shape;2159;p40"/>
            <p:cNvSpPr/>
            <p:nvPr/>
          </p:nvSpPr>
          <p:spPr>
            <a:xfrm rot="1667959">
              <a:off x="840879" y="4164881"/>
              <a:ext cx="144960" cy="153196"/>
            </a:xfrm>
            <a:custGeom>
              <a:avLst/>
              <a:gdLst/>
              <a:ahLst/>
              <a:cxnLst/>
              <a:rect l="l" t="t" r="r" b="b"/>
              <a:pathLst>
                <a:path w="1549" h="1637" extrusionOk="0">
                  <a:moveTo>
                    <a:pt x="434" y="0"/>
                  </a:moveTo>
                  <a:cubicBezTo>
                    <a:pt x="320" y="0"/>
                    <a:pt x="211" y="67"/>
                    <a:pt x="166" y="184"/>
                  </a:cubicBezTo>
                  <a:cubicBezTo>
                    <a:pt x="0" y="619"/>
                    <a:pt x="58" y="1195"/>
                    <a:pt x="147" y="1637"/>
                  </a:cubicBezTo>
                  <a:cubicBezTo>
                    <a:pt x="704" y="1496"/>
                    <a:pt x="1152" y="1355"/>
                    <a:pt x="1453" y="939"/>
                  </a:cubicBezTo>
                  <a:cubicBezTo>
                    <a:pt x="1549" y="811"/>
                    <a:pt x="1510" y="626"/>
                    <a:pt x="1376" y="536"/>
                  </a:cubicBezTo>
                  <a:cubicBezTo>
                    <a:pt x="1120" y="357"/>
                    <a:pt x="851" y="190"/>
                    <a:pt x="576" y="37"/>
                  </a:cubicBezTo>
                  <a:cubicBezTo>
                    <a:pt x="531" y="12"/>
                    <a:pt x="482" y="0"/>
                    <a:pt x="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0" name="Google Shape;2160;p40"/>
            <p:cNvSpPr/>
            <p:nvPr/>
          </p:nvSpPr>
          <p:spPr>
            <a:xfrm rot="1667959">
              <a:off x="921376" y="4191087"/>
              <a:ext cx="10294" cy="36591"/>
            </a:xfrm>
            <a:custGeom>
              <a:avLst/>
              <a:gdLst/>
              <a:ahLst/>
              <a:cxnLst/>
              <a:rect l="l" t="t" r="r" b="b"/>
              <a:pathLst>
                <a:path w="110" h="391" fill="none" extrusionOk="0">
                  <a:moveTo>
                    <a:pt x="1" y="391"/>
                  </a:moveTo>
                  <a:lnTo>
                    <a:pt x="110" y="0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1" name="Google Shape;2161;p40"/>
            <p:cNvSpPr/>
            <p:nvPr/>
          </p:nvSpPr>
          <p:spPr>
            <a:xfrm rot="1667959">
              <a:off x="502303" y="3986388"/>
              <a:ext cx="145054" cy="153196"/>
            </a:xfrm>
            <a:custGeom>
              <a:avLst/>
              <a:gdLst/>
              <a:ahLst/>
              <a:cxnLst/>
              <a:rect l="l" t="t" r="r" b="b"/>
              <a:pathLst>
                <a:path w="1550" h="1637" extrusionOk="0">
                  <a:moveTo>
                    <a:pt x="1115" y="0"/>
                  </a:moveTo>
                  <a:cubicBezTo>
                    <a:pt x="1067" y="0"/>
                    <a:pt x="1018" y="12"/>
                    <a:pt x="973" y="37"/>
                  </a:cubicBezTo>
                  <a:cubicBezTo>
                    <a:pt x="698" y="190"/>
                    <a:pt x="429" y="357"/>
                    <a:pt x="173" y="536"/>
                  </a:cubicBezTo>
                  <a:cubicBezTo>
                    <a:pt x="32" y="626"/>
                    <a:pt x="0" y="811"/>
                    <a:pt x="90" y="939"/>
                  </a:cubicBezTo>
                  <a:cubicBezTo>
                    <a:pt x="391" y="1355"/>
                    <a:pt x="839" y="1496"/>
                    <a:pt x="1402" y="1637"/>
                  </a:cubicBezTo>
                  <a:cubicBezTo>
                    <a:pt x="1485" y="1195"/>
                    <a:pt x="1549" y="619"/>
                    <a:pt x="1383" y="184"/>
                  </a:cubicBezTo>
                  <a:cubicBezTo>
                    <a:pt x="1338" y="67"/>
                    <a:pt x="1229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2" name="Google Shape;2162;p40"/>
            <p:cNvSpPr/>
            <p:nvPr/>
          </p:nvSpPr>
          <p:spPr>
            <a:xfrm rot="1667959">
              <a:off x="557686" y="4022545"/>
              <a:ext cx="31163" cy="27607"/>
            </a:xfrm>
            <a:custGeom>
              <a:avLst/>
              <a:gdLst/>
              <a:ahLst/>
              <a:cxnLst/>
              <a:rect l="l" t="t" r="r" b="b"/>
              <a:pathLst>
                <a:path w="333" h="295" fill="none" extrusionOk="0">
                  <a:moveTo>
                    <a:pt x="0" y="0"/>
                  </a:moveTo>
                  <a:lnTo>
                    <a:pt x="333" y="295"/>
                  </a:lnTo>
                </a:path>
              </a:pathLst>
            </a:custGeom>
            <a:noFill/>
            <a:ln w="2550" cap="rnd" cmpd="sng">
              <a:solidFill>
                <a:srgbClr val="9F34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3" name="Google Shape;2163;p40"/>
            <p:cNvSpPr/>
            <p:nvPr/>
          </p:nvSpPr>
          <p:spPr>
            <a:xfrm rot="1667959">
              <a:off x="622852" y="4902451"/>
              <a:ext cx="15722" cy="119974"/>
            </a:xfrm>
            <a:custGeom>
              <a:avLst/>
              <a:gdLst/>
              <a:ahLst/>
              <a:cxnLst/>
              <a:rect l="l" t="t" r="r" b="b"/>
              <a:pathLst>
                <a:path w="168" h="1282" fill="none" extrusionOk="0">
                  <a:moveTo>
                    <a:pt x="1" y="1"/>
                  </a:moveTo>
                  <a:cubicBezTo>
                    <a:pt x="59" y="430"/>
                    <a:pt x="116" y="859"/>
                    <a:pt x="167" y="1281"/>
                  </a:cubicBez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4" name="Google Shape;2164;p40"/>
            <p:cNvSpPr/>
            <p:nvPr/>
          </p:nvSpPr>
          <p:spPr>
            <a:xfrm rot="1667959">
              <a:off x="589199" y="4982526"/>
              <a:ext cx="7861" cy="52219"/>
            </a:xfrm>
            <a:custGeom>
              <a:avLst/>
              <a:gdLst/>
              <a:ahLst/>
              <a:cxnLst/>
              <a:rect l="l" t="t" r="r" b="b"/>
              <a:pathLst>
                <a:path w="84" h="558" fill="none" extrusionOk="0">
                  <a:moveTo>
                    <a:pt x="1" y="1"/>
                  </a:moveTo>
                  <a:lnTo>
                    <a:pt x="84" y="557"/>
                  </a:lnTo>
                </a:path>
              </a:pathLst>
            </a:custGeom>
            <a:noFill/>
            <a:ln w="25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65" name="Google Shape;2165;p40"/>
          <p:cNvGrpSpPr/>
          <p:nvPr/>
        </p:nvGrpSpPr>
        <p:grpSpPr>
          <a:xfrm>
            <a:off x="7499242" y="274268"/>
            <a:ext cx="2052921" cy="1337744"/>
            <a:chOff x="7499242" y="274268"/>
            <a:chExt cx="2052921" cy="1337744"/>
          </a:xfrm>
        </p:grpSpPr>
        <p:sp>
          <p:nvSpPr>
            <p:cNvPr id="2166" name="Google Shape;2166;p40"/>
            <p:cNvSpPr/>
            <p:nvPr/>
          </p:nvSpPr>
          <p:spPr>
            <a:xfrm rot="-4103739">
              <a:off x="8648177" y="508404"/>
              <a:ext cx="418316" cy="1328987"/>
            </a:xfrm>
            <a:custGeom>
              <a:avLst/>
              <a:gdLst/>
              <a:ahLst/>
              <a:cxnLst/>
              <a:rect l="l" t="t" r="r" b="b"/>
              <a:pathLst>
                <a:path w="3963" h="8098" extrusionOk="0">
                  <a:moveTo>
                    <a:pt x="1" y="1"/>
                  </a:moveTo>
                  <a:lnTo>
                    <a:pt x="1" y="7649"/>
                  </a:lnTo>
                  <a:cubicBezTo>
                    <a:pt x="641" y="7950"/>
                    <a:pt x="1338" y="8097"/>
                    <a:pt x="2042" y="8097"/>
                  </a:cubicBezTo>
                  <a:cubicBezTo>
                    <a:pt x="3502" y="8097"/>
                    <a:pt x="3962" y="7649"/>
                    <a:pt x="3962" y="7649"/>
                  </a:cubicBezTo>
                  <a:lnTo>
                    <a:pt x="3956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7" name="Google Shape;2167;p40"/>
            <p:cNvSpPr/>
            <p:nvPr/>
          </p:nvSpPr>
          <p:spPr>
            <a:xfrm rot="-4103739">
              <a:off x="8266051" y="594538"/>
              <a:ext cx="418316" cy="854060"/>
            </a:xfrm>
            <a:custGeom>
              <a:avLst/>
              <a:gdLst/>
              <a:ahLst/>
              <a:cxnLst/>
              <a:rect l="l" t="t" r="r" b="b"/>
              <a:pathLst>
                <a:path w="3963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628" y="7937"/>
                    <a:pt x="1304" y="8090"/>
                    <a:pt x="2000" y="8090"/>
                  </a:cubicBezTo>
                  <a:cubicBezTo>
                    <a:pt x="2014" y="8090"/>
                    <a:pt x="2028" y="8090"/>
                    <a:pt x="2042" y="8090"/>
                  </a:cubicBezTo>
                  <a:cubicBezTo>
                    <a:pt x="3502" y="8090"/>
                    <a:pt x="3962" y="7649"/>
                    <a:pt x="3962" y="7649"/>
                  </a:cubicBezTo>
                  <a:lnTo>
                    <a:pt x="3956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8" name="Google Shape;2168;p40"/>
            <p:cNvSpPr/>
            <p:nvPr/>
          </p:nvSpPr>
          <p:spPr>
            <a:xfrm rot="-4103739">
              <a:off x="7986544" y="345886"/>
              <a:ext cx="497377" cy="505195"/>
            </a:xfrm>
            <a:custGeom>
              <a:avLst/>
              <a:gdLst/>
              <a:ahLst/>
              <a:cxnLst/>
              <a:rect l="l" t="t" r="r" b="b"/>
              <a:pathLst>
                <a:path w="4712" h="4786" extrusionOk="0">
                  <a:moveTo>
                    <a:pt x="4113" y="0"/>
                  </a:moveTo>
                  <a:cubicBezTo>
                    <a:pt x="4031" y="0"/>
                    <a:pt x="3937" y="17"/>
                    <a:pt x="3828" y="55"/>
                  </a:cubicBezTo>
                  <a:cubicBezTo>
                    <a:pt x="3489" y="171"/>
                    <a:pt x="3195" y="574"/>
                    <a:pt x="2952" y="836"/>
                  </a:cubicBezTo>
                  <a:cubicBezTo>
                    <a:pt x="2183" y="1694"/>
                    <a:pt x="1140" y="2244"/>
                    <a:pt x="1" y="2404"/>
                  </a:cubicBezTo>
                  <a:lnTo>
                    <a:pt x="116" y="4785"/>
                  </a:lnTo>
                  <a:cubicBezTo>
                    <a:pt x="814" y="4446"/>
                    <a:pt x="1492" y="4062"/>
                    <a:pt x="2145" y="3640"/>
                  </a:cubicBezTo>
                  <a:cubicBezTo>
                    <a:pt x="3016" y="3089"/>
                    <a:pt x="3860" y="2443"/>
                    <a:pt x="4385" y="1553"/>
                  </a:cubicBezTo>
                  <a:cubicBezTo>
                    <a:pt x="4532" y="1303"/>
                    <a:pt x="4712" y="945"/>
                    <a:pt x="4667" y="663"/>
                  </a:cubicBezTo>
                  <a:cubicBezTo>
                    <a:pt x="4635" y="423"/>
                    <a:pt x="4527" y="0"/>
                    <a:pt x="4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9" name="Google Shape;2169;p40"/>
            <p:cNvSpPr/>
            <p:nvPr/>
          </p:nvSpPr>
          <p:spPr>
            <a:xfrm rot="-4103739">
              <a:off x="8102075" y="366778"/>
              <a:ext cx="87928" cy="75895"/>
            </a:xfrm>
            <a:custGeom>
              <a:avLst/>
              <a:gdLst/>
              <a:ahLst/>
              <a:cxnLst/>
              <a:rect l="l" t="t" r="r" b="b"/>
              <a:pathLst>
                <a:path w="833" h="719" extrusionOk="0">
                  <a:moveTo>
                    <a:pt x="351" y="1"/>
                  </a:moveTo>
                  <a:cubicBezTo>
                    <a:pt x="260" y="1"/>
                    <a:pt x="174" y="33"/>
                    <a:pt x="116" y="98"/>
                  </a:cubicBezTo>
                  <a:cubicBezTo>
                    <a:pt x="1" y="239"/>
                    <a:pt x="39" y="463"/>
                    <a:pt x="199" y="610"/>
                  </a:cubicBezTo>
                  <a:cubicBezTo>
                    <a:pt x="281" y="682"/>
                    <a:pt x="383" y="719"/>
                    <a:pt x="478" y="719"/>
                  </a:cubicBezTo>
                  <a:cubicBezTo>
                    <a:pt x="569" y="719"/>
                    <a:pt x="655" y="685"/>
                    <a:pt x="711" y="616"/>
                  </a:cubicBezTo>
                  <a:cubicBezTo>
                    <a:pt x="833" y="482"/>
                    <a:pt x="794" y="251"/>
                    <a:pt x="634" y="111"/>
                  </a:cubicBezTo>
                  <a:cubicBezTo>
                    <a:pt x="551" y="38"/>
                    <a:pt x="448" y="1"/>
                    <a:pt x="351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0" name="Google Shape;2170;p40"/>
            <p:cNvSpPr/>
            <p:nvPr/>
          </p:nvSpPr>
          <p:spPr>
            <a:xfrm rot="-4103739">
              <a:off x="8105197" y="329737"/>
              <a:ext cx="19000" cy="190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45" y="0"/>
                    <a:pt x="0" y="38"/>
                    <a:pt x="0" y="90"/>
                  </a:cubicBezTo>
                  <a:cubicBezTo>
                    <a:pt x="0" y="141"/>
                    <a:pt x="45" y="179"/>
                    <a:pt x="90" y="179"/>
                  </a:cubicBezTo>
                  <a:cubicBezTo>
                    <a:pt x="141" y="179"/>
                    <a:pt x="179" y="141"/>
                    <a:pt x="179" y="90"/>
                  </a:cubicBezTo>
                  <a:cubicBezTo>
                    <a:pt x="179" y="38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1" name="Google Shape;2171;p40"/>
            <p:cNvSpPr/>
            <p:nvPr/>
          </p:nvSpPr>
          <p:spPr>
            <a:xfrm rot="-4103739">
              <a:off x="8147091" y="325295"/>
              <a:ext cx="23117" cy="19211"/>
            </a:xfrm>
            <a:custGeom>
              <a:avLst/>
              <a:gdLst/>
              <a:ahLst/>
              <a:cxnLst/>
              <a:rect l="l" t="t" r="r" b="b"/>
              <a:pathLst>
                <a:path w="219" h="182" extrusionOk="0">
                  <a:moveTo>
                    <a:pt x="91" y="0"/>
                  </a:moveTo>
                  <a:cubicBezTo>
                    <a:pt x="46" y="0"/>
                    <a:pt x="1" y="39"/>
                    <a:pt x="1" y="90"/>
                  </a:cubicBezTo>
                  <a:cubicBezTo>
                    <a:pt x="1" y="146"/>
                    <a:pt x="44" y="181"/>
                    <a:pt x="92" y="181"/>
                  </a:cubicBezTo>
                  <a:cubicBezTo>
                    <a:pt x="115" y="181"/>
                    <a:pt x="140" y="173"/>
                    <a:pt x="161" y="154"/>
                  </a:cubicBezTo>
                  <a:cubicBezTo>
                    <a:pt x="219" y="103"/>
                    <a:pt x="174" y="0"/>
                    <a:pt x="91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2" name="Google Shape;2172;p40"/>
            <p:cNvSpPr/>
            <p:nvPr/>
          </p:nvSpPr>
          <p:spPr>
            <a:xfrm rot="-4103739">
              <a:off x="8077406" y="359490"/>
              <a:ext cx="19000" cy="190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39" y="0"/>
                    <a:pt x="1" y="45"/>
                    <a:pt x="1" y="90"/>
                  </a:cubicBezTo>
                  <a:cubicBezTo>
                    <a:pt x="1" y="141"/>
                    <a:pt x="39" y="179"/>
                    <a:pt x="90" y="179"/>
                  </a:cubicBezTo>
                  <a:cubicBezTo>
                    <a:pt x="142" y="179"/>
                    <a:pt x="180" y="141"/>
                    <a:pt x="180" y="90"/>
                  </a:cubicBezTo>
                  <a:cubicBezTo>
                    <a:pt x="180" y="45"/>
                    <a:pt x="142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3" name="Google Shape;2173;p40"/>
            <p:cNvSpPr/>
            <p:nvPr/>
          </p:nvSpPr>
          <p:spPr>
            <a:xfrm rot="-4103739">
              <a:off x="7754844" y="948289"/>
              <a:ext cx="491255" cy="500023"/>
            </a:xfrm>
            <a:custGeom>
              <a:avLst/>
              <a:gdLst/>
              <a:ahLst/>
              <a:cxnLst/>
              <a:rect l="l" t="t" r="r" b="b"/>
              <a:pathLst>
                <a:path w="4654" h="4737" extrusionOk="0">
                  <a:moveTo>
                    <a:pt x="649" y="0"/>
                  </a:moveTo>
                  <a:cubicBezTo>
                    <a:pt x="219" y="0"/>
                    <a:pt x="67" y="427"/>
                    <a:pt x="38" y="685"/>
                  </a:cubicBezTo>
                  <a:cubicBezTo>
                    <a:pt x="0" y="973"/>
                    <a:pt x="122" y="1254"/>
                    <a:pt x="269" y="1504"/>
                  </a:cubicBezTo>
                  <a:cubicBezTo>
                    <a:pt x="787" y="2394"/>
                    <a:pt x="1639" y="3040"/>
                    <a:pt x="2503" y="3591"/>
                  </a:cubicBezTo>
                  <a:cubicBezTo>
                    <a:pt x="3155" y="4013"/>
                    <a:pt x="3834" y="4397"/>
                    <a:pt x="4531" y="4736"/>
                  </a:cubicBezTo>
                  <a:lnTo>
                    <a:pt x="4653" y="2355"/>
                  </a:lnTo>
                  <a:cubicBezTo>
                    <a:pt x="3514" y="2195"/>
                    <a:pt x="2464" y="1645"/>
                    <a:pt x="1696" y="787"/>
                  </a:cubicBezTo>
                  <a:cubicBezTo>
                    <a:pt x="1459" y="525"/>
                    <a:pt x="1165" y="90"/>
                    <a:pt x="813" y="19"/>
                  </a:cubicBezTo>
                  <a:cubicBezTo>
                    <a:pt x="754" y="6"/>
                    <a:pt x="70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4" name="Google Shape;2174;p40"/>
            <p:cNvSpPr/>
            <p:nvPr/>
          </p:nvSpPr>
          <p:spPr>
            <a:xfrm rot="-4103739">
              <a:off x="7769590" y="1243694"/>
              <a:ext cx="87928" cy="76001"/>
            </a:xfrm>
            <a:custGeom>
              <a:avLst/>
              <a:gdLst/>
              <a:ahLst/>
              <a:cxnLst/>
              <a:rect l="l" t="t" r="r" b="b"/>
              <a:pathLst>
                <a:path w="833" h="720" extrusionOk="0">
                  <a:moveTo>
                    <a:pt x="482" y="1"/>
                  </a:moveTo>
                  <a:cubicBezTo>
                    <a:pt x="385" y="1"/>
                    <a:pt x="282" y="39"/>
                    <a:pt x="199" y="115"/>
                  </a:cubicBezTo>
                  <a:cubicBezTo>
                    <a:pt x="39" y="256"/>
                    <a:pt x="1" y="486"/>
                    <a:pt x="122" y="621"/>
                  </a:cubicBezTo>
                  <a:cubicBezTo>
                    <a:pt x="179" y="686"/>
                    <a:pt x="264" y="720"/>
                    <a:pt x="355" y="720"/>
                  </a:cubicBezTo>
                  <a:cubicBezTo>
                    <a:pt x="451" y="720"/>
                    <a:pt x="553" y="683"/>
                    <a:pt x="634" y="608"/>
                  </a:cubicBezTo>
                  <a:cubicBezTo>
                    <a:pt x="794" y="467"/>
                    <a:pt x="833" y="237"/>
                    <a:pt x="718" y="102"/>
                  </a:cubicBezTo>
                  <a:cubicBezTo>
                    <a:pt x="659" y="34"/>
                    <a:pt x="573" y="1"/>
                    <a:pt x="482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5" name="Google Shape;2175;p40"/>
            <p:cNvSpPr/>
            <p:nvPr/>
          </p:nvSpPr>
          <p:spPr>
            <a:xfrm rot="-4103739">
              <a:off x="7736754" y="1298506"/>
              <a:ext cx="19000" cy="190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38" y="0"/>
                    <a:pt x="0" y="39"/>
                    <a:pt x="0" y="90"/>
                  </a:cubicBezTo>
                  <a:cubicBezTo>
                    <a:pt x="0" y="141"/>
                    <a:pt x="38" y="180"/>
                    <a:pt x="90" y="180"/>
                  </a:cubicBezTo>
                  <a:cubicBezTo>
                    <a:pt x="141" y="180"/>
                    <a:pt x="179" y="141"/>
                    <a:pt x="179" y="90"/>
                  </a:cubicBezTo>
                  <a:cubicBezTo>
                    <a:pt x="179" y="39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6" name="Google Shape;2176;p40"/>
            <p:cNvSpPr/>
            <p:nvPr/>
          </p:nvSpPr>
          <p:spPr>
            <a:xfrm rot="-4103739">
              <a:off x="7766440" y="1329903"/>
              <a:ext cx="19000" cy="190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9" y="1"/>
                    <a:pt x="0" y="39"/>
                    <a:pt x="0" y="90"/>
                  </a:cubicBezTo>
                  <a:cubicBezTo>
                    <a:pt x="0" y="141"/>
                    <a:pt x="39" y="180"/>
                    <a:pt x="90" y="180"/>
                  </a:cubicBezTo>
                  <a:cubicBezTo>
                    <a:pt x="135" y="180"/>
                    <a:pt x="179" y="141"/>
                    <a:pt x="179" y="90"/>
                  </a:cubicBezTo>
                  <a:cubicBezTo>
                    <a:pt x="179" y="39"/>
                    <a:pt x="135" y="1"/>
                    <a:pt x="90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7" name="Google Shape;2177;p40"/>
            <p:cNvSpPr/>
            <p:nvPr/>
          </p:nvSpPr>
          <p:spPr>
            <a:xfrm rot="-4103739">
              <a:off x="7736830" y="1257891"/>
              <a:ext cx="19000" cy="190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45" y="1"/>
                    <a:pt x="0" y="39"/>
                    <a:pt x="0" y="90"/>
                  </a:cubicBezTo>
                  <a:cubicBezTo>
                    <a:pt x="0" y="141"/>
                    <a:pt x="45" y="180"/>
                    <a:pt x="90" y="180"/>
                  </a:cubicBezTo>
                  <a:cubicBezTo>
                    <a:pt x="141" y="180"/>
                    <a:pt x="180" y="141"/>
                    <a:pt x="180" y="90"/>
                  </a:cubicBezTo>
                  <a:cubicBezTo>
                    <a:pt x="180" y="39"/>
                    <a:pt x="141" y="1"/>
                    <a:pt x="90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8" name="Google Shape;2178;p40"/>
            <p:cNvSpPr/>
            <p:nvPr/>
          </p:nvSpPr>
          <p:spPr>
            <a:xfrm rot="-4103739">
              <a:off x="8250106" y="539625"/>
              <a:ext cx="85289" cy="62912"/>
            </a:xfrm>
            <a:custGeom>
              <a:avLst/>
              <a:gdLst/>
              <a:ahLst/>
              <a:cxnLst/>
              <a:rect l="l" t="t" r="r" b="b"/>
              <a:pathLst>
                <a:path w="808" h="596" fill="none" extrusionOk="0">
                  <a:moveTo>
                    <a:pt x="1" y="596"/>
                  </a:moveTo>
                  <a:lnTo>
                    <a:pt x="807" y="1"/>
                  </a:ln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9" name="Google Shape;2179;p40"/>
            <p:cNvSpPr/>
            <p:nvPr/>
          </p:nvSpPr>
          <p:spPr>
            <a:xfrm rot="-4103739">
              <a:off x="7970618" y="504805"/>
              <a:ext cx="804016" cy="996562"/>
            </a:xfrm>
            <a:custGeom>
              <a:avLst/>
              <a:gdLst/>
              <a:ahLst/>
              <a:cxnLst/>
              <a:rect l="l" t="t" r="r" b="b"/>
              <a:pathLst>
                <a:path w="7617" h="9441" extrusionOk="0">
                  <a:moveTo>
                    <a:pt x="4752" y="1"/>
                  </a:moveTo>
                  <a:cubicBezTo>
                    <a:pt x="4126" y="1"/>
                    <a:pt x="3291" y="242"/>
                    <a:pt x="2771" y="293"/>
                  </a:cubicBezTo>
                  <a:cubicBezTo>
                    <a:pt x="2240" y="344"/>
                    <a:pt x="1517" y="2622"/>
                    <a:pt x="1357" y="3077"/>
                  </a:cubicBezTo>
                  <a:cubicBezTo>
                    <a:pt x="1050" y="3979"/>
                    <a:pt x="0" y="7608"/>
                    <a:pt x="474" y="8184"/>
                  </a:cubicBezTo>
                  <a:cubicBezTo>
                    <a:pt x="474" y="8184"/>
                    <a:pt x="1299" y="9440"/>
                    <a:pt x="3945" y="9440"/>
                  </a:cubicBezTo>
                  <a:cubicBezTo>
                    <a:pt x="3997" y="9440"/>
                    <a:pt x="4049" y="9440"/>
                    <a:pt x="4103" y="9439"/>
                  </a:cubicBezTo>
                  <a:cubicBezTo>
                    <a:pt x="6772" y="9388"/>
                    <a:pt x="7284" y="8184"/>
                    <a:pt x="7284" y="8184"/>
                  </a:cubicBezTo>
                  <a:cubicBezTo>
                    <a:pt x="7617" y="7506"/>
                    <a:pt x="6676" y="1528"/>
                    <a:pt x="5306" y="107"/>
                  </a:cubicBezTo>
                  <a:cubicBezTo>
                    <a:pt x="5268" y="81"/>
                    <a:pt x="5229" y="62"/>
                    <a:pt x="5184" y="56"/>
                  </a:cubicBezTo>
                  <a:cubicBezTo>
                    <a:pt x="5060" y="17"/>
                    <a:pt x="4913" y="1"/>
                    <a:pt x="47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0" name="Google Shape;2180;p40"/>
            <p:cNvSpPr/>
            <p:nvPr/>
          </p:nvSpPr>
          <p:spPr>
            <a:xfrm rot="-4103739">
              <a:off x="8577465" y="1426031"/>
              <a:ext cx="7600" cy="7495"/>
            </a:xfrm>
            <a:custGeom>
              <a:avLst/>
              <a:gdLst/>
              <a:ahLst/>
              <a:cxnLst/>
              <a:rect l="l" t="t" r="r" b="b"/>
              <a:pathLst>
                <a:path w="72" h="71" fill="none" extrusionOk="0">
                  <a:moveTo>
                    <a:pt x="1" y="0"/>
                  </a:moveTo>
                  <a:cubicBezTo>
                    <a:pt x="20" y="26"/>
                    <a:pt x="46" y="45"/>
                    <a:pt x="71" y="71"/>
                  </a:cubicBez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1" name="Google Shape;2181;p40"/>
            <p:cNvSpPr/>
            <p:nvPr/>
          </p:nvSpPr>
          <p:spPr>
            <a:xfrm rot="-4103739">
              <a:off x="8437515" y="1089066"/>
              <a:ext cx="654127" cy="100807"/>
            </a:xfrm>
            <a:custGeom>
              <a:avLst/>
              <a:gdLst/>
              <a:ahLst/>
              <a:cxnLst/>
              <a:rect l="l" t="t" r="r" b="b"/>
              <a:pathLst>
                <a:path w="6197" h="955" fill="none" extrusionOk="0">
                  <a:moveTo>
                    <a:pt x="1" y="39"/>
                  </a:moveTo>
                  <a:cubicBezTo>
                    <a:pt x="481" y="423"/>
                    <a:pt x="1473" y="954"/>
                    <a:pt x="3265" y="922"/>
                  </a:cubicBezTo>
                  <a:cubicBezTo>
                    <a:pt x="5006" y="884"/>
                    <a:pt x="5832" y="359"/>
                    <a:pt x="6196" y="0"/>
                  </a:cubicBez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2" name="Google Shape;2182;p40"/>
            <p:cNvSpPr/>
            <p:nvPr/>
          </p:nvSpPr>
          <p:spPr>
            <a:xfrm rot="-4103739">
              <a:off x="8827832" y="799125"/>
              <a:ext cx="6861" cy="8233"/>
            </a:xfrm>
            <a:custGeom>
              <a:avLst/>
              <a:gdLst/>
              <a:ahLst/>
              <a:cxnLst/>
              <a:rect l="l" t="t" r="r" b="b"/>
              <a:pathLst>
                <a:path w="65" h="78" fill="none" extrusionOk="0">
                  <a:moveTo>
                    <a:pt x="0" y="77"/>
                  </a:moveTo>
                  <a:cubicBezTo>
                    <a:pt x="26" y="51"/>
                    <a:pt x="45" y="26"/>
                    <a:pt x="64" y="0"/>
                  </a:cubicBez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3" name="Google Shape;2183;p40"/>
            <p:cNvSpPr/>
            <p:nvPr/>
          </p:nvSpPr>
          <p:spPr>
            <a:xfrm rot="-4103739">
              <a:off x="8622873" y="842345"/>
              <a:ext cx="12244" cy="49401"/>
            </a:xfrm>
            <a:custGeom>
              <a:avLst/>
              <a:gdLst/>
              <a:ahLst/>
              <a:cxnLst/>
              <a:rect l="l" t="t" r="r" b="b"/>
              <a:pathLst>
                <a:path w="116" h="468" fill="none" extrusionOk="0">
                  <a:moveTo>
                    <a:pt x="116" y="1"/>
                  </a:moveTo>
                  <a:cubicBezTo>
                    <a:pt x="90" y="161"/>
                    <a:pt x="52" y="314"/>
                    <a:pt x="1" y="468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4" name="Google Shape;2184;p40"/>
            <p:cNvSpPr/>
            <p:nvPr/>
          </p:nvSpPr>
          <p:spPr>
            <a:xfrm rot="-4103739">
              <a:off x="8290753" y="755417"/>
              <a:ext cx="404805" cy="527679"/>
            </a:xfrm>
            <a:custGeom>
              <a:avLst/>
              <a:gdLst/>
              <a:ahLst/>
              <a:cxnLst/>
              <a:rect l="l" t="t" r="r" b="b"/>
              <a:pathLst>
                <a:path w="3835" h="4999" fill="none" extrusionOk="0">
                  <a:moveTo>
                    <a:pt x="3470" y="3860"/>
                  </a:moveTo>
                  <a:cubicBezTo>
                    <a:pt x="2996" y="4698"/>
                    <a:pt x="1934" y="4999"/>
                    <a:pt x="1095" y="4532"/>
                  </a:cubicBezTo>
                  <a:cubicBezTo>
                    <a:pt x="679" y="4288"/>
                    <a:pt x="366" y="3904"/>
                    <a:pt x="206" y="3450"/>
                  </a:cubicBezTo>
                  <a:cubicBezTo>
                    <a:pt x="78" y="3111"/>
                    <a:pt x="14" y="2746"/>
                    <a:pt x="14" y="2381"/>
                  </a:cubicBezTo>
                  <a:cubicBezTo>
                    <a:pt x="1" y="1792"/>
                    <a:pt x="180" y="1210"/>
                    <a:pt x="532" y="736"/>
                  </a:cubicBezTo>
                  <a:cubicBezTo>
                    <a:pt x="858" y="307"/>
                    <a:pt x="1345" y="32"/>
                    <a:pt x="1831" y="7"/>
                  </a:cubicBezTo>
                  <a:cubicBezTo>
                    <a:pt x="1921" y="0"/>
                    <a:pt x="2004" y="7"/>
                    <a:pt x="2094" y="13"/>
                  </a:cubicBezTo>
                  <a:cubicBezTo>
                    <a:pt x="2964" y="115"/>
                    <a:pt x="3585" y="896"/>
                    <a:pt x="3751" y="1613"/>
                  </a:cubicBezTo>
                  <a:cubicBezTo>
                    <a:pt x="3809" y="1850"/>
                    <a:pt x="3835" y="2093"/>
                    <a:pt x="3835" y="2343"/>
                  </a:cubicBezTo>
                  <a:cubicBezTo>
                    <a:pt x="3835" y="2452"/>
                    <a:pt x="3835" y="2567"/>
                    <a:pt x="3822" y="2682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5" name="Google Shape;2185;p40"/>
            <p:cNvSpPr/>
            <p:nvPr/>
          </p:nvSpPr>
          <p:spPr>
            <a:xfrm rot="-4103739">
              <a:off x="8297363" y="801915"/>
              <a:ext cx="362900" cy="437744"/>
            </a:xfrm>
            <a:custGeom>
              <a:avLst/>
              <a:gdLst/>
              <a:ahLst/>
              <a:cxnLst/>
              <a:rect l="l" t="t" r="r" b="b"/>
              <a:pathLst>
                <a:path w="3438" h="4147" extrusionOk="0">
                  <a:moveTo>
                    <a:pt x="1772" y="0"/>
                  </a:moveTo>
                  <a:cubicBezTo>
                    <a:pt x="1631" y="0"/>
                    <a:pt x="1489" y="20"/>
                    <a:pt x="1351" y="60"/>
                  </a:cubicBezTo>
                  <a:cubicBezTo>
                    <a:pt x="256" y="386"/>
                    <a:pt x="0" y="1801"/>
                    <a:pt x="237" y="2767"/>
                  </a:cubicBezTo>
                  <a:cubicBezTo>
                    <a:pt x="410" y="3478"/>
                    <a:pt x="1042" y="4146"/>
                    <a:pt x="1805" y="4146"/>
                  </a:cubicBezTo>
                  <a:cubicBezTo>
                    <a:pt x="1832" y="4146"/>
                    <a:pt x="1860" y="4145"/>
                    <a:pt x="1888" y="4143"/>
                  </a:cubicBezTo>
                  <a:cubicBezTo>
                    <a:pt x="2324" y="4118"/>
                    <a:pt x="2720" y="3868"/>
                    <a:pt x="2983" y="3516"/>
                  </a:cubicBezTo>
                  <a:cubicBezTo>
                    <a:pt x="3284" y="3094"/>
                    <a:pt x="3437" y="2582"/>
                    <a:pt x="3424" y="2063"/>
                  </a:cubicBezTo>
                  <a:cubicBezTo>
                    <a:pt x="3424" y="1737"/>
                    <a:pt x="3360" y="1410"/>
                    <a:pt x="3245" y="1110"/>
                  </a:cubicBezTo>
                  <a:cubicBezTo>
                    <a:pt x="3104" y="719"/>
                    <a:pt x="2836" y="393"/>
                    <a:pt x="2477" y="182"/>
                  </a:cubicBezTo>
                  <a:cubicBezTo>
                    <a:pt x="2258" y="60"/>
                    <a:pt x="2016" y="0"/>
                    <a:pt x="1772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6" name="Google Shape;2186;p40"/>
            <p:cNvSpPr/>
            <p:nvPr/>
          </p:nvSpPr>
          <p:spPr>
            <a:xfrm rot="-4103739">
              <a:off x="8444290" y="998672"/>
              <a:ext cx="56894" cy="83812"/>
            </a:xfrm>
            <a:custGeom>
              <a:avLst/>
              <a:gdLst/>
              <a:ahLst/>
              <a:cxnLst/>
              <a:rect l="l" t="t" r="r" b="b"/>
              <a:pathLst>
                <a:path w="539" h="794" fill="none" extrusionOk="0">
                  <a:moveTo>
                    <a:pt x="1" y="0"/>
                  </a:moveTo>
                  <a:lnTo>
                    <a:pt x="538" y="794"/>
                  </a:ln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7" name="Google Shape;2187;p40"/>
            <p:cNvSpPr/>
            <p:nvPr/>
          </p:nvSpPr>
          <p:spPr>
            <a:xfrm rot="-4103739">
              <a:off x="8439261" y="963160"/>
              <a:ext cx="40006" cy="64917"/>
            </a:xfrm>
            <a:custGeom>
              <a:avLst/>
              <a:gdLst/>
              <a:ahLst/>
              <a:cxnLst/>
              <a:rect l="l" t="t" r="r" b="b"/>
              <a:pathLst>
                <a:path w="379" h="615" fill="none" extrusionOk="0">
                  <a:moveTo>
                    <a:pt x="1" y="0"/>
                  </a:moveTo>
                  <a:lnTo>
                    <a:pt x="378" y="615"/>
                  </a:ln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8" name="Google Shape;2188;p40"/>
            <p:cNvSpPr/>
            <p:nvPr/>
          </p:nvSpPr>
          <p:spPr>
            <a:xfrm rot="-4103739">
              <a:off x="8457438" y="1333372"/>
              <a:ext cx="18367" cy="122446"/>
            </a:xfrm>
            <a:custGeom>
              <a:avLst/>
              <a:gdLst/>
              <a:ahLst/>
              <a:cxnLst/>
              <a:rect l="l" t="t" r="r" b="b"/>
              <a:pathLst>
                <a:path w="174" h="1160" fill="none" extrusionOk="0">
                  <a:moveTo>
                    <a:pt x="1" y="1159"/>
                  </a:moveTo>
                  <a:lnTo>
                    <a:pt x="174" y="1"/>
                  </a:ln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9" name="Google Shape;2189;p40"/>
            <p:cNvSpPr/>
            <p:nvPr/>
          </p:nvSpPr>
          <p:spPr>
            <a:xfrm rot="-4103739">
              <a:off x="8375756" y="1329320"/>
              <a:ext cx="6861" cy="27128"/>
            </a:xfrm>
            <a:custGeom>
              <a:avLst/>
              <a:gdLst/>
              <a:ahLst/>
              <a:cxnLst/>
              <a:rect l="l" t="t" r="r" b="b"/>
              <a:pathLst>
                <a:path w="65" h="257" fill="none" extrusionOk="0">
                  <a:moveTo>
                    <a:pt x="1" y="256"/>
                  </a:moveTo>
                  <a:cubicBezTo>
                    <a:pt x="20" y="173"/>
                    <a:pt x="39" y="84"/>
                    <a:pt x="65" y="0"/>
                  </a:cubicBez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0" name="Google Shape;2190;p40"/>
            <p:cNvSpPr/>
            <p:nvPr/>
          </p:nvSpPr>
          <p:spPr>
            <a:xfrm rot="-4103739">
              <a:off x="8422367" y="654301"/>
              <a:ext cx="17733" cy="88562"/>
            </a:xfrm>
            <a:custGeom>
              <a:avLst/>
              <a:gdLst/>
              <a:ahLst/>
              <a:cxnLst/>
              <a:rect l="l" t="t" r="r" b="b"/>
              <a:pathLst>
                <a:path w="168" h="839" fill="none" extrusionOk="0">
                  <a:moveTo>
                    <a:pt x="1" y="0"/>
                  </a:moveTo>
                  <a:cubicBezTo>
                    <a:pt x="58" y="282"/>
                    <a:pt x="109" y="557"/>
                    <a:pt x="167" y="839"/>
                  </a:cubicBez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1" name="Google Shape;2191;p40"/>
            <p:cNvSpPr/>
            <p:nvPr/>
          </p:nvSpPr>
          <p:spPr>
            <a:xfrm rot="-4103739">
              <a:off x="8510070" y="702858"/>
              <a:ext cx="4856" cy="23117"/>
            </a:xfrm>
            <a:custGeom>
              <a:avLst/>
              <a:gdLst/>
              <a:ahLst/>
              <a:cxnLst/>
              <a:rect l="l" t="t" r="r" b="b"/>
              <a:pathLst>
                <a:path w="46" h="219" fill="none" extrusionOk="0">
                  <a:moveTo>
                    <a:pt x="0" y="1"/>
                  </a:moveTo>
                  <a:cubicBezTo>
                    <a:pt x="13" y="71"/>
                    <a:pt x="26" y="142"/>
                    <a:pt x="45" y="218"/>
                  </a:cubicBez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2" name="Google Shape;2192;p40"/>
            <p:cNvSpPr/>
            <p:nvPr/>
          </p:nvSpPr>
          <p:spPr>
            <a:xfrm rot="-4103739">
              <a:off x="7541510" y="516575"/>
              <a:ext cx="697405" cy="564835"/>
            </a:xfrm>
            <a:custGeom>
              <a:avLst/>
              <a:gdLst/>
              <a:ahLst/>
              <a:cxnLst/>
              <a:rect l="l" t="t" r="r" b="b"/>
              <a:pathLst>
                <a:path w="6607" h="5351" extrusionOk="0">
                  <a:moveTo>
                    <a:pt x="3226" y="0"/>
                  </a:moveTo>
                  <a:cubicBezTo>
                    <a:pt x="2820" y="0"/>
                    <a:pt x="2417" y="61"/>
                    <a:pt x="2036" y="194"/>
                  </a:cubicBezTo>
                  <a:cubicBezTo>
                    <a:pt x="750" y="649"/>
                    <a:pt x="1" y="1634"/>
                    <a:pt x="20" y="2633"/>
                  </a:cubicBezTo>
                  <a:cubicBezTo>
                    <a:pt x="57" y="3992"/>
                    <a:pt x="1329" y="5350"/>
                    <a:pt x="2987" y="5350"/>
                  </a:cubicBezTo>
                  <a:cubicBezTo>
                    <a:pt x="3070" y="5350"/>
                    <a:pt x="3154" y="5347"/>
                    <a:pt x="3240" y="5340"/>
                  </a:cubicBezTo>
                  <a:cubicBezTo>
                    <a:pt x="3374" y="5327"/>
                    <a:pt x="3508" y="5334"/>
                    <a:pt x="3636" y="5327"/>
                  </a:cubicBezTo>
                  <a:cubicBezTo>
                    <a:pt x="4884" y="5212"/>
                    <a:pt x="6088" y="4399"/>
                    <a:pt x="6401" y="3145"/>
                  </a:cubicBezTo>
                  <a:cubicBezTo>
                    <a:pt x="6606" y="2306"/>
                    <a:pt x="6401" y="1442"/>
                    <a:pt x="5742" y="853"/>
                  </a:cubicBezTo>
                  <a:cubicBezTo>
                    <a:pt x="5332" y="508"/>
                    <a:pt x="4852" y="264"/>
                    <a:pt x="4334" y="143"/>
                  </a:cubicBezTo>
                  <a:cubicBezTo>
                    <a:pt x="3973" y="51"/>
                    <a:pt x="3598" y="0"/>
                    <a:pt x="3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3" name="Google Shape;2193;p40"/>
            <p:cNvSpPr/>
            <p:nvPr/>
          </p:nvSpPr>
          <p:spPr>
            <a:xfrm rot="-4103739">
              <a:off x="7609601" y="573170"/>
              <a:ext cx="559444" cy="452417"/>
            </a:xfrm>
            <a:custGeom>
              <a:avLst/>
              <a:gdLst/>
              <a:ahLst/>
              <a:cxnLst/>
              <a:rect l="l" t="t" r="r" b="b"/>
              <a:pathLst>
                <a:path w="5300" h="4286" extrusionOk="0">
                  <a:moveTo>
                    <a:pt x="2622" y="1"/>
                  </a:moveTo>
                  <a:cubicBezTo>
                    <a:pt x="2288" y="1"/>
                    <a:pt x="1954" y="54"/>
                    <a:pt x="1632" y="161"/>
                  </a:cubicBezTo>
                  <a:cubicBezTo>
                    <a:pt x="602" y="519"/>
                    <a:pt x="0" y="1313"/>
                    <a:pt x="20" y="2107"/>
                  </a:cubicBezTo>
                  <a:cubicBezTo>
                    <a:pt x="44" y="3196"/>
                    <a:pt x="1063" y="4285"/>
                    <a:pt x="2391" y="4285"/>
                  </a:cubicBezTo>
                  <a:cubicBezTo>
                    <a:pt x="2459" y="4285"/>
                    <a:pt x="2529" y="4282"/>
                    <a:pt x="2599" y="4276"/>
                  </a:cubicBezTo>
                  <a:cubicBezTo>
                    <a:pt x="2622" y="4275"/>
                    <a:pt x="2646" y="4274"/>
                    <a:pt x="2669" y="4274"/>
                  </a:cubicBezTo>
                  <a:cubicBezTo>
                    <a:pt x="2712" y="4274"/>
                    <a:pt x="2755" y="4276"/>
                    <a:pt x="2799" y="4276"/>
                  </a:cubicBezTo>
                  <a:cubicBezTo>
                    <a:pt x="2839" y="4276"/>
                    <a:pt x="2879" y="4275"/>
                    <a:pt x="2919" y="4270"/>
                  </a:cubicBezTo>
                  <a:cubicBezTo>
                    <a:pt x="3917" y="4180"/>
                    <a:pt x="4877" y="3534"/>
                    <a:pt x="5127" y="2529"/>
                  </a:cubicBezTo>
                  <a:cubicBezTo>
                    <a:pt x="5300" y="1851"/>
                    <a:pt x="5127" y="1159"/>
                    <a:pt x="4602" y="686"/>
                  </a:cubicBezTo>
                  <a:cubicBezTo>
                    <a:pt x="4276" y="411"/>
                    <a:pt x="3885" y="219"/>
                    <a:pt x="3469" y="116"/>
                  </a:cubicBezTo>
                  <a:cubicBezTo>
                    <a:pt x="3192" y="39"/>
                    <a:pt x="2907" y="1"/>
                    <a:pt x="2622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4" name="Google Shape;2194;p40"/>
            <p:cNvSpPr/>
            <p:nvPr/>
          </p:nvSpPr>
          <p:spPr>
            <a:xfrm rot="-4103670">
              <a:off x="7790881" y="539844"/>
              <a:ext cx="262227" cy="156857"/>
            </a:xfrm>
            <a:custGeom>
              <a:avLst/>
              <a:gdLst/>
              <a:ahLst/>
              <a:cxnLst/>
              <a:rect l="l" t="t" r="r" b="b"/>
              <a:pathLst>
                <a:path w="2900" h="1486" extrusionOk="0">
                  <a:moveTo>
                    <a:pt x="1447" y="1"/>
                  </a:moveTo>
                  <a:cubicBezTo>
                    <a:pt x="647" y="1"/>
                    <a:pt x="0" y="334"/>
                    <a:pt x="0" y="743"/>
                  </a:cubicBezTo>
                  <a:cubicBezTo>
                    <a:pt x="0" y="1153"/>
                    <a:pt x="647" y="1486"/>
                    <a:pt x="1447" y="1486"/>
                  </a:cubicBezTo>
                  <a:cubicBezTo>
                    <a:pt x="2247" y="1486"/>
                    <a:pt x="2900" y="1153"/>
                    <a:pt x="2900" y="743"/>
                  </a:cubicBezTo>
                  <a:cubicBezTo>
                    <a:pt x="2900" y="334"/>
                    <a:pt x="2247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5" name="Google Shape;2195;p40"/>
            <p:cNvSpPr/>
            <p:nvPr/>
          </p:nvSpPr>
          <p:spPr>
            <a:xfrm rot="-4103670">
              <a:off x="7654809" y="883440"/>
              <a:ext cx="262227" cy="156857"/>
            </a:xfrm>
            <a:custGeom>
              <a:avLst/>
              <a:gdLst/>
              <a:ahLst/>
              <a:cxnLst/>
              <a:rect l="l" t="t" r="r" b="b"/>
              <a:pathLst>
                <a:path w="2900" h="1486" extrusionOk="0">
                  <a:moveTo>
                    <a:pt x="1453" y="1"/>
                  </a:moveTo>
                  <a:cubicBezTo>
                    <a:pt x="653" y="1"/>
                    <a:pt x="0" y="334"/>
                    <a:pt x="0" y="743"/>
                  </a:cubicBezTo>
                  <a:cubicBezTo>
                    <a:pt x="0" y="1153"/>
                    <a:pt x="653" y="1486"/>
                    <a:pt x="1453" y="1486"/>
                  </a:cubicBezTo>
                  <a:cubicBezTo>
                    <a:pt x="2253" y="1486"/>
                    <a:pt x="2900" y="1153"/>
                    <a:pt x="2900" y="743"/>
                  </a:cubicBezTo>
                  <a:cubicBezTo>
                    <a:pt x="2900" y="334"/>
                    <a:pt x="2253" y="1"/>
                    <a:pt x="1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6" name="Google Shape;2196;p40"/>
            <p:cNvSpPr/>
            <p:nvPr/>
          </p:nvSpPr>
          <p:spPr>
            <a:xfrm rot="-4103739">
              <a:off x="7879602" y="673372"/>
              <a:ext cx="42644" cy="36628"/>
            </a:xfrm>
            <a:custGeom>
              <a:avLst/>
              <a:gdLst/>
              <a:ahLst/>
              <a:cxnLst/>
              <a:rect l="l" t="t" r="r" b="b"/>
              <a:pathLst>
                <a:path w="404" h="347" extrusionOk="0">
                  <a:moveTo>
                    <a:pt x="231" y="1"/>
                  </a:moveTo>
                  <a:cubicBezTo>
                    <a:pt x="77" y="1"/>
                    <a:pt x="0" y="187"/>
                    <a:pt x="109" y="295"/>
                  </a:cubicBezTo>
                  <a:cubicBezTo>
                    <a:pt x="144" y="331"/>
                    <a:pt x="188" y="346"/>
                    <a:pt x="230" y="346"/>
                  </a:cubicBezTo>
                  <a:cubicBezTo>
                    <a:pt x="319" y="346"/>
                    <a:pt x="404" y="278"/>
                    <a:pt x="404" y="174"/>
                  </a:cubicBezTo>
                  <a:cubicBezTo>
                    <a:pt x="404" y="78"/>
                    <a:pt x="32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7" name="Google Shape;2197;p40"/>
            <p:cNvSpPr/>
            <p:nvPr/>
          </p:nvSpPr>
          <p:spPr>
            <a:xfrm rot="-4103739">
              <a:off x="7793984" y="890365"/>
              <a:ext cx="42011" cy="36628"/>
            </a:xfrm>
            <a:custGeom>
              <a:avLst/>
              <a:gdLst/>
              <a:ahLst/>
              <a:cxnLst/>
              <a:rect l="l" t="t" r="r" b="b"/>
              <a:pathLst>
                <a:path w="398" h="347" extrusionOk="0">
                  <a:moveTo>
                    <a:pt x="224" y="1"/>
                  </a:moveTo>
                  <a:cubicBezTo>
                    <a:pt x="71" y="1"/>
                    <a:pt x="0" y="187"/>
                    <a:pt x="103" y="295"/>
                  </a:cubicBezTo>
                  <a:cubicBezTo>
                    <a:pt x="138" y="331"/>
                    <a:pt x="181" y="346"/>
                    <a:pt x="224" y="346"/>
                  </a:cubicBezTo>
                  <a:cubicBezTo>
                    <a:pt x="312" y="346"/>
                    <a:pt x="397" y="278"/>
                    <a:pt x="397" y="174"/>
                  </a:cubicBezTo>
                  <a:cubicBezTo>
                    <a:pt x="397" y="78"/>
                    <a:pt x="320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8" name="Google Shape;2198;p40"/>
            <p:cNvSpPr/>
            <p:nvPr/>
          </p:nvSpPr>
          <p:spPr>
            <a:xfrm rot="-4103739">
              <a:off x="7866402" y="785721"/>
              <a:ext cx="58900" cy="43384"/>
            </a:xfrm>
            <a:custGeom>
              <a:avLst/>
              <a:gdLst/>
              <a:ahLst/>
              <a:cxnLst/>
              <a:rect l="l" t="t" r="r" b="b"/>
              <a:pathLst>
                <a:path w="558" h="411" extrusionOk="0">
                  <a:moveTo>
                    <a:pt x="282" y="0"/>
                  </a:moveTo>
                  <a:cubicBezTo>
                    <a:pt x="129" y="0"/>
                    <a:pt x="1" y="96"/>
                    <a:pt x="1" y="205"/>
                  </a:cubicBezTo>
                  <a:cubicBezTo>
                    <a:pt x="1" y="320"/>
                    <a:pt x="129" y="410"/>
                    <a:pt x="282" y="410"/>
                  </a:cubicBezTo>
                  <a:cubicBezTo>
                    <a:pt x="436" y="410"/>
                    <a:pt x="558" y="320"/>
                    <a:pt x="558" y="205"/>
                  </a:cubicBezTo>
                  <a:cubicBezTo>
                    <a:pt x="558" y="96"/>
                    <a:pt x="436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9" name="Google Shape;2199;p40"/>
            <p:cNvSpPr/>
            <p:nvPr/>
          </p:nvSpPr>
          <p:spPr>
            <a:xfrm rot="-4103739">
              <a:off x="7894905" y="815377"/>
              <a:ext cx="95422" cy="21111"/>
            </a:xfrm>
            <a:custGeom>
              <a:avLst/>
              <a:gdLst/>
              <a:ahLst/>
              <a:cxnLst/>
              <a:rect l="l" t="t" r="r" b="b"/>
              <a:pathLst>
                <a:path w="904" h="200" fill="none" extrusionOk="0">
                  <a:moveTo>
                    <a:pt x="1" y="1"/>
                  </a:moveTo>
                  <a:cubicBezTo>
                    <a:pt x="270" y="186"/>
                    <a:pt x="622" y="199"/>
                    <a:pt x="903" y="33"/>
                  </a:cubicBezTo>
                </a:path>
              </a:pathLst>
            </a:custGeom>
            <a:solidFill>
              <a:schemeClr val="dk1"/>
            </a:solidFill>
            <a:ln w="2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0" name="Google Shape;2200;p40"/>
            <p:cNvSpPr/>
            <p:nvPr/>
          </p:nvSpPr>
          <p:spPr>
            <a:xfrm rot="-4103739">
              <a:off x="7920716" y="793554"/>
              <a:ext cx="106" cy="46656"/>
            </a:xfrm>
            <a:custGeom>
              <a:avLst/>
              <a:gdLst/>
              <a:ahLst/>
              <a:cxnLst/>
              <a:rect l="l" t="t" r="r" b="b"/>
              <a:pathLst>
                <a:path w="1" h="442" fill="none" extrusionOk="0">
                  <a:moveTo>
                    <a:pt x="0" y="442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2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" grpId="0" build="p"/>
      <p:bldP spid="2100" grpId="0" build="p"/>
      <p:bldP spid="2101" grpId="0" build="p"/>
      <p:bldP spid="2102" grpId="0" build="p"/>
      <p:bldP spid="2105" grpId="0" build="p"/>
      <p:bldP spid="2106" grpId="0" build="p"/>
      <p:bldP spid="2107" grpId="0"/>
      <p:bldP spid="2108" grpId="0" animBg="1"/>
      <p:bldP spid="2110" grpId="0" animBg="1"/>
      <p:bldP spid="21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1" name="Google Shape;2741;p45"/>
          <p:cNvGrpSpPr/>
          <p:nvPr/>
        </p:nvGrpSpPr>
        <p:grpSpPr>
          <a:xfrm>
            <a:off x="7823225" y="-580133"/>
            <a:ext cx="1320775" cy="1738002"/>
            <a:chOff x="7769795" y="-455955"/>
            <a:chExt cx="1320775" cy="1738002"/>
          </a:xfrm>
        </p:grpSpPr>
        <p:sp>
          <p:nvSpPr>
            <p:cNvPr id="2742" name="Google Shape;2742;p45"/>
            <p:cNvSpPr/>
            <p:nvPr/>
          </p:nvSpPr>
          <p:spPr>
            <a:xfrm rot="-9296204">
              <a:off x="8449319" y="-421117"/>
              <a:ext cx="418718" cy="114359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45"/>
            <p:cNvSpPr/>
            <p:nvPr/>
          </p:nvSpPr>
          <p:spPr>
            <a:xfrm rot="-9296204">
              <a:off x="8305739" y="80216"/>
              <a:ext cx="418718" cy="754869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5"/>
            <p:cNvSpPr/>
            <p:nvPr/>
          </p:nvSpPr>
          <p:spPr>
            <a:xfrm rot="-9296204">
              <a:off x="7906069" y="348146"/>
              <a:ext cx="301070" cy="396607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1"/>
                  </a:moveTo>
                  <a:lnTo>
                    <a:pt x="1" y="2138"/>
                  </a:lnTo>
                  <a:lnTo>
                    <a:pt x="212" y="4251"/>
                  </a:lnTo>
                  <a:lnTo>
                    <a:pt x="3226" y="948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45"/>
            <p:cNvSpPr/>
            <p:nvPr/>
          </p:nvSpPr>
          <p:spPr>
            <a:xfrm rot="-9296204">
              <a:off x="7792352" y="583105"/>
              <a:ext cx="136214" cy="136774"/>
            </a:xfrm>
            <a:custGeom>
              <a:avLst/>
              <a:gdLst/>
              <a:ahLst/>
              <a:cxnLst/>
              <a:rect l="l" t="t" r="r" b="b"/>
              <a:pathLst>
                <a:path w="1460" h="1466" extrusionOk="0">
                  <a:moveTo>
                    <a:pt x="608" y="0"/>
                  </a:moveTo>
                  <a:cubicBezTo>
                    <a:pt x="608" y="0"/>
                    <a:pt x="0" y="519"/>
                    <a:pt x="0" y="519"/>
                  </a:cubicBezTo>
                  <a:lnTo>
                    <a:pt x="915" y="1466"/>
                  </a:lnTo>
                  <a:lnTo>
                    <a:pt x="1459" y="768"/>
                  </a:lnTo>
                  <a:lnTo>
                    <a:pt x="743" y="621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45"/>
            <p:cNvSpPr/>
            <p:nvPr/>
          </p:nvSpPr>
          <p:spPr>
            <a:xfrm rot="-9296204">
              <a:off x="7944067" y="407575"/>
              <a:ext cx="222234" cy="232963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7"/>
                  </a:moveTo>
                  <a:cubicBezTo>
                    <a:pt x="775" y="1646"/>
                    <a:pt x="1568" y="814"/>
                    <a:pt x="2381" y="1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5"/>
            <p:cNvSpPr/>
            <p:nvPr/>
          </p:nvSpPr>
          <p:spPr>
            <a:xfrm rot="-9296204">
              <a:off x="8546489" y="647640"/>
              <a:ext cx="301070" cy="396607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09" y="1"/>
                  </a:moveTo>
                  <a:lnTo>
                    <a:pt x="1" y="948"/>
                  </a:lnTo>
                  <a:lnTo>
                    <a:pt x="3009" y="4251"/>
                  </a:lnTo>
                  <a:lnTo>
                    <a:pt x="3226" y="2138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45"/>
            <p:cNvSpPr/>
            <p:nvPr/>
          </p:nvSpPr>
          <p:spPr>
            <a:xfrm rot="-9296204">
              <a:off x="8674049" y="995433"/>
              <a:ext cx="136214" cy="136774"/>
            </a:xfrm>
            <a:custGeom>
              <a:avLst/>
              <a:gdLst/>
              <a:ahLst/>
              <a:cxnLst/>
              <a:rect l="l" t="t" r="r" b="b"/>
              <a:pathLst>
                <a:path w="1460" h="1466" extrusionOk="0">
                  <a:moveTo>
                    <a:pt x="852" y="0"/>
                  </a:moveTo>
                  <a:lnTo>
                    <a:pt x="717" y="621"/>
                  </a:lnTo>
                  <a:lnTo>
                    <a:pt x="1" y="768"/>
                  </a:lnTo>
                  <a:lnTo>
                    <a:pt x="545" y="1466"/>
                  </a:lnTo>
                  <a:lnTo>
                    <a:pt x="1460" y="519"/>
                  </a:lnTo>
                  <a:cubicBezTo>
                    <a:pt x="1460" y="519"/>
                    <a:pt x="85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45"/>
            <p:cNvSpPr/>
            <p:nvPr/>
          </p:nvSpPr>
          <p:spPr>
            <a:xfrm rot="-9296204">
              <a:off x="8620857" y="739079"/>
              <a:ext cx="200776" cy="225780"/>
            </a:xfrm>
            <a:custGeom>
              <a:avLst/>
              <a:gdLst/>
              <a:ahLst/>
              <a:cxnLst/>
              <a:rect l="l" t="t" r="r" b="b"/>
              <a:pathLst>
                <a:path w="2152" h="2420" fill="none" extrusionOk="0">
                  <a:moveTo>
                    <a:pt x="7" y="0"/>
                  </a:moveTo>
                  <a:cubicBezTo>
                    <a:pt x="1" y="71"/>
                    <a:pt x="2151" y="2419"/>
                    <a:pt x="2151" y="2343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5"/>
            <p:cNvSpPr/>
            <p:nvPr/>
          </p:nvSpPr>
          <p:spPr>
            <a:xfrm rot="-9296204">
              <a:off x="8130224" y="106275"/>
              <a:ext cx="710086" cy="880727"/>
            </a:xfrm>
            <a:custGeom>
              <a:avLst/>
              <a:gdLst/>
              <a:ahLst/>
              <a:cxnLst/>
              <a:rect l="l" t="t" r="r" b="b"/>
              <a:pathLst>
                <a:path w="7611" h="9440" extrusionOk="0">
                  <a:moveTo>
                    <a:pt x="4752" y="0"/>
                  </a:moveTo>
                  <a:cubicBezTo>
                    <a:pt x="4126" y="0"/>
                    <a:pt x="3291" y="241"/>
                    <a:pt x="2771" y="292"/>
                  </a:cubicBezTo>
                  <a:cubicBezTo>
                    <a:pt x="2240" y="343"/>
                    <a:pt x="1517" y="2622"/>
                    <a:pt x="1357" y="3076"/>
                  </a:cubicBezTo>
                  <a:cubicBezTo>
                    <a:pt x="1050" y="3979"/>
                    <a:pt x="0" y="7608"/>
                    <a:pt x="474" y="8184"/>
                  </a:cubicBezTo>
                  <a:cubicBezTo>
                    <a:pt x="474" y="8184"/>
                    <a:pt x="1299" y="9440"/>
                    <a:pt x="3945" y="9440"/>
                  </a:cubicBezTo>
                  <a:cubicBezTo>
                    <a:pt x="3997" y="9440"/>
                    <a:pt x="4049" y="9439"/>
                    <a:pt x="4103" y="9438"/>
                  </a:cubicBezTo>
                  <a:cubicBezTo>
                    <a:pt x="6772" y="9387"/>
                    <a:pt x="7284" y="8184"/>
                    <a:pt x="7284" y="8184"/>
                  </a:cubicBezTo>
                  <a:cubicBezTo>
                    <a:pt x="7610" y="7505"/>
                    <a:pt x="6676" y="1528"/>
                    <a:pt x="5306" y="107"/>
                  </a:cubicBezTo>
                  <a:cubicBezTo>
                    <a:pt x="5268" y="81"/>
                    <a:pt x="5229" y="62"/>
                    <a:pt x="5184" y="55"/>
                  </a:cubicBezTo>
                  <a:cubicBezTo>
                    <a:pt x="5060" y="16"/>
                    <a:pt x="4913" y="0"/>
                    <a:pt x="4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45"/>
            <p:cNvSpPr/>
            <p:nvPr/>
          </p:nvSpPr>
          <p:spPr>
            <a:xfrm rot="-9296204">
              <a:off x="8887692" y="386539"/>
              <a:ext cx="6624" cy="6064"/>
            </a:xfrm>
            <a:custGeom>
              <a:avLst/>
              <a:gdLst/>
              <a:ahLst/>
              <a:cxnLst/>
              <a:rect l="l" t="t" r="r" b="b"/>
              <a:pathLst>
                <a:path w="71" h="65" fill="none" extrusionOk="0">
                  <a:moveTo>
                    <a:pt x="0" y="1"/>
                  </a:moveTo>
                  <a:cubicBezTo>
                    <a:pt x="19" y="20"/>
                    <a:pt x="45" y="46"/>
                    <a:pt x="70" y="65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45"/>
            <p:cNvSpPr/>
            <p:nvPr/>
          </p:nvSpPr>
          <p:spPr>
            <a:xfrm rot="-9296204">
              <a:off x="8349255" y="164397"/>
              <a:ext cx="577510" cy="89099"/>
            </a:xfrm>
            <a:custGeom>
              <a:avLst/>
              <a:gdLst/>
              <a:ahLst/>
              <a:cxnLst/>
              <a:rect l="l" t="t" r="r" b="b"/>
              <a:pathLst>
                <a:path w="6190" h="955" fill="none" extrusionOk="0">
                  <a:moveTo>
                    <a:pt x="1" y="39"/>
                  </a:moveTo>
                  <a:cubicBezTo>
                    <a:pt x="481" y="423"/>
                    <a:pt x="1466" y="955"/>
                    <a:pt x="3258" y="923"/>
                  </a:cubicBezTo>
                  <a:cubicBezTo>
                    <a:pt x="5006" y="884"/>
                    <a:pt x="5825" y="359"/>
                    <a:pt x="6190" y="1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45"/>
            <p:cNvSpPr/>
            <p:nvPr/>
          </p:nvSpPr>
          <p:spPr>
            <a:xfrm rot="-9296204">
              <a:off x="8342244" y="128561"/>
              <a:ext cx="5411" cy="7277"/>
            </a:xfrm>
            <a:custGeom>
              <a:avLst/>
              <a:gdLst/>
              <a:ahLst/>
              <a:cxnLst/>
              <a:rect l="l" t="t" r="r" b="b"/>
              <a:pathLst>
                <a:path w="58" h="78" fill="none" extrusionOk="0">
                  <a:moveTo>
                    <a:pt x="0" y="77"/>
                  </a:moveTo>
                  <a:cubicBezTo>
                    <a:pt x="19" y="52"/>
                    <a:pt x="45" y="26"/>
                    <a:pt x="58" y="1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45"/>
            <p:cNvSpPr/>
            <p:nvPr/>
          </p:nvSpPr>
          <p:spPr>
            <a:xfrm rot="-9296204">
              <a:off x="8267590" y="220153"/>
              <a:ext cx="29389" cy="139853"/>
            </a:xfrm>
            <a:custGeom>
              <a:avLst/>
              <a:gdLst/>
              <a:ahLst/>
              <a:cxnLst/>
              <a:rect l="l" t="t" r="r" b="b"/>
              <a:pathLst>
                <a:path w="315" h="1499" fill="none" extrusionOk="0">
                  <a:moveTo>
                    <a:pt x="0" y="1"/>
                  </a:moveTo>
                  <a:cubicBezTo>
                    <a:pt x="58" y="506"/>
                    <a:pt x="167" y="1012"/>
                    <a:pt x="314" y="1498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45"/>
            <p:cNvSpPr/>
            <p:nvPr/>
          </p:nvSpPr>
          <p:spPr>
            <a:xfrm rot="-9296204">
              <a:off x="8831122" y="445487"/>
              <a:ext cx="15021" cy="89659"/>
            </a:xfrm>
            <a:custGeom>
              <a:avLst/>
              <a:gdLst/>
              <a:ahLst/>
              <a:cxnLst/>
              <a:rect l="l" t="t" r="r" b="b"/>
              <a:pathLst>
                <a:path w="161" h="961" fill="none" extrusionOk="0">
                  <a:moveTo>
                    <a:pt x="0" y="961"/>
                  </a:moveTo>
                  <a:lnTo>
                    <a:pt x="160" y="1"/>
                  </a:ln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45"/>
            <p:cNvSpPr/>
            <p:nvPr/>
          </p:nvSpPr>
          <p:spPr>
            <a:xfrm rot="-9296204">
              <a:off x="8363333" y="216051"/>
              <a:ext cx="335124" cy="424036"/>
            </a:xfrm>
            <a:custGeom>
              <a:avLst/>
              <a:gdLst/>
              <a:ahLst/>
              <a:cxnLst/>
              <a:rect l="l" t="t" r="r" b="b"/>
              <a:pathLst>
                <a:path w="3592" h="4545" fill="none" extrusionOk="0">
                  <a:moveTo>
                    <a:pt x="218" y="947"/>
                  </a:moveTo>
                  <a:cubicBezTo>
                    <a:pt x="423" y="525"/>
                    <a:pt x="794" y="205"/>
                    <a:pt x="1249" y="70"/>
                  </a:cubicBezTo>
                  <a:cubicBezTo>
                    <a:pt x="1402" y="19"/>
                    <a:pt x="1562" y="0"/>
                    <a:pt x="1722" y="0"/>
                  </a:cubicBezTo>
                  <a:cubicBezTo>
                    <a:pt x="2004" y="0"/>
                    <a:pt x="2279" y="70"/>
                    <a:pt x="2529" y="205"/>
                  </a:cubicBezTo>
                  <a:cubicBezTo>
                    <a:pt x="2926" y="435"/>
                    <a:pt x="3233" y="800"/>
                    <a:pt x="3387" y="1235"/>
                  </a:cubicBezTo>
                  <a:cubicBezTo>
                    <a:pt x="3515" y="1562"/>
                    <a:pt x="3579" y="1907"/>
                    <a:pt x="3579" y="2259"/>
                  </a:cubicBezTo>
                  <a:cubicBezTo>
                    <a:pt x="3591" y="2823"/>
                    <a:pt x="3425" y="3373"/>
                    <a:pt x="3099" y="3834"/>
                  </a:cubicBezTo>
                  <a:cubicBezTo>
                    <a:pt x="2804" y="4237"/>
                    <a:pt x="2356" y="4500"/>
                    <a:pt x="1857" y="4544"/>
                  </a:cubicBezTo>
                  <a:lnTo>
                    <a:pt x="1767" y="4544"/>
                  </a:lnTo>
                  <a:cubicBezTo>
                    <a:pt x="1121" y="4544"/>
                    <a:pt x="590" y="4141"/>
                    <a:pt x="270" y="3635"/>
                  </a:cubicBezTo>
                  <a:cubicBezTo>
                    <a:pt x="148" y="3443"/>
                    <a:pt x="58" y="3232"/>
                    <a:pt x="1" y="3015"/>
                  </a:cubicBezTo>
                </a:path>
              </a:pathLst>
            </a:custGeom>
            <a:noFill/>
            <a:ln w="20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45"/>
            <p:cNvSpPr/>
            <p:nvPr/>
          </p:nvSpPr>
          <p:spPr>
            <a:xfrm rot="-9296204">
              <a:off x="8655412" y="504839"/>
              <a:ext cx="13808" cy="79489"/>
            </a:xfrm>
            <a:custGeom>
              <a:avLst/>
              <a:gdLst/>
              <a:ahLst/>
              <a:cxnLst/>
              <a:rect l="l" t="t" r="r" b="b"/>
              <a:pathLst>
                <a:path w="148" h="852" fill="none" extrusionOk="0">
                  <a:moveTo>
                    <a:pt x="1" y="851"/>
                  </a:moveTo>
                  <a:cubicBezTo>
                    <a:pt x="7" y="621"/>
                    <a:pt x="39" y="397"/>
                    <a:pt x="97" y="179"/>
                  </a:cubicBezTo>
                  <a:cubicBezTo>
                    <a:pt x="109" y="115"/>
                    <a:pt x="129" y="58"/>
                    <a:pt x="148" y="0"/>
                  </a:cubicBezTo>
                </a:path>
              </a:pathLst>
            </a:custGeom>
            <a:noFill/>
            <a:ln w="20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45"/>
            <p:cNvSpPr/>
            <p:nvPr/>
          </p:nvSpPr>
          <p:spPr>
            <a:xfrm rot="-9296204">
              <a:off x="8380887" y="239173"/>
              <a:ext cx="320756" cy="387184"/>
            </a:xfrm>
            <a:custGeom>
              <a:avLst/>
              <a:gdLst/>
              <a:ahLst/>
              <a:cxnLst/>
              <a:rect l="l" t="t" r="r" b="b"/>
              <a:pathLst>
                <a:path w="3438" h="4150" extrusionOk="0">
                  <a:moveTo>
                    <a:pt x="1775" y="0"/>
                  </a:moveTo>
                  <a:cubicBezTo>
                    <a:pt x="1633" y="0"/>
                    <a:pt x="1490" y="21"/>
                    <a:pt x="1351" y="63"/>
                  </a:cubicBezTo>
                  <a:cubicBezTo>
                    <a:pt x="257" y="390"/>
                    <a:pt x="1" y="1798"/>
                    <a:pt x="238" y="2771"/>
                  </a:cubicBezTo>
                  <a:cubicBezTo>
                    <a:pt x="411" y="3481"/>
                    <a:pt x="1043" y="4150"/>
                    <a:pt x="1805" y="4150"/>
                  </a:cubicBezTo>
                  <a:cubicBezTo>
                    <a:pt x="1833" y="4150"/>
                    <a:pt x="1861" y="4149"/>
                    <a:pt x="1889" y="4147"/>
                  </a:cubicBezTo>
                  <a:cubicBezTo>
                    <a:pt x="2324" y="4121"/>
                    <a:pt x="2721" y="3865"/>
                    <a:pt x="2984" y="3520"/>
                  </a:cubicBezTo>
                  <a:cubicBezTo>
                    <a:pt x="3284" y="3091"/>
                    <a:pt x="3438" y="2585"/>
                    <a:pt x="3425" y="2060"/>
                  </a:cubicBezTo>
                  <a:cubicBezTo>
                    <a:pt x="3425" y="1734"/>
                    <a:pt x="3361" y="1414"/>
                    <a:pt x="3246" y="1107"/>
                  </a:cubicBezTo>
                  <a:cubicBezTo>
                    <a:pt x="3105" y="716"/>
                    <a:pt x="2836" y="390"/>
                    <a:pt x="2478" y="179"/>
                  </a:cubicBezTo>
                  <a:cubicBezTo>
                    <a:pt x="2260" y="61"/>
                    <a:pt x="2018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45"/>
            <p:cNvSpPr/>
            <p:nvPr/>
          </p:nvSpPr>
          <p:spPr>
            <a:xfrm rot="-9296204">
              <a:off x="8515581" y="364721"/>
              <a:ext cx="72399" cy="102161"/>
            </a:xfrm>
            <a:custGeom>
              <a:avLst/>
              <a:gdLst/>
              <a:ahLst/>
              <a:cxnLst/>
              <a:rect l="l" t="t" r="r" b="b"/>
              <a:pathLst>
                <a:path w="776" h="1095" fill="none" extrusionOk="0">
                  <a:moveTo>
                    <a:pt x="1" y="0"/>
                  </a:moveTo>
                  <a:lnTo>
                    <a:pt x="775" y="1095"/>
                  </a:lnTo>
                </a:path>
              </a:pathLst>
            </a:custGeom>
            <a:noFill/>
            <a:ln w="2550" cap="rnd" cmpd="sng">
              <a:solidFill>
                <a:srgbClr val="813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45"/>
            <p:cNvSpPr/>
            <p:nvPr/>
          </p:nvSpPr>
          <p:spPr>
            <a:xfrm rot="-9296204">
              <a:off x="8505522" y="412916"/>
              <a:ext cx="32934" cy="43103"/>
            </a:xfrm>
            <a:custGeom>
              <a:avLst/>
              <a:gdLst/>
              <a:ahLst/>
              <a:cxnLst/>
              <a:rect l="l" t="t" r="r" b="b"/>
              <a:pathLst>
                <a:path w="353" h="462" fill="none" extrusionOk="0">
                  <a:moveTo>
                    <a:pt x="1" y="0"/>
                  </a:moveTo>
                  <a:lnTo>
                    <a:pt x="353" y="461"/>
                  </a:lnTo>
                </a:path>
              </a:pathLst>
            </a:custGeom>
            <a:noFill/>
            <a:ln w="2550" cap="rnd" cmpd="sng">
              <a:solidFill>
                <a:srgbClr val="813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45"/>
            <p:cNvSpPr/>
            <p:nvPr/>
          </p:nvSpPr>
          <p:spPr>
            <a:xfrm rot="-9296204">
              <a:off x="8024424" y="953014"/>
              <a:ext cx="74731" cy="141625"/>
            </a:xfrm>
            <a:custGeom>
              <a:avLst/>
              <a:gdLst/>
              <a:ahLst/>
              <a:cxnLst/>
              <a:rect l="l" t="t" r="r" b="b"/>
              <a:pathLst>
                <a:path w="801" h="1518" extrusionOk="0">
                  <a:moveTo>
                    <a:pt x="514" y="0"/>
                  </a:moveTo>
                  <a:cubicBezTo>
                    <a:pt x="464" y="0"/>
                    <a:pt x="414" y="24"/>
                    <a:pt x="385" y="78"/>
                  </a:cubicBezTo>
                  <a:cubicBezTo>
                    <a:pt x="244" y="314"/>
                    <a:pt x="103" y="583"/>
                    <a:pt x="1" y="782"/>
                  </a:cubicBezTo>
                  <a:lnTo>
                    <a:pt x="801" y="1518"/>
                  </a:lnTo>
                  <a:cubicBezTo>
                    <a:pt x="794" y="1050"/>
                    <a:pt x="750" y="590"/>
                    <a:pt x="666" y="135"/>
                  </a:cubicBezTo>
                  <a:cubicBezTo>
                    <a:pt x="655" y="49"/>
                    <a:pt x="585" y="0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45"/>
            <p:cNvSpPr/>
            <p:nvPr/>
          </p:nvSpPr>
          <p:spPr>
            <a:xfrm rot="-9296204">
              <a:off x="8313771" y="1098346"/>
              <a:ext cx="75291" cy="141625"/>
            </a:xfrm>
            <a:custGeom>
              <a:avLst/>
              <a:gdLst/>
              <a:ahLst/>
              <a:cxnLst/>
              <a:rect l="l" t="t" r="r" b="b"/>
              <a:pathLst>
                <a:path w="807" h="1518" extrusionOk="0">
                  <a:moveTo>
                    <a:pt x="292" y="0"/>
                  </a:moveTo>
                  <a:cubicBezTo>
                    <a:pt x="220" y="0"/>
                    <a:pt x="149" y="49"/>
                    <a:pt x="141" y="135"/>
                  </a:cubicBezTo>
                  <a:cubicBezTo>
                    <a:pt x="52" y="590"/>
                    <a:pt x="7" y="1057"/>
                    <a:pt x="0" y="1518"/>
                  </a:cubicBezTo>
                  <a:lnTo>
                    <a:pt x="807" y="788"/>
                  </a:lnTo>
                  <a:cubicBezTo>
                    <a:pt x="698" y="583"/>
                    <a:pt x="557" y="314"/>
                    <a:pt x="423" y="78"/>
                  </a:cubicBezTo>
                  <a:cubicBezTo>
                    <a:pt x="394" y="24"/>
                    <a:pt x="342" y="0"/>
                    <a:pt x="2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45"/>
            <p:cNvSpPr/>
            <p:nvPr/>
          </p:nvSpPr>
          <p:spPr>
            <a:xfrm rot="-9296204">
              <a:off x="8026476" y="631843"/>
              <a:ext cx="561930" cy="502873"/>
            </a:xfrm>
            <a:custGeom>
              <a:avLst/>
              <a:gdLst/>
              <a:ahLst/>
              <a:cxnLst/>
              <a:rect l="l" t="t" r="r" b="b"/>
              <a:pathLst>
                <a:path w="6023" h="5390" extrusionOk="0">
                  <a:moveTo>
                    <a:pt x="2695" y="1"/>
                  </a:moveTo>
                  <a:cubicBezTo>
                    <a:pt x="1235" y="1"/>
                    <a:pt x="45" y="1159"/>
                    <a:pt x="7" y="2618"/>
                  </a:cubicBezTo>
                  <a:cubicBezTo>
                    <a:pt x="0" y="2740"/>
                    <a:pt x="7" y="2862"/>
                    <a:pt x="19" y="2983"/>
                  </a:cubicBezTo>
                  <a:cubicBezTo>
                    <a:pt x="32" y="3073"/>
                    <a:pt x="45" y="3169"/>
                    <a:pt x="64" y="3259"/>
                  </a:cubicBezTo>
                  <a:cubicBezTo>
                    <a:pt x="352" y="4507"/>
                    <a:pt x="1466" y="5390"/>
                    <a:pt x="2746" y="5390"/>
                  </a:cubicBezTo>
                  <a:lnTo>
                    <a:pt x="3277" y="5390"/>
                  </a:lnTo>
                  <a:cubicBezTo>
                    <a:pt x="4557" y="5390"/>
                    <a:pt x="5671" y="4507"/>
                    <a:pt x="5952" y="3259"/>
                  </a:cubicBezTo>
                  <a:cubicBezTo>
                    <a:pt x="5972" y="3169"/>
                    <a:pt x="5991" y="3073"/>
                    <a:pt x="6004" y="2983"/>
                  </a:cubicBezTo>
                  <a:cubicBezTo>
                    <a:pt x="6016" y="2862"/>
                    <a:pt x="6023" y="2740"/>
                    <a:pt x="6016" y="2618"/>
                  </a:cubicBezTo>
                  <a:cubicBezTo>
                    <a:pt x="5972" y="1159"/>
                    <a:pt x="4788" y="1"/>
                    <a:pt x="3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5"/>
            <p:cNvSpPr/>
            <p:nvPr/>
          </p:nvSpPr>
          <p:spPr>
            <a:xfrm rot="-9296204">
              <a:off x="7897312" y="854715"/>
              <a:ext cx="204881" cy="177825"/>
            </a:xfrm>
            <a:custGeom>
              <a:avLst/>
              <a:gdLst/>
              <a:ahLst/>
              <a:cxnLst/>
              <a:rect l="l" t="t" r="r" b="b"/>
              <a:pathLst>
                <a:path w="2196" h="1906" extrusionOk="0">
                  <a:moveTo>
                    <a:pt x="1559" y="1"/>
                  </a:moveTo>
                  <a:cubicBezTo>
                    <a:pt x="1396" y="1"/>
                    <a:pt x="1244" y="87"/>
                    <a:pt x="1108" y="184"/>
                  </a:cubicBezTo>
                  <a:cubicBezTo>
                    <a:pt x="628" y="523"/>
                    <a:pt x="244" y="991"/>
                    <a:pt x="1" y="1528"/>
                  </a:cubicBezTo>
                  <a:lnTo>
                    <a:pt x="1063" y="1906"/>
                  </a:lnTo>
                  <a:cubicBezTo>
                    <a:pt x="1402" y="1867"/>
                    <a:pt x="1709" y="1695"/>
                    <a:pt x="1921" y="1426"/>
                  </a:cubicBezTo>
                  <a:cubicBezTo>
                    <a:pt x="2132" y="1138"/>
                    <a:pt x="2196" y="760"/>
                    <a:pt x="2081" y="421"/>
                  </a:cubicBezTo>
                  <a:cubicBezTo>
                    <a:pt x="1997" y="210"/>
                    <a:pt x="1825" y="24"/>
                    <a:pt x="1620" y="5"/>
                  </a:cubicBezTo>
                  <a:cubicBezTo>
                    <a:pt x="1599" y="2"/>
                    <a:pt x="1579" y="1"/>
                    <a:pt x="1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5"/>
            <p:cNvSpPr/>
            <p:nvPr/>
          </p:nvSpPr>
          <p:spPr>
            <a:xfrm rot="-9296204">
              <a:off x="7940838" y="884637"/>
              <a:ext cx="167935" cy="98055"/>
            </a:xfrm>
            <a:custGeom>
              <a:avLst/>
              <a:gdLst/>
              <a:ahLst/>
              <a:cxnLst/>
              <a:rect l="l" t="t" r="r" b="b"/>
              <a:pathLst>
                <a:path w="1800" h="1051" extrusionOk="0">
                  <a:moveTo>
                    <a:pt x="1325" y="1"/>
                  </a:moveTo>
                  <a:cubicBezTo>
                    <a:pt x="1178" y="1"/>
                    <a:pt x="1037" y="33"/>
                    <a:pt x="909" y="103"/>
                  </a:cubicBezTo>
                  <a:cubicBezTo>
                    <a:pt x="545" y="263"/>
                    <a:pt x="231" y="519"/>
                    <a:pt x="1" y="845"/>
                  </a:cubicBezTo>
                  <a:lnTo>
                    <a:pt x="865" y="1050"/>
                  </a:lnTo>
                  <a:cubicBezTo>
                    <a:pt x="1121" y="1037"/>
                    <a:pt x="1364" y="948"/>
                    <a:pt x="1569" y="788"/>
                  </a:cubicBezTo>
                  <a:cubicBezTo>
                    <a:pt x="1735" y="634"/>
                    <a:pt x="1799" y="417"/>
                    <a:pt x="1697" y="231"/>
                  </a:cubicBezTo>
                  <a:cubicBezTo>
                    <a:pt x="1620" y="103"/>
                    <a:pt x="1479" y="13"/>
                    <a:pt x="13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5"/>
            <p:cNvSpPr/>
            <p:nvPr/>
          </p:nvSpPr>
          <p:spPr>
            <a:xfrm rot="-9296204">
              <a:off x="8356572" y="1069336"/>
              <a:ext cx="204228" cy="177825"/>
            </a:xfrm>
            <a:custGeom>
              <a:avLst/>
              <a:gdLst/>
              <a:ahLst/>
              <a:cxnLst/>
              <a:rect l="l" t="t" r="r" b="b"/>
              <a:pathLst>
                <a:path w="2189" h="1906" extrusionOk="0">
                  <a:moveTo>
                    <a:pt x="635" y="1"/>
                  </a:moveTo>
                  <a:cubicBezTo>
                    <a:pt x="616" y="1"/>
                    <a:pt x="596" y="2"/>
                    <a:pt x="576" y="5"/>
                  </a:cubicBezTo>
                  <a:cubicBezTo>
                    <a:pt x="365" y="24"/>
                    <a:pt x="192" y="210"/>
                    <a:pt x="115" y="421"/>
                  </a:cubicBezTo>
                  <a:cubicBezTo>
                    <a:pt x="0" y="760"/>
                    <a:pt x="58" y="1138"/>
                    <a:pt x="275" y="1426"/>
                  </a:cubicBezTo>
                  <a:cubicBezTo>
                    <a:pt x="486" y="1695"/>
                    <a:pt x="794" y="1867"/>
                    <a:pt x="1133" y="1906"/>
                  </a:cubicBezTo>
                  <a:lnTo>
                    <a:pt x="2189" y="1528"/>
                  </a:lnTo>
                  <a:cubicBezTo>
                    <a:pt x="1952" y="991"/>
                    <a:pt x="1568" y="523"/>
                    <a:pt x="1082" y="184"/>
                  </a:cubicBezTo>
                  <a:cubicBezTo>
                    <a:pt x="945" y="87"/>
                    <a:pt x="793" y="1"/>
                    <a:pt x="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5"/>
            <p:cNvSpPr/>
            <p:nvPr/>
          </p:nvSpPr>
          <p:spPr>
            <a:xfrm rot="-9296204">
              <a:off x="8366632" y="1083608"/>
              <a:ext cx="167282" cy="98055"/>
            </a:xfrm>
            <a:custGeom>
              <a:avLst/>
              <a:gdLst/>
              <a:ahLst/>
              <a:cxnLst/>
              <a:rect l="l" t="t" r="r" b="b"/>
              <a:pathLst>
                <a:path w="1793" h="1051" extrusionOk="0">
                  <a:moveTo>
                    <a:pt x="475" y="1"/>
                  </a:moveTo>
                  <a:cubicBezTo>
                    <a:pt x="321" y="13"/>
                    <a:pt x="180" y="103"/>
                    <a:pt x="103" y="231"/>
                  </a:cubicBezTo>
                  <a:cubicBezTo>
                    <a:pt x="1" y="417"/>
                    <a:pt x="65" y="634"/>
                    <a:pt x="231" y="788"/>
                  </a:cubicBezTo>
                  <a:cubicBezTo>
                    <a:pt x="436" y="941"/>
                    <a:pt x="679" y="1037"/>
                    <a:pt x="935" y="1050"/>
                  </a:cubicBezTo>
                  <a:lnTo>
                    <a:pt x="1793" y="845"/>
                  </a:lnTo>
                  <a:cubicBezTo>
                    <a:pt x="1569" y="519"/>
                    <a:pt x="1255" y="263"/>
                    <a:pt x="891" y="103"/>
                  </a:cubicBezTo>
                  <a:cubicBezTo>
                    <a:pt x="763" y="33"/>
                    <a:pt x="622" y="1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5"/>
            <p:cNvSpPr/>
            <p:nvPr/>
          </p:nvSpPr>
          <p:spPr>
            <a:xfrm rot="-9296204">
              <a:off x="7987218" y="811014"/>
              <a:ext cx="246118" cy="244905"/>
            </a:xfrm>
            <a:custGeom>
              <a:avLst/>
              <a:gdLst/>
              <a:ahLst/>
              <a:cxnLst/>
              <a:rect l="l" t="t" r="r" b="b"/>
              <a:pathLst>
                <a:path w="2638" h="2625" extrusionOk="0">
                  <a:moveTo>
                    <a:pt x="173" y="1"/>
                  </a:moveTo>
                  <a:cubicBezTo>
                    <a:pt x="0" y="641"/>
                    <a:pt x="71" y="1620"/>
                    <a:pt x="525" y="2062"/>
                  </a:cubicBezTo>
                  <a:cubicBezTo>
                    <a:pt x="717" y="2234"/>
                    <a:pt x="935" y="2362"/>
                    <a:pt x="1178" y="2439"/>
                  </a:cubicBezTo>
                  <a:cubicBezTo>
                    <a:pt x="1469" y="2547"/>
                    <a:pt x="1783" y="2625"/>
                    <a:pt x="2091" y="2625"/>
                  </a:cubicBezTo>
                  <a:cubicBezTo>
                    <a:pt x="2277" y="2625"/>
                    <a:pt x="2461" y="2596"/>
                    <a:pt x="2637" y="2529"/>
                  </a:cubicBezTo>
                  <a:cubicBezTo>
                    <a:pt x="2612" y="2094"/>
                    <a:pt x="2484" y="1665"/>
                    <a:pt x="2260" y="1294"/>
                  </a:cubicBezTo>
                  <a:cubicBezTo>
                    <a:pt x="2151" y="1114"/>
                    <a:pt x="2029" y="942"/>
                    <a:pt x="1901" y="782"/>
                  </a:cubicBezTo>
                  <a:cubicBezTo>
                    <a:pt x="1492" y="302"/>
                    <a:pt x="775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5"/>
            <p:cNvSpPr/>
            <p:nvPr/>
          </p:nvSpPr>
          <p:spPr>
            <a:xfrm rot="-9296204">
              <a:off x="8272272" y="944320"/>
              <a:ext cx="246118" cy="244905"/>
            </a:xfrm>
            <a:custGeom>
              <a:avLst/>
              <a:gdLst/>
              <a:ahLst/>
              <a:cxnLst/>
              <a:rect l="l" t="t" r="r" b="b"/>
              <a:pathLst>
                <a:path w="2638" h="2625" extrusionOk="0">
                  <a:moveTo>
                    <a:pt x="2465" y="1"/>
                  </a:moveTo>
                  <a:cubicBezTo>
                    <a:pt x="1863" y="1"/>
                    <a:pt x="1146" y="302"/>
                    <a:pt x="737" y="782"/>
                  </a:cubicBezTo>
                  <a:cubicBezTo>
                    <a:pt x="609" y="942"/>
                    <a:pt x="487" y="1114"/>
                    <a:pt x="378" y="1294"/>
                  </a:cubicBezTo>
                  <a:cubicBezTo>
                    <a:pt x="154" y="1665"/>
                    <a:pt x="26" y="2094"/>
                    <a:pt x="1" y="2529"/>
                  </a:cubicBezTo>
                  <a:cubicBezTo>
                    <a:pt x="177" y="2596"/>
                    <a:pt x="361" y="2625"/>
                    <a:pt x="547" y="2625"/>
                  </a:cubicBezTo>
                  <a:cubicBezTo>
                    <a:pt x="855" y="2625"/>
                    <a:pt x="1169" y="2547"/>
                    <a:pt x="1460" y="2439"/>
                  </a:cubicBezTo>
                  <a:cubicBezTo>
                    <a:pt x="1703" y="2362"/>
                    <a:pt x="1921" y="2234"/>
                    <a:pt x="2113" y="2062"/>
                  </a:cubicBezTo>
                  <a:cubicBezTo>
                    <a:pt x="2567" y="1620"/>
                    <a:pt x="2637" y="64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5"/>
            <p:cNvSpPr/>
            <p:nvPr/>
          </p:nvSpPr>
          <p:spPr>
            <a:xfrm rot="-9296204">
              <a:off x="8360550" y="1005530"/>
              <a:ext cx="31721" cy="27243"/>
            </a:xfrm>
            <a:custGeom>
              <a:avLst/>
              <a:gdLst/>
              <a:ahLst/>
              <a:cxnLst/>
              <a:rect l="l" t="t" r="r" b="b"/>
              <a:pathLst>
                <a:path w="340" h="292" extrusionOk="0">
                  <a:moveTo>
                    <a:pt x="199" y="0"/>
                  </a:moveTo>
                  <a:cubicBezTo>
                    <a:pt x="64" y="0"/>
                    <a:pt x="0" y="160"/>
                    <a:pt x="90" y="250"/>
                  </a:cubicBezTo>
                  <a:cubicBezTo>
                    <a:pt x="121" y="279"/>
                    <a:pt x="158" y="292"/>
                    <a:pt x="194" y="292"/>
                  </a:cubicBezTo>
                  <a:cubicBezTo>
                    <a:pt x="269" y="292"/>
                    <a:pt x="340" y="234"/>
                    <a:pt x="340" y="147"/>
                  </a:cubicBezTo>
                  <a:cubicBezTo>
                    <a:pt x="340" y="64"/>
                    <a:pt x="276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5"/>
            <p:cNvSpPr/>
            <p:nvPr/>
          </p:nvSpPr>
          <p:spPr>
            <a:xfrm rot="-9296204">
              <a:off x="8144710" y="904592"/>
              <a:ext cx="31721" cy="27243"/>
            </a:xfrm>
            <a:custGeom>
              <a:avLst/>
              <a:gdLst/>
              <a:ahLst/>
              <a:cxnLst/>
              <a:rect l="l" t="t" r="r" b="b"/>
              <a:pathLst>
                <a:path w="340" h="292" extrusionOk="0">
                  <a:moveTo>
                    <a:pt x="192" y="0"/>
                  </a:moveTo>
                  <a:cubicBezTo>
                    <a:pt x="64" y="0"/>
                    <a:pt x="0" y="160"/>
                    <a:pt x="90" y="250"/>
                  </a:cubicBezTo>
                  <a:cubicBezTo>
                    <a:pt x="119" y="279"/>
                    <a:pt x="155" y="292"/>
                    <a:pt x="190" y="292"/>
                  </a:cubicBezTo>
                  <a:cubicBezTo>
                    <a:pt x="266" y="292"/>
                    <a:pt x="339" y="234"/>
                    <a:pt x="339" y="147"/>
                  </a:cubicBezTo>
                  <a:cubicBezTo>
                    <a:pt x="339" y="64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5"/>
            <p:cNvSpPr/>
            <p:nvPr/>
          </p:nvSpPr>
          <p:spPr>
            <a:xfrm rot="-9296204">
              <a:off x="8209246" y="735973"/>
              <a:ext cx="245559" cy="192379"/>
            </a:xfrm>
            <a:custGeom>
              <a:avLst/>
              <a:gdLst/>
              <a:ahLst/>
              <a:cxnLst/>
              <a:rect l="l" t="t" r="r" b="b"/>
              <a:pathLst>
                <a:path w="2632" h="2062" extrusionOk="0">
                  <a:moveTo>
                    <a:pt x="1319" y="1"/>
                  </a:moveTo>
                  <a:cubicBezTo>
                    <a:pt x="590" y="1"/>
                    <a:pt x="1" y="462"/>
                    <a:pt x="1" y="1031"/>
                  </a:cubicBezTo>
                  <a:cubicBezTo>
                    <a:pt x="1" y="1601"/>
                    <a:pt x="590" y="2062"/>
                    <a:pt x="1319" y="2062"/>
                  </a:cubicBezTo>
                  <a:cubicBezTo>
                    <a:pt x="2043" y="2062"/>
                    <a:pt x="2631" y="1601"/>
                    <a:pt x="2631" y="1031"/>
                  </a:cubicBezTo>
                  <a:cubicBezTo>
                    <a:pt x="2631" y="462"/>
                    <a:pt x="2043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5"/>
            <p:cNvSpPr/>
            <p:nvPr/>
          </p:nvSpPr>
          <p:spPr>
            <a:xfrm rot="-9296204">
              <a:off x="8329264" y="840385"/>
              <a:ext cx="37132" cy="55605"/>
            </a:xfrm>
            <a:custGeom>
              <a:avLst/>
              <a:gdLst/>
              <a:ahLst/>
              <a:cxnLst/>
              <a:rect l="l" t="t" r="r" b="b"/>
              <a:pathLst>
                <a:path w="398" h="596" extrusionOk="0">
                  <a:moveTo>
                    <a:pt x="199" y="0"/>
                  </a:moveTo>
                  <a:cubicBezTo>
                    <a:pt x="90" y="0"/>
                    <a:pt x="1" y="135"/>
                    <a:pt x="1" y="301"/>
                  </a:cubicBezTo>
                  <a:cubicBezTo>
                    <a:pt x="1" y="461"/>
                    <a:pt x="90" y="596"/>
                    <a:pt x="199" y="596"/>
                  </a:cubicBezTo>
                  <a:cubicBezTo>
                    <a:pt x="308" y="596"/>
                    <a:pt x="398" y="461"/>
                    <a:pt x="398" y="301"/>
                  </a:cubicBezTo>
                  <a:cubicBezTo>
                    <a:pt x="398" y="135"/>
                    <a:pt x="308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5"/>
            <p:cNvSpPr/>
            <p:nvPr/>
          </p:nvSpPr>
          <p:spPr>
            <a:xfrm rot="-9296204">
              <a:off x="8264867" y="810270"/>
              <a:ext cx="37132" cy="55605"/>
            </a:xfrm>
            <a:custGeom>
              <a:avLst/>
              <a:gdLst/>
              <a:ahLst/>
              <a:cxnLst/>
              <a:rect l="l" t="t" r="r" b="b"/>
              <a:pathLst>
                <a:path w="398" h="596" extrusionOk="0">
                  <a:moveTo>
                    <a:pt x="199" y="0"/>
                  </a:moveTo>
                  <a:cubicBezTo>
                    <a:pt x="90" y="0"/>
                    <a:pt x="0" y="135"/>
                    <a:pt x="0" y="301"/>
                  </a:cubicBezTo>
                  <a:cubicBezTo>
                    <a:pt x="0" y="461"/>
                    <a:pt x="90" y="596"/>
                    <a:pt x="199" y="596"/>
                  </a:cubicBezTo>
                  <a:cubicBezTo>
                    <a:pt x="308" y="596"/>
                    <a:pt x="397" y="461"/>
                    <a:pt x="397" y="301"/>
                  </a:cubicBezTo>
                  <a:cubicBezTo>
                    <a:pt x="397" y="135"/>
                    <a:pt x="314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5"/>
            <p:cNvSpPr/>
            <p:nvPr/>
          </p:nvSpPr>
          <p:spPr>
            <a:xfrm rot="-9296204">
              <a:off x="8304401" y="783112"/>
              <a:ext cx="74731" cy="22765"/>
            </a:xfrm>
            <a:custGeom>
              <a:avLst/>
              <a:gdLst/>
              <a:ahLst/>
              <a:cxnLst/>
              <a:rect l="l" t="t" r="r" b="b"/>
              <a:pathLst>
                <a:path w="801" h="244" fill="none" extrusionOk="0">
                  <a:moveTo>
                    <a:pt x="1" y="32"/>
                  </a:moveTo>
                  <a:cubicBezTo>
                    <a:pt x="231" y="244"/>
                    <a:pt x="590" y="224"/>
                    <a:pt x="801" y="0"/>
                  </a:cubicBezTo>
                </a:path>
              </a:pathLst>
            </a:custGeom>
            <a:solidFill>
              <a:schemeClr val="accent4"/>
            </a:solidFill>
            <a:ln w="2550" cap="rnd" cmpd="sng">
              <a:solidFill>
                <a:srgbClr val="BA3F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5"/>
            <p:cNvSpPr/>
            <p:nvPr/>
          </p:nvSpPr>
          <p:spPr>
            <a:xfrm rot="-9296204">
              <a:off x="8394655" y="680576"/>
              <a:ext cx="71093" cy="18566"/>
            </a:xfrm>
            <a:custGeom>
              <a:avLst/>
              <a:gdLst/>
              <a:ahLst/>
              <a:cxnLst/>
              <a:rect l="l" t="t" r="r" b="b"/>
              <a:pathLst>
                <a:path w="762" h="199" fill="none" extrusionOk="0">
                  <a:moveTo>
                    <a:pt x="0" y="0"/>
                  </a:moveTo>
                  <a:cubicBezTo>
                    <a:pt x="224" y="141"/>
                    <a:pt x="493" y="199"/>
                    <a:pt x="762" y="154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5"/>
            <p:cNvSpPr/>
            <p:nvPr/>
          </p:nvSpPr>
          <p:spPr>
            <a:xfrm rot="-9296204">
              <a:off x="8334909" y="651971"/>
              <a:ext cx="37132" cy="7930"/>
            </a:xfrm>
            <a:custGeom>
              <a:avLst/>
              <a:gdLst/>
              <a:ahLst/>
              <a:cxnLst/>
              <a:rect l="l" t="t" r="r" b="b"/>
              <a:pathLst>
                <a:path w="398" h="85" fill="none" extrusionOk="0">
                  <a:moveTo>
                    <a:pt x="1" y="84"/>
                  </a:moveTo>
                  <a:cubicBezTo>
                    <a:pt x="135" y="84"/>
                    <a:pt x="270" y="58"/>
                    <a:pt x="398" y="1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24935" y="96334"/>
            <a:ext cx="4753651" cy="20304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 tố tự sự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chuyện được nhà thơ kể chậm rãi, êm ái.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 trò chuyện giữa em bé – những người trên mây và trong sóng.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424935" y="2282675"/>
            <a:ext cx="4753651" cy="101230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 tố miêu tả</a:t>
            </a:r>
          </a:p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xứ sở tuyệt vời trên mây, trong sóng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5501326" y="1330489"/>
            <a:ext cx="3447393" cy="1241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thơ kể tuần tự, vừa lặp lại, vừa biến hóa</a:t>
            </a:r>
          </a:p>
        </p:txBody>
      </p:sp>
      <p:sp>
        <p:nvSpPr>
          <p:cNvPr id="3" name="Rounded Rectangle 157">
            <a:extLst>
              <a:ext uri="{FF2B5EF4-FFF2-40B4-BE49-F238E27FC236}">
                <a16:creationId xmlns:a16="http://schemas.microsoft.com/office/drawing/2014/main" id="{0CE9BEC1-EA13-6348-6869-8FBB7B623FDC}"/>
              </a:ext>
            </a:extLst>
          </p:cNvPr>
          <p:cNvSpPr/>
          <p:nvPr/>
        </p:nvSpPr>
        <p:spPr>
          <a:xfrm>
            <a:off x="5539995" y="2900173"/>
            <a:ext cx="3447393" cy="12412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endParaRPr lang="vi-VN" sz="2000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56">
            <a:extLst>
              <a:ext uri="{FF2B5EF4-FFF2-40B4-BE49-F238E27FC236}">
                <a16:creationId xmlns:a16="http://schemas.microsoft.com/office/drawing/2014/main" id="{6DA78E8F-18E4-CF67-7B5D-E338721C636A}"/>
              </a:ext>
            </a:extLst>
          </p:cNvPr>
          <p:cNvSpPr/>
          <p:nvPr/>
        </p:nvSpPr>
        <p:spPr>
          <a:xfrm>
            <a:off x="503957" y="3493367"/>
            <a:ext cx="4753651" cy="15259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vi-VN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7" grpId="0" animBg="1"/>
      <p:bldP spid="158" grpId="0" animBg="1"/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30"/>
          <p:cNvSpPr txBox="1">
            <a:spLocks noGrp="1"/>
          </p:cNvSpPr>
          <p:nvPr>
            <p:ph type="title" idx="2"/>
          </p:nvPr>
        </p:nvSpPr>
        <p:spPr>
          <a:xfrm>
            <a:off x="4250070" y="955390"/>
            <a:ext cx="4473545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II. Yêu cầu của đoạn văn ghi lại cảm xúc về 1 bài thơ có yếu tố tự sự, miêu tả</a:t>
            </a:r>
            <a:endParaRPr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9" name="Google Shape;719;p30"/>
          <p:cNvGrpSpPr/>
          <p:nvPr/>
        </p:nvGrpSpPr>
        <p:grpSpPr>
          <a:xfrm>
            <a:off x="438064" y="737650"/>
            <a:ext cx="3750145" cy="3795290"/>
            <a:chOff x="438064" y="737650"/>
            <a:chExt cx="3750145" cy="3795290"/>
          </a:xfrm>
        </p:grpSpPr>
        <p:sp>
          <p:nvSpPr>
            <p:cNvPr id="720" name="Google Shape;720;p30"/>
            <p:cNvSpPr/>
            <p:nvPr/>
          </p:nvSpPr>
          <p:spPr>
            <a:xfrm>
              <a:off x="924442" y="4242638"/>
              <a:ext cx="129521" cy="139691"/>
            </a:xfrm>
            <a:custGeom>
              <a:avLst/>
              <a:gdLst/>
              <a:ahLst/>
              <a:cxnLst/>
              <a:rect l="l" t="t" r="r" b="b"/>
              <a:pathLst>
                <a:path w="1274" h="1374" extrusionOk="0">
                  <a:moveTo>
                    <a:pt x="899" y="0"/>
                  </a:moveTo>
                  <a:cubicBezTo>
                    <a:pt x="857" y="0"/>
                    <a:pt x="814" y="10"/>
                    <a:pt x="775" y="30"/>
                  </a:cubicBezTo>
                  <a:cubicBezTo>
                    <a:pt x="672" y="87"/>
                    <a:pt x="634" y="202"/>
                    <a:pt x="608" y="318"/>
                  </a:cubicBezTo>
                  <a:cubicBezTo>
                    <a:pt x="557" y="522"/>
                    <a:pt x="538" y="734"/>
                    <a:pt x="544" y="945"/>
                  </a:cubicBezTo>
                  <a:lnTo>
                    <a:pt x="237" y="414"/>
                  </a:lnTo>
                  <a:cubicBezTo>
                    <a:pt x="218" y="375"/>
                    <a:pt x="192" y="343"/>
                    <a:pt x="154" y="324"/>
                  </a:cubicBezTo>
                  <a:cubicBezTo>
                    <a:pt x="146" y="322"/>
                    <a:pt x="138" y="321"/>
                    <a:pt x="131" y="321"/>
                  </a:cubicBezTo>
                  <a:cubicBezTo>
                    <a:pt x="86" y="321"/>
                    <a:pt x="41" y="351"/>
                    <a:pt x="19" y="394"/>
                  </a:cubicBezTo>
                  <a:cubicBezTo>
                    <a:pt x="0" y="446"/>
                    <a:pt x="0" y="503"/>
                    <a:pt x="13" y="561"/>
                  </a:cubicBezTo>
                  <a:cubicBezTo>
                    <a:pt x="45" y="791"/>
                    <a:pt x="122" y="1015"/>
                    <a:pt x="237" y="1220"/>
                  </a:cubicBezTo>
                  <a:cubicBezTo>
                    <a:pt x="269" y="1278"/>
                    <a:pt x="320" y="1342"/>
                    <a:pt x="391" y="1342"/>
                  </a:cubicBezTo>
                  <a:lnTo>
                    <a:pt x="1101" y="1374"/>
                  </a:lnTo>
                  <a:cubicBezTo>
                    <a:pt x="1223" y="1105"/>
                    <a:pt x="1274" y="810"/>
                    <a:pt x="1261" y="516"/>
                  </a:cubicBezTo>
                  <a:cubicBezTo>
                    <a:pt x="1267" y="375"/>
                    <a:pt x="1223" y="241"/>
                    <a:pt x="1146" y="126"/>
                  </a:cubicBezTo>
                  <a:cubicBezTo>
                    <a:pt x="1084" y="46"/>
                    <a:pt x="992" y="0"/>
                    <a:pt x="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0"/>
            <p:cNvSpPr/>
            <p:nvPr/>
          </p:nvSpPr>
          <p:spPr>
            <a:xfrm>
              <a:off x="3960736" y="3933629"/>
              <a:ext cx="87330" cy="108073"/>
            </a:xfrm>
            <a:custGeom>
              <a:avLst/>
              <a:gdLst/>
              <a:ahLst/>
              <a:cxnLst/>
              <a:rect l="l" t="t" r="r" b="b"/>
              <a:pathLst>
                <a:path w="859" h="1063" extrusionOk="0">
                  <a:moveTo>
                    <a:pt x="109" y="0"/>
                  </a:moveTo>
                  <a:cubicBezTo>
                    <a:pt x="71" y="0"/>
                    <a:pt x="33" y="26"/>
                    <a:pt x="20" y="64"/>
                  </a:cubicBezTo>
                  <a:cubicBezTo>
                    <a:pt x="7" y="103"/>
                    <a:pt x="1" y="141"/>
                    <a:pt x="7" y="186"/>
                  </a:cubicBezTo>
                  <a:cubicBezTo>
                    <a:pt x="20" y="448"/>
                    <a:pt x="116" y="704"/>
                    <a:pt x="276" y="916"/>
                  </a:cubicBezTo>
                  <a:lnTo>
                    <a:pt x="692" y="1063"/>
                  </a:lnTo>
                  <a:cubicBezTo>
                    <a:pt x="717" y="967"/>
                    <a:pt x="749" y="871"/>
                    <a:pt x="775" y="781"/>
                  </a:cubicBezTo>
                  <a:cubicBezTo>
                    <a:pt x="813" y="659"/>
                    <a:pt x="839" y="538"/>
                    <a:pt x="852" y="410"/>
                  </a:cubicBezTo>
                  <a:cubicBezTo>
                    <a:pt x="858" y="288"/>
                    <a:pt x="826" y="160"/>
                    <a:pt x="756" y="51"/>
                  </a:cubicBezTo>
                  <a:cubicBezTo>
                    <a:pt x="749" y="39"/>
                    <a:pt x="737" y="26"/>
                    <a:pt x="724" y="19"/>
                  </a:cubicBezTo>
                  <a:cubicBezTo>
                    <a:pt x="709" y="11"/>
                    <a:pt x="694" y="8"/>
                    <a:pt x="679" y="8"/>
                  </a:cubicBezTo>
                  <a:cubicBezTo>
                    <a:pt x="635" y="8"/>
                    <a:pt x="593" y="39"/>
                    <a:pt x="564" y="77"/>
                  </a:cubicBezTo>
                  <a:cubicBezTo>
                    <a:pt x="474" y="192"/>
                    <a:pt x="417" y="327"/>
                    <a:pt x="404" y="474"/>
                  </a:cubicBezTo>
                  <a:cubicBezTo>
                    <a:pt x="346" y="346"/>
                    <a:pt x="282" y="218"/>
                    <a:pt x="218" y="96"/>
                  </a:cubicBezTo>
                  <a:cubicBezTo>
                    <a:pt x="193" y="51"/>
                    <a:pt x="161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0"/>
            <p:cNvSpPr/>
            <p:nvPr/>
          </p:nvSpPr>
          <p:spPr>
            <a:xfrm>
              <a:off x="1269496" y="3306380"/>
              <a:ext cx="129623" cy="140098"/>
            </a:xfrm>
            <a:custGeom>
              <a:avLst/>
              <a:gdLst/>
              <a:ahLst/>
              <a:cxnLst/>
              <a:rect l="l" t="t" r="r" b="b"/>
              <a:pathLst>
                <a:path w="1275" h="1378" extrusionOk="0">
                  <a:moveTo>
                    <a:pt x="897" y="1"/>
                  </a:moveTo>
                  <a:cubicBezTo>
                    <a:pt x="854" y="1"/>
                    <a:pt x="810" y="9"/>
                    <a:pt x="769" y="27"/>
                  </a:cubicBezTo>
                  <a:cubicBezTo>
                    <a:pt x="673" y="85"/>
                    <a:pt x="634" y="206"/>
                    <a:pt x="609" y="315"/>
                  </a:cubicBezTo>
                  <a:cubicBezTo>
                    <a:pt x="558" y="520"/>
                    <a:pt x="538" y="731"/>
                    <a:pt x="545" y="942"/>
                  </a:cubicBezTo>
                  <a:lnTo>
                    <a:pt x="238" y="411"/>
                  </a:lnTo>
                  <a:cubicBezTo>
                    <a:pt x="218" y="373"/>
                    <a:pt x="193" y="341"/>
                    <a:pt x="154" y="328"/>
                  </a:cubicBezTo>
                  <a:cubicBezTo>
                    <a:pt x="145" y="326"/>
                    <a:pt x="135" y="325"/>
                    <a:pt x="125" y="325"/>
                  </a:cubicBezTo>
                  <a:cubicBezTo>
                    <a:pt x="78" y="325"/>
                    <a:pt x="36" y="350"/>
                    <a:pt x="20" y="398"/>
                  </a:cubicBezTo>
                  <a:cubicBezTo>
                    <a:pt x="1" y="449"/>
                    <a:pt x="1" y="507"/>
                    <a:pt x="7" y="558"/>
                  </a:cubicBezTo>
                  <a:cubicBezTo>
                    <a:pt x="39" y="795"/>
                    <a:pt x="116" y="1019"/>
                    <a:pt x="238" y="1217"/>
                  </a:cubicBezTo>
                  <a:cubicBezTo>
                    <a:pt x="270" y="1281"/>
                    <a:pt x="321" y="1339"/>
                    <a:pt x="391" y="1339"/>
                  </a:cubicBezTo>
                  <a:lnTo>
                    <a:pt x="1102" y="1377"/>
                  </a:lnTo>
                  <a:cubicBezTo>
                    <a:pt x="1223" y="1102"/>
                    <a:pt x="1274" y="814"/>
                    <a:pt x="1262" y="520"/>
                  </a:cubicBezTo>
                  <a:cubicBezTo>
                    <a:pt x="1262" y="379"/>
                    <a:pt x="1223" y="238"/>
                    <a:pt x="1140" y="123"/>
                  </a:cubicBezTo>
                  <a:cubicBezTo>
                    <a:pt x="1083" y="43"/>
                    <a:pt x="992" y="1"/>
                    <a:pt x="897" y="1"/>
                  </a:cubicBezTo>
                  <a:close/>
                </a:path>
              </a:pathLst>
            </a:custGeom>
            <a:solidFill>
              <a:srgbClr val="A1C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0"/>
            <p:cNvSpPr/>
            <p:nvPr/>
          </p:nvSpPr>
          <p:spPr>
            <a:xfrm>
              <a:off x="754557" y="4275985"/>
              <a:ext cx="139993" cy="148740"/>
            </a:xfrm>
            <a:custGeom>
              <a:avLst/>
              <a:gdLst/>
              <a:ahLst/>
              <a:cxnLst/>
              <a:rect l="l" t="t" r="r" b="b"/>
              <a:pathLst>
                <a:path w="1377" h="1463" extrusionOk="0">
                  <a:moveTo>
                    <a:pt x="798" y="0"/>
                  </a:moveTo>
                  <a:cubicBezTo>
                    <a:pt x="717" y="0"/>
                    <a:pt x="637" y="32"/>
                    <a:pt x="577" y="92"/>
                  </a:cubicBezTo>
                  <a:cubicBezTo>
                    <a:pt x="506" y="175"/>
                    <a:pt x="513" y="303"/>
                    <a:pt x="525" y="418"/>
                  </a:cubicBezTo>
                  <a:cubicBezTo>
                    <a:pt x="551" y="623"/>
                    <a:pt x="609" y="828"/>
                    <a:pt x="685" y="1026"/>
                  </a:cubicBezTo>
                  <a:lnTo>
                    <a:pt x="205" y="636"/>
                  </a:lnTo>
                  <a:cubicBezTo>
                    <a:pt x="180" y="604"/>
                    <a:pt x="141" y="591"/>
                    <a:pt x="97" y="585"/>
                  </a:cubicBezTo>
                  <a:cubicBezTo>
                    <a:pt x="39" y="591"/>
                    <a:pt x="1" y="642"/>
                    <a:pt x="1" y="700"/>
                  </a:cubicBezTo>
                  <a:cubicBezTo>
                    <a:pt x="1" y="758"/>
                    <a:pt x="13" y="809"/>
                    <a:pt x="45" y="860"/>
                  </a:cubicBezTo>
                  <a:cubicBezTo>
                    <a:pt x="154" y="1065"/>
                    <a:pt x="308" y="1244"/>
                    <a:pt x="487" y="1398"/>
                  </a:cubicBezTo>
                  <a:cubicBezTo>
                    <a:pt x="533" y="1428"/>
                    <a:pt x="587" y="1463"/>
                    <a:pt x="639" y="1463"/>
                  </a:cubicBezTo>
                  <a:cubicBezTo>
                    <a:pt x="653" y="1463"/>
                    <a:pt x="666" y="1461"/>
                    <a:pt x="679" y="1455"/>
                  </a:cubicBezTo>
                  <a:lnTo>
                    <a:pt x="1364" y="1231"/>
                  </a:lnTo>
                  <a:cubicBezTo>
                    <a:pt x="1377" y="937"/>
                    <a:pt x="1326" y="642"/>
                    <a:pt x="1210" y="374"/>
                  </a:cubicBezTo>
                  <a:cubicBezTo>
                    <a:pt x="1159" y="246"/>
                    <a:pt x="1076" y="130"/>
                    <a:pt x="961" y="47"/>
                  </a:cubicBezTo>
                  <a:cubicBezTo>
                    <a:pt x="911" y="16"/>
                    <a:pt x="854" y="0"/>
                    <a:pt x="7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0"/>
            <p:cNvSpPr/>
            <p:nvPr/>
          </p:nvSpPr>
          <p:spPr>
            <a:xfrm>
              <a:off x="1439991" y="3335660"/>
              <a:ext cx="86619" cy="114071"/>
            </a:xfrm>
            <a:custGeom>
              <a:avLst/>
              <a:gdLst/>
              <a:ahLst/>
              <a:cxnLst/>
              <a:rect l="l" t="t" r="r" b="b"/>
              <a:pathLst>
                <a:path w="852" h="1122" extrusionOk="0">
                  <a:moveTo>
                    <a:pt x="128" y="0"/>
                  </a:moveTo>
                  <a:cubicBezTo>
                    <a:pt x="89" y="0"/>
                    <a:pt x="56" y="25"/>
                    <a:pt x="39" y="59"/>
                  </a:cubicBezTo>
                  <a:cubicBezTo>
                    <a:pt x="20" y="91"/>
                    <a:pt x="13" y="129"/>
                    <a:pt x="13" y="174"/>
                  </a:cubicBezTo>
                  <a:cubicBezTo>
                    <a:pt x="1" y="437"/>
                    <a:pt x="65" y="705"/>
                    <a:pt x="205" y="936"/>
                  </a:cubicBezTo>
                  <a:lnTo>
                    <a:pt x="596" y="1121"/>
                  </a:lnTo>
                  <a:cubicBezTo>
                    <a:pt x="634" y="1032"/>
                    <a:pt x="673" y="942"/>
                    <a:pt x="711" y="846"/>
                  </a:cubicBezTo>
                  <a:cubicBezTo>
                    <a:pt x="762" y="737"/>
                    <a:pt x="801" y="616"/>
                    <a:pt x="826" y="494"/>
                  </a:cubicBezTo>
                  <a:cubicBezTo>
                    <a:pt x="852" y="366"/>
                    <a:pt x="833" y="238"/>
                    <a:pt x="775" y="129"/>
                  </a:cubicBezTo>
                  <a:cubicBezTo>
                    <a:pt x="769" y="110"/>
                    <a:pt x="756" y="97"/>
                    <a:pt x="743" y="85"/>
                  </a:cubicBezTo>
                  <a:cubicBezTo>
                    <a:pt x="728" y="73"/>
                    <a:pt x="711" y="69"/>
                    <a:pt x="694" y="69"/>
                  </a:cubicBezTo>
                  <a:cubicBezTo>
                    <a:pt x="653" y="69"/>
                    <a:pt x="608" y="96"/>
                    <a:pt x="577" y="123"/>
                  </a:cubicBezTo>
                  <a:cubicBezTo>
                    <a:pt x="474" y="232"/>
                    <a:pt x="404" y="366"/>
                    <a:pt x="378" y="507"/>
                  </a:cubicBezTo>
                  <a:cubicBezTo>
                    <a:pt x="333" y="373"/>
                    <a:pt x="289" y="238"/>
                    <a:pt x="237" y="110"/>
                  </a:cubicBezTo>
                  <a:cubicBezTo>
                    <a:pt x="218" y="65"/>
                    <a:pt x="186" y="8"/>
                    <a:pt x="141" y="1"/>
                  </a:cubicBezTo>
                  <a:cubicBezTo>
                    <a:pt x="137" y="1"/>
                    <a:pt x="132" y="0"/>
                    <a:pt x="128" y="0"/>
                  </a:cubicBezTo>
                  <a:close/>
                </a:path>
              </a:pathLst>
            </a:custGeom>
            <a:solidFill>
              <a:srgbClr val="A1C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0"/>
            <p:cNvSpPr/>
            <p:nvPr/>
          </p:nvSpPr>
          <p:spPr>
            <a:xfrm>
              <a:off x="4057977" y="3912424"/>
              <a:ext cx="130233" cy="139691"/>
            </a:xfrm>
            <a:custGeom>
              <a:avLst/>
              <a:gdLst/>
              <a:ahLst/>
              <a:cxnLst/>
              <a:rect l="l" t="t" r="r" b="b"/>
              <a:pathLst>
                <a:path w="1281" h="1374" extrusionOk="0">
                  <a:moveTo>
                    <a:pt x="901" y="0"/>
                  </a:moveTo>
                  <a:cubicBezTo>
                    <a:pt x="858" y="0"/>
                    <a:pt x="815" y="10"/>
                    <a:pt x="775" y="30"/>
                  </a:cubicBezTo>
                  <a:cubicBezTo>
                    <a:pt x="686" y="94"/>
                    <a:pt x="622" y="202"/>
                    <a:pt x="609" y="311"/>
                  </a:cubicBezTo>
                  <a:cubicBezTo>
                    <a:pt x="564" y="522"/>
                    <a:pt x="539" y="734"/>
                    <a:pt x="545" y="945"/>
                  </a:cubicBezTo>
                  <a:lnTo>
                    <a:pt x="238" y="407"/>
                  </a:lnTo>
                  <a:cubicBezTo>
                    <a:pt x="225" y="375"/>
                    <a:pt x="193" y="343"/>
                    <a:pt x="161" y="324"/>
                  </a:cubicBezTo>
                  <a:cubicBezTo>
                    <a:pt x="152" y="322"/>
                    <a:pt x="144" y="321"/>
                    <a:pt x="135" y="321"/>
                  </a:cubicBezTo>
                  <a:cubicBezTo>
                    <a:pt x="87" y="321"/>
                    <a:pt x="43" y="351"/>
                    <a:pt x="27" y="394"/>
                  </a:cubicBezTo>
                  <a:cubicBezTo>
                    <a:pt x="7" y="446"/>
                    <a:pt x="1" y="503"/>
                    <a:pt x="14" y="561"/>
                  </a:cubicBezTo>
                  <a:cubicBezTo>
                    <a:pt x="46" y="791"/>
                    <a:pt x="123" y="1015"/>
                    <a:pt x="238" y="1220"/>
                  </a:cubicBezTo>
                  <a:cubicBezTo>
                    <a:pt x="276" y="1278"/>
                    <a:pt x="327" y="1342"/>
                    <a:pt x="391" y="1342"/>
                  </a:cubicBezTo>
                  <a:lnTo>
                    <a:pt x="1108" y="1374"/>
                  </a:lnTo>
                  <a:cubicBezTo>
                    <a:pt x="1223" y="1105"/>
                    <a:pt x="1281" y="810"/>
                    <a:pt x="1268" y="516"/>
                  </a:cubicBezTo>
                  <a:cubicBezTo>
                    <a:pt x="1268" y="375"/>
                    <a:pt x="1223" y="241"/>
                    <a:pt x="1147" y="126"/>
                  </a:cubicBezTo>
                  <a:cubicBezTo>
                    <a:pt x="1089" y="46"/>
                    <a:pt x="996" y="0"/>
                    <a:pt x="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0"/>
            <p:cNvSpPr/>
            <p:nvPr/>
          </p:nvSpPr>
          <p:spPr>
            <a:xfrm>
              <a:off x="831616" y="3534826"/>
              <a:ext cx="525201" cy="241359"/>
            </a:xfrm>
            <a:custGeom>
              <a:avLst/>
              <a:gdLst/>
              <a:ahLst/>
              <a:cxnLst/>
              <a:rect l="l" t="t" r="r" b="b"/>
              <a:pathLst>
                <a:path w="5166" h="2374" extrusionOk="0">
                  <a:moveTo>
                    <a:pt x="2427" y="1"/>
                  </a:moveTo>
                  <a:cubicBezTo>
                    <a:pt x="1753" y="1"/>
                    <a:pt x="1081" y="146"/>
                    <a:pt x="461" y="430"/>
                  </a:cubicBezTo>
                  <a:cubicBezTo>
                    <a:pt x="359" y="468"/>
                    <a:pt x="269" y="526"/>
                    <a:pt x="199" y="609"/>
                  </a:cubicBezTo>
                  <a:cubicBezTo>
                    <a:pt x="0" y="852"/>
                    <a:pt x="192" y="1217"/>
                    <a:pt x="423" y="1435"/>
                  </a:cubicBezTo>
                  <a:cubicBezTo>
                    <a:pt x="1040" y="2014"/>
                    <a:pt x="2276" y="2374"/>
                    <a:pt x="3247" y="2374"/>
                  </a:cubicBezTo>
                  <a:cubicBezTo>
                    <a:pt x="3423" y="2374"/>
                    <a:pt x="3591" y="2362"/>
                    <a:pt x="3745" y="2337"/>
                  </a:cubicBezTo>
                  <a:cubicBezTo>
                    <a:pt x="5165" y="2113"/>
                    <a:pt x="4794" y="462"/>
                    <a:pt x="3591" y="148"/>
                  </a:cubicBezTo>
                  <a:cubicBezTo>
                    <a:pt x="3208" y="50"/>
                    <a:pt x="2817" y="1"/>
                    <a:pt x="2427" y="1"/>
                  </a:cubicBezTo>
                  <a:close/>
                </a:path>
              </a:pathLst>
            </a:custGeom>
            <a:solidFill>
              <a:srgbClr val="92B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0"/>
            <p:cNvSpPr/>
            <p:nvPr/>
          </p:nvSpPr>
          <p:spPr>
            <a:xfrm>
              <a:off x="1162847" y="1471491"/>
              <a:ext cx="2275568" cy="1520132"/>
            </a:xfrm>
            <a:custGeom>
              <a:avLst/>
              <a:gdLst/>
              <a:ahLst/>
              <a:cxnLst/>
              <a:rect l="l" t="t" r="r" b="b"/>
              <a:pathLst>
                <a:path w="22383" h="14952" extrusionOk="0">
                  <a:moveTo>
                    <a:pt x="10810" y="0"/>
                  </a:moveTo>
                  <a:cubicBezTo>
                    <a:pt x="3943" y="0"/>
                    <a:pt x="0" y="3277"/>
                    <a:pt x="0" y="3277"/>
                  </a:cubicBezTo>
                  <a:lnTo>
                    <a:pt x="0" y="14952"/>
                  </a:lnTo>
                  <a:lnTo>
                    <a:pt x="22382" y="14952"/>
                  </a:lnTo>
                  <a:lnTo>
                    <a:pt x="22382" y="3277"/>
                  </a:lnTo>
                  <a:cubicBezTo>
                    <a:pt x="22382" y="3277"/>
                    <a:pt x="18542" y="0"/>
                    <a:pt x="10810" y="0"/>
                  </a:cubicBezTo>
                  <a:close/>
                </a:path>
              </a:pathLst>
            </a:custGeom>
            <a:solidFill>
              <a:srgbClr val="FFFFFF"/>
            </a:solidFill>
            <a:ln w="2075" cap="flat" cmpd="sng">
              <a:solidFill>
                <a:srgbClr val="222221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0"/>
            <p:cNvSpPr/>
            <p:nvPr/>
          </p:nvSpPr>
          <p:spPr>
            <a:xfrm>
              <a:off x="929847" y="737650"/>
              <a:ext cx="2702459" cy="2909216"/>
            </a:xfrm>
            <a:custGeom>
              <a:avLst/>
              <a:gdLst/>
              <a:ahLst/>
              <a:cxnLst/>
              <a:rect l="l" t="t" r="r" b="b"/>
              <a:pathLst>
                <a:path w="26582" h="28615" extrusionOk="0">
                  <a:moveTo>
                    <a:pt x="12996" y="1"/>
                  </a:moveTo>
                  <a:cubicBezTo>
                    <a:pt x="12208" y="1"/>
                    <a:pt x="10250" y="220"/>
                    <a:pt x="9294" y="2290"/>
                  </a:cubicBezTo>
                  <a:cubicBezTo>
                    <a:pt x="9294" y="2290"/>
                    <a:pt x="9007" y="2243"/>
                    <a:pt x="8561" y="2243"/>
                  </a:cubicBezTo>
                  <a:cubicBezTo>
                    <a:pt x="7283" y="2243"/>
                    <a:pt x="4700" y="2630"/>
                    <a:pt x="3841" y="5625"/>
                  </a:cubicBezTo>
                  <a:cubicBezTo>
                    <a:pt x="3841" y="5625"/>
                    <a:pt x="3811" y="5624"/>
                    <a:pt x="3756" y="5624"/>
                  </a:cubicBezTo>
                  <a:cubicBezTo>
                    <a:pt x="3229" y="5624"/>
                    <a:pt x="412" y="5744"/>
                    <a:pt x="1" y="8307"/>
                  </a:cubicBezTo>
                  <a:lnTo>
                    <a:pt x="1" y="28615"/>
                  </a:lnTo>
                  <a:lnTo>
                    <a:pt x="26581" y="28615"/>
                  </a:lnTo>
                  <a:lnTo>
                    <a:pt x="26581" y="8300"/>
                  </a:lnTo>
                  <a:cubicBezTo>
                    <a:pt x="26172" y="5748"/>
                    <a:pt x="23376" y="5623"/>
                    <a:pt x="22833" y="5623"/>
                  </a:cubicBezTo>
                  <a:cubicBezTo>
                    <a:pt x="22774" y="5623"/>
                    <a:pt x="22741" y="5625"/>
                    <a:pt x="22741" y="5625"/>
                  </a:cubicBezTo>
                  <a:cubicBezTo>
                    <a:pt x="21879" y="2631"/>
                    <a:pt x="19303" y="2242"/>
                    <a:pt x="18022" y="2242"/>
                  </a:cubicBezTo>
                  <a:cubicBezTo>
                    <a:pt x="17572" y="2242"/>
                    <a:pt x="17282" y="2290"/>
                    <a:pt x="17282" y="2290"/>
                  </a:cubicBezTo>
                  <a:cubicBezTo>
                    <a:pt x="16326" y="220"/>
                    <a:pt x="14372" y="1"/>
                    <a:pt x="13582" y="1"/>
                  </a:cubicBezTo>
                  <a:cubicBezTo>
                    <a:pt x="13446" y="1"/>
                    <a:pt x="13344" y="7"/>
                    <a:pt x="13288" y="12"/>
                  </a:cubicBezTo>
                  <a:cubicBezTo>
                    <a:pt x="13233" y="7"/>
                    <a:pt x="13132" y="1"/>
                    <a:pt x="129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0"/>
            <p:cNvSpPr/>
            <p:nvPr/>
          </p:nvSpPr>
          <p:spPr>
            <a:xfrm>
              <a:off x="2963978" y="1392699"/>
              <a:ext cx="525811" cy="1546871"/>
            </a:xfrm>
            <a:custGeom>
              <a:avLst/>
              <a:gdLst/>
              <a:ahLst/>
              <a:cxnLst/>
              <a:rect l="l" t="t" r="r" b="b"/>
              <a:pathLst>
                <a:path w="5172" h="15215" extrusionOk="0">
                  <a:moveTo>
                    <a:pt x="0" y="1"/>
                  </a:moveTo>
                  <a:cubicBezTo>
                    <a:pt x="0" y="1"/>
                    <a:pt x="154" y="7630"/>
                    <a:pt x="3738" y="9499"/>
                  </a:cubicBezTo>
                  <a:cubicBezTo>
                    <a:pt x="3738" y="9499"/>
                    <a:pt x="807" y="10766"/>
                    <a:pt x="711" y="15215"/>
                  </a:cubicBezTo>
                  <a:lnTo>
                    <a:pt x="5172" y="15215"/>
                  </a:lnTo>
                  <a:lnTo>
                    <a:pt x="5172" y="2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108150" y="1392699"/>
              <a:ext cx="525811" cy="1546871"/>
            </a:xfrm>
            <a:custGeom>
              <a:avLst/>
              <a:gdLst/>
              <a:ahLst/>
              <a:cxnLst/>
              <a:rect l="l" t="t" r="r" b="b"/>
              <a:pathLst>
                <a:path w="5172" h="15215" extrusionOk="0">
                  <a:moveTo>
                    <a:pt x="5172" y="1"/>
                  </a:moveTo>
                  <a:lnTo>
                    <a:pt x="0" y="2228"/>
                  </a:lnTo>
                  <a:lnTo>
                    <a:pt x="0" y="15215"/>
                  </a:lnTo>
                  <a:lnTo>
                    <a:pt x="4462" y="15215"/>
                  </a:lnTo>
                  <a:cubicBezTo>
                    <a:pt x="4366" y="10766"/>
                    <a:pt x="1434" y="9499"/>
                    <a:pt x="1434" y="9499"/>
                  </a:cubicBezTo>
                  <a:cubicBezTo>
                    <a:pt x="5018" y="7630"/>
                    <a:pt x="5172" y="1"/>
                    <a:pt x="517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0"/>
            <p:cNvSpPr/>
            <p:nvPr/>
          </p:nvSpPr>
          <p:spPr>
            <a:xfrm>
              <a:off x="2128479" y="1737859"/>
              <a:ext cx="119660" cy="133896"/>
            </a:xfrm>
            <a:custGeom>
              <a:avLst/>
              <a:gdLst/>
              <a:ahLst/>
              <a:cxnLst/>
              <a:rect l="l" t="t" r="r" b="b"/>
              <a:pathLst>
                <a:path w="1177" h="1317" extrusionOk="0">
                  <a:moveTo>
                    <a:pt x="1147" y="0"/>
                  </a:moveTo>
                  <a:cubicBezTo>
                    <a:pt x="1142" y="0"/>
                    <a:pt x="1137" y="2"/>
                    <a:pt x="1133" y="5"/>
                  </a:cubicBezTo>
                  <a:lnTo>
                    <a:pt x="19" y="549"/>
                  </a:lnTo>
                  <a:cubicBezTo>
                    <a:pt x="7" y="555"/>
                    <a:pt x="0" y="581"/>
                    <a:pt x="19" y="593"/>
                  </a:cubicBezTo>
                  <a:lnTo>
                    <a:pt x="999" y="1310"/>
                  </a:lnTo>
                  <a:cubicBezTo>
                    <a:pt x="1005" y="1314"/>
                    <a:pt x="1012" y="1317"/>
                    <a:pt x="1019" y="1317"/>
                  </a:cubicBezTo>
                  <a:cubicBezTo>
                    <a:pt x="1032" y="1317"/>
                    <a:pt x="1043" y="1308"/>
                    <a:pt x="1043" y="1291"/>
                  </a:cubicBezTo>
                  <a:lnTo>
                    <a:pt x="1171" y="30"/>
                  </a:lnTo>
                  <a:cubicBezTo>
                    <a:pt x="1176" y="15"/>
                    <a:pt x="1162" y="0"/>
                    <a:pt x="11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0"/>
            <p:cNvSpPr/>
            <p:nvPr/>
          </p:nvSpPr>
          <p:spPr>
            <a:xfrm>
              <a:off x="2010037" y="1790218"/>
              <a:ext cx="128810" cy="128406"/>
            </a:xfrm>
            <a:custGeom>
              <a:avLst/>
              <a:gdLst/>
              <a:ahLst/>
              <a:cxnLst/>
              <a:rect l="l" t="t" r="r" b="b"/>
              <a:pathLst>
                <a:path w="1267" h="1263" extrusionOk="0">
                  <a:moveTo>
                    <a:pt x="1233" y="0"/>
                  </a:moveTo>
                  <a:cubicBezTo>
                    <a:pt x="1229" y="0"/>
                    <a:pt x="1226" y="1"/>
                    <a:pt x="1223" y="2"/>
                  </a:cubicBezTo>
                  <a:lnTo>
                    <a:pt x="26" y="296"/>
                  </a:lnTo>
                  <a:cubicBezTo>
                    <a:pt x="7" y="302"/>
                    <a:pt x="0" y="328"/>
                    <a:pt x="13" y="347"/>
                  </a:cubicBezTo>
                  <a:lnTo>
                    <a:pt x="820" y="1256"/>
                  </a:lnTo>
                  <a:cubicBezTo>
                    <a:pt x="826" y="1261"/>
                    <a:pt x="834" y="1263"/>
                    <a:pt x="841" y="1263"/>
                  </a:cubicBezTo>
                  <a:cubicBezTo>
                    <a:pt x="855" y="1263"/>
                    <a:pt x="867" y="1256"/>
                    <a:pt x="871" y="1243"/>
                  </a:cubicBezTo>
                  <a:lnTo>
                    <a:pt x="1261" y="40"/>
                  </a:lnTo>
                  <a:cubicBezTo>
                    <a:pt x="1267" y="18"/>
                    <a:pt x="1253" y="0"/>
                    <a:pt x="12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2242346" y="1670047"/>
              <a:ext cx="113255" cy="134608"/>
            </a:xfrm>
            <a:custGeom>
              <a:avLst/>
              <a:gdLst/>
              <a:ahLst/>
              <a:cxnLst/>
              <a:rect l="l" t="t" r="r" b="b"/>
              <a:pathLst>
                <a:path w="1114" h="1324" extrusionOk="0">
                  <a:moveTo>
                    <a:pt x="1085" y="1"/>
                  </a:moveTo>
                  <a:cubicBezTo>
                    <a:pt x="1080" y="1"/>
                    <a:pt x="1074" y="2"/>
                    <a:pt x="1069" y="6"/>
                  </a:cubicBezTo>
                  <a:lnTo>
                    <a:pt x="19" y="659"/>
                  </a:lnTo>
                  <a:cubicBezTo>
                    <a:pt x="0" y="672"/>
                    <a:pt x="0" y="697"/>
                    <a:pt x="19" y="710"/>
                  </a:cubicBezTo>
                  <a:lnTo>
                    <a:pt x="1069" y="1318"/>
                  </a:lnTo>
                  <a:cubicBezTo>
                    <a:pt x="1075" y="1322"/>
                    <a:pt x="1080" y="1323"/>
                    <a:pt x="1086" y="1323"/>
                  </a:cubicBezTo>
                  <a:cubicBezTo>
                    <a:pt x="1101" y="1323"/>
                    <a:pt x="1114" y="1313"/>
                    <a:pt x="1114" y="1299"/>
                  </a:cubicBezTo>
                  <a:lnTo>
                    <a:pt x="1114" y="32"/>
                  </a:lnTo>
                  <a:cubicBezTo>
                    <a:pt x="1114" y="13"/>
                    <a:pt x="1100" y="1"/>
                    <a:pt x="1085" y="1"/>
                  </a:cubicBezTo>
                  <a:close/>
                </a:path>
              </a:pathLst>
            </a:custGeom>
            <a:solidFill>
              <a:srgbClr val="91A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0"/>
            <p:cNvSpPr/>
            <p:nvPr/>
          </p:nvSpPr>
          <p:spPr>
            <a:xfrm>
              <a:off x="2350316" y="1582105"/>
              <a:ext cx="123625" cy="132269"/>
            </a:xfrm>
            <a:custGeom>
              <a:avLst/>
              <a:gdLst/>
              <a:ahLst/>
              <a:cxnLst/>
              <a:rect l="l" t="t" r="r" b="b"/>
              <a:pathLst>
                <a:path w="1216" h="1301" extrusionOk="0">
                  <a:moveTo>
                    <a:pt x="943" y="0"/>
                  </a:moveTo>
                  <a:cubicBezTo>
                    <a:pt x="936" y="0"/>
                    <a:pt x="929" y="3"/>
                    <a:pt x="922" y="7"/>
                  </a:cubicBezTo>
                  <a:lnTo>
                    <a:pt x="20" y="852"/>
                  </a:lnTo>
                  <a:cubicBezTo>
                    <a:pt x="1" y="865"/>
                    <a:pt x="1" y="890"/>
                    <a:pt x="26" y="903"/>
                  </a:cubicBezTo>
                  <a:lnTo>
                    <a:pt x="1172" y="1300"/>
                  </a:lnTo>
                  <a:cubicBezTo>
                    <a:pt x="1175" y="1301"/>
                    <a:pt x="1177" y="1301"/>
                    <a:pt x="1180" y="1301"/>
                  </a:cubicBezTo>
                  <a:cubicBezTo>
                    <a:pt x="1197" y="1301"/>
                    <a:pt x="1216" y="1284"/>
                    <a:pt x="1210" y="1268"/>
                  </a:cubicBezTo>
                  <a:lnTo>
                    <a:pt x="974" y="26"/>
                  </a:lnTo>
                  <a:cubicBezTo>
                    <a:pt x="969" y="9"/>
                    <a:pt x="957" y="0"/>
                    <a:pt x="943" y="0"/>
                  </a:cubicBezTo>
                  <a:close/>
                </a:path>
              </a:pathLst>
            </a:custGeom>
            <a:solidFill>
              <a:srgbClr val="DD8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0"/>
            <p:cNvSpPr/>
            <p:nvPr/>
          </p:nvSpPr>
          <p:spPr>
            <a:xfrm>
              <a:off x="1512276" y="1795403"/>
              <a:ext cx="126980" cy="126779"/>
            </a:xfrm>
            <a:custGeom>
              <a:avLst/>
              <a:gdLst/>
              <a:ahLst/>
              <a:cxnLst/>
              <a:rect l="l" t="t" r="r" b="b"/>
              <a:pathLst>
                <a:path w="1249" h="1247" extrusionOk="0">
                  <a:moveTo>
                    <a:pt x="31" y="1"/>
                  </a:moveTo>
                  <a:cubicBezTo>
                    <a:pt x="14" y="1"/>
                    <a:pt x="0" y="17"/>
                    <a:pt x="0" y="34"/>
                  </a:cubicBezTo>
                  <a:lnTo>
                    <a:pt x="243" y="1224"/>
                  </a:lnTo>
                  <a:cubicBezTo>
                    <a:pt x="247" y="1237"/>
                    <a:pt x="260" y="1247"/>
                    <a:pt x="271" y="1247"/>
                  </a:cubicBezTo>
                  <a:cubicBezTo>
                    <a:pt x="278" y="1247"/>
                    <a:pt x="284" y="1244"/>
                    <a:pt x="288" y="1237"/>
                  </a:cubicBezTo>
                  <a:lnTo>
                    <a:pt x="1229" y="392"/>
                  </a:lnTo>
                  <a:cubicBezTo>
                    <a:pt x="1248" y="379"/>
                    <a:pt x="1242" y="347"/>
                    <a:pt x="1223" y="341"/>
                  </a:cubicBezTo>
                  <a:lnTo>
                    <a:pt x="39" y="2"/>
                  </a:ln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0"/>
            <p:cNvSpPr/>
            <p:nvPr/>
          </p:nvSpPr>
          <p:spPr>
            <a:xfrm>
              <a:off x="1404916" y="1735826"/>
              <a:ext cx="117830" cy="129321"/>
            </a:xfrm>
            <a:custGeom>
              <a:avLst/>
              <a:gdLst/>
              <a:ahLst/>
              <a:cxnLst/>
              <a:rect l="l" t="t" r="r" b="b"/>
              <a:pathLst>
                <a:path w="1159" h="1272" extrusionOk="0">
                  <a:moveTo>
                    <a:pt x="35" y="0"/>
                  </a:moveTo>
                  <a:cubicBezTo>
                    <a:pt x="21" y="0"/>
                    <a:pt x="8" y="12"/>
                    <a:pt x="13" y="31"/>
                  </a:cubicBezTo>
                  <a:lnTo>
                    <a:pt x="0" y="1241"/>
                  </a:lnTo>
                  <a:cubicBezTo>
                    <a:pt x="0" y="1259"/>
                    <a:pt x="10" y="1271"/>
                    <a:pt x="23" y="1271"/>
                  </a:cubicBezTo>
                  <a:cubicBezTo>
                    <a:pt x="28" y="1271"/>
                    <a:pt x="33" y="1270"/>
                    <a:pt x="38" y="1266"/>
                  </a:cubicBezTo>
                  <a:lnTo>
                    <a:pt x="1139" y="639"/>
                  </a:lnTo>
                  <a:cubicBezTo>
                    <a:pt x="1159" y="626"/>
                    <a:pt x="1159" y="601"/>
                    <a:pt x="1139" y="588"/>
                  </a:cubicBezTo>
                  <a:lnTo>
                    <a:pt x="51" y="5"/>
                  </a:lnTo>
                  <a:cubicBezTo>
                    <a:pt x="46" y="2"/>
                    <a:pt x="40" y="0"/>
                    <a:pt x="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1633971" y="1829970"/>
              <a:ext cx="130843" cy="123831"/>
            </a:xfrm>
            <a:custGeom>
              <a:avLst/>
              <a:gdLst/>
              <a:ahLst/>
              <a:cxnLst/>
              <a:rect l="l" t="t" r="r" b="b"/>
              <a:pathLst>
                <a:path w="1287" h="1218" extrusionOk="0">
                  <a:moveTo>
                    <a:pt x="32" y="0"/>
                  </a:moveTo>
                  <a:cubicBezTo>
                    <a:pt x="15" y="0"/>
                    <a:pt x="1" y="22"/>
                    <a:pt x="6" y="39"/>
                  </a:cubicBezTo>
                  <a:lnTo>
                    <a:pt x="371" y="1198"/>
                  </a:lnTo>
                  <a:cubicBezTo>
                    <a:pt x="375" y="1210"/>
                    <a:pt x="387" y="1217"/>
                    <a:pt x="401" y="1217"/>
                  </a:cubicBezTo>
                  <a:cubicBezTo>
                    <a:pt x="408" y="1217"/>
                    <a:pt x="416" y="1215"/>
                    <a:pt x="422" y="1211"/>
                  </a:cubicBezTo>
                  <a:lnTo>
                    <a:pt x="1274" y="270"/>
                  </a:lnTo>
                  <a:cubicBezTo>
                    <a:pt x="1286" y="251"/>
                    <a:pt x="1280" y="225"/>
                    <a:pt x="1254" y="219"/>
                  </a:cubicBezTo>
                  <a:lnTo>
                    <a:pt x="38" y="1"/>
                  </a:lnTo>
                  <a:cubicBezTo>
                    <a:pt x="36" y="0"/>
                    <a:pt x="34" y="0"/>
                    <a:pt x="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1760140" y="1850201"/>
              <a:ext cx="133486" cy="116104"/>
            </a:xfrm>
            <a:custGeom>
              <a:avLst/>
              <a:gdLst/>
              <a:ahLst/>
              <a:cxnLst/>
              <a:rect l="l" t="t" r="r" b="b"/>
              <a:pathLst>
                <a:path w="1313" h="1142" extrusionOk="0">
                  <a:moveTo>
                    <a:pt x="1274" y="0"/>
                  </a:moveTo>
                  <a:lnTo>
                    <a:pt x="39" y="13"/>
                  </a:lnTo>
                  <a:cubicBezTo>
                    <a:pt x="13" y="13"/>
                    <a:pt x="1" y="39"/>
                    <a:pt x="13" y="58"/>
                  </a:cubicBezTo>
                  <a:lnTo>
                    <a:pt x="589" y="1127"/>
                  </a:lnTo>
                  <a:cubicBezTo>
                    <a:pt x="596" y="1136"/>
                    <a:pt x="605" y="1141"/>
                    <a:pt x="615" y="1141"/>
                  </a:cubicBezTo>
                  <a:cubicBezTo>
                    <a:pt x="625" y="1141"/>
                    <a:pt x="634" y="1136"/>
                    <a:pt x="641" y="1127"/>
                  </a:cubicBezTo>
                  <a:lnTo>
                    <a:pt x="1300" y="45"/>
                  </a:lnTo>
                  <a:cubicBezTo>
                    <a:pt x="1313" y="26"/>
                    <a:pt x="1294" y="0"/>
                    <a:pt x="1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1888342" y="1822751"/>
              <a:ext cx="130131" cy="126983"/>
            </a:xfrm>
            <a:custGeom>
              <a:avLst/>
              <a:gdLst/>
              <a:ahLst/>
              <a:cxnLst/>
              <a:rect l="l" t="t" r="r" b="b"/>
              <a:pathLst>
                <a:path w="1280" h="1249" extrusionOk="0">
                  <a:moveTo>
                    <a:pt x="1250" y="0"/>
                  </a:moveTo>
                  <a:cubicBezTo>
                    <a:pt x="1247" y="0"/>
                    <a:pt x="1245" y="1"/>
                    <a:pt x="1242" y="2"/>
                  </a:cubicBezTo>
                  <a:lnTo>
                    <a:pt x="33" y="258"/>
                  </a:lnTo>
                  <a:cubicBezTo>
                    <a:pt x="13" y="264"/>
                    <a:pt x="1" y="290"/>
                    <a:pt x="20" y="302"/>
                  </a:cubicBezTo>
                  <a:lnTo>
                    <a:pt x="794" y="1237"/>
                  </a:lnTo>
                  <a:cubicBezTo>
                    <a:pt x="800" y="1245"/>
                    <a:pt x="808" y="1248"/>
                    <a:pt x="817" y="1248"/>
                  </a:cubicBezTo>
                  <a:cubicBezTo>
                    <a:pt x="829" y="1248"/>
                    <a:pt x="842" y="1242"/>
                    <a:pt x="845" y="1230"/>
                  </a:cubicBezTo>
                  <a:lnTo>
                    <a:pt x="1274" y="40"/>
                  </a:lnTo>
                  <a:cubicBezTo>
                    <a:pt x="1280" y="18"/>
                    <a:pt x="1266" y="0"/>
                    <a:pt x="12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3088926" y="1974439"/>
              <a:ext cx="132774" cy="117426"/>
            </a:xfrm>
            <a:custGeom>
              <a:avLst/>
              <a:gdLst/>
              <a:ahLst/>
              <a:cxnLst/>
              <a:rect l="l" t="t" r="r" b="b"/>
              <a:pathLst>
                <a:path w="1306" h="1155" extrusionOk="0">
                  <a:moveTo>
                    <a:pt x="1267" y="1"/>
                  </a:moveTo>
                  <a:lnTo>
                    <a:pt x="32" y="39"/>
                  </a:lnTo>
                  <a:cubicBezTo>
                    <a:pt x="13" y="39"/>
                    <a:pt x="0" y="65"/>
                    <a:pt x="7" y="84"/>
                  </a:cubicBezTo>
                  <a:lnTo>
                    <a:pt x="608" y="1140"/>
                  </a:lnTo>
                  <a:cubicBezTo>
                    <a:pt x="615" y="1150"/>
                    <a:pt x="624" y="1155"/>
                    <a:pt x="634" y="1155"/>
                  </a:cubicBezTo>
                  <a:cubicBezTo>
                    <a:pt x="643" y="1155"/>
                    <a:pt x="653" y="1150"/>
                    <a:pt x="659" y="1140"/>
                  </a:cubicBezTo>
                  <a:lnTo>
                    <a:pt x="1293" y="46"/>
                  </a:lnTo>
                  <a:cubicBezTo>
                    <a:pt x="1306" y="20"/>
                    <a:pt x="1293" y="1"/>
                    <a:pt x="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2969163" y="1954309"/>
              <a:ext cx="130843" cy="123729"/>
            </a:xfrm>
            <a:custGeom>
              <a:avLst/>
              <a:gdLst/>
              <a:ahLst/>
              <a:cxnLst/>
              <a:rect l="l" t="t" r="r" b="b"/>
              <a:pathLst>
                <a:path w="1287" h="1217" extrusionOk="0">
                  <a:moveTo>
                    <a:pt x="39" y="0"/>
                  </a:moveTo>
                  <a:cubicBezTo>
                    <a:pt x="20" y="0"/>
                    <a:pt x="0" y="20"/>
                    <a:pt x="7" y="39"/>
                  </a:cubicBezTo>
                  <a:lnTo>
                    <a:pt x="372" y="1197"/>
                  </a:lnTo>
                  <a:cubicBezTo>
                    <a:pt x="376" y="1210"/>
                    <a:pt x="388" y="1217"/>
                    <a:pt x="401" y="1217"/>
                  </a:cubicBezTo>
                  <a:cubicBezTo>
                    <a:pt x="408" y="1217"/>
                    <a:pt x="416" y="1215"/>
                    <a:pt x="423" y="1210"/>
                  </a:cubicBezTo>
                  <a:lnTo>
                    <a:pt x="1274" y="269"/>
                  </a:lnTo>
                  <a:cubicBezTo>
                    <a:pt x="1287" y="256"/>
                    <a:pt x="1281" y="224"/>
                    <a:pt x="1255" y="224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3215806" y="1956850"/>
              <a:ext cx="131453" cy="123323"/>
            </a:xfrm>
            <a:custGeom>
              <a:avLst/>
              <a:gdLst/>
              <a:ahLst/>
              <a:cxnLst/>
              <a:rect l="l" t="t" r="r" b="b"/>
              <a:pathLst>
                <a:path w="1293" h="1213" extrusionOk="0">
                  <a:moveTo>
                    <a:pt x="1261" y="0"/>
                  </a:moveTo>
                  <a:cubicBezTo>
                    <a:pt x="1259" y="0"/>
                    <a:pt x="1257" y="0"/>
                    <a:pt x="1255" y="1"/>
                  </a:cubicBezTo>
                  <a:lnTo>
                    <a:pt x="32" y="161"/>
                  </a:lnTo>
                  <a:cubicBezTo>
                    <a:pt x="7" y="167"/>
                    <a:pt x="0" y="193"/>
                    <a:pt x="13" y="212"/>
                  </a:cubicBezTo>
                  <a:lnTo>
                    <a:pt x="717" y="1198"/>
                  </a:lnTo>
                  <a:cubicBezTo>
                    <a:pt x="723" y="1208"/>
                    <a:pt x="733" y="1212"/>
                    <a:pt x="743" y="1212"/>
                  </a:cubicBezTo>
                  <a:cubicBezTo>
                    <a:pt x="752" y="1212"/>
                    <a:pt x="762" y="1208"/>
                    <a:pt x="768" y="1198"/>
                  </a:cubicBezTo>
                  <a:lnTo>
                    <a:pt x="1287" y="39"/>
                  </a:lnTo>
                  <a:cubicBezTo>
                    <a:pt x="1292" y="22"/>
                    <a:pt x="1278" y="0"/>
                    <a:pt x="1261" y="0"/>
                  </a:cubicBezTo>
                  <a:close/>
                </a:path>
              </a:pathLst>
            </a:custGeom>
            <a:solidFill>
              <a:srgbClr val="91A5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3342687" y="1915167"/>
              <a:ext cx="126268" cy="131354"/>
            </a:xfrm>
            <a:custGeom>
              <a:avLst/>
              <a:gdLst/>
              <a:ahLst/>
              <a:cxnLst/>
              <a:rect l="l" t="t" r="r" b="b"/>
              <a:pathLst>
                <a:path w="1242" h="1292" extrusionOk="0">
                  <a:moveTo>
                    <a:pt x="1207" y="0"/>
                  </a:moveTo>
                  <a:cubicBezTo>
                    <a:pt x="1204" y="0"/>
                    <a:pt x="1201" y="1"/>
                    <a:pt x="1197" y="1"/>
                  </a:cubicBezTo>
                  <a:lnTo>
                    <a:pt x="26" y="398"/>
                  </a:lnTo>
                  <a:cubicBezTo>
                    <a:pt x="7" y="405"/>
                    <a:pt x="0" y="430"/>
                    <a:pt x="19" y="443"/>
                  </a:cubicBezTo>
                  <a:lnTo>
                    <a:pt x="896" y="1282"/>
                  </a:lnTo>
                  <a:cubicBezTo>
                    <a:pt x="903" y="1288"/>
                    <a:pt x="910" y="1291"/>
                    <a:pt x="918" y="1291"/>
                  </a:cubicBezTo>
                  <a:cubicBezTo>
                    <a:pt x="931" y="1291"/>
                    <a:pt x="943" y="1281"/>
                    <a:pt x="948" y="1269"/>
                  </a:cubicBezTo>
                  <a:lnTo>
                    <a:pt x="1236" y="33"/>
                  </a:lnTo>
                  <a:cubicBezTo>
                    <a:pt x="1241" y="17"/>
                    <a:pt x="1227" y="0"/>
                    <a:pt x="1207" y="0"/>
                  </a:cubicBezTo>
                  <a:close/>
                </a:path>
              </a:pathLst>
            </a:custGeom>
            <a:solidFill>
              <a:srgbClr val="DD8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498750" y="1726676"/>
              <a:ext cx="130233" cy="126373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299" y="1"/>
                  </a:moveTo>
                  <a:cubicBezTo>
                    <a:pt x="287" y="1"/>
                    <a:pt x="275" y="9"/>
                    <a:pt x="275" y="25"/>
                  </a:cubicBezTo>
                  <a:lnTo>
                    <a:pt x="6" y="1209"/>
                  </a:lnTo>
                  <a:cubicBezTo>
                    <a:pt x="1" y="1226"/>
                    <a:pt x="19" y="1242"/>
                    <a:pt x="37" y="1242"/>
                  </a:cubicBezTo>
                  <a:cubicBezTo>
                    <a:pt x="40" y="1242"/>
                    <a:pt x="42" y="1242"/>
                    <a:pt x="45" y="1241"/>
                  </a:cubicBezTo>
                  <a:lnTo>
                    <a:pt x="1254" y="857"/>
                  </a:lnTo>
                  <a:cubicBezTo>
                    <a:pt x="1274" y="851"/>
                    <a:pt x="1280" y="825"/>
                    <a:pt x="1261" y="812"/>
                  </a:cubicBezTo>
                  <a:lnTo>
                    <a:pt x="320" y="12"/>
                  </a:lnTo>
                  <a:cubicBezTo>
                    <a:pt x="315" y="5"/>
                    <a:pt x="307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2401048" y="1628974"/>
              <a:ext cx="135519" cy="117833"/>
            </a:xfrm>
            <a:custGeom>
              <a:avLst/>
              <a:gdLst/>
              <a:ahLst/>
              <a:cxnLst/>
              <a:rect l="l" t="t" r="r" b="b"/>
              <a:pathLst>
                <a:path w="1333" h="1159" extrusionOk="0">
                  <a:moveTo>
                    <a:pt x="545" y="1"/>
                  </a:moveTo>
                  <a:cubicBezTo>
                    <a:pt x="535" y="1"/>
                    <a:pt x="526" y="6"/>
                    <a:pt x="519" y="13"/>
                  </a:cubicBezTo>
                  <a:lnTo>
                    <a:pt x="7" y="1120"/>
                  </a:lnTo>
                  <a:cubicBezTo>
                    <a:pt x="1" y="1140"/>
                    <a:pt x="14" y="1159"/>
                    <a:pt x="33" y="1159"/>
                  </a:cubicBezTo>
                  <a:lnTo>
                    <a:pt x="1294" y="1037"/>
                  </a:lnTo>
                  <a:cubicBezTo>
                    <a:pt x="1319" y="1037"/>
                    <a:pt x="1332" y="1012"/>
                    <a:pt x="1319" y="992"/>
                  </a:cubicBezTo>
                  <a:lnTo>
                    <a:pt x="571" y="13"/>
                  </a:lnTo>
                  <a:cubicBezTo>
                    <a:pt x="562" y="4"/>
                    <a:pt x="553" y="1"/>
                    <a:pt x="5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2608652" y="1808721"/>
              <a:ext cx="125048" cy="128508"/>
            </a:xfrm>
            <a:custGeom>
              <a:avLst/>
              <a:gdLst/>
              <a:ahLst/>
              <a:cxnLst/>
              <a:rect l="l" t="t" r="r" b="b"/>
              <a:pathLst>
                <a:path w="1230" h="1264" extrusionOk="0">
                  <a:moveTo>
                    <a:pt x="176" y="0"/>
                  </a:moveTo>
                  <a:cubicBezTo>
                    <a:pt x="161" y="0"/>
                    <a:pt x="148" y="11"/>
                    <a:pt x="148" y="24"/>
                  </a:cubicBezTo>
                  <a:lnTo>
                    <a:pt x="1" y="1234"/>
                  </a:lnTo>
                  <a:cubicBezTo>
                    <a:pt x="1" y="1249"/>
                    <a:pt x="12" y="1264"/>
                    <a:pt x="26" y="1264"/>
                  </a:cubicBezTo>
                  <a:cubicBezTo>
                    <a:pt x="30" y="1264"/>
                    <a:pt x="35" y="1263"/>
                    <a:pt x="39" y="1260"/>
                  </a:cubicBezTo>
                  <a:lnTo>
                    <a:pt x="1204" y="754"/>
                  </a:lnTo>
                  <a:cubicBezTo>
                    <a:pt x="1223" y="748"/>
                    <a:pt x="1230" y="716"/>
                    <a:pt x="1210" y="703"/>
                  </a:cubicBezTo>
                  <a:lnTo>
                    <a:pt x="193" y="5"/>
                  </a:lnTo>
                  <a:cubicBezTo>
                    <a:pt x="187" y="2"/>
                    <a:pt x="181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2729737" y="1880600"/>
              <a:ext cx="121083" cy="129118"/>
            </a:xfrm>
            <a:custGeom>
              <a:avLst/>
              <a:gdLst/>
              <a:ahLst/>
              <a:cxnLst/>
              <a:rect l="l" t="t" r="r" b="b"/>
              <a:pathLst>
                <a:path w="1191" h="1270" extrusionOk="0">
                  <a:moveTo>
                    <a:pt x="29" y="1"/>
                  </a:moveTo>
                  <a:cubicBezTo>
                    <a:pt x="13" y="1"/>
                    <a:pt x="0" y="13"/>
                    <a:pt x="0" y="34"/>
                  </a:cubicBezTo>
                  <a:lnTo>
                    <a:pt x="90" y="1244"/>
                  </a:lnTo>
                  <a:cubicBezTo>
                    <a:pt x="90" y="1261"/>
                    <a:pt x="101" y="1270"/>
                    <a:pt x="114" y="1270"/>
                  </a:cubicBezTo>
                  <a:cubicBezTo>
                    <a:pt x="121" y="1270"/>
                    <a:pt x="128" y="1267"/>
                    <a:pt x="135" y="1263"/>
                  </a:cubicBezTo>
                  <a:lnTo>
                    <a:pt x="1171" y="546"/>
                  </a:lnTo>
                  <a:cubicBezTo>
                    <a:pt x="1191" y="533"/>
                    <a:pt x="1191" y="501"/>
                    <a:pt x="1165" y="495"/>
                  </a:cubicBezTo>
                  <a:lnTo>
                    <a:pt x="39" y="2"/>
                  </a:ln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2847569" y="1930722"/>
              <a:ext cx="129521" cy="125051"/>
            </a:xfrm>
            <a:custGeom>
              <a:avLst/>
              <a:gdLst/>
              <a:ahLst/>
              <a:cxnLst/>
              <a:rect l="l" t="t" r="r" b="b"/>
              <a:pathLst>
                <a:path w="1274" h="1230" extrusionOk="0">
                  <a:moveTo>
                    <a:pt x="30" y="1"/>
                  </a:moveTo>
                  <a:cubicBezTo>
                    <a:pt x="14" y="1"/>
                    <a:pt x="0" y="17"/>
                    <a:pt x="6" y="34"/>
                  </a:cubicBezTo>
                  <a:lnTo>
                    <a:pt x="332" y="1205"/>
                  </a:lnTo>
                  <a:cubicBezTo>
                    <a:pt x="336" y="1221"/>
                    <a:pt x="347" y="1229"/>
                    <a:pt x="358" y="1229"/>
                  </a:cubicBezTo>
                  <a:cubicBezTo>
                    <a:pt x="365" y="1229"/>
                    <a:pt x="372" y="1226"/>
                    <a:pt x="377" y="1218"/>
                  </a:cubicBezTo>
                  <a:lnTo>
                    <a:pt x="1260" y="309"/>
                  </a:lnTo>
                  <a:cubicBezTo>
                    <a:pt x="1273" y="296"/>
                    <a:pt x="1267" y="264"/>
                    <a:pt x="1241" y="264"/>
                  </a:cubicBezTo>
                  <a:lnTo>
                    <a:pt x="38" y="2"/>
                  </a:lnTo>
                  <a:cubicBezTo>
                    <a:pt x="35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119232" y="2733892"/>
              <a:ext cx="2475949" cy="180256"/>
            </a:xfrm>
            <a:custGeom>
              <a:avLst/>
              <a:gdLst/>
              <a:ahLst/>
              <a:cxnLst/>
              <a:rect l="l" t="t" r="r" b="b"/>
              <a:pathLst>
                <a:path w="24354" h="1773" extrusionOk="0">
                  <a:moveTo>
                    <a:pt x="0" y="0"/>
                  </a:moveTo>
                  <a:lnTo>
                    <a:pt x="0" y="1773"/>
                  </a:lnTo>
                  <a:lnTo>
                    <a:pt x="24354" y="1773"/>
                  </a:lnTo>
                  <a:lnTo>
                    <a:pt x="243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493366" y="2731249"/>
              <a:ext cx="755574" cy="116613"/>
            </a:xfrm>
            <a:custGeom>
              <a:avLst/>
              <a:gdLst/>
              <a:ahLst/>
              <a:cxnLst/>
              <a:rect l="l" t="t" r="r" b="b"/>
              <a:pathLst>
                <a:path w="7432" h="1147" extrusionOk="0">
                  <a:moveTo>
                    <a:pt x="3713" y="0"/>
                  </a:moveTo>
                  <a:cubicBezTo>
                    <a:pt x="1665" y="0"/>
                    <a:pt x="0" y="256"/>
                    <a:pt x="0" y="570"/>
                  </a:cubicBezTo>
                  <a:cubicBezTo>
                    <a:pt x="0" y="890"/>
                    <a:pt x="1665" y="1146"/>
                    <a:pt x="3713" y="1146"/>
                  </a:cubicBezTo>
                  <a:cubicBezTo>
                    <a:pt x="5767" y="1146"/>
                    <a:pt x="7431" y="890"/>
                    <a:pt x="7431" y="570"/>
                  </a:cubicBezTo>
                  <a:cubicBezTo>
                    <a:pt x="7431" y="256"/>
                    <a:pt x="5767" y="0"/>
                    <a:pt x="371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351638" y="2720879"/>
              <a:ext cx="633881" cy="124339"/>
            </a:xfrm>
            <a:custGeom>
              <a:avLst/>
              <a:gdLst/>
              <a:ahLst/>
              <a:cxnLst/>
              <a:rect l="l" t="t" r="r" b="b"/>
              <a:pathLst>
                <a:path w="6235" h="1223" extrusionOk="0">
                  <a:moveTo>
                    <a:pt x="3118" y="0"/>
                  </a:moveTo>
                  <a:cubicBezTo>
                    <a:pt x="1396" y="0"/>
                    <a:pt x="1" y="275"/>
                    <a:pt x="1" y="608"/>
                  </a:cubicBezTo>
                  <a:cubicBezTo>
                    <a:pt x="1" y="947"/>
                    <a:pt x="1396" y="1223"/>
                    <a:pt x="3118" y="1223"/>
                  </a:cubicBezTo>
                  <a:cubicBezTo>
                    <a:pt x="4833" y="1223"/>
                    <a:pt x="6234" y="947"/>
                    <a:pt x="6234" y="608"/>
                  </a:cubicBezTo>
                  <a:cubicBezTo>
                    <a:pt x="6234" y="275"/>
                    <a:pt x="4833" y="0"/>
                    <a:pt x="311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3033619" y="1557400"/>
              <a:ext cx="5287" cy="664499"/>
            </a:xfrm>
            <a:custGeom>
              <a:avLst/>
              <a:gdLst/>
              <a:ahLst/>
              <a:cxnLst/>
              <a:rect l="l" t="t" r="r" b="b"/>
              <a:pathLst>
                <a:path w="52" h="6536" extrusionOk="0">
                  <a:moveTo>
                    <a:pt x="0" y="6535"/>
                  </a:moveTo>
                  <a:lnTo>
                    <a:pt x="51" y="0"/>
                  </a:lnTo>
                </a:path>
              </a:pathLst>
            </a:custGeom>
            <a:solidFill>
              <a:srgbClr val="EFD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3029654" y="1557400"/>
              <a:ext cx="13826" cy="664499"/>
            </a:xfrm>
            <a:custGeom>
              <a:avLst/>
              <a:gdLst/>
              <a:ahLst/>
              <a:cxnLst/>
              <a:rect l="l" t="t" r="r" b="b"/>
              <a:pathLst>
                <a:path w="136" h="6536" extrusionOk="0">
                  <a:moveTo>
                    <a:pt x="52" y="0"/>
                  </a:moveTo>
                  <a:lnTo>
                    <a:pt x="1" y="6535"/>
                  </a:lnTo>
                  <a:lnTo>
                    <a:pt x="84" y="653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993258" y="2199936"/>
              <a:ext cx="99022" cy="83062"/>
            </a:xfrm>
            <a:custGeom>
              <a:avLst/>
              <a:gdLst/>
              <a:ahLst/>
              <a:cxnLst/>
              <a:rect l="l" t="t" r="r" b="b"/>
              <a:pathLst>
                <a:path w="974" h="817" extrusionOk="0">
                  <a:moveTo>
                    <a:pt x="229" y="1"/>
                  </a:moveTo>
                  <a:cubicBezTo>
                    <a:pt x="175" y="1"/>
                    <a:pt x="122" y="23"/>
                    <a:pt x="83" y="68"/>
                  </a:cubicBezTo>
                  <a:cubicBezTo>
                    <a:pt x="0" y="164"/>
                    <a:pt x="45" y="317"/>
                    <a:pt x="160" y="362"/>
                  </a:cubicBezTo>
                  <a:cubicBezTo>
                    <a:pt x="109" y="610"/>
                    <a:pt x="303" y="816"/>
                    <a:pt x="527" y="816"/>
                  </a:cubicBezTo>
                  <a:cubicBezTo>
                    <a:pt x="581" y="816"/>
                    <a:pt x="637" y="804"/>
                    <a:pt x="692" y="778"/>
                  </a:cubicBezTo>
                  <a:cubicBezTo>
                    <a:pt x="973" y="644"/>
                    <a:pt x="973" y="241"/>
                    <a:pt x="698" y="106"/>
                  </a:cubicBezTo>
                  <a:cubicBezTo>
                    <a:pt x="645" y="78"/>
                    <a:pt x="587" y="63"/>
                    <a:pt x="529" y="63"/>
                  </a:cubicBezTo>
                  <a:cubicBezTo>
                    <a:pt x="481" y="63"/>
                    <a:pt x="434" y="73"/>
                    <a:pt x="391" y="93"/>
                  </a:cubicBezTo>
                  <a:cubicBezTo>
                    <a:pt x="353" y="31"/>
                    <a:pt x="291" y="1"/>
                    <a:pt x="229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723840" y="2213255"/>
              <a:ext cx="324108" cy="201810"/>
            </a:xfrm>
            <a:custGeom>
              <a:avLst/>
              <a:gdLst/>
              <a:ahLst/>
              <a:cxnLst/>
              <a:rect l="l" t="t" r="r" b="b"/>
              <a:pathLst>
                <a:path w="3188" h="1985" extrusionOk="0">
                  <a:moveTo>
                    <a:pt x="2708" y="1"/>
                  </a:moveTo>
                  <a:cubicBezTo>
                    <a:pt x="1214" y="928"/>
                    <a:pt x="464" y="1056"/>
                    <a:pt x="164" y="1056"/>
                  </a:cubicBezTo>
                  <a:cubicBezTo>
                    <a:pt x="50" y="1056"/>
                    <a:pt x="1" y="1038"/>
                    <a:pt x="1" y="1038"/>
                  </a:cubicBezTo>
                  <a:lnTo>
                    <a:pt x="1" y="1038"/>
                  </a:lnTo>
                  <a:cubicBezTo>
                    <a:pt x="96" y="1741"/>
                    <a:pt x="792" y="1984"/>
                    <a:pt x="788" y="1985"/>
                  </a:cubicBezTo>
                  <a:lnTo>
                    <a:pt x="788" y="1985"/>
                  </a:lnTo>
                  <a:cubicBezTo>
                    <a:pt x="2573" y="1850"/>
                    <a:pt x="3188" y="724"/>
                    <a:pt x="3188" y="724"/>
                  </a:cubicBezTo>
                  <a:lnTo>
                    <a:pt x="2708" y="1"/>
                  </a:lnTo>
                  <a:close/>
                  <a:moveTo>
                    <a:pt x="788" y="1985"/>
                  </a:moveTo>
                  <a:cubicBezTo>
                    <a:pt x="788" y="1985"/>
                    <a:pt x="788" y="1985"/>
                    <a:pt x="788" y="1985"/>
                  </a:cubicBezTo>
                  <a:cubicBezTo>
                    <a:pt x="788" y="1985"/>
                    <a:pt x="788" y="1985"/>
                    <a:pt x="788" y="19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0"/>
            <p:cNvSpPr/>
            <p:nvPr/>
          </p:nvSpPr>
          <p:spPr>
            <a:xfrm>
              <a:off x="2421890" y="1645240"/>
              <a:ext cx="5287" cy="533043"/>
            </a:xfrm>
            <a:custGeom>
              <a:avLst/>
              <a:gdLst/>
              <a:ahLst/>
              <a:cxnLst/>
              <a:rect l="l" t="t" r="r" b="b"/>
              <a:pathLst>
                <a:path w="52" h="5243" extrusionOk="0">
                  <a:moveTo>
                    <a:pt x="1" y="5242"/>
                  </a:moveTo>
                  <a:lnTo>
                    <a:pt x="52" y="0"/>
                  </a:lnTo>
                </a:path>
              </a:pathLst>
            </a:custGeom>
            <a:solidFill>
              <a:srgbClr val="EFD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2418636" y="1645240"/>
              <a:ext cx="13826" cy="533043"/>
            </a:xfrm>
            <a:custGeom>
              <a:avLst/>
              <a:gdLst/>
              <a:ahLst/>
              <a:cxnLst/>
              <a:rect l="l" t="t" r="r" b="b"/>
              <a:pathLst>
                <a:path w="136" h="5243" extrusionOk="0">
                  <a:moveTo>
                    <a:pt x="52" y="0"/>
                  </a:moveTo>
                  <a:lnTo>
                    <a:pt x="1" y="5242"/>
                  </a:lnTo>
                  <a:lnTo>
                    <a:pt x="84" y="5242"/>
                  </a:lnTo>
                  <a:lnTo>
                    <a:pt x="135" y="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362008" y="2154796"/>
              <a:ext cx="102987" cy="79809"/>
            </a:xfrm>
            <a:custGeom>
              <a:avLst/>
              <a:gdLst/>
              <a:ahLst/>
              <a:cxnLst/>
              <a:rect l="l" t="t" r="r" b="b"/>
              <a:pathLst>
                <a:path w="1013" h="785" extrusionOk="0">
                  <a:moveTo>
                    <a:pt x="789" y="1"/>
                  </a:moveTo>
                  <a:cubicBezTo>
                    <a:pt x="732" y="1"/>
                    <a:pt x="676" y="26"/>
                    <a:pt x="641" y="77"/>
                  </a:cubicBezTo>
                  <a:cubicBezTo>
                    <a:pt x="586" y="47"/>
                    <a:pt x="525" y="33"/>
                    <a:pt x="464" y="33"/>
                  </a:cubicBezTo>
                  <a:cubicBezTo>
                    <a:pt x="418" y="33"/>
                    <a:pt x="371" y="41"/>
                    <a:pt x="327" y="57"/>
                  </a:cubicBezTo>
                  <a:cubicBezTo>
                    <a:pt x="39" y="173"/>
                    <a:pt x="1" y="569"/>
                    <a:pt x="270" y="729"/>
                  </a:cubicBezTo>
                  <a:cubicBezTo>
                    <a:pt x="332" y="767"/>
                    <a:pt x="398" y="784"/>
                    <a:pt x="463" y="784"/>
                  </a:cubicBezTo>
                  <a:cubicBezTo>
                    <a:pt x="672" y="784"/>
                    <a:pt x="864" y="606"/>
                    <a:pt x="839" y="371"/>
                  </a:cubicBezTo>
                  <a:cubicBezTo>
                    <a:pt x="961" y="333"/>
                    <a:pt x="1012" y="192"/>
                    <a:pt x="942" y="83"/>
                  </a:cubicBezTo>
                  <a:cubicBezTo>
                    <a:pt x="906" y="28"/>
                    <a:pt x="847" y="1"/>
                    <a:pt x="789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2403691" y="2169640"/>
              <a:ext cx="319635" cy="220110"/>
            </a:xfrm>
            <a:custGeom>
              <a:avLst/>
              <a:gdLst/>
              <a:ahLst/>
              <a:cxnLst/>
              <a:rect l="l" t="t" r="r" b="b"/>
              <a:pathLst>
                <a:path w="3144" h="2165" extrusionOk="0">
                  <a:moveTo>
                    <a:pt x="551" y="1"/>
                  </a:moveTo>
                  <a:lnTo>
                    <a:pt x="1" y="667"/>
                  </a:lnTo>
                  <a:cubicBezTo>
                    <a:pt x="1" y="667"/>
                    <a:pt x="500" y="1851"/>
                    <a:pt x="2260" y="2164"/>
                  </a:cubicBezTo>
                  <a:cubicBezTo>
                    <a:pt x="2260" y="2164"/>
                    <a:pt x="2977" y="1991"/>
                    <a:pt x="3143" y="1300"/>
                  </a:cubicBezTo>
                  <a:lnTo>
                    <a:pt x="3143" y="1300"/>
                  </a:lnTo>
                  <a:cubicBezTo>
                    <a:pt x="3143" y="1300"/>
                    <a:pt x="3118" y="1307"/>
                    <a:pt x="3063" y="1307"/>
                  </a:cubicBezTo>
                  <a:cubicBezTo>
                    <a:pt x="2835" y="1307"/>
                    <a:pt x="2102" y="1191"/>
                    <a:pt x="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2454423" y="2230843"/>
              <a:ext cx="441938" cy="585300"/>
            </a:xfrm>
            <a:custGeom>
              <a:avLst/>
              <a:gdLst/>
              <a:ahLst/>
              <a:cxnLst/>
              <a:rect l="l" t="t" r="r" b="b"/>
              <a:pathLst>
                <a:path w="4347" h="5757" extrusionOk="0">
                  <a:moveTo>
                    <a:pt x="1518" y="1"/>
                  </a:moveTo>
                  <a:cubicBezTo>
                    <a:pt x="1518" y="1"/>
                    <a:pt x="378" y="1057"/>
                    <a:pt x="1" y="5326"/>
                  </a:cubicBezTo>
                  <a:cubicBezTo>
                    <a:pt x="1" y="5326"/>
                    <a:pt x="1237" y="5756"/>
                    <a:pt x="2513" y="5756"/>
                  </a:cubicBezTo>
                  <a:cubicBezTo>
                    <a:pt x="3167" y="5756"/>
                    <a:pt x="3832" y="5643"/>
                    <a:pt x="4347" y="5300"/>
                  </a:cubicBezTo>
                  <a:cubicBezTo>
                    <a:pt x="4347" y="5300"/>
                    <a:pt x="3982" y="1972"/>
                    <a:pt x="3527" y="372"/>
                  </a:cubicBezTo>
                  <a:lnTo>
                    <a:pt x="15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2448628" y="2387716"/>
              <a:ext cx="441938" cy="437272"/>
            </a:xfrm>
            <a:custGeom>
              <a:avLst/>
              <a:gdLst/>
              <a:ahLst/>
              <a:cxnLst/>
              <a:rect l="l" t="t" r="r" b="b"/>
              <a:pathLst>
                <a:path w="4347" h="4301" extrusionOk="0">
                  <a:moveTo>
                    <a:pt x="2074" y="0"/>
                  </a:moveTo>
                  <a:lnTo>
                    <a:pt x="1773" y="3616"/>
                  </a:lnTo>
                  <a:cubicBezTo>
                    <a:pt x="1755" y="3616"/>
                    <a:pt x="1737" y="3617"/>
                    <a:pt x="1718" y="3617"/>
                  </a:cubicBezTo>
                  <a:cubicBezTo>
                    <a:pt x="1154" y="3617"/>
                    <a:pt x="591" y="3521"/>
                    <a:pt x="51" y="3341"/>
                  </a:cubicBezTo>
                  <a:cubicBezTo>
                    <a:pt x="51" y="3341"/>
                    <a:pt x="0" y="3475"/>
                    <a:pt x="51" y="3783"/>
                  </a:cubicBezTo>
                  <a:cubicBezTo>
                    <a:pt x="51" y="3783"/>
                    <a:pt x="1041" y="4301"/>
                    <a:pt x="2335" y="4301"/>
                  </a:cubicBezTo>
                  <a:cubicBezTo>
                    <a:pt x="2960" y="4301"/>
                    <a:pt x="3656" y="4180"/>
                    <a:pt x="4346" y="3821"/>
                  </a:cubicBezTo>
                  <a:lnTo>
                    <a:pt x="4346" y="3290"/>
                  </a:lnTo>
                  <a:cubicBezTo>
                    <a:pt x="3917" y="3522"/>
                    <a:pt x="3437" y="3643"/>
                    <a:pt x="2949" y="3643"/>
                  </a:cubicBezTo>
                  <a:cubicBezTo>
                    <a:pt x="2817" y="3643"/>
                    <a:pt x="2685" y="3634"/>
                    <a:pt x="2554" y="3616"/>
                  </a:cubicBezTo>
                  <a:lnTo>
                    <a:pt x="2637" y="26"/>
                  </a:lnTo>
                  <a:lnTo>
                    <a:pt x="20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2668534" y="2390257"/>
              <a:ext cx="16368" cy="413990"/>
            </a:xfrm>
            <a:custGeom>
              <a:avLst/>
              <a:gdLst/>
              <a:ahLst/>
              <a:cxnLst/>
              <a:rect l="l" t="t" r="r" b="b"/>
              <a:pathLst>
                <a:path w="161" h="4072" extrusionOk="0">
                  <a:moveTo>
                    <a:pt x="122" y="1"/>
                  </a:moveTo>
                  <a:cubicBezTo>
                    <a:pt x="103" y="340"/>
                    <a:pt x="84" y="679"/>
                    <a:pt x="77" y="1018"/>
                  </a:cubicBezTo>
                  <a:cubicBezTo>
                    <a:pt x="65" y="1358"/>
                    <a:pt x="52" y="1697"/>
                    <a:pt x="39" y="2036"/>
                  </a:cubicBezTo>
                  <a:cubicBezTo>
                    <a:pt x="20" y="2714"/>
                    <a:pt x="7" y="3393"/>
                    <a:pt x="1" y="4071"/>
                  </a:cubicBezTo>
                  <a:lnTo>
                    <a:pt x="33" y="4071"/>
                  </a:lnTo>
                  <a:cubicBezTo>
                    <a:pt x="65" y="3393"/>
                    <a:pt x="90" y="2714"/>
                    <a:pt x="116" y="2036"/>
                  </a:cubicBezTo>
                  <a:cubicBezTo>
                    <a:pt x="129" y="1697"/>
                    <a:pt x="135" y="1358"/>
                    <a:pt x="141" y="1018"/>
                  </a:cubicBezTo>
                  <a:cubicBezTo>
                    <a:pt x="154" y="679"/>
                    <a:pt x="161" y="340"/>
                    <a:pt x="161" y="1"/>
                  </a:cubicBezTo>
                  <a:close/>
                </a:path>
              </a:pathLst>
            </a:custGeom>
            <a:solidFill>
              <a:srgbClr val="D59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2813002" y="2206545"/>
              <a:ext cx="96073" cy="81639"/>
            </a:xfrm>
            <a:custGeom>
              <a:avLst/>
              <a:gdLst/>
              <a:ahLst/>
              <a:cxnLst/>
              <a:rect l="l" t="t" r="r" b="b"/>
              <a:pathLst>
                <a:path w="945" h="803" extrusionOk="0">
                  <a:moveTo>
                    <a:pt x="423" y="0"/>
                  </a:moveTo>
                  <a:cubicBezTo>
                    <a:pt x="408" y="0"/>
                    <a:pt x="393" y="1"/>
                    <a:pt x="378" y="3"/>
                  </a:cubicBezTo>
                  <a:cubicBezTo>
                    <a:pt x="160" y="28"/>
                    <a:pt x="0" y="220"/>
                    <a:pt x="20" y="438"/>
                  </a:cubicBezTo>
                  <a:cubicBezTo>
                    <a:pt x="40" y="665"/>
                    <a:pt x="227" y="802"/>
                    <a:pt x="419" y="802"/>
                  </a:cubicBezTo>
                  <a:cubicBezTo>
                    <a:pt x="529" y="802"/>
                    <a:pt x="642" y="756"/>
                    <a:pt x="724" y="656"/>
                  </a:cubicBezTo>
                  <a:cubicBezTo>
                    <a:pt x="944" y="392"/>
                    <a:pt x="749" y="0"/>
                    <a:pt x="423" y="0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2513695" y="2157033"/>
              <a:ext cx="96073" cy="81639"/>
            </a:xfrm>
            <a:custGeom>
              <a:avLst/>
              <a:gdLst/>
              <a:ahLst/>
              <a:cxnLst/>
              <a:rect l="l" t="t" r="r" b="b"/>
              <a:pathLst>
                <a:path w="945" h="803" extrusionOk="0">
                  <a:moveTo>
                    <a:pt x="423" y="1"/>
                  </a:moveTo>
                  <a:cubicBezTo>
                    <a:pt x="408" y="1"/>
                    <a:pt x="393" y="2"/>
                    <a:pt x="378" y="3"/>
                  </a:cubicBezTo>
                  <a:cubicBezTo>
                    <a:pt x="160" y="29"/>
                    <a:pt x="0" y="221"/>
                    <a:pt x="19" y="439"/>
                  </a:cubicBezTo>
                  <a:cubicBezTo>
                    <a:pt x="40" y="666"/>
                    <a:pt x="227" y="803"/>
                    <a:pt x="420" y="803"/>
                  </a:cubicBezTo>
                  <a:cubicBezTo>
                    <a:pt x="532" y="803"/>
                    <a:pt x="645" y="757"/>
                    <a:pt x="730" y="656"/>
                  </a:cubicBezTo>
                  <a:cubicBezTo>
                    <a:pt x="944" y="393"/>
                    <a:pt x="749" y="1"/>
                    <a:pt x="423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2542263" y="2010734"/>
              <a:ext cx="339764" cy="321168"/>
            </a:xfrm>
            <a:custGeom>
              <a:avLst/>
              <a:gdLst/>
              <a:ahLst/>
              <a:cxnLst/>
              <a:rect l="l" t="t" r="r" b="b"/>
              <a:pathLst>
                <a:path w="3342" h="3159" extrusionOk="0">
                  <a:moveTo>
                    <a:pt x="1677" y="0"/>
                  </a:moveTo>
                  <a:cubicBezTo>
                    <a:pt x="1622" y="0"/>
                    <a:pt x="1567" y="3"/>
                    <a:pt x="1511" y="9"/>
                  </a:cubicBezTo>
                  <a:cubicBezTo>
                    <a:pt x="641" y="92"/>
                    <a:pt x="1" y="866"/>
                    <a:pt x="84" y="1737"/>
                  </a:cubicBezTo>
                  <a:cubicBezTo>
                    <a:pt x="168" y="2550"/>
                    <a:pt x="859" y="3159"/>
                    <a:pt x="1670" y="3159"/>
                  </a:cubicBezTo>
                  <a:cubicBezTo>
                    <a:pt x="1721" y="3159"/>
                    <a:pt x="1773" y="3156"/>
                    <a:pt x="1825" y="3151"/>
                  </a:cubicBezTo>
                  <a:cubicBezTo>
                    <a:pt x="2702" y="3062"/>
                    <a:pt x="3342" y="2287"/>
                    <a:pt x="3252" y="1417"/>
                  </a:cubicBezTo>
                  <a:cubicBezTo>
                    <a:pt x="3174" y="607"/>
                    <a:pt x="2484" y="0"/>
                    <a:pt x="1677" y="0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2495497" y="2252295"/>
              <a:ext cx="346271" cy="281924"/>
            </a:xfrm>
            <a:custGeom>
              <a:avLst/>
              <a:gdLst/>
              <a:ahLst/>
              <a:cxnLst/>
              <a:rect l="l" t="t" r="r" b="b"/>
              <a:pathLst>
                <a:path w="3406" h="2773" extrusionOk="0">
                  <a:moveTo>
                    <a:pt x="486" y="1"/>
                  </a:moveTo>
                  <a:cubicBezTo>
                    <a:pt x="486" y="1"/>
                    <a:pt x="0" y="2017"/>
                    <a:pt x="1639" y="2772"/>
                  </a:cubicBezTo>
                  <a:cubicBezTo>
                    <a:pt x="1639" y="2772"/>
                    <a:pt x="3283" y="2401"/>
                    <a:pt x="3405" y="449"/>
                  </a:cubicBezTo>
                  <a:lnTo>
                    <a:pt x="3405" y="449"/>
                  </a:lnTo>
                  <a:cubicBezTo>
                    <a:pt x="3405" y="449"/>
                    <a:pt x="2998" y="819"/>
                    <a:pt x="2690" y="819"/>
                  </a:cubicBezTo>
                  <a:cubicBezTo>
                    <a:pt x="2609" y="819"/>
                    <a:pt x="2535" y="794"/>
                    <a:pt x="2477" y="730"/>
                  </a:cubicBezTo>
                  <a:cubicBezTo>
                    <a:pt x="2293" y="535"/>
                    <a:pt x="2155" y="459"/>
                    <a:pt x="2011" y="459"/>
                  </a:cubicBezTo>
                  <a:cubicBezTo>
                    <a:pt x="1909" y="459"/>
                    <a:pt x="1804" y="497"/>
                    <a:pt x="1677" y="558"/>
                  </a:cubicBezTo>
                  <a:cubicBezTo>
                    <a:pt x="1637" y="575"/>
                    <a:pt x="1569" y="586"/>
                    <a:pt x="1484" y="586"/>
                  </a:cubicBezTo>
                  <a:cubicBezTo>
                    <a:pt x="1173" y="586"/>
                    <a:pt x="637" y="444"/>
                    <a:pt x="4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2495497" y="2170961"/>
              <a:ext cx="349524" cy="281924"/>
            </a:xfrm>
            <a:custGeom>
              <a:avLst/>
              <a:gdLst/>
              <a:ahLst/>
              <a:cxnLst/>
              <a:rect l="l" t="t" r="r" b="b"/>
              <a:pathLst>
                <a:path w="3438" h="2773" extrusionOk="0">
                  <a:moveTo>
                    <a:pt x="486" y="1"/>
                  </a:moveTo>
                  <a:cubicBezTo>
                    <a:pt x="486" y="1"/>
                    <a:pt x="0" y="2017"/>
                    <a:pt x="1639" y="2772"/>
                  </a:cubicBezTo>
                  <a:cubicBezTo>
                    <a:pt x="1639" y="2772"/>
                    <a:pt x="1640" y="2772"/>
                    <a:pt x="1643" y="2772"/>
                  </a:cubicBezTo>
                  <a:cubicBezTo>
                    <a:pt x="1743" y="2772"/>
                    <a:pt x="3319" y="2742"/>
                    <a:pt x="3437" y="852"/>
                  </a:cubicBezTo>
                  <a:lnTo>
                    <a:pt x="3437" y="852"/>
                  </a:lnTo>
                  <a:cubicBezTo>
                    <a:pt x="3437" y="852"/>
                    <a:pt x="3236" y="905"/>
                    <a:pt x="3008" y="905"/>
                  </a:cubicBezTo>
                  <a:cubicBezTo>
                    <a:pt x="2817" y="905"/>
                    <a:pt x="2605" y="868"/>
                    <a:pt x="2477" y="730"/>
                  </a:cubicBezTo>
                  <a:cubicBezTo>
                    <a:pt x="2294" y="533"/>
                    <a:pt x="2160" y="457"/>
                    <a:pt x="2017" y="457"/>
                  </a:cubicBezTo>
                  <a:cubicBezTo>
                    <a:pt x="1914" y="457"/>
                    <a:pt x="1808" y="496"/>
                    <a:pt x="1677" y="558"/>
                  </a:cubicBezTo>
                  <a:cubicBezTo>
                    <a:pt x="1637" y="575"/>
                    <a:pt x="1569" y="586"/>
                    <a:pt x="1484" y="586"/>
                  </a:cubicBezTo>
                  <a:cubicBezTo>
                    <a:pt x="1173" y="586"/>
                    <a:pt x="637" y="444"/>
                    <a:pt x="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540332" y="2003820"/>
              <a:ext cx="346271" cy="233022"/>
            </a:xfrm>
            <a:custGeom>
              <a:avLst/>
              <a:gdLst/>
              <a:ahLst/>
              <a:cxnLst/>
              <a:rect l="l" t="t" r="r" b="b"/>
              <a:pathLst>
                <a:path w="3406" h="2292" extrusionOk="0">
                  <a:moveTo>
                    <a:pt x="1308" y="0"/>
                  </a:moveTo>
                  <a:cubicBezTo>
                    <a:pt x="552" y="0"/>
                    <a:pt x="1" y="535"/>
                    <a:pt x="77" y="1530"/>
                  </a:cubicBezTo>
                  <a:cubicBezTo>
                    <a:pt x="77" y="1530"/>
                    <a:pt x="679" y="1510"/>
                    <a:pt x="1076" y="1062"/>
                  </a:cubicBezTo>
                  <a:cubicBezTo>
                    <a:pt x="1076" y="1062"/>
                    <a:pt x="1781" y="1664"/>
                    <a:pt x="2277" y="1664"/>
                  </a:cubicBezTo>
                  <a:cubicBezTo>
                    <a:pt x="2334" y="1664"/>
                    <a:pt x="2389" y="1656"/>
                    <a:pt x="2439" y="1638"/>
                  </a:cubicBezTo>
                  <a:cubicBezTo>
                    <a:pt x="2510" y="1971"/>
                    <a:pt x="2772" y="2227"/>
                    <a:pt x="3111" y="2291"/>
                  </a:cubicBezTo>
                  <a:cubicBezTo>
                    <a:pt x="3348" y="1914"/>
                    <a:pt x="3406" y="1446"/>
                    <a:pt x="3265" y="1024"/>
                  </a:cubicBezTo>
                  <a:cubicBezTo>
                    <a:pt x="3015" y="320"/>
                    <a:pt x="2375" y="122"/>
                    <a:pt x="1511" y="13"/>
                  </a:cubicBezTo>
                  <a:cubicBezTo>
                    <a:pt x="1442" y="4"/>
                    <a:pt x="1374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755052" y="2207358"/>
              <a:ext cx="40768" cy="34974"/>
            </a:xfrm>
            <a:custGeom>
              <a:avLst/>
              <a:gdLst/>
              <a:ahLst/>
              <a:cxnLst/>
              <a:rect l="l" t="t" r="r" b="b"/>
              <a:pathLst>
                <a:path w="401" h="344" extrusionOk="0">
                  <a:moveTo>
                    <a:pt x="176" y="1"/>
                  </a:moveTo>
                  <a:cubicBezTo>
                    <a:pt x="171" y="1"/>
                    <a:pt x="166" y="1"/>
                    <a:pt x="161" y="1"/>
                  </a:cubicBezTo>
                  <a:cubicBezTo>
                    <a:pt x="65" y="14"/>
                    <a:pt x="1" y="97"/>
                    <a:pt x="7" y="193"/>
                  </a:cubicBezTo>
                  <a:cubicBezTo>
                    <a:pt x="15" y="287"/>
                    <a:pt x="96" y="344"/>
                    <a:pt x="178" y="344"/>
                  </a:cubicBezTo>
                  <a:cubicBezTo>
                    <a:pt x="225" y="344"/>
                    <a:pt x="273" y="325"/>
                    <a:pt x="308" y="283"/>
                  </a:cubicBezTo>
                  <a:cubicBezTo>
                    <a:pt x="401" y="166"/>
                    <a:pt x="315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2628883" y="2177976"/>
              <a:ext cx="41174" cy="34465"/>
            </a:xfrm>
            <a:custGeom>
              <a:avLst/>
              <a:gdLst/>
              <a:ahLst/>
              <a:cxnLst/>
              <a:rect l="l" t="t" r="r" b="b"/>
              <a:pathLst>
                <a:path w="405" h="339" extrusionOk="0">
                  <a:moveTo>
                    <a:pt x="189" y="1"/>
                  </a:moveTo>
                  <a:cubicBezTo>
                    <a:pt x="182" y="1"/>
                    <a:pt x="174" y="1"/>
                    <a:pt x="167" y="2"/>
                  </a:cubicBezTo>
                  <a:cubicBezTo>
                    <a:pt x="71" y="9"/>
                    <a:pt x="0" y="92"/>
                    <a:pt x="13" y="188"/>
                  </a:cubicBezTo>
                  <a:cubicBezTo>
                    <a:pt x="21" y="281"/>
                    <a:pt x="101" y="339"/>
                    <a:pt x="183" y="339"/>
                  </a:cubicBezTo>
                  <a:cubicBezTo>
                    <a:pt x="231" y="339"/>
                    <a:pt x="279" y="320"/>
                    <a:pt x="314" y="277"/>
                  </a:cubicBezTo>
                  <a:cubicBezTo>
                    <a:pt x="405" y="168"/>
                    <a:pt x="329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2673719" y="2236740"/>
              <a:ext cx="55407" cy="43005"/>
            </a:xfrm>
            <a:custGeom>
              <a:avLst/>
              <a:gdLst/>
              <a:ahLst/>
              <a:cxnLst/>
              <a:rect l="l" t="t" r="r" b="b"/>
              <a:pathLst>
                <a:path w="545" h="423" fill="none" extrusionOk="0">
                  <a:moveTo>
                    <a:pt x="84" y="0"/>
                  </a:moveTo>
                  <a:cubicBezTo>
                    <a:pt x="1" y="320"/>
                    <a:pt x="494" y="423"/>
                    <a:pt x="545" y="96"/>
                  </a:cubicBezTo>
                </a:path>
              </a:pathLst>
            </a:custGeom>
            <a:solidFill>
              <a:schemeClr val="dk1"/>
            </a:solidFill>
            <a:ln w="1450" cap="flat" cmpd="sng">
              <a:solidFill>
                <a:srgbClr val="222221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2632747" y="1879482"/>
              <a:ext cx="254569" cy="217060"/>
            </a:xfrm>
            <a:custGeom>
              <a:avLst/>
              <a:gdLst/>
              <a:ahLst/>
              <a:cxnLst/>
              <a:rect l="l" t="t" r="r" b="b"/>
              <a:pathLst>
                <a:path w="2504" h="2135" extrusionOk="0">
                  <a:moveTo>
                    <a:pt x="1511" y="0"/>
                  </a:moveTo>
                  <a:lnTo>
                    <a:pt x="839" y="724"/>
                  </a:lnTo>
                  <a:lnTo>
                    <a:pt x="397" y="20"/>
                  </a:lnTo>
                  <a:lnTo>
                    <a:pt x="1" y="1601"/>
                  </a:lnTo>
                  <a:cubicBezTo>
                    <a:pt x="1" y="1601"/>
                    <a:pt x="796" y="2134"/>
                    <a:pt x="1797" y="2134"/>
                  </a:cubicBezTo>
                  <a:cubicBezTo>
                    <a:pt x="1892" y="2134"/>
                    <a:pt x="1989" y="2129"/>
                    <a:pt x="2087" y="2119"/>
                  </a:cubicBezTo>
                  <a:lnTo>
                    <a:pt x="2503" y="596"/>
                  </a:lnTo>
                  <a:lnTo>
                    <a:pt x="1677" y="935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2960013" y="2206748"/>
              <a:ext cx="93837" cy="118544"/>
            </a:xfrm>
            <a:custGeom>
              <a:avLst/>
              <a:gdLst/>
              <a:ahLst/>
              <a:cxnLst/>
              <a:rect l="l" t="t" r="r" b="b"/>
              <a:pathLst>
                <a:path w="923" h="1166" extrusionOk="0">
                  <a:moveTo>
                    <a:pt x="404" y="1"/>
                  </a:moveTo>
                  <a:lnTo>
                    <a:pt x="1" y="225"/>
                  </a:lnTo>
                  <a:cubicBezTo>
                    <a:pt x="1" y="225"/>
                    <a:pt x="468" y="1153"/>
                    <a:pt x="596" y="1166"/>
                  </a:cubicBezTo>
                  <a:cubicBezTo>
                    <a:pt x="596" y="1166"/>
                    <a:pt x="871" y="897"/>
                    <a:pt x="923" y="769"/>
                  </a:cubicBezTo>
                  <a:lnTo>
                    <a:pt x="4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2399116" y="2169030"/>
              <a:ext cx="100343" cy="113359"/>
            </a:xfrm>
            <a:custGeom>
              <a:avLst/>
              <a:gdLst/>
              <a:ahLst/>
              <a:cxnLst/>
              <a:rect l="l" t="t" r="r" b="b"/>
              <a:pathLst>
                <a:path w="987" h="1115" extrusionOk="0">
                  <a:moveTo>
                    <a:pt x="602" y="1"/>
                  </a:moveTo>
                  <a:lnTo>
                    <a:pt x="1" y="698"/>
                  </a:lnTo>
                  <a:cubicBezTo>
                    <a:pt x="46" y="826"/>
                    <a:pt x="295" y="1114"/>
                    <a:pt x="295" y="1114"/>
                  </a:cubicBezTo>
                  <a:cubicBezTo>
                    <a:pt x="430" y="1114"/>
                    <a:pt x="986" y="257"/>
                    <a:pt x="986" y="257"/>
                  </a:cubicBezTo>
                  <a:lnTo>
                    <a:pt x="6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2700457" y="1961629"/>
              <a:ext cx="98310" cy="102786"/>
            </a:xfrm>
            <a:custGeom>
              <a:avLst/>
              <a:gdLst/>
              <a:ahLst/>
              <a:cxnLst/>
              <a:rect l="l" t="t" r="r" b="b"/>
              <a:pathLst>
                <a:path w="967" h="1011" extrusionOk="0">
                  <a:moveTo>
                    <a:pt x="526" y="0"/>
                  </a:moveTo>
                  <a:cubicBezTo>
                    <a:pt x="334" y="0"/>
                    <a:pt x="138" y="157"/>
                    <a:pt x="77" y="396"/>
                  </a:cubicBezTo>
                  <a:cubicBezTo>
                    <a:pt x="0" y="671"/>
                    <a:pt x="128" y="940"/>
                    <a:pt x="352" y="997"/>
                  </a:cubicBezTo>
                  <a:cubicBezTo>
                    <a:pt x="384" y="1006"/>
                    <a:pt x="416" y="1011"/>
                    <a:pt x="448" y="1011"/>
                  </a:cubicBezTo>
                  <a:cubicBezTo>
                    <a:pt x="643" y="1011"/>
                    <a:pt x="836" y="850"/>
                    <a:pt x="896" y="613"/>
                  </a:cubicBezTo>
                  <a:cubicBezTo>
                    <a:pt x="967" y="344"/>
                    <a:pt x="839" y="76"/>
                    <a:pt x="615" y="12"/>
                  </a:cubicBezTo>
                  <a:cubicBezTo>
                    <a:pt x="586" y="4"/>
                    <a:pt x="556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2713470" y="1974845"/>
              <a:ext cx="72894" cy="76149"/>
            </a:xfrm>
            <a:custGeom>
              <a:avLst/>
              <a:gdLst/>
              <a:ahLst/>
              <a:cxnLst/>
              <a:rect l="l" t="t" r="r" b="b"/>
              <a:pathLst>
                <a:path w="717" h="749" extrusionOk="0">
                  <a:moveTo>
                    <a:pt x="387" y="1"/>
                  </a:moveTo>
                  <a:cubicBezTo>
                    <a:pt x="242" y="1"/>
                    <a:pt x="102" y="120"/>
                    <a:pt x="58" y="291"/>
                  </a:cubicBezTo>
                  <a:cubicBezTo>
                    <a:pt x="0" y="496"/>
                    <a:pt x="96" y="695"/>
                    <a:pt x="263" y="739"/>
                  </a:cubicBezTo>
                  <a:cubicBezTo>
                    <a:pt x="286" y="746"/>
                    <a:pt x="309" y="749"/>
                    <a:pt x="333" y="749"/>
                  </a:cubicBezTo>
                  <a:cubicBezTo>
                    <a:pt x="476" y="749"/>
                    <a:pt x="615" y="634"/>
                    <a:pt x="659" y="458"/>
                  </a:cubicBezTo>
                  <a:cubicBezTo>
                    <a:pt x="717" y="253"/>
                    <a:pt x="621" y="54"/>
                    <a:pt x="455" y="10"/>
                  </a:cubicBezTo>
                  <a:cubicBezTo>
                    <a:pt x="432" y="4"/>
                    <a:pt x="409" y="1"/>
                    <a:pt x="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957984" y="2553636"/>
              <a:ext cx="194688" cy="169886"/>
            </a:xfrm>
            <a:custGeom>
              <a:avLst/>
              <a:gdLst/>
              <a:ahLst/>
              <a:cxnLst/>
              <a:rect l="l" t="t" r="r" b="b"/>
              <a:pathLst>
                <a:path w="1915" h="1671" extrusionOk="0">
                  <a:moveTo>
                    <a:pt x="1293" y="0"/>
                  </a:moveTo>
                  <a:cubicBezTo>
                    <a:pt x="986" y="173"/>
                    <a:pt x="666" y="314"/>
                    <a:pt x="327" y="416"/>
                  </a:cubicBezTo>
                  <a:cubicBezTo>
                    <a:pt x="218" y="442"/>
                    <a:pt x="109" y="467"/>
                    <a:pt x="0" y="487"/>
                  </a:cubicBezTo>
                  <a:lnTo>
                    <a:pt x="1223" y="1671"/>
                  </a:lnTo>
                  <a:cubicBezTo>
                    <a:pt x="1709" y="1434"/>
                    <a:pt x="1914" y="1133"/>
                    <a:pt x="1914" y="1133"/>
                  </a:cubicBezTo>
                  <a:lnTo>
                    <a:pt x="129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1889650" y="2487250"/>
              <a:ext cx="199875" cy="120974"/>
            </a:xfrm>
            <a:custGeom>
              <a:avLst/>
              <a:gdLst/>
              <a:ahLst/>
              <a:cxnLst/>
              <a:rect l="l" t="t" r="r" b="b"/>
              <a:pathLst>
                <a:path w="2062" h="1140" extrusionOk="0">
                  <a:moveTo>
                    <a:pt x="1703" y="0"/>
                  </a:moveTo>
                  <a:lnTo>
                    <a:pt x="0" y="404"/>
                  </a:lnTo>
                  <a:lnTo>
                    <a:pt x="768" y="1140"/>
                  </a:lnTo>
                  <a:cubicBezTo>
                    <a:pt x="877" y="1120"/>
                    <a:pt x="986" y="1095"/>
                    <a:pt x="1095" y="1063"/>
                  </a:cubicBezTo>
                  <a:cubicBezTo>
                    <a:pt x="1434" y="967"/>
                    <a:pt x="1754" y="826"/>
                    <a:pt x="2061" y="653"/>
                  </a:cubicBezTo>
                  <a:lnTo>
                    <a:pt x="17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2179821" y="1550182"/>
              <a:ext cx="5388" cy="1070559"/>
            </a:xfrm>
            <a:custGeom>
              <a:avLst/>
              <a:gdLst/>
              <a:ahLst/>
              <a:cxnLst/>
              <a:rect l="l" t="t" r="r" b="b"/>
              <a:pathLst>
                <a:path w="53" h="10530" extrusionOk="0">
                  <a:moveTo>
                    <a:pt x="1" y="10529"/>
                  </a:moveTo>
                  <a:lnTo>
                    <a:pt x="52" y="1"/>
                  </a:lnTo>
                </a:path>
              </a:pathLst>
            </a:custGeom>
            <a:solidFill>
              <a:srgbClr val="EFD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2175348" y="1550182"/>
              <a:ext cx="12403" cy="1070559"/>
            </a:xfrm>
            <a:custGeom>
              <a:avLst/>
              <a:gdLst/>
              <a:ahLst/>
              <a:cxnLst/>
              <a:rect l="l" t="t" r="r" b="b"/>
              <a:pathLst>
                <a:path w="122" h="10530" extrusionOk="0">
                  <a:moveTo>
                    <a:pt x="45" y="1"/>
                  </a:moveTo>
                  <a:lnTo>
                    <a:pt x="0" y="10529"/>
                  </a:lnTo>
                  <a:lnTo>
                    <a:pt x="83" y="10529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2082221" y="2612197"/>
              <a:ext cx="168967" cy="163380"/>
            </a:xfrm>
            <a:custGeom>
              <a:avLst/>
              <a:gdLst/>
              <a:ahLst/>
              <a:cxnLst/>
              <a:rect l="l" t="t" r="r" b="b"/>
              <a:pathLst>
                <a:path w="1662" h="1607" extrusionOk="0">
                  <a:moveTo>
                    <a:pt x="974" y="0"/>
                  </a:moveTo>
                  <a:cubicBezTo>
                    <a:pt x="974" y="0"/>
                    <a:pt x="1127" y="333"/>
                    <a:pt x="942" y="435"/>
                  </a:cubicBezTo>
                  <a:cubicBezTo>
                    <a:pt x="865" y="487"/>
                    <a:pt x="782" y="525"/>
                    <a:pt x="692" y="557"/>
                  </a:cubicBezTo>
                  <a:lnTo>
                    <a:pt x="1" y="1095"/>
                  </a:lnTo>
                  <a:cubicBezTo>
                    <a:pt x="1" y="1095"/>
                    <a:pt x="52" y="1517"/>
                    <a:pt x="282" y="1600"/>
                  </a:cubicBezTo>
                  <a:cubicBezTo>
                    <a:pt x="295" y="1605"/>
                    <a:pt x="310" y="1607"/>
                    <a:pt x="327" y="1607"/>
                  </a:cubicBezTo>
                  <a:cubicBezTo>
                    <a:pt x="636" y="1607"/>
                    <a:pt x="1662" y="917"/>
                    <a:pt x="1601" y="474"/>
                  </a:cubicBezTo>
                  <a:cubicBezTo>
                    <a:pt x="1530" y="0"/>
                    <a:pt x="974" y="0"/>
                    <a:pt x="9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2141492" y="2577121"/>
              <a:ext cx="78282" cy="61102"/>
            </a:xfrm>
            <a:custGeom>
              <a:avLst/>
              <a:gdLst/>
              <a:ahLst/>
              <a:cxnLst/>
              <a:rect l="l" t="t" r="r" b="b"/>
              <a:pathLst>
                <a:path w="770" h="601" extrusionOk="0">
                  <a:moveTo>
                    <a:pt x="388" y="0"/>
                  </a:moveTo>
                  <a:cubicBezTo>
                    <a:pt x="368" y="0"/>
                    <a:pt x="347" y="2"/>
                    <a:pt x="327" y="6"/>
                  </a:cubicBezTo>
                  <a:cubicBezTo>
                    <a:pt x="64" y="64"/>
                    <a:pt x="0" y="403"/>
                    <a:pt x="218" y="550"/>
                  </a:cubicBezTo>
                  <a:cubicBezTo>
                    <a:pt x="271" y="584"/>
                    <a:pt x="330" y="600"/>
                    <a:pt x="388" y="600"/>
                  </a:cubicBezTo>
                  <a:cubicBezTo>
                    <a:pt x="485" y="600"/>
                    <a:pt x="578" y="555"/>
                    <a:pt x="634" y="467"/>
                  </a:cubicBezTo>
                  <a:cubicBezTo>
                    <a:pt x="769" y="261"/>
                    <a:pt x="617" y="0"/>
                    <a:pt x="3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666403" y="2584238"/>
              <a:ext cx="210955" cy="163380"/>
            </a:xfrm>
            <a:custGeom>
              <a:avLst/>
              <a:gdLst/>
              <a:ahLst/>
              <a:cxnLst/>
              <a:rect l="l" t="t" r="r" b="b"/>
              <a:pathLst>
                <a:path w="2075" h="1607" extrusionOk="0">
                  <a:moveTo>
                    <a:pt x="583" y="0"/>
                  </a:moveTo>
                  <a:lnTo>
                    <a:pt x="1" y="1069"/>
                  </a:lnTo>
                  <a:cubicBezTo>
                    <a:pt x="1" y="1069"/>
                    <a:pt x="199" y="1370"/>
                    <a:pt x="692" y="1606"/>
                  </a:cubicBezTo>
                  <a:lnTo>
                    <a:pt x="2075" y="269"/>
                  </a:lnTo>
                  <a:lnTo>
                    <a:pt x="2075" y="269"/>
                  </a:lnTo>
                  <a:cubicBezTo>
                    <a:pt x="2058" y="269"/>
                    <a:pt x="2041" y="269"/>
                    <a:pt x="2024" y="269"/>
                  </a:cubicBezTo>
                  <a:cubicBezTo>
                    <a:pt x="1529" y="269"/>
                    <a:pt x="1041" y="179"/>
                    <a:pt x="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725675" y="2511350"/>
              <a:ext cx="208327" cy="103900"/>
            </a:xfrm>
            <a:custGeom>
              <a:avLst/>
              <a:gdLst/>
              <a:ahLst/>
              <a:cxnLst/>
              <a:rect l="l" t="t" r="r" b="b"/>
              <a:pathLst>
                <a:path w="2094" h="993" extrusionOk="0">
                  <a:moveTo>
                    <a:pt x="391" y="0"/>
                  </a:moveTo>
                  <a:lnTo>
                    <a:pt x="0" y="723"/>
                  </a:lnTo>
                  <a:cubicBezTo>
                    <a:pt x="459" y="897"/>
                    <a:pt x="948" y="993"/>
                    <a:pt x="1438" y="993"/>
                  </a:cubicBezTo>
                  <a:cubicBezTo>
                    <a:pt x="1454" y="993"/>
                    <a:pt x="1469" y="992"/>
                    <a:pt x="1485" y="992"/>
                  </a:cubicBezTo>
                  <a:lnTo>
                    <a:pt x="2093" y="403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2155828" y="1591255"/>
              <a:ext cx="5287" cy="532941"/>
            </a:xfrm>
            <a:custGeom>
              <a:avLst/>
              <a:gdLst/>
              <a:ahLst/>
              <a:cxnLst/>
              <a:rect l="l" t="t" r="r" b="b"/>
              <a:pathLst>
                <a:path w="52" h="5242" extrusionOk="0">
                  <a:moveTo>
                    <a:pt x="51" y="5242"/>
                  </a:moveTo>
                  <a:lnTo>
                    <a:pt x="0" y="0"/>
                  </a:lnTo>
                </a:path>
              </a:pathLst>
            </a:custGeom>
            <a:solidFill>
              <a:srgbClr val="EFD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2151863" y="1591865"/>
              <a:ext cx="13115" cy="533043"/>
            </a:xfrm>
            <a:custGeom>
              <a:avLst/>
              <a:gdLst/>
              <a:ahLst/>
              <a:cxnLst/>
              <a:rect l="l" t="t" r="r" b="b"/>
              <a:pathLst>
                <a:path w="129" h="5243" extrusionOk="0">
                  <a:moveTo>
                    <a:pt x="1" y="0"/>
                  </a:moveTo>
                  <a:lnTo>
                    <a:pt x="52" y="5242"/>
                  </a:lnTo>
                  <a:lnTo>
                    <a:pt x="129" y="5242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2118007" y="2101014"/>
              <a:ext cx="103597" cy="79606"/>
            </a:xfrm>
            <a:custGeom>
              <a:avLst/>
              <a:gdLst/>
              <a:ahLst/>
              <a:cxnLst/>
              <a:rect l="l" t="t" r="r" b="b"/>
              <a:pathLst>
                <a:path w="1019" h="783" extrusionOk="0">
                  <a:moveTo>
                    <a:pt x="231" y="1"/>
                  </a:moveTo>
                  <a:cubicBezTo>
                    <a:pt x="172" y="1"/>
                    <a:pt x="114" y="28"/>
                    <a:pt x="78" y="81"/>
                  </a:cubicBezTo>
                  <a:cubicBezTo>
                    <a:pt x="1" y="190"/>
                    <a:pt x="58" y="330"/>
                    <a:pt x="180" y="369"/>
                  </a:cubicBezTo>
                  <a:cubicBezTo>
                    <a:pt x="156" y="603"/>
                    <a:pt x="348" y="782"/>
                    <a:pt x="557" y="782"/>
                  </a:cubicBezTo>
                  <a:cubicBezTo>
                    <a:pt x="621" y="782"/>
                    <a:pt x="688" y="765"/>
                    <a:pt x="750" y="727"/>
                  </a:cubicBezTo>
                  <a:cubicBezTo>
                    <a:pt x="1018" y="567"/>
                    <a:pt x="980" y="170"/>
                    <a:pt x="686" y="55"/>
                  </a:cubicBezTo>
                  <a:cubicBezTo>
                    <a:pt x="645" y="39"/>
                    <a:pt x="600" y="30"/>
                    <a:pt x="555" y="30"/>
                  </a:cubicBezTo>
                  <a:cubicBezTo>
                    <a:pt x="494" y="30"/>
                    <a:pt x="433" y="45"/>
                    <a:pt x="378" y="74"/>
                  </a:cubicBezTo>
                  <a:cubicBezTo>
                    <a:pt x="341" y="25"/>
                    <a:pt x="286" y="1"/>
                    <a:pt x="231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860384" y="2115654"/>
              <a:ext cx="318923" cy="220110"/>
            </a:xfrm>
            <a:custGeom>
              <a:avLst/>
              <a:gdLst/>
              <a:ahLst/>
              <a:cxnLst/>
              <a:rect l="l" t="t" r="r" b="b"/>
              <a:pathLst>
                <a:path w="3137" h="2165" extrusionOk="0">
                  <a:moveTo>
                    <a:pt x="2592" y="1"/>
                  </a:moveTo>
                  <a:cubicBezTo>
                    <a:pt x="1042" y="1191"/>
                    <a:pt x="308" y="1307"/>
                    <a:pt x="81" y="1307"/>
                  </a:cubicBezTo>
                  <a:cubicBezTo>
                    <a:pt x="26" y="1307"/>
                    <a:pt x="0" y="1300"/>
                    <a:pt x="0" y="1300"/>
                  </a:cubicBezTo>
                  <a:lnTo>
                    <a:pt x="0" y="1300"/>
                  </a:lnTo>
                  <a:cubicBezTo>
                    <a:pt x="167" y="1998"/>
                    <a:pt x="877" y="2164"/>
                    <a:pt x="877" y="2164"/>
                  </a:cubicBezTo>
                  <a:cubicBezTo>
                    <a:pt x="2637" y="1850"/>
                    <a:pt x="3136" y="666"/>
                    <a:pt x="3136" y="666"/>
                  </a:cubicBezTo>
                  <a:lnTo>
                    <a:pt x="25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730860" y="2177468"/>
              <a:ext cx="359996" cy="398943"/>
            </a:xfrm>
            <a:custGeom>
              <a:avLst/>
              <a:gdLst/>
              <a:ahLst/>
              <a:cxnLst/>
              <a:rect l="l" t="t" r="r" b="b"/>
              <a:pathLst>
                <a:path w="3541" h="3924" extrusionOk="0">
                  <a:moveTo>
                    <a:pt x="2401" y="1"/>
                  </a:moveTo>
                  <a:lnTo>
                    <a:pt x="391" y="366"/>
                  </a:lnTo>
                  <a:cubicBezTo>
                    <a:pt x="116" y="1383"/>
                    <a:pt x="1" y="2433"/>
                    <a:pt x="58" y="3483"/>
                  </a:cubicBezTo>
                  <a:cubicBezTo>
                    <a:pt x="551" y="3813"/>
                    <a:pt x="1094" y="3924"/>
                    <a:pt x="1600" y="3924"/>
                  </a:cubicBezTo>
                  <a:cubicBezTo>
                    <a:pt x="2646" y="3924"/>
                    <a:pt x="3540" y="3451"/>
                    <a:pt x="3540" y="3451"/>
                  </a:cubicBezTo>
                  <a:cubicBezTo>
                    <a:pt x="3406" y="2235"/>
                    <a:pt x="3015" y="1057"/>
                    <a:pt x="2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739400" y="2164149"/>
              <a:ext cx="286289" cy="196828"/>
            </a:xfrm>
            <a:custGeom>
              <a:avLst/>
              <a:gdLst/>
              <a:ahLst/>
              <a:cxnLst/>
              <a:rect l="l" t="t" r="r" b="b"/>
              <a:pathLst>
                <a:path w="2816" h="1936" extrusionOk="0">
                  <a:moveTo>
                    <a:pt x="1451" y="0"/>
                  </a:moveTo>
                  <a:cubicBezTo>
                    <a:pt x="960" y="0"/>
                    <a:pt x="442" y="158"/>
                    <a:pt x="256" y="759"/>
                  </a:cubicBezTo>
                  <a:cubicBezTo>
                    <a:pt x="0" y="1603"/>
                    <a:pt x="743" y="1936"/>
                    <a:pt x="1427" y="1936"/>
                  </a:cubicBezTo>
                  <a:cubicBezTo>
                    <a:pt x="1770" y="1936"/>
                    <a:pt x="2099" y="1852"/>
                    <a:pt x="2278" y="1706"/>
                  </a:cubicBezTo>
                  <a:cubicBezTo>
                    <a:pt x="2816" y="1265"/>
                    <a:pt x="2496" y="189"/>
                    <a:pt x="2496" y="189"/>
                  </a:cubicBezTo>
                  <a:cubicBezTo>
                    <a:pt x="2496" y="189"/>
                    <a:pt x="1990" y="0"/>
                    <a:pt x="1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666403" y="2161913"/>
              <a:ext cx="95768" cy="81537"/>
            </a:xfrm>
            <a:custGeom>
              <a:avLst/>
              <a:gdLst/>
              <a:ahLst/>
              <a:cxnLst/>
              <a:rect l="l" t="t" r="r" b="b"/>
              <a:pathLst>
                <a:path w="942" h="802" extrusionOk="0">
                  <a:moveTo>
                    <a:pt x="539" y="0"/>
                  </a:moveTo>
                  <a:cubicBezTo>
                    <a:pt x="180" y="0"/>
                    <a:pt x="1" y="429"/>
                    <a:pt x="257" y="685"/>
                  </a:cubicBezTo>
                  <a:cubicBezTo>
                    <a:pt x="337" y="765"/>
                    <a:pt x="437" y="801"/>
                    <a:pt x="535" y="801"/>
                  </a:cubicBezTo>
                  <a:cubicBezTo>
                    <a:pt x="742" y="801"/>
                    <a:pt x="942" y="642"/>
                    <a:pt x="942" y="403"/>
                  </a:cubicBezTo>
                  <a:cubicBezTo>
                    <a:pt x="942" y="179"/>
                    <a:pt x="763" y="0"/>
                    <a:pt x="539" y="0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959305" y="2083832"/>
              <a:ext cx="95667" cy="81334"/>
            </a:xfrm>
            <a:custGeom>
              <a:avLst/>
              <a:gdLst/>
              <a:ahLst/>
              <a:cxnLst/>
              <a:rect l="l" t="t" r="r" b="b"/>
              <a:pathLst>
                <a:path w="941" h="800" extrusionOk="0">
                  <a:moveTo>
                    <a:pt x="538" y="0"/>
                  </a:moveTo>
                  <a:cubicBezTo>
                    <a:pt x="179" y="0"/>
                    <a:pt x="0" y="429"/>
                    <a:pt x="256" y="679"/>
                  </a:cubicBezTo>
                  <a:cubicBezTo>
                    <a:pt x="337" y="762"/>
                    <a:pt x="438" y="799"/>
                    <a:pt x="537" y="799"/>
                  </a:cubicBezTo>
                  <a:cubicBezTo>
                    <a:pt x="743" y="799"/>
                    <a:pt x="941" y="639"/>
                    <a:pt x="941" y="397"/>
                  </a:cubicBezTo>
                  <a:cubicBezTo>
                    <a:pt x="941" y="179"/>
                    <a:pt x="762" y="0"/>
                    <a:pt x="538" y="0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702292" y="2167708"/>
              <a:ext cx="368332" cy="236377"/>
            </a:xfrm>
            <a:custGeom>
              <a:avLst/>
              <a:gdLst/>
              <a:ahLst/>
              <a:cxnLst/>
              <a:rect l="l" t="t" r="r" b="b"/>
              <a:pathLst>
                <a:path w="3623" h="2325" extrusionOk="0">
                  <a:moveTo>
                    <a:pt x="2746" y="1"/>
                  </a:moveTo>
                  <a:lnTo>
                    <a:pt x="762" y="724"/>
                  </a:lnTo>
                  <a:lnTo>
                    <a:pt x="0" y="1466"/>
                  </a:lnTo>
                  <a:lnTo>
                    <a:pt x="0" y="1466"/>
                  </a:lnTo>
                  <a:lnTo>
                    <a:pt x="909" y="1415"/>
                  </a:lnTo>
                  <a:lnTo>
                    <a:pt x="1126" y="2324"/>
                  </a:lnTo>
                  <a:lnTo>
                    <a:pt x="1702" y="1486"/>
                  </a:lnTo>
                  <a:lnTo>
                    <a:pt x="2272" y="2222"/>
                  </a:lnTo>
                  <a:lnTo>
                    <a:pt x="2509" y="1281"/>
                  </a:lnTo>
                  <a:lnTo>
                    <a:pt x="3200" y="1703"/>
                  </a:lnTo>
                  <a:lnTo>
                    <a:pt x="2931" y="692"/>
                  </a:lnTo>
                  <a:lnTo>
                    <a:pt x="3623" y="404"/>
                  </a:lnTo>
                  <a:lnTo>
                    <a:pt x="27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694463" y="1952987"/>
              <a:ext cx="323498" cy="320964"/>
            </a:xfrm>
            <a:custGeom>
              <a:avLst/>
              <a:gdLst/>
              <a:ahLst/>
              <a:cxnLst/>
              <a:rect l="l" t="t" r="r" b="b"/>
              <a:pathLst>
                <a:path w="3182" h="3157" extrusionOk="0">
                  <a:moveTo>
                    <a:pt x="1594" y="1"/>
                  </a:moveTo>
                  <a:cubicBezTo>
                    <a:pt x="717" y="1"/>
                    <a:pt x="0" y="705"/>
                    <a:pt x="0" y="1582"/>
                  </a:cubicBezTo>
                  <a:cubicBezTo>
                    <a:pt x="0" y="2452"/>
                    <a:pt x="717" y="3156"/>
                    <a:pt x="1594" y="3156"/>
                  </a:cubicBezTo>
                  <a:cubicBezTo>
                    <a:pt x="2471" y="3156"/>
                    <a:pt x="3181" y="2452"/>
                    <a:pt x="3181" y="1582"/>
                  </a:cubicBezTo>
                  <a:cubicBezTo>
                    <a:pt x="3181" y="705"/>
                    <a:pt x="2471" y="1"/>
                    <a:pt x="1594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671690" y="2031372"/>
              <a:ext cx="362537" cy="138776"/>
            </a:xfrm>
            <a:custGeom>
              <a:avLst/>
              <a:gdLst/>
              <a:ahLst/>
              <a:cxnLst/>
              <a:rect l="l" t="t" r="r" b="b"/>
              <a:pathLst>
                <a:path w="3566" h="1365" extrusionOk="0">
                  <a:moveTo>
                    <a:pt x="2813" y="1"/>
                  </a:moveTo>
                  <a:cubicBezTo>
                    <a:pt x="2026" y="1"/>
                    <a:pt x="622" y="309"/>
                    <a:pt x="154" y="1009"/>
                  </a:cubicBezTo>
                  <a:cubicBezTo>
                    <a:pt x="154" y="1009"/>
                    <a:pt x="0" y="1124"/>
                    <a:pt x="269" y="1361"/>
                  </a:cubicBezTo>
                  <a:cubicBezTo>
                    <a:pt x="269" y="1361"/>
                    <a:pt x="288" y="1365"/>
                    <a:pt x="319" y="1365"/>
                  </a:cubicBezTo>
                  <a:cubicBezTo>
                    <a:pt x="421" y="1365"/>
                    <a:pt x="656" y="1327"/>
                    <a:pt x="813" y="1009"/>
                  </a:cubicBezTo>
                  <a:cubicBezTo>
                    <a:pt x="813" y="1009"/>
                    <a:pt x="1856" y="958"/>
                    <a:pt x="2253" y="478"/>
                  </a:cubicBezTo>
                  <a:cubicBezTo>
                    <a:pt x="2253" y="478"/>
                    <a:pt x="2576" y="663"/>
                    <a:pt x="2880" y="663"/>
                  </a:cubicBezTo>
                  <a:cubicBezTo>
                    <a:pt x="2910" y="663"/>
                    <a:pt x="2940" y="661"/>
                    <a:pt x="2970" y="657"/>
                  </a:cubicBezTo>
                  <a:cubicBezTo>
                    <a:pt x="2970" y="657"/>
                    <a:pt x="3138" y="809"/>
                    <a:pt x="3346" y="809"/>
                  </a:cubicBezTo>
                  <a:cubicBezTo>
                    <a:pt x="3367" y="809"/>
                    <a:pt x="3389" y="808"/>
                    <a:pt x="3412" y="804"/>
                  </a:cubicBezTo>
                  <a:cubicBezTo>
                    <a:pt x="3412" y="804"/>
                    <a:pt x="3565" y="388"/>
                    <a:pt x="3348" y="113"/>
                  </a:cubicBezTo>
                  <a:cubicBezTo>
                    <a:pt x="3292" y="39"/>
                    <a:pt x="3091" y="1"/>
                    <a:pt x="2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60365" y="1919742"/>
              <a:ext cx="281205" cy="160940"/>
            </a:xfrm>
            <a:custGeom>
              <a:avLst/>
              <a:gdLst/>
              <a:ahLst/>
              <a:cxnLst/>
              <a:rect l="l" t="t" r="r" b="b"/>
              <a:pathLst>
                <a:path w="2766" h="1583" extrusionOk="0">
                  <a:moveTo>
                    <a:pt x="1088" y="0"/>
                  </a:moveTo>
                  <a:cubicBezTo>
                    <a:pt x="1032" y="0"/>
                    <a:pt x="977" y="5"/>
                    <a:pt x="922" y="14"/>
                  </a:cubicBezTo>
                  <a:cubicBezTo>
                    <a:pt x="442" y="78"/>
                    <a:pt x="58" y="456"/>
                    <a:pt x="1" y="942"/>
                  </a:cubicBezTo>
                  <a:cubicBezTo>
                    <a:pt x="72" y="931"/>
                    <a:pt x="140" y="926"/>
                    <a:pt x="204" y="926"/>
                  </a:cubicBezTo>
                  <a:cubicBezTo>
                    <a:pt x="950" y="926"/>
                    <a:pt x="1281" y="1582"/>
                    <a:pt x="1281" y="1582"/>
                  </a:cubicBezTo>
                  <a:lnTo>
                    <a:pt x="2766" y="955"/>
                  </a:lnTo>
                  <a:cubicBezTo>
                    <a:pt x="2766" y="955"/>
                    <a:pt x="1907" y="0"/>
                    <a:pt x="10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842795" y="1823463"/>
              <a:ext cx="227831" cy="199268"/>
            </a:xfrm>
            <a:custGeom>
              <a:avLst/>
              <a:gdLst/>
              <a:ahLst/>
              <a:cxnLst/>
              <a:rect l="l" t="t" r="r" b="b"/>
              <a:pathLst>
                <a:path w="2241" h="1960" extrusionOk="0">
                  <a:moveTo>
                    <a:pt x="1459" y="0"/>
                  </a:moveTo>
                  <a:cubicBezTo>
                    <a:pt x="1285" y="0"/>
                    <a:pt x="1109" y="42"/>
                    <a:pt x="948" y="129"/>
                  </a:cubicBezTo>
                  <a:cubicBezTo>
                    <a:pt x="167" y="513"/>
                    <a:pt x="0" y="1960"/>
                    <a:pt x="0" y="1960"/>
                  </a:cubicBezTo>
                  <a:lnTo>
                    <a:pt x="1569" y="1607"/>
                  </a:lnTo>
                  <a:cubicBezTo>
                    <a:pt x="1569" y="1607"/>
                    <a:pt x="1434" y="750"/>
                    <a:pt x="2241" y="340"/>
                  </a:cubicBezTo>
                  <a:cubicBezTo>
                    <a:pt x="2033" y="117"/>
                    <a:pt x="1748" y="0"/>
                    <a:pt x="14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23032" y="1743451"/>
              <a:ext cx="188182" cy="320253"/>
            </a:xfrm>
            <a:custGeom>
              <a:avLst/>
              <a:gdLst/>
              <a:ahLst/>
              <a:cxnLst/>
              <a:rect l="l" t="t" r="r" b="b"/>
              <a:pathLst>
                <a:path w="1851" h="3150" extrusionOk="0">
                  <a:moveTo>
                    <a:pt x="1739" y="1"/>
                  </a:moveTo>
                  <a:cubicBezTo>
                    <a:pt x="1694" y="1"/>
                    <a:pt x="983" y="13"/>
                    <a:pt x="487" y="750"/>
                  </a:cubicBezTo>
                  <a:cubicBezTo>
                    <a:pt x="1" y="1473"/>
                    <a:pt x="302" y="3150"/>
                    <a:pt x="302" y="3150"/>
                  </a:cubicBezTo>
                  <a:lnTo>
                    <a:pt x="1851" y="2484"/>
                  </a:lnTo>
                  <a:cubicBezTo>
                    <a:pt x="1851" y="2484"/>
                    <a:pt x="986" y="1319"/>
                    <a:pt x="1742" y="1"/>
                  </a:cubicBezTo>
                  <a:cubicBezTo>
                    <a:pt x="1742" y="1"/>
                    <a:pt x="1741" y="1"/>
                    <a:pt x="17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2045112" y="1826920"/>
              <a:ext cx="68014" cy="61001"/>
            </a:xfrm>
            <a:custGeom>
              <a:avLst/>
              <a:gdLst/>
              <a:ahLst/>
              <a:cxnLst/>
              <a:rect l="l" t="t" r="r" b="b"/>
              <a:pathLst>
                <a:path w="669" h="600" extrusionOk="0">
                  <a:moveTo>
                    <a:pt x="339" y="1"/>
                  </a:moveTo>
                  <a:cubicBezTo>
                    <a:pt x="281" y="1"/>
                    <a:pt x="222" y="18"/>
                    <a:pt x="167" y="57"/>
                  </a:cubicBezTo>
                  <a:cubicBezTo>
                    <a:pt x="33" y="153"/>
                    <a:pt x="1" y="338"/>
                    <a:pt x="97" y="473"/>
                  </a:cubicBezTo>
                  <a:cubicBezTo>
                    <a:pt x="158" y="559"/>
                    <a:pt x="250" y="599"/>
                    <a:pt x="341" y="599"/>
                  </a:cubicBezTo>
                  <a:cubicBezTo>
                    <a:pt x="477" y="599"/>
                    <a:pt x="612" y="509"/>
                    <a:pt x="635" y="351"/>
                  </a:cubicBezTo>
                  <a:cubicBezTo>
                    <a:pt x="668" y="154"/>
                    <a:pt x="511" y="1"/>
                    <a:pt x="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58452" y="1718949"/>
              <a:ext cx="68014" cy="60899"/>
            </a:xfrm>
            <a:custGeom>
              <a:avLst/>
              <a:gdLst/>
              <a:ahLst/>
              <a:cxnLst/>
              <a:rect l="l" t="t" r="r" b="b"/>
              <a:pathLst>
                <a:path w="669" h="599" extrusionOk="0">
                  <a:moveTo>
                    <a:pt x="338" y="0"/>
                  </a:moveTo>
                  <a:cubicBezTo>
                    <a:pt x="280" y="0"/>
                    <a:pt x="221" y="18"/>
                    <a:pt x="166" y="56"/>
                  </a:cubicBezTo>
                  <a:cubicBezTo>
                    <a:pt x="32" y="152"/>
                    <a:pt x="0" y="338"/>
                    <a:pt x="96" y="472"/>
                  </a:cubicBezTo>
                  <a:cubicBezTo>
                    <a:pt x="160" y="559"/>
                    <a:pt x="252" y="599"/>
                    <a:pt x="343" y="599"/>
                  </a:cubicBezTo>
                  <a:cubicBezTo>
                    <a:pt x="480" y="599"/>
                    <a:pt x="613" y="508"/>
                    <a:pt x="640" y="351"/>
                  </a:cubicBezTo>
                  <a:cubicBezTo>
                    <a:pt x="669" y="154"/>
                    <a:pt x="511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671690" y="1979522"/>
              <a:ext cx="344848" cy="157483"/>
            </a:xfrm>
            <a:custGeom>
              <a:avLst/>
              <a:gdLst/>
              <a:ahLst/>
              <a:cxnLst/>
              <a:rect l="l" t="t" r="r" b="b"/>
              <a:pathLst>
                <a:path w="3392" h="1549" extrusionOk="0">
                  <a:moveTo>
                    <a:pt x="3090" y="1"/>
                  </a:moveTo>
                  <a:cubicBezTo>
                    <a:pt x="2479" y="1"/>
                    <a:pt x="638" y="115"/>
                    <a:pt x="19" y="1058"/>
                  </a:cubicBezTo>
                  <a:cubicBezTo>
                    <a:pt x="7" y="1084"/>
                    <a:pt x="0" y="1122"/>
                    <a:pt x="13" y="1154"/>
                  </a:cubicBezTo>
                  <a:lnTo>
                    <a:pt x="109" y="1468"/>
                  </a:lnTo>
                  <a:cubicBezTo>
                    <a:pt x="123" y="1518"/>
                    <a:pt x="168" y="1548"/>
                    <a:pt x="216" y="1548"/>
                  </a:cubicBezTo>
                  <a:cubicBezTo>
                    <a:pt x="236" y="1548"/>
                    <a:pt x="257" y="1543"/>
                    <a:pt x="275" y="1532"/>
                  </a:cubicBezTo>
                  <a:cubicBezTo>
                    <a:pt x="635" y="1329"/>
                    <a:pt x="1791" y="761"/>
                    <a:pt x="2831" y="761"/>
                  </a:cubicBezTo>
                  <a:cubicBezTo>
                    <a:pt x="2974" y="761"/>
                    <a:pt x="3115" y="772"/>
                    <a:pt x="3252" y="796"/>
                  </a:cubicBezTo>
                  <a:cubicBezTo>
                    <a:pt x="3258" y="797"/>
                    <a:pt x="3265" y="797"/>
                    <a:pt x="3271" y="797"/>
                  </a:cubicBezTo>
                  <a:cubicBezTo>
                    <a:pt x="3339" y="797"/>
                    <a:pt x="3392" y="738"/>
                    <a:pt x="3386" y="674"/>
                  </a:cubicBezTo>
                  <a:lnTo>
                    <a:pt x="3303" y="98"/>
                  </a:lnTo>
                  <a:cubicBezTo>
                    <a:pt x="3296" y="40"/>
                    <a:pt x="3252" y="2"/>
                    <a:pt x="3194" y="2"/>
                  </a:cubicBezTo>
                  <a:cubicBezTo>
                    <a:pt x="3165" y="1"/>
                    <a:pt x="3130" y="1"/>
                    <a:pt x="30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521325" y="1989485"/>
              <a:ext cx="61304" cy="61204"/>
            </a:xfrm>
            <a:custGeom>
              <a:avLst/>
              <a:gdLst/>
              <a:ahLst/>
              <a:cxnLst/>
              <a:rect l="l" t="t" r="r" b="b"/>
              <a:pathLst>
                <a:path w="603" h="602" extrusionOk="0">
                  <a:moveTo>
                    <a:pt x="302" y="0"/>
                  </a:moveTo>
                  <a:cubicBezTo>
                    <a:pt x="135" y="0"/>
                    <a:pt x="1" y="134"/>
                    <a:pt x="1" y="301"/>
                  </a:cubicBezTo>
                  <a:cubicBezTo>
                    <a:pt x="1" y="467"/>
                    <a:pt x="135" y="602"/>
                    <a:pt x="302" y="602"/>
                  </a:cubicBezTo>
                  <a:cubicBezTo>
                    <a:pt x="468" y="602"/>
                    <a:pt x="602" y="467"/>
                    <a:pt x="602" y="301"/>
                  </a:cubicBezTo>
                  <a:cubicBezTo>
                    <a:pt x="602" y="134"/>
                    <a:pt x="468" y="0"/>
                    <a:pt x="3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2032811" y="1558722"/>
              <a:ext cx="5287" cy="873934"/>
            </a:xfrm>
            <a:custGeom>
              <a:avLst/>
              <a:gdLst/>
              <a:ahLst/>
              <a:cxnLst/>
              <a:rect l="l" t="t" r="r" b="b"/>
              <a:pathLst>
                <a:path w="52" h="8596" extrusionOk="0">
                  <a:moveTo>
                    <a:pt x="52" y="8596"/>
                  </a:moveTo>
                  <a:lnTo>
                    <a:pt x="0" y="0"/>
                  </a:lnTo>
                </a:path>
              </a:pathLst>
            </a:custGeom>
            <a:solidFill>
              <a:srgbClr val="EFD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2028846" y="1558722"/>
              <a:ext cx="13115" cy="873324"/>
            </a:xfrm>
            <a:custGeom>
              <a:avLst/>
              <a:gdLst/>
              <a:ahLst/>
              <a:cxnLst/>
              <a:rect l="l" t="t" r="r" b="b"/>
              <a:pathLst>
                <a:path w="129" h="8590" extrusionOk="0">
                  <a:moveTo>
                    <a:pt x="1" y="0"/>
                  </a:moveTo>
                  <a:lnTo>
                    <a:pt x="52" y="8589"/>
                  </a:lnTo>
                  <a:lnTo>
                    <a:pt x="129" y="8589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633870" y="1574277"/>
              <a:ext cx="5388" cy="1070559"/>
            </a:xfrm>
            <a:custGeom>
              <a:avLst/>
              <a:gdLst/>
              <a:ahLst/>
              <a:cxnLst/>
              <a:rect l="l" t="t" r="r" b="b"/>
              <a:pathLst>
                <a:path w="53" h="10530" extrusionOk="0">
                  <a:moveTo>
                    <a:pt x="52" y="10529"/>
                  </a:moveTo>
                  <a:lnTo>
                    <a:pt x="1" y="1"/>
                  </a:lnTo>
                </a:path>
              </a:pathLst>
            </a:custGeom>
            <a:solidFill>
              <a:srgbClr val="EFDA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630006" y="1573667"/>
              <a:ext cx="13115" cy="1070457"/>
            </a:xfrm>
            <a:custGeom>
              <a:avLst/>
              <a:gdLst/>
              <a:ahLst/>
              <a:cxnLst/>
              <a:rect l="l" t="t" r="r" b="b"/>
              <a:pathLst>
                <a:path w="129" h="10529" extrusionOk="0">
                  <a:moveTo>
                    <a:pt x="1" y="0"/>
                  </a:moveTo>
                  <a:lnTo>
                    <a:pt x="52" y="10529"/>
                  </a:lnTo>
                  <a:lnTo>
                    <a:pt x="129" y="10529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1977504" y="2394222"/>
              <a:ext cx="88550" cy="97296"/>
            </a:xfrm>
            <a:custGeom>
              <a:avLst/>
              <a:gdLst/>
              <a:ahLst/>
              <a:cxnLst/>
              <a:rect l="l" t="t" r="r" b="b"/>
              <a:pathLst>
                <a:path w="871" h="957" extrusionOk="0">
                  <a:moveTo>
                    <a:pt x="455" y="0"/>
                  </a:moveTo>
                  <a:cubicBezTo>
                    <a:pt x="327" y="0"/>
                    <a:pt x="237" y="122"/>
                    <a:pt x="276" y="250"/>
                  </a:cubicBezTo>
                  <a:cubicBezTo>
                    <a:pt x="0" y="391"/>
                    <a:pt x="7" y="787"/>
                    <a:pt x="288" y="922"/>
                  </a:cubicBezTo>
                  <a:cubicBezTo>
                    <a:pt x="340" y="945"/>
                    <a:pt x="393" y="956"/>
                    <a:pt x="445" y="956"/>
                  </a:cubicBezTo>
                  <a:cubicBezTo>
                    <a:pt x="672" y="956"/>
                    <a:pt x="871" y="745"/>
                    <a:pt x="813" y="499"/>
                  </a:cubicBezTo>
                  <a:cubicBezTo>
                    <a:pt x="788" y="391"/>
                    <a:pt x="724" y="301"/>
                    <a:pt x="628" y="250"/>
                  </a:cubicBezTo>
                  <a:cubicBezTo>
                    <a:pt x="672" y="128"/>
                    <a:pt x="583" y="0"/>
                    <a:pt x="455" y="0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1712662" y="2249042"/>
              <a:ext cx="304588" cy="232819"/>
            </a:xfrm>
            <a:custGeom>
              <a:avLst/>
              <a:gdLst/>
              <a:ahLst/>
              <a:cxnLst/>
              <a:rect l="l" t="t" r="r" b="b"/>
              <a:pathLst>
                <a:path w="2996" h="2290" extrusionOk="0">
                  <a:moveTo>
                    <a:pt x="487" y="1"/>
                  </a:moveTo>
                  <a:cubicBezTo>
                    <a:pt x="0" y="526"/>
                    <a:pt x="250" y="1217"/>
                    <a:pt x="250" y="1217"/>
                  </a:cubicBezTo>
                  <a:cubicBezTo>
                    <a:pt x="1149" y="2163"/>
                    <a:pt x="2069" y="2290"/>
                    <a:pt x="2498" y="2290"/>
                  </a:cubicBezTo>
                  <a:cubicBezTo>
                    <a:pt x="2655" y="2290"/>
                    <a:pt x="2746" y="2273"/>
                    <a:pt x="2746" y="2273"/>
                  </a:cubicBezTo>
                  <a:lnTo>
                    <a:pt x="2996" y="1447"/>
                  </a:lnTo>
                  <a:cubicBezTo>
                    <a:pt x="704" y="660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733503" y="2359655"/>
              <a:ext cx="260364" cy="125051"/>
            </a:xfrm>
            <a:custGeom>
              <a:avLst/>
              <a:gdLst/>
              <a:ahLst/>
              <a:cxnLst/>
              <a:rect l="l" t="t" r="r" b="b"/>
              <a:pathLst>
                <a:path w="2561" h="1230" extrusionOk="0">
                  <a:moveTo>
                    <a:pt x="19" y="1"/>
                  </a:moveTo>
                  <a:cubicBezTo>
                    <a:pt x="7" y="1"/>
                    <a:pt x="0" y="14"/>
                    <a:pt x="7" y="26"/>
                  </a:cubicBezTo>
                  <a:lnTo>
                    <a:pt x="32" y="135"/>
                  </a:lnTo>
                  <a:cubicBezTo>
                    <a:pt x="32" y="135"/>
                    <a:pt x="32" y="135"/>
                    <a:pt x="32" y="142"/>
                  </a:cubicBezTo>
                  <a:cubicBezTo>
                    <a:pt x="115" y="225"/>
                    <a:pt x="192" y="315"/>
                    <a:pt x="282" y="391"/>
                  </a:cubicBezTo>
                  <a:lnTo>
                    <a:pt x="416" y="507"/>
                  </a:lnTo>
                  <a:lnTo>
                    <a:pt x="480" y="564"/>
                  </a:lnTo>
                  <a:cubicBezTo>
                    <a:pt x="506" y="583"/>
                    <a:pt x="531" y="603"/>
                    <a:pt x="551" y="615"/>
                  </a:cubicBezTo>
                  <a:lnTo>
                    <a:pt x="698" y="724"/>
                  </a:lnTo>
                  <a:cubicBezTo>
                    <a:pt x="743" y="756"/>
                    <a:pt x="794" y="788"/>
                    <a:pt x="845" y="814"/>
                  </a:cubicBezTo>
                  <a:cubicBezTo>
                    <a:pt x="947" y="884"/>
                    <a:pt x="1056" y="929"/>
                    <a:pt x="1159" y="987"/>
                  </a:cubicBezTo>
                  <a:cubicBezTo>
                    <a:pt x="1376" y="1083"/>
                    <a:pt x="1600" y="1153"/>
                    <a:pt x="1837" y="1198"/>
                  </a:cubicBezTo>
                  <a:cubicBezTo>
                    <a:pt x="1962" y="1219"/>
                    <a:pt x="2090" y="1230"/>
                    <a:pt x="2219" y="1230"/>
                  </a:cubicBezTo>
                  <a:cubicBezTo>
                    <a:pt x="2327" y="1230"/>
                    <a:pt x="2435" y="1222"/>
                    <a:pt x="2541" y="1204"/>
                  </a:cubicBezTo>
                  <a:cubicBezTo>
                    <a:pt x="2554" y="1204"/>
                    <a:pt x="2560" y="1198"/>
                    <a:pt x="2560" y="1185"/>
                  </a:cubicBezTo>
                  <a:cubicBezTo>
                    <a:pt x="2560" y="1179"/>
                    <a:pt x="2548" y="1172"/>
                    <a:pt x="2541" y="1172"/>
                  </a:cubicBezTo>
                  <a:cubicBezTo>
                    <a:pt x="2481" y="1177"/>
                    <a:pt x="2421" y="1180"/>
                    <a:pt x="2360" y="1180"/>
                  </a:cubicBezTo>
                  <a:cubicBezTo>
                    <a:pt x="2190" y="1180"/>
                    <a:pt x="2020" y="1160"/>
                    <a:pt x="1850" y="1127"/>
                  </a:cubicBezTo>
                  <a:cubicBezTo>
                    <a:pt x="1626" y="1076"/>
                    <a:pt x="1402" y="1006"/>
                    <a:pt x="1191" y="916"/>
                  </a:cubicBezTo>
                  <a:cubicBezTo>
                    <a:pt x="986" y="820"/>
                    <a:pt x="781" y="699"/>
                    <a:pt x="595" y="564"/>
                  </a:cubicBezTo>
                  <a:cubicBezTo>
                    <a:pt x="570" y="551"/>
                    <a:pt x="551" y="532"/>
                    <a:pt x="525" y="513"/>
                  </a:cubicBezTo>
                  <a:lnTo>
                    <a:pt x="455" y="462"/>
                  </a:lnTo>
                  <a:lnTo>
                    <a:pt x="320" y="353"/>
                  </a:lnTo>
                  <a:cubicBezTo>
                    <a:pt x="239" y="272"/>
                    <a:pt x="158" y="196"/>
                    <a:pt x="70" y="115"/>
                  </a:cubicBezTo>
                  <a:lnTo>
                    <a:pt x="70" y="115"/>
                  </a:lnTo>
                  <a:lnTo>
                    <a:pt x="39" y="14"/>
                  </a:lnTo>
                  <a:cubicBezTo>
                    <a:pt x="39" y="7"/>
                    <a:pt x="26" y="1"/>
                    <a:pt x="1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759327" y="2247212"/>
              <a:ext cx="260262" cy="151180"/>
            </a:xfrm>
            <a:custGeom>
              <a:avLst/>
              <a:gdLst/>
              <a:ahLst/>
              <a:cxnLst/>
              <a:rect l="l" t="t" r="r" b="b"/>
              <a:pathLst>
                <a:path w="2560" h="1487" extrusionOk="0">
                  <a:moveTo>
                    <a:pt x="26" y="0"/>
                  </a:moveTo>
                  <a:cubicBezTo>
                    <a:pt x="14" y="0"/>
                    <a:pt x="0" y="13"/>
                    <a:pt x="9" y="25"/>
                  </a:cubicBezTo>
                  <a:cubicBezTo>
                    <a:pt x="34" y="83"/>
                    <a:pt x="66" y="134"/>
                    <a:pt x="111" y="185"/>
                  </a:cubicBezTo>
                  <a:cubicBezTo>
                    <a:pt x="149" y="236"/>
                    <a:pt x="188" y="281"/>
                    <a:pt x="233" y="326"/>
                  </a:cubicBezTo>
                  <a:cubicBezTo>
                    <a:pt x="322" y="409"/>
                    <a:pt x="418" y="492"/>
                    <a:pt x="521" y="563"/>
                  </a:cubicBezTo>
                  <a:cubicBezTo>
                    <a:pt x="725" y="704"/>
                    <a:pt x="937" y="832"/>
                    <a:pt x="1161" y="940"/>
                  </a:cubicBezTo>
                  <a:cubicBezTo>
                    <a:pt x="1385" y="1049"/>
                    <a:pt x="1609" y="1152"/>
                    <a:pt x="1839" y="1241"/>
                  </a:cubicBezTo>
                  <a:cubicBezTo>
                    <a:pt x="1954" y="1280"/>
                    <a:pt x="2063" y="1331"/>
                    <a:pt x="2185" y="1369"/>
                  </a:cubicBezTo>
                  <a:lnTo>
                    <a:pt x="2530" y="1485"/>
                  </a:lnTo>
                  <a:cubicBezTo>
                    <a:pt x="2533" y="1486"/>
                    <a:pt x="2535" y="1487"/>
                    <a:pt x="2537" y="1487"/>
                  </a:cubicBezTo>
                  <a:cubicBezTo>
                    <a:pt x="2552" y="1487"/>
                    <a:pt x="2560" y="1453"/>
                    <a:pt x="2543" y="1453"/>
                  </a:cubicBezTo>
                  <a:cubicBezTo>
                    <a:pt x="2313" y="1363"/>
                    <a:pt x="2089" y="1273"/>
                    <a:pt x="1865" y="1177"/>
                  </a:cubicBezTo>
                  <a:cubicBezTo>
                    <a:pt x="1634" y="1081"/>
                    <a:pt x="1417" y="979"/>
                    <a:pt x="1193" y="870"/>
                  </a:cubicBezTo>
                  <a:cubicBezTo>
                    <a:pt x="981" y="761"/>
                    <a:pt x="770" y="640"/>
                    <a:pt x="565" y="505"/>
                  </a:cubicBezTo>
                  <a:cubicBezTo>
                    <a:pt x="463" y="435"/>
                    <a:pt x="367" y="364"/>
                    <a:pt x="277" y="281"/>
                  </a:cubicBezTo>
                  <a:cubicBezTo>
                    <a:pt x="188" y="204"/>
                    <a:pt x="105" y="115"/>
                    <a:pt x="47" y="12"/>
                  </a:cubicBezTo>
                  <a:lnTo>
                    <a:pt x="41" y="12"/>
                  </a:lnTo>
                  <a:cubicBezTo>
                    <a:pt x="38" y="4"/>
                    <a:pt x="32" y="0"/>
                    <a:pt x="2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1567278" y="2636292"/>
              <a:ext cx="169577" cy="163380"/>
            </a:xfrm>
            <a:custGeom>
              <a:avLst/>
              <a:gdLst/>
              <a:ahLst/>
              <a:cxnLst/>
              <a:rect l="l" t="t" r="r" b="b"/>
              <a:pathLst>
                <a:path w="1668" h="1607" extrusionOk="0">
                  <a:moveTo>
                    <a:pt x="688" y="0"/>
                  </a:moveTo>
                  <a:cubicBezTo>
                    <a:pt x="688" y="0"/>
                    <a:pt x="131" y="0"/>
                    <a:pt x="67" y="467"/>
                  </a:cubicBezTo>
                  <a:cubicBezTo>
                    <a:pt x="0" y="916"/>
                    <a:pt x="1026" y="1607"/>
                    <a:pt x="1335" y="1607"/>
                  </a:cubicBezTo>
                  <a:cubicBezTo>
                    <a:pt x="1352" y="1607"/>
                    <a:pt x="1367" y="1604"/>
                    <a:pt x="1379" y="1600"/>
                  </a:cubicBezTo>
                  <a:cubicBezTo>
                    <a:pt x="1616" y="1517"/>
                    <a:pt x="1667" y="1094"/>
                    <a:pt x="1667" y="1094"/>
                  </a:cubicBezTo>
                  <a:lnTo>
                    <a:pt x="976" y="557"/>
                  </a:lnTo>
                  <a:cubicBezTo>
                    <a:pt x="886" y="525"/>
                    <a:pt x="803" y="486"/>
                    <a:pt x="720" y="435"/>
                  </a:cubicBezTo>
                  <a:cubicBezTo>
                    <a:pt x="534" y="333"/>
                    <a:pt x="688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1599303" y="2601115"/>
              <a:ext cx="78282" cy="61001"/>
            </a:xfrm>
            <a:custGeom>
              <a:avLst/>
              <a:gdLst/>
              <a:ahLst/>
              <a:cxnLst/>
              <a:rect l="l" t="t" r="r" b="b"/>
              <a:pathLst>
                <a:path w="770" h="600" extrusionOk="0">
                  <a:moveTo>
                    <a:pt x="382" y="1"/>
                  </a:moveTo>
                  <a:cubicBezTo>
                    <a:pt x="153" y="1"/>
                    <a:pt x="1" y="261"/>
                    <a:pt x="136" y="468"/>
                  </a:cubicBezTo>
                  <a:cubicBezTo>
                    <a:pt x="193" y="553"/>
                    <a:pt x="288" y="599"/>
                    <a:pt x="384" y="599"/>
                  </a:cubicBezTo>
                  <a:cubicBezTo>
                    <a:pt x="440" y="599"/>
                    <a:pt x="496" y="584"/>
                    <a:pt x="546" y="551"/>
                  </a:cubicBezTo>
                  <a:cubicBezTo>
                    <a:pt x="770" y="404"/>
                    <a:pt x="706" y="64"/>
                    <a:pt x="443" y="7"/>
                  </a:cubicBezTo>
                  <a:cubicBezTo>
                    <a:pt x="423" y="3"/>
                    <a:pt x="40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1782303" y="2141681"/>
              <a:ext cx="34566" cy="34567"/>
            </a:xfrm>
            <a:custGeom>
              <a:avLst/>
              <a:gdLst/>
              <a:ahLst/>
              <a:cxnLst/>
              <a:rect l="l" t="t" r="r" b="b"/>
              <a:pathLst>
                <a:path w="340" h="340" extrusionOk="0">
                  <a:moveTo>
                    <a:pt x="173" y="1"/>
                  </a:moveTo>
                  <a:cubicBezTo>
                    <a:pt x="77" y="1"/>
                    <a:pt x="0" y="78"/>
                    <a:pt x="0" y="167"/>
                  </a:cubicBezTo>
                  <a:cubicBezTo>
                    <a:pt x="0" y="263"/>
                    <a:pt x="77" y="340"/>
                    <a:pt x="173" y="340"/>
                  </a:cubicBezTo>
                  <a:cubicBezTo>
                    <a:pt x="263" y="340"/>
                    <a:pt x="339" y="263"/>
                    <a:pt x="339" y="167"/>
                  </a:cubicBezTo>
                  <a:cubicBezTo>
                    <a:pt x="339" y="78"/>
                    <a:pt x="26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760140" y="2187940"/>
              <a:ext cx="58051" cy="50325"/>
            </a:xfrm>
            <a:custGeom>
              <a:avLst/>
              <a:gdLst/>
              <a:ahLst/>
              <a:cxnLst/>
              <a:rect l="l" t="t" r="r" b="b"/>
              <a:pathLst>
                <a:path w="571" h="495" extrusionOk="0">
                  <a:moveTo>
                    <a:pt x="327" y="0"/>
                  </a:moveTo>
                  <a:cubicBezTo>
                    <a:pt x="109" y="0"/>
                    <a:pt x="1" y="263"/>
                    <a:pt x="154" y="423"/>
                  </a:cubicBezTo>
                  <a:cubicBezTo>
                    <a:pt x="204" y="472"/>
                    <a:pt x="264" y="494"/>
                    <a:pt x="324" y="494"/>
                  </a:cubicBezTo>
                  <a:cubicBezTo>
                    <a:pt x="450" y="494"/>
                    <a:pt x="570" y="395"/>
                    <a:pt x="570" y="243"/>
                  </a:cubicBezTo>
                  <a:cubicBezTo>
                    <a:pt x="570" y="109"/>
                    <a:pt x="461" y="0"/>
                    <a:pt x="327" y="0"/>
                  </a:cubicBezTo>
                  <a:close/>
                </a:path>
              </a:pathLst>
            </a:custGeom>
            <a:solidFill>
              <a:srgbClr val="DD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926100" y="2166997"/>
              <a:ext cx="50121" cy="50224"/>
            </a:xfrm>
            <a:custGeom>
              <a:avLst/>
              <a:gdLst/>
              <a:ahLst/>
              <a:cxnLst/>
              <a:rect l="l" t="t" r="r" b="b"/>
              <a:pathLst>
                <a:path w="493" h="494" extrusionOk="0">
                  <a:moveTo>
                    <a:pt x="243" y="1"/>
                  </a:moveTo>
                  <a:cubicBezTo>
                    <a:pt x="109" y="1"/>
                    <a:pt x="0" y="109"/>
                    <a:pt x="0" y="244"/>
                  </a:cubicBezTo>
                  <a:cubicBezTo>
                    <a:pt x="0" y="378"/>
                    <a:pt x="109" y="493"/>
                    <a:pt x="243" y="493"/>
                  </a:cubicBezTo>
                  <a:cubicBezTo>
                    <a:pt x="384" y="493"/>
                    <a:pt x="493" y="378"/>
                    <a:pt x="493" y="244"/>
                  </a:cubicBezTo>
                  <a:cubicBezTo>
                    <a:pt x="493" y="109"/>
                    <a:pt x="384" y="1"/>
                    <a:pt x="243" y="1"/>
                  </a:cubicBezTo>
                  <a:close/>
                </a:path>
              </a:pathLst>
            </a:custGeom>
            <a:solidFill>
              <a:srgbClr val="DD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899627" y="2113723"/>
              <a:ext cx="40869" cy="34567"/>
            </a:xfrm>
            <a:custGeom>
              <a:avLst/>
              <a:gdLst/>
              <a:ahLst/>
              <a:cxnLst/>
              <a:rect l="l" t="t" r="r" b="b"/>
              <a:pathLst>
                <a:path w="402" h="340" extrusionOk="0">
                  <a:moveTo>
                    <a:pt x="221" y="0"/>
                  </a:moveTo>
                  <a:cubicBezTo>
                    <a:pt x="73" y="0"/>
                    <a:pt x="0" y="182"/>
                    <a:pt x="107" y="289"/>
                  </a:cubicBezTo>
                  <a:cubicBezTo>
                    <a:pt x="142" y="324"/>
                    <a:pt x="186" y="340"/>
                    <a:pt x="228" y="340"/>
                  </a:cubicBezTo>
                  <a:cubicBezTo>
                    <a:pt x="317" y="340"/>
                    <a:pt x="402" y="271"/>
                    <a:pt x="402" y="167"/>
                  </a:cubicBezTo>
                  <a:cubicBezTo>
                    <a:pt x="402" y="71"/>
                    <a:pt x="325" y="1"/>
                    <a:pt x="229" y="1"/>
                  </a:cubicBezTo>
                  <a:cubicBezTo>
                    <a:pt x="226" y="0"/>
                    <a:pt x="224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834357" y="2141681"/>
              <a:ext cx="63236" cy="47580"/>
            </a:xfrm>
            <a:custGeom>
              <a:avLst/>
              <a:gdLst/>
              <a:ahLst/>
              <a:cxnLst/>
              <a:rect l="l" t="t" r="r" b="b"/>
              <a:pathLst>
                <a:path w="622" h="468" fill="none" extrusionOk="0">
                  <a:moveTo>
                    <a:pt x="557" y="1"/>
                  </a:moveTo>
                  <a:cubicBezTo>
                    <a:pt x="621" y="372"/>
                    <a:pt x="64" y="468"/>
                    <a:pt x="0" y="97"/>
                  </a:cubicBezTo>
                </a:path>
              </a:pathLst>
            </a:custGeom>
            <a:solidFill>
              <a:schemeClr val="dk1"/>
            </a:solidFill>
            <a:ln w="1925" cap="flat" cmpd="sng">
              <a:solidFill>
                <a:srgbClr val="222221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935820" y="1176047"/>
              <a:ext cx="615683" cy="652807"/>
            </a:xfrm>
            <a:custGeom>
              <a:avLst/>
              <a:gdLst/>
              <a:ahLst/>
              <a:cxnLst/>
              <a:rect l="l" t="t" r="r" b="b"/>
              <a:pathLst>
                <a:path w="6056" h="6421" extrusionOk="0">
                  <a:moveTo>
                    <a:pt x="3028" y="1"/>
                  </a:moveTo>
                  <a:cubicBezTo>
                    <a:pt x="1358" y="1"/>
                    <a:pt x="1" y="1441"/>
                    <a:pt x="1" y="3214"/>
                  </a:cubicBezTo>
                  <a:cubicBezTo>
                    <a:pt x="1" y="4987"/>
                    <a:pt x="1358" y="6420"/>
                    <a:pt x="3028" y="6420"/>
                  </a:cubicBezTo>
                  <a:cubicBezTo>
                    <a:pt x="4699" y="6420"/>
                    <a:pt x="6055" y="4987"/>
                    <a:pt x="6055" y="3214"/>
                  </a:cubicBezTo>
                  <a:cubicBezTo>
                    <a:pt x="6055" y="1441"/>
                    <a:pt x="4699" y="1"/>
                    <a:pt x="30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345034" y="1140260"/>
              <a:ext cx="615582" cy="652807"/>
            </a:xfrm>
            <a:custGeom>
              <a:avLst/>
              <a:gdLst/>
              <a:ahLst/>
              <a:cxnLst/>
              <a:rect l="l" t="t" r="r" b="b"/>
              <a:pathLst>
                <a:path w="6055" h="6421" extrusionOk="0">
                  <a:moveTo>
                    <a:pt x="3028" y="1"/>
                  </a:moveTo>
                  <a:cubicBezTo>
                    <a:pt x="1357" y="1"/>
                    <a:pt x="0" y="1434"/>
                    <a:pt x="0" y="3207"/>
                  </a:cubicBezTo>
                  <a:cubicBezTo>
                    <a:pt x="0" y="4980"/>
                    <a:pt x="1357" y="6420"/>
                    <a:pt x="3028" y="6420"/>
                  </a:cubicBezTo>
                  <a:cubicBezTo>
                    <a:pt x="4698" y="6420"/>
                    <a:pt x="6055" y="4980"/>
                    <a:pt x="6055" y="3207"/>
                  </a:cubicBezTo>
                  <a:cubicBezTo>
                    <a:pt x="6055" y="1434"/>
                    <a:pt x="4698" y="1"/>
                    <a:pt x="30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2526708" y="1140260"/>
              <a:ext cx="615582" cy="652807"/>
            </a:xfrm>
            <a:custGeom>
              <a:avLst/>
              <a:gdLst/>
              <a:ahLst/>
              <a:cxnLst/>
              <a:rect l="l" t="t" r="r" b="b"/>
              <a:pathLst>
                <a:path w="6055" h="6421" extrusionOk="0">
                  <a:moveTo>
                    <a:pt x="3028" y="1"/>
                  </a:moveTo>
                  <a:cubicBezTo>
                    <a:pt x="1357" y="1"/>
                    <a:pt x="0" y="1434"/>
                    <a:pt x="0" y="3207"/>
                  </a:cubicBezTo>
                  <a:cubicBezTo>
                    <a:pt x="0" y="4980"/>
                    <a:pt x="1357" y="6420"/>
                    <a:pt x="3028" y="6420"/>
                  </a:cubicBezTo>
                  <a:cubicBezTo>
                    <a:pt x="4698" y="6420"/>
                    <a:pt x="6055" y="4980"/>
                    <a:pt x="6055" y="3207"/>
                  </a:cubicBezTo>
                  <a:cubicBezTo>
                    <a:pt x="6055" y="1434"/>
                    <a:pt x="4698" y="1"/>
                    <a:pt x="30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935820" y="1094713"/>
              <a:ext cx="615683" cy="652807"/>
            </a:xfrm>
            <a:custGeom>
              <a:avLst/>
              <a:gdLst/>
              <a:ahLst/>
              <a:cxnLst/>
              <a:rect l="l" t="t" r="r" b="b"/>
              <a:pathLst>
                <a:path w="6056" h="6421" extrusionOk="0">
                  <a:moveTo>
                    <a:pt x="3028" y="1"/>
                  </a:moveTo>
                  <a:cubicBezTo>
                    <a:pt x="1358" y="1"/>
                    <a:pt x="1" y="1441"/>
                    <a:pt x="1" y="3214"/>
                  </a:cubicBezTo>
                  <a:cubicBezTo>
                    <a:pt x="1" y="4986"/>
                    <a:pt x="1358" y="6420"/>
                    <a:pt x="3028" y="6420"/>
                  </a:cubicBezTo>
                  <a:cubicBezTo>
                    <a:pt x="4699" y="6420"/>
                    <a:pt x="6055" y="4986"/>
                    <a:pt x="6055" y="3214"/>
                  </a:cubicBezTo>
                  <a:cubicBezTo>
                    <a:pt x="6055" y="1441"/>
                    <a:pt x="4699" y="1"/>
                    <a:pt x="30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345034" y="1058926"/>
              <a:ext cx="615582" cy="652807"/>
            </a:xfrm>
            <a:custGeom>
              <a:avLst/>
              <a:gdLst/>
              <a:ahLst/>
              <a:cxnLst/>
              <a:rect l="l" t="t" r="r" b="b"/>
              <a:pathLst>
                <a:path w="6055" h="6421" extrusionOk="0">
                  <a:moveTo>
                    <a:pt x="3028" y="1"/>
                  </a:moveTo>
                  <a:cubicBezTo>
                    <a:pt x="1357" y="1"/>
                    <a:pt x="0" y="1434"/>
                    <a:pt x="0" y="3207"/>
                  </a:cubicBezTo>
                  <a:cubicBezTo>
                    <a:pt x="0" y="4980"/>
                    <a:pt x="1357" y="6420"/>
                    <a:pt x="3028" y="6420"/>
                  </a:cubicBezTo>
                  <a:cubicBezTo>
                    <a:pt x="4698" y="6420"/>
                    <a:pt x="6055" y="4980"/>
                    <a:pt x="6055" y="3207"/>
                  </a:cubicBezTo>
                  <a:cubicBezTo>
                    <a:pt x="6055" y="1434"/>
                    <a:pt x="4698" y="1"/>
                    <a:pt x="30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2526708" y="1058926"/>
              <a:ext cx="615582" cy="652807"/>
            </a:xfrm>
            <a:custGeom>
              <a:avLst/>
              <a:gdLst/>
              <a:ahLst/>
              <a:cxnLst/>
              <a:rect l="l" t="t" r="r" b="b"/>
              <a:pathLst>
                <a:path w="6055" h="6421" extrusionOk="0">
                  <a:moveTo>
                    <a:pt x="3028" y="1"/>
                  </a:moveTo>
                  <a:cubicBezTo>
                    <a:pt x="1357" y="1"/>
                    <a:pt x="0" y="1434"/>
                    <a:pt x="0" y="3207"/>
                  </a:cubicBezTo>
                  <a:cubicBezTo>
                    <a:pt x="0" y="4980"/>
                    <a:pt x="1357" y="6420"/>
                    <a:pt x="3028" y="6420"/>
                  </a:cubicBezTo>
                  <a:cubicBezTo>
                    <a:pt x="4698" y="6420"/>
                    <a:pt x="6055" y="4980"/>
                    <a:pt x="6055" y="3207"/>
                  </a:cubicBezTo>
                  <a:cubicBezTo>
                    <a:pt x="6055" y="1434"/>
                    <a:pt x="4698" y="1"/>
                    <a:pt x="30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951680" y="1353659"/>
              <a:ext cx="572476" cy="353803"/>
            </a:xfrm>
            <a:custGeom>
              <a:avLst/>
              <a:gdLst/>
              <a:ahLst/>
              <a:cxnLst/>
              <a:rect l="l" t="t" r="r" b="b"/>
              <a:pathLst>
                <a:path w="5631" h="3480" extrusionOk="0">
                  <a:moveTo>
                    <a:pt x="93" y="0"/>
                  </a:moveTo>
                  <a:cubicBezTo>
                    <a:pt x="47" y="0"/>
                    <a:pt x="0" y="35"/>
                    <a:pt x="11" y="97"/>
                  </a:cubicBezTo>
                  <a:cubicBezTo>
                    <a:pt x="101" y="833"/>
                    <a:pt x="363" y="1543"/>
                    <a:pt x="773" y="2164"/>
                  </a:cubicBezTo>
                  <a:cubicBezTo>
                    <a:pt x="978" y="2484"/>
                    <a:pt x="1234" y="2766"/>
                    <a:pt x="1534" y="2996"/>
                  </a:cubicBezTo>
                  <a:cubicBezTo>
                    <a:pt x="1842" y="3246"/>
                    <a:pt x="2213" y="3406"/>
                    <a:pt x="2597" y="3464"/>
                  </a:cubicBezTo>
                  <a:cubicBezTo>
                    <a:pt x="2682" y="3475"/>
                    <a:pt x="2767" y="3480"/>
                    <a:pt x="2852" y="3480"/>
                  </a:cubicBezTo>
                  <a:cubicBezTo>
                    <a:pt x="3164" y="3480"/>
                    <a:pt x="3474" y="3407"/>
                    <a:pt x="3755" y="3272"/>
                  </a:cubicBezTo>
                  <a:lnTo>
                    <a:pt x="3819" y="3240"/>
                  </a:lnTo>
                  <a:lnTo>
                    <a:pt x="3883" y="3201"/>
                  </a:lnTo>
                  <a:lnTo>
                    <a:pt x="4005" y="3131"/>
                  </a:lnTo>
                  <a:cubicBezTo>
                    <a:pt x="4095" y="3080"/>
                    <a:pt x="4171" y="3022"/>
                    <a:pt x="4248" y="2964"/>
                  </a:cubicBezTo>
                  <a:cubicBezTo>
                    <a:pt x="4319" y="2900"/>
                    <a:pt x="4395" y="2836"/>
                    <a:pt x="4459" y="2772"/>
                  </a:cubicBezTo>
                  <a:cubicBezTo>
                    <a:pt x="4523" y="2702"/>
                    <a:pt x="4594" y="2638"/>
                    <a:pt x="4658" y="2561"/>
                  </a:cubicBezTo>
                  <a:cubicBezTo>
                    <a:pt x="4901" y="2279"/>
                    <a:pt x="5106" y="1959"/>
                    <a:pt x="5266" y="1620"/>
                  </a:cubicBezTo>
                  <a:cubicBezTo>
                    <a:pt x="5419" y="1281"/>
                    <a:pt x="5535" y="929"/>
                    <a:pt x="5611" y="564"/>
                  </a:cubicBezTo>
                  <a:cubicBezTo>
                    <a:pt x="5630" y="503"/>
                    <a:pt x="5582" y="463"/>
                    <a:pt x="5532" y="463"/>
                  </a:cubicBezTo>
                  <a:cubicBezTo>
                    <a:pt x="5498" y="463"/>
                    <a:pt x="5464" y="482"/>
                    <a:pt x="5451" y="526"/>
                  </a:cubicBezTo>
                  <a:cubicBezTo>
                    <a:pt x="5221" y="1198"/>
                    <a:pt x="4882" y="1838"/>
                    <a:pt x="4415" y="2343"/>
                  </a:cubicBezTo>
                  <a:cubicBezTo>
                    <a:pt x="4184" y="2599"/>
                    <a:pt x="3909" y="2804"/>
                    <a:pt x="3602" y="2958"/>
                  </a:cubicBezTo>
                  <a:cubicBezTo>
                    <a:pt x="3367" y="3070"/>
                    <a:pt x="3108" y="3130"/>
                    <a:pt x="2844" y="3130"/>
                  </a:cubicBezTo>
                  <a:cubicBezTo>
                    <a:pt x="2777" y="3130"/>
                    <a:pt x="2709" y="3126"/>
                    <a:pt x="2642" y="3118"/>
                  </a:cubicBezTo>
                  <a:cubicBezTo>
                    <a:pt x="2315" y="3073"/>
                    <a:pt x="2002" y="2939"/>
                    <a:pt x="1733" y="2734"/>
                  </a:cubicBezTo>
                  <a:cubicBezTo>
                    <a:pt x="1458" y="2529"/>
                    <a:pt x="1214" y="2279"/>
                    <a:pt x="1010" y="1998"/>
                  </a:cubicBezTo>
                  <a:cubicBezTo>
                    <a:pt x="600" y="1422"/>
                    <a:pt x="318" y="763"/>
                    <a:pt x="171" y="65"/>
                  </a:cubicBezTo>
                  <a:cubicBezTo>
                    <a:pt x="163" y="21"/>
                    <a:pt x="128" y="0"/>
                    <a:pt x="9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2062904" y="1370028"/>
              <a:ext cx="350236" cy="222042"/>
            </a:xfrm>
            <a:custGeom>
              <a:avLst/>
              <a:gdLst/>
              <a:ahLst/>
              <a:cxnLst/>
              <a:rect l="l" t="t" r="r" b="b"/>
              <a:pathLst>
                <a:path w="3445" h="2184" extrusionOk="0">
                  <a:moveTo>
                    <a:pt x="91" y="0"/>
                  </a:moveTo>
                  <a:cubicBezTo>
                    <a:pt x="46" y="0"/>
                    <a:pt x="1" y="35"/>
                    <a:pt x="12" y="96"/>
                  </a:cubicBezTo>
                  <a:cubicBezTo>
                    <a:pt x="56" y="544"/>
                    <a:pt x="204" y="979"/>
                    <a:pt x="453" y="1363"/>
                  </a:cubicBezTo>
                  <a:cubicBezTo>
                    <a:pt x="575" y="1562"/>
                    <a:pt x="735" y="1734"/>
                    <a:pt x="920" y="1882"/>
                  </a:cubicBezTo>
                  <a:cubicBezTo>
                    <a:pt x="1112" y="2035"/>
                    <a:pt x="1343" y="2138"/>
                    <a:pt x="1586" y="2170"/>
                  </a:cubicBezTo>
                  <a:cubicBezTo>
                    <a:pt x="1645" y="2179"/>
                    <a:pt x="1703" y="2183"/>
                    <a:pt x="1762" y="2183"/>
                  </a:cubicBezTo>
                  <a:cubicBezTo>
                    <a:pt x="1952" y="2183"/>
                    <a:pt x="2138" y="2136"/>
                    <a:pt x="2309" y="2048"/>
                  </a:cubicBezTo>
                  <a:cubicBezTo>
                    <a:pt x="2367" y="2022"/>
                    <a:pt x="2418" y="1997"/>
                    <a:pt x="2469" y="1965"/>
                  </a:cubicBezTo>
                  <a:cubicBezTo>
                    <a:pt x="2521" y="1933"/>
                    <a:pt x="2572" y="1894"/>
                    <a:pt x="2617" y="1856"/>
                  </a:cubicBezTo>
                  <a:cubicBezTo>
                    <a:pt x="2661" y="1818"/>
                    <a:pt x="2713" y="1779"/>
                    <a:pt x="2751" y="1741"/>
                  </a:cubicBezTo>
                  <a:cubicBezTo>
                    <a:pt x="2789" y="1696"/>
                    <a:pt x="2834" y="1651"/>
                    <a:pt x="2866" y="1606"/>
                  </a:cubicBezTo>
                  <a:cubicBezTo>
                    <a:pt x="3161" y="1254"/>
                    <a:pt x="3353" y="832"/>
                    <a:pt x="3423" y="378"/>
                  </a:cubicBezTo>
                  <a:lnTo>
                    <a:pt x="3429" y="378"/>
                  </a:lnTo>
                  <a:cubicBezTo>
                    <a:pt x="3445" y="317"/>
                    <a:pt x="3394" y="276"/>
                    <a:pt x="3345" y="276"/>
                  </a:cubicBezTo>
                  <a:cubicBezTo>
                    <a:pt x="3312" y="276"/>
                    <a:pt x="3280" y="295"/>
                    <a:pt x="3269" y="339"/>
                  </a:cubicBezTo>
                  <a:cubicBezTo>
                    <a:pt x="3122" y="730"/>
                    <a:pt x="2905" y="1082"/>
                    <a:pt x="2629" y="1389"/>
                  </a:cubicBezTo>
                  <a:cubicBezTo>
                    <a:pt x="2495" y="1536"/>
                    <a:pt x="2335" y="1651"/>
                    <a:pt x="2162" y="1734"/>
                  </a:cubicBezTo>
                  <a:cubicBezTo>
                    <a:pt x="2027" y="1802"/>
                    <a:pt x="1879" y="1836"/>
                    <a:pt x="1732" y="1836"/>
                  </a:cubicBezTo>
                  <a:cubicBezTo>
                    <a:pt x="1698" y="1836"/>
                    <a:pt x="1664" y="1834"/>
                    <a:pt x="1631" y="1830"/>
                  </a:cubicBezTo>
                  <a:cubicBezTo>
                    <a:pt x="1445" y="1798"/>
                    <a:pt x="1266" y="1728"/>
                    <a:pt x="1112" y="1613"/>
                  </a:cubicBezTo>
                  <a:cubicBezTo>
                    <a:pt x="952" y="1498"/>
                    <a:pt x="812" y="1350"/>
                    <a:pt x="690" y="1190"/>
                  </a:cubicBezTo>
                  <a:cubicBezTo>
                    <a:pt x="447" y="851"/>
                    <a:pt x="274" y="474"/>
                    <a:pt x="172" y="70"/>
                  </a:cubicBezTo>
                  <a:cubicBezTo>
                    <a:pt x="163" y="22"/>
                    <a:pt x="127" y="0"/>
                    <a:pt x="9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2138239" y="1332106"/>
              <a:ext cx="203940" cy="134913"/>
            </a:xfrm>
            <a:custGeom>
              <a:avLst/>
              <a:gdLst/>
              <a:ahLst/>
              <a:cxnLst/>
              <a:rect l="l" t="t" r="r" b="b"/>
              <a:pathLst>
                <a:path w="2006" h="1327" extrusionOk="0">
                  <a:moveTo>
                    <a:pt x="95" y="1"/>
                  </a:moveTo>
                  <a:cubicBezTo>
                    <a:pt x="91" y="1"/>
                    <a:pt x="87" y="1"/>
                    <a:pt x="83" y="2"/>
                  </a:cubicBezTo>
                  <a:cubicBezTo>
                    <a:pt x="81" y="1"/>
                    <a:pt x="78" y="1"/>
                    <a:pt x="75" y="1"/>
                  </a:cubicBezTo>
                  <a:cubicBezTo>
                    <a:pt x="34" y="1"/>
                    <a:pt x="1" y="43"/>
                    <a:pt x="7" y="85"/>
                  </a:cubicBezTo>
                  <a:cubicBezTo>
                    <a:pt x="19" y="347"/>
                    <a:pt x="96" y="603"/>
                    <a:pt x="231" y="827"/>
                  </a:cubicBezTo>
                  <a:cubicBezTo>
                    <a:pt x="307" y="943"/>
                    <a:pt x="397" y="1051"/>
                    <a:pt x="506" y="1135"/>
                  </a:cubicBezTo>
                  <a:cubicBezTo>
                    <a:pt x="621" y="1231"/>
                    <a:pt x="762" y="1295"/>
                    <a:pt x="909" y="1320"/>
                  </a:cubicBezTo>
                  <a:cubicBezTo>
                    <a:pt x="943" y="1324"/>
                    <a:pt x="977" y="1326"/>
                    <a:pt x="1011" y="1326"/>
                  </a:cubicBezTo>
                  <a:cubicBezTo>
                    <a:pt x="1134" y="1326"/>
                    <a:pt x="1253" y="1299"/>
                    <a:pt x="1364" y="1243"/>
                  </a:cubicBezTo>
                  <a:cubicBezTo>
                    <a:pt x="1492" y="1179"/>
                    <a:pt x="1607" y="1090"/>
                    <a:pt x="1696" y="975"/>
                  </a:cubicBezTo>
                  <a:cubicBezTo>
                    <a:pt x="1863" y="763"/>
                    <a:pt x="1965" y="514"/>
                    <a:pt x="1991" y="245"/>
                  </a:cubicBezTo>
                  <a:cubicBezTo>
                    <a:pt x="2006" y="184"/>
                    <a:pt x="1956" y="144"/>
                    <a:pt x="1907" y="144"/>
                  </a:cubicBezTo>
                  <a:cubicBezTo>
                    <a:pt x="1874" y="144"/>
                    <a:pt x="1841" y="162"/>
                    <a:pt x="1831" y="207"/>
                  </a:cubicBezTo>
                  <a:cubicBezTo>
                    <a:pt x="1735" y="405"/>
                    <a:pt x="1607" y="597"/>
                    <a:pt x="1453" y="757"/>
                  </a:cubicBezTo>
                  <a:cubicBezTo>
                    <a:pt x="1319" y="891"/>
                    <a:pt x="1159" y="977"/>
                    <a:pt x="1001" y="977"/>
                  </a:cubicBezTo>
                  <a:cubicBezTo>
                    <a:pt x="985" y="977"/>
                    <a:pt x="969" y="976"/>
                    <a:pt x="954" y="975"/>
                  </a:cubicBezTo>
                  <a:cubicBezTo>
                    <a:pt x="787" y="955"/>
                    <a:pt x="608" y="827"/>
                    <a:pt x="474" y="655"/>
                  </a:cubicBezTo>
                  <a:cubicBezTo>
                    <a:pt x="339" y="475"/>
                    <a:pt x="231" y="271"/>
                    <a:pt x="167" y="53"/>
                  </a:cubicBezTo>
                  <a:cubicBezTo>
                    <a:pt x="155" y="24"/>
                    <a:pt x="128" y="1"/>
                    <a:pt x="9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454834" y="1391378"/>
              <a:ext cx="436245" cy="270842"/>
            </a:xfrm>
            <a:custGeom>
              <a:avLst/>
              <a:gdLst/>
              <a:ahLst/>
              <a:cxnLst/>
              <a:rect l="l" t="t" r="r" b="b"/>
              <a:pathLst>
                <a:path w="4291" h="2664" extrusionOk="0">
                  <a:moveTo>
                    <a:pt x="72" y="1"/>
                  </a:moveTo>
                  <a:cubicBezTo>
                    <a:pt x="37" y="1"/>
                    <a:pt x="1" y="28"/>
                    <a:pt x="8" y="72"/>
                  </a:cubicBezTo>
                  <a:cubicBezTo>
                    <a:pt x="79" y="641"/>
                    <a:pt x="277" y="1179"/>
                    <a:pt x="591" y="1659"/>
                  </a:cubicBezTo>
                  <a:cubicBezTo>
                    <a:pt x="744" y="1902"/>
                    <a:pt x="943" y="2120"/>
                    <a:pt x="1173" y="2299"/>
                  </a:cubicBezTo>
                  <a:cubicBezTo>
                    <a:pt x="1410" y="2485"/>
                    <a:pt x="1692" y="2606"/>
                    <a:pt x="1986" y="2651"/>
                  </a:cubicBezTo>
                  <a:cubicBezTo>
                    <a:pt x="2051" y="2659"/>
                    <a:pt x="2116" y="2663"/>
                    <a:pt x="2181" y="2663"/>
                  </a:cubicBezTo>
                  <a:cubicBezTo>
                    <a:pt x="2418" y="2663"/>
                    <a:pt x="2653" y="2609"/>
                    <a:pt x="2869" y="2504"/>
                  </a:cubicBezTo>
                  <a:lnTo>
                    <a:pt x="2920" y="2478"/>
                  </a:lnTo>
                  <a:lnTo>
                    <a:pt x="2965" y="2453"/>
                  </a:lnTo>
                  <a:lnTo>
                    <a:pt x="3061" y="2395"/>
                  </a:lnTo>
                  <a:cubicBezTo>
                    <a:pt x="3125" y="2357"/>
                    <a:pt x="3189" y="2312"/>
                    <a:pt x="3240" y="2267"/>
                  </a:cubicBezTo>
                  <a:cubicBezTo>
                    <a:pt x="3292" y="2222"/>
                    <a:pt x="3349" y="2177"/>
                    <a:pt x="3400" y="2120"/>
                  </a:cubicBezTo>
                  <a:cubicBezTo>
                    <a:pt x="3452" y="2068"/>
                    <a:pt x="3503" y="2017"/>
                    <a:pt x="3554" y="1960"/>
                  </a:cubicBezTo>
                  <a:cubicBezTo>
                    <a:pt x="3919" y="1524"/>
                    <a:pt x="4168" y="1000"/>
                    <a:pt x="4277" y="436"/>
                  </a:cubicBezTo>
                  <a:cubicBezTo>
                    <a:pt x="4290" y="404"/>
                    <a:pt x="4271" y="372"/>
                    <a:pt x="4245" y="360"/>
                  </a:cubicBezTo>
                  <a:cubicBezTo>
                    <a:pt x="4237" y="357"/>
                    <a:pt x="4229" y="356"/>
                    <a:pt x="4222" y="356"/>
                  </a:cubicBezTo>
                  <a:cubicBezTo>
                    <a:pt x="4194" y="356"/>
                    <a:pt x="4172" y="373"/>
                    <a:pt x="4162" y="398"/>
                  </a:cubicBezTo>
                  <a:cubicBezTo>
                    <a:pt x="4079" y="654"/>
                    <a:pt x="3970" y="904"/>
                    <a:pt x="3836" y="1140"/>
                  </a:cubicBezTo>
                  <a:cubicBezTo>
                    <a:pt x="3708" y="1377"/>
                    <a:pt x="3548" y="1595"/>
                    <a:pt x="3368" y="1793"/>
                  </a:cubicBezTo>
                  <a:cubicBezTo>
                    <a:pt x="3196" y="1985"/>
                    <a:pt x="2984" y="2145"/>
                    <a:pt x="2754" y="2261"/>
                  </a:cubicBezTo>
                  <a:cubicBezTo>
                    <a:pt x="2572" y="2346"/>
                    <a:pt x="2375" y="2392"/>
                    <a:pt x="2177" y="2392"/>
                  </a:cubicBezTo>
                  <a:cubicBezTo>
                    <a:pt x="2124" y="2392"/>
                    <a:pt x="2071" y="2389"/>
                    <a:pt x="2018" y="2382"/>
                  </a:cubicBezTo>
                  <a:cubicBezTo>
                    <a:pt x="1768" y="2344"/>
                    <a:pt x="1525" y="2241"/>
                    <a:pt x="1320" y="2088"/>
                  </a:cubicBezTo>
                  <a:cubicBezTo>
                    <a:pt x="1109" y="1928"/>
                    <a:pt x="924" y="1742"/>
                    <a:pt x="770" y="1531"/>
                  </a:cubicBezTo>
                  <a:cubicBezTo>
                    <a:pt x="456" y="1083"/>
                    <a:pt x="239" y="584"/>
                    <a:pt x="130" y="52"/>
                  </a:cubicBezTo>
                  <a:cubicBezTo>
                    <a:pt x="124" y="16"/>
                    <a:pt x="99" y="1"/>
                    <a:pt x="7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538811" y="1404086"/>
              <a:ext cx="267176" cy="169886"/>
            </a:xfrm>
            <a:custGeom>
              <a:avLst/>
              <a:gdLst/>
              <a:ahLst/>
              <a:cxnLst/>
              <a:rect l="l" t="t" r="r" b="b"/>
              <a:pathLst>
                <a:path w="2628" h="1671" extrusionOk="0">
                  <a:moveTo>
                    <a:pt x="72" y="1"/>
                  </a:moveTo>
                  <a:cubicBezTo>
                    <a:pt x="37" y="1"/>
                    <a:pt x="1" y="27"/>
                    <a:pt x="8" y="75"/>
                  </a:cubicBezTo>
                  <a:cubicBezTo>
                    <a:pt x="40" y="420"/>
                    <a:pt x="155" y="747"/>
                    <a:pt x="341" y="1041"/>
                  </a:cubicBezTo>
                  <a:cubicBezTo>
                    <a:pt x="437" y="1195"/>
                    <a:pt x="558" y="1329"/>
                    <a:pt x="699" y="1438"/>
                  </a:cubicBezTo>
                  <a:cubicBezTo>
                    <a:pt x="846" y="1553"/>
                    <a:pt x="1026" y="1630"/>
                    <a:pt x="1211" y="1662"/>
                  </a:cubicBezTo>
                  <a:cubicBezTo>
                    <a:pt x="1254" y="1668"/>
                    <a:pt x="1297" y="1670"/>
                    <a:pt x="1339" y="1670"/>
                  </a:cubicBezTo>
                  <a:cubicBezTo>
                    <a:pt x="1488" y="1670"/>
                    <a:pt x="1634" y="1636"/>
                    <a:pt x="1768" y="1566"/>
                  </a:cubicBezTo>
                  <a:cubicBezTo>
                    <a:pt x="1934" y="1489"/>
                    <a:pt x="2082" y="1374"/>
                    <a:pt x="2197" y="1233"/>
                  </a:cubicBezTo>
                  <a:cubicBezTo>
                    <a:pt x="2421" y="958"/>
                    <a:pt x="2562" y="638"/>
                    <a:pt x="2619" y="292"/>
                  </a:cubicBezTo>
                  <a:cubicBezTo>
                    <a:pt x="2627" y="249"/>
                    <a:pt x="2592" y="221"/>
                    <a:pt x="2557" y="221"/>
                  </a:cubicBezTo>
                  <a:cubicBezTo>
                    <a:pt x="2534" y="221"/>
                    <a:pt x="2510" y="233"/>
                    <a:pt x="2498" y="260"/>
                  </a:cubicBezTo>
                  <a:cubicBezTo>
                    <a:pt x="2395" y="555"/>
                    <a:pt x="2229" y="830"/>
                    <a:pt x="2018" y="1060"/>
                  </a:cubicBezTo>
                  <a:cubicBezTo>
                    <a:pt x="1826" y="1264"/>
                    <a:pt x="1586" y="1404"/>
                    <a:pt x="1328" y="1404"/>
                  </a:cubicBezTo>
                  <a:cubicBezTo>
                    <a:pt x="1302" y="1404"/>
                    <a:pt x="1276" y="1402"/>
                    <a:pt x="1250" y="1399"/>
                  </a:cubicBezTo>
                  <a:cubicBezTo>
                    <a:pt x="968" y="1361"/>
                    <a:pt x="718" y="1156"/>
                    <a:pt x="533" y="913"/>
                  </a:cubicBezTo>
                  <a:cubicBezTo>
                    <a:pt x="341" y="651"/>
                    <a:pt x="206" y="363"/>
                    <a:pt x="130" y="49"/>
                  </a:cubicBezTo>
                  <a:cubicBezTo>
                    <a:pt x="124" y="16"/>
                    <a:pt x="98" y="1"/>
                    <a:pt x="7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596863" y="1375009"/>
              <a:ext cx="154632" cy="103498"/>
            </a:xfrm>
            <a:custGeom>
              <a:avLst/>
              <a:gdLst/>
              <a:ahLst/>
              <a:cxnLst/>
              <a:rect l="l" t="t" r="r" b="b"/>
              <a:pathLst>
                <a:path w="1521" h="1018" extrusionOk="0">
                  <a:moveTo>
                    <a:pt x="74" y="1"/>
                  </a:moveTo>
                  <a:cubicBezTo>
                    <a:pt x="71" y="1"/>
                    <a:pt x="68" y="1"/>
                    <a:pt x="64" y="2"/>
                  </a:cubicBezTo>
                  <a:cubicBezTo>
                    <a:pt x="26" y="2"/>
                    <a:pt x="0" y="28"/>
                    <a:pt x="0" y="66"/>
                  </a:cubicBezTo>
                  <a:cubicBezTo>
                    <a:pt x="13" y="265"/>
                    <a:pt x="71" y="463"/>
                    <a:pt x="173" y="629"/>
                  </a:cubicBezTo>
                  <a:cubicBezTo>
                    <a:pt x="231" y="725"/>
                    <a:pt x="301" y="802"/>
                    <a:pt x="384" y="873"/>
                  </a:cubicBezTo>
                  <a:cubicBezTo>
                    <a:pt x="474" y="949"/>
                    <a:pt x="583" y="994"/>
                    <a:pt x="698" y="1013"/>
                  </a:cubicBezTo>
                  <a:cubicBezTo>
                    <a:pt x="721" y="1016"/>
                    <a:pt x="744" y="1017"/>
                    <a:pt x="768" y="1017"/>
                  </a:cubicBezTo>
                  <a:cubicBezTo>
                    <a:pt x="861" y="1017"/>
                    <a:pt x="956" y="997"/>
                    <a:pt x="1043" y="956"/>
                  </a:cubicBezTo>
                  <a:cubicBezTo>
                    <a:pt x="1139" y="905"/>
                    <a:pt x="1223" y="834"/>
                    <a:pt x="1293" y="751"/>
                  </a:cubicBezTo>
                  <a:cubicBezTo>
                    <a:pt x="1421" y="591"/>
                    <a:pt x="1498" y="393"/>
                    <a:pt x="1517" y="188"/>
                  </a:cubicBezTo>
                  <a:cubicBezTo>
                    <a:pt x="1521" y="144"/>
                    <a:pt x="1488" y="118"/>
                    <a:pt x="1455" y="118"/>
                  </a:cubicBezTo>
                  <a:cubicBezTo>
                    <a:pt x="1434" y="118"/>
                    <a:pt x="1414" y="128"/>
                    <a:pt x="1402" y="149"/>
                  </a:cubicBezTo>
                  <a:cubicBezTo>
                    <a:pt x="1325" y="309"/>
                    <a:pt x="1229" y="450"/>
                    <a:pt x="1114" y="572"/>
                  </a:cubicBezTo>
                  <a:cubicBezTo>
                    <a:pt x="1023" y="681"/>
                    <a:pt x="891" y="739"/>
                    <a:pt x="752" y="739"/>
                  </a:cubicBezTo>
                  <a:cubicBezTo>
                    <a:pt x="745" y="739"/>
                    <a:pt x="737" y="739"/>
                    <a:pt x="730" y="738"/>
                  </a:cubicBezTo>
                  <a:cubicBezTo>
                    <a:pt x="583" y="713"/>
                    <a:pt x="448" y="623"/>
                    <a:pt x="365" y="501"/>
                  </a:cubicBezTo>
                  <a:cubicBezTo>
                    <a:pt x="256" y="367"/>
                    <a:pt x="173" y="207"/>
                    <a:pt x="122" y="41"/>
                  </a:cubicBezTo>
                  <a:cubicBezTo>
                    <a:pt x="116" y="18"/>
                    <a:pt x="96" y="1"/>
                    <a:pt x="7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2602145" y="1391479"/>
              <a:ext cx="436346" cy="270741"/>
            </a:xfrm>
            <a:custGeom>
              <a:avLst/>
              <a:gdLst/>
              <a:ahLst/>
              <a:cxnLst/>
              <a:rect l="l" t="t" r="r" b="b"/>
              <a:pathLst>
                <a:path w="4292" h="2663" extrusionOk="0">
                  <a:moveTo>
                    <a:pt x="58" y="0"/>
                  </a:moveTo>
                  <a:cubicBezTo>
                    <a:pt x="20" y="7"/>
                    <a:pt x="1" y="39"/>
                    <a:pt x="1" y="71"/>
                  </a:cubicBezTo>
                  <a:cubicBezTo>
                    <a:pt x="71" y="640"/>
                    <a:pt x="269" y="1178"/>
                    <a:pt x="583" y="1658"/>
                  </a:cubicBezTo>
                  <a:cubicBezTo>
                    <a:pt x="743" y="1901"/>
                    <a:pt x="942" y="2119"/>
                    <a:pt x="1172" y="2298"/>
                  </a:cubicBezTo>
                  <a:cubicBezTo>
                    <a:pt x="1402" y="2484"/>
                    <a:pt x="1684" y="2605"/>
                    <a:pt x="1985" y="2650"/>
                  </a:cubicBezTo>
                  <a:cubicBezTo>
                    <a:pt x="2050" y="2658"/>
                    <a:pt x="2115" y="2662"/>
                    <a:pt x="2180" y="2662"/>
                  </a:cubicBezTo>
                  <a:cubicBezTo>
                    <a:pt x="2417" y="2662"/>
                    <a:pt x="2651" y="2608"/>
                    <a:pt x="2862" y="2503"/>
                  </a:cubicBezTo>
                  <a:lnTo>
                    <a:pt x="2913" y="2477"/>
                  </a:lnTo>
                  <a:lnTo>
                    <a:pt x="2964" y="2452"/>
                  </a:lnTo>
                  <a:lnTo>
                    <a:pt x="3060" y="2394"/>
                  </a:lnTo>
                  <a:cubicBezTo>
                    <a:pt x="3118" y="2356"/>
                    <a:pt x="3182" y="2311"/>
                    <a:pt x="3239" y="2266"/>
                  </a:cubicBezTo>
                  <a:cubicBezTo>
                    <a:pt x="3290" y="2221"/>
                    <a:pt x="3354" y="2176"/>
                    <a:pt x="3399" y="2119"/>
                  </a:cubicBezTo>
                  <a:cubicBezTo>
                    <a:pt x="3450" y="2067"/>
                    <a:pt x="3502" y="2016"/>
                    <a:pt x="3553" y="1959"/>
                  </a:cubicBezTo>
                  <a:cubicBezTo>
                    <a:pt x="3918" y="1523"/>
                    <a:pt x="4167" y="999"/>
                    <a:pt x="4276" y="435"/>
                  </a:cubicBezTo>
                  <a:lnTo>
                    <a:pt x="4276" y="429"/>
                  </a:lnTo>
                  <a:cubicBezTo>
                    <a:pt x="4291" y="383"/>
                    <a:pt x="4254" y="353"/>
                    <a:pt x="4217" y="353"/>
                  </a:cubicBezTo>
                  <a:cubicBezTo>
                    <a:pt x="4193" y="353"/>
                    <a:pt x="4169" y="366"/>
                    <a:pt x="4161" y="397"/>
                  </a:cubicBezTo>
                  <a:cubicBezTo>
                    <a:pt x="4071" y="653"/>
                    <a:pt x="3963" y="903"/>
                    <a:pt x="3834" y="1139"/>
                  </a:cubicBezTo>
                  <a:cubicBezTo>
                    <a:pt x="3700" y="1376"/>
                    <a:pt x="3546" y="1594"/>
                    <a:pt x="3367" y="1792"/>
                  </a:cubicBezTo>
                  <a:cubicBezTo>
                    <a:pt x="3194" y="1984"/>
                    <a:pt x="2983" y="2144"/>
                    <a:pt x="2746" y="2260"/>
                  </a:cubicBezTo>
                  <a:cubicBezTo>
                    <a:pt x="2570" y="2345"/>
                    <a:pt x="2374" y="2391"/>
                    <a:pt x="2176" y="2391"/>
                  </a:cubicBezTo>
                  <a:cubicBezTo>
                    <a:pt x="2123" y="2391"/>
                    <a:pt x="2070" y="2388"/>
                    <a:pt x="2017" y="2381"/>
                  </a:cubicBezTo>
                  <a:cubicBezTo>
                    <a:pt x="1761" y="2343"/>
                    <a:pt x="1524" y="2240"/>
                    <a:pt x="1319" y="2087"/>
                  </a:cubicBezTo>
                  <a:cubicBezTo>
                    <a:pt x="1108" y="1927"/>
                    <a:pt x="922" y="1741"/>
                    <a:pt x="769" y="1530"/>
                  </a:cubicBezTo>
                  <a:cubicBezTo>
                    <a:pt x="455" y="1082"/>
                    <a:pt x="237" y="583"/>
                    <a:pt x="129" y="51"/>
                  </a:cubicBezTo>
                  <a:cubicBezTo>
                    <a:pt x="116" y="19"/>
                    <a:pt x="90" y="0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2686020" y="1404086"/>
              <a:ext cx="266972" cy="169886"/>
            </a:xfrm>
            <a:custGeom>
              <a:avLst/>
              <a:gdLst/>
              <a:ahLst/>
              <a:cxnLst/>
              <a:rect l="l" t="t" r="r" b="b"/>
              <a:pathLst>
                <a:path w="2626" h="1671" extrusionOk="0">
                  <a:moveTo>
                    <a:pt x="72" y="1"/>
                  </a:moveTo>
                  <a:cubicBezTo>
                    <a:pt x="37" y="1"/>
                    <a:pt x="0" y="27"/>
                    <a:pt x="8" y="75"/>
                  </a:cubicBezTo>
                  <a:cubicBezTo>
                    <a:pt x="46" y="420"/>
                    <a:pt x="155" y="747"/>
                    <a:pt x="347" y="1041"/>
                  </a:cubicBezTo>
                  <a:cubicBezTo>
                    <a:pt x="443" y="1195"/>
                    <a:pt x="565" y="1323"/>
                    <a:pt x="705" y="1438"/>
                  </a:cubicBezTo>
                  <a:cubicBezTo>
                    <a:pt x="846" y="1553"/>
                    <a:pt x="1025" y="1630"/>
                    <a:pt x="1211" y="1662"/>
                  </a:cubicBezTo>
                  <a:cubicBezTo>
                    <a:pt x="1254" y="1668"/>
                    <a:pt x="1296" y="1670"/>
                    <a:pt x="1339" y="1670"/>
                  </a:cubicBezTo>
                  <a:cubicBezTo>
                    <a:pt x="1487" y="1670"/>
                    <a:pt x="1633" y="1636"/>
                    <a:pt x="1768" y="1566"/>
                  </a:cubicBezTo>
                  <a:cubicBezTo>
                    <a:pt x="1934" y="1489"/>
                    <a:pt x="2081" y="1374"/>
                    <a:pt x="2197" y="1233"/>
                  </a:cubicBezTo>
                  <a:cubicBezTo>
                    <a:pt x="2421" y="958"/>
                    <a:pt x="2568" y="638"/>
                    <a:pt x="2619" y="292"/>
                  </a:cubicBezTo>
                  <a:cubicBezTo>
                    <a:pt x="2625" y="260"/>
                    <a:pt x="2606" y="235"/>
                    <a:pt x="2581" y="222"/>
                  </a:cubicBezTo>
                  <a:cubicBezTo>
                    <a:pt x="2574" y="219"/>
                    <a:pt x="2567" y="218"/>
                    <a:pt x="2560" y="218"/>
                  </a:cubicBezTo>
                  <a:cubicBezTo>
                    <a:pt x="2536" y="218"/>
                    <a:pt x="2514" y="235"/>
                    <a:pt x="2504" y="260"/>
                  </a:cubicBezTo>
                  <a:cubicBezTo>
                    <a:pt x="2395" y="555"/>
                    <a:pt x="2229" y="830"/>
                    <a:pt x="2017" y="1060"/>
                  </a:cubicBezTo>
                  <a:cubicBezTo>
                    <a:pt x="1826" y="1264"/>
                    <a:pt x="1586" y="1404"/>
                    <a:pt x="1328" y="1404"/>
                  </a:cubicBezTo>
                  <a:cubicBezTo>
                    <a:pt x="1302" y="1404"/>
                    <a:pt x="1276" y="1402"/>
                    <a:pt x="1249" y="1399"/>
                  </a:cubicBezTo>
                  <a:cubicBezTo>
                    <a:pt x="968" y="1361"/>
                    <a:pt x="718" y="1156"/>
                    <a:pt x="533" y="913"/>
                  </a:cubicBezTo>
                  <a:cubicBezTo>
                    <a:pt x="347" y="651"/>
                    <a:pt x="206" y="363"/>
                    <a:pt x="129" y="49"/>
                  </a:cubicBezTo>
                  <a:cubicBezTo>
                    <a:pt x="124" y="16"/>
                    <a:pt x="98" y="1"/>
                    <a:pt x="7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2743665" y="1374603"/>
              <a:ext cx="155344" cy="103904"/>
            </a:xfrm>
            <a:custGeom>
              <a:avLst/>
              <a:gdLst/>
              <a:ahLst/>
              <a:cxnLst/>
              <a:rect l="l" t="t" r="r" b="b"/>
              <a:pathLst>
                <a:path w="1528" h="1022" extrusionOk="0">
                  <a:moveTo>
                    <a:pt x="68" y="1"/>
                  </a:moveTo>
                  <a:cubicBezTo>
                    <a:pt x="35" y="1"/>
                    <a:pt x="0" y="26"/>
                    <a:pt x="4" y="70"/>
                  </a:cubicBezTo>
                  <a:cubicBezTo>
                    <a:pt x="17" y="269"/>
                    <a:pt x="74" y="467"/>
                    <a:pt x="183" y="633"/>
                  </a:cubicBezTo>
                  <a:cubicBezTo>
                    <a:pt x="234" y="729"/>
                    <a:pt x="305" y="806"/>
                    <a:pt x="388" y="877"/>
                  </a:cubicBezTo>
                  <a:cubicBezTo>
                    <a:pt x="478" y="953"/>
                    <a:pt x="586" y="998"/>
                    <a:pt x="702" y="1017"/>
                  </a:cubicBezTo>
                  <a:cubicBezTo>
                    <a:pt x="725" y="1020"/>
                    <a:pt x="748" y="1021"/>
                    <a:pt x="771" y="1021"/>
                  </a:cubicBezTo>
                  <a:cubicBezTo>
                    <a:pt x="865" y="1021"/>
                    <a:pt x="960" y="1001"/>
                    <a:pt x="1047" y="960"/>
                  </a:cubicBezTo>
                  <a:cubicBezTo>
                    <a:pt x="1143" y="909"/>
                    <a:pt x="1233" y="838"/>
                    <a:pt x="1297" y="755"/>
                  </a:cubicBezTo>
                  <a:cubicBezTo>
                    <a:pt x="1425" y="595"/>
                    <a:pt x="1508" y="397"/>
                    <a:pt x="1521" y="192"/>
                  </a:cubicBezTo>
                  <a:cubicBezTo>
                    <a:pt x="1527" y="166"/>
                    <a:pt x="1514" y="141"/>
                    <a:pt x="1489" y="128"/>
                  </a:cubicBezTo>
                  <a:cubicBezTo>
                    <a:pt x="1480" y="124"/>
                    <a:pt x="1471" y="123"/>
                    <a:pt x="1462" y="123"/>
                  </a:cubicBezTo>
                  <a:cubicBezTo>
                    <a:pt x="1438" y="123"/>
                    <a:pt x="1415" y="135"/>
                    <a:pt x="1406" y="153"/>
                  </a:cubicBezTo>
                  <a:cubicBezTo>
                    <a:pt x="1335" y="313"/>
                    <a:pt x="1233" y="454"/>
                    <a:pt x="1118" y="576"/>
                  </a:cubicBezTo>
                  <a:cubicBezTo>
                    <a:pt x="1026" y="685"/>
                    <a:pt x="895" y="743"/>
                    <a:pt x="761" y="743"/>
                  </a:cubicBezTo>
                  <a:cubicBezTo>
                    <a:pt x="754" y="743"/>
                    <a:pt x="747" y="743"/>
                    <a:pt x="740" y="742"/>
                  </a:cubicBezTo>
                  <a:cubicBezTo>
                    <a:pt x="586" y="717"/>
                    <a:pt x="458" y="627"/>
                    <a:pt x="369" y="505"/>
                  </a:cubicBezTo>
                  <a:cubicBezTo>
                    <a:pt x="260" y="371"/>
                    <a:pt x="183" y="211"/>
                    <a:pt x="126" y="45"/>
                  </a:cubicBezTo>
                  <a:cubicBezTo>
                    <a:pt x="117" y="15"/>
                    <a:pt x="93" y="1"/>
                    <a:pt x="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124417" y="1392699"/>
              <a:ext cx="415912" cy="1546871"/>
            </a:xfrm>
            <a:custGeom>
              <a:avLst/>
              <a:gdLst/>
              <a:ahLst/>
              <a:cxnLst/>
              <a:rect l="l" t="t" r="r" b="b"/>
              <a:pathLst>
                <a:path w="4091" h="15215" extrusionOk="0">
                  <a:moveTo>
                    <a:pt x="4090" y="1"/>
                  </a:moveTo>
                  <a:lnTo>
                    <a:pt x="0" y="2228"/>
                  </a:lnTo>
                  <a:lnTo>
                    <a:pt x="0" y="15215"/>
                  </a:lnTo>
                  <a:lnTo>
                    <a:pt x="3380" y="15215"/>
                  </a:lnTo>
                  <a:cubicBezTo>
                    <a:pt x="3284" y="10766"/>
                    <a:pt x="353" y="9499"/>
                    <a:pt x="353" y="9499"/>
                  </a:cubicBezTo>
                  <a:cubicBezTo>
                    <a:pt x="3937" y="7630"/>
                    <a:pt x="4090" y="1"/>
                    <a:pt x="4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3045311" y="1392699"/>
              <a:ext cx="416522" cy="1546871"/>
            </a:xfrm>
            <a:custGeom>
              <a:avLst/>
              <a:gdLst/>
              <a:ahLst/>
              <a:cxnLst/>
              <a:rect l="l" t="t" r="r" b="b"/>
              <a:pathLst>
                <a:path w="4097" h="15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54" y="7630"/>
                    <a:pt x="3738" y="9499"/>
                  </a:cubicBezTo>
                  <a:cubicBezTo>
                    <a:pt x="3738" y="9499"/>
                    <a:pt x="807" y="10766"/>
                    <a:pt x="711" y="15215"/>
                  </a:cubicBezTo>
                  <a:lnTo>
                    <a:pt x="4097" y="15215"/>
                  </a:lnTo>
                  <a:lnTo>
                    <a:pt x="4097" y="2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3131220" y="1499958"/>
              <a:ext cx="347999" cy="813848"/>
            </a:xfrm>
            <a:custGeom>
              <a:avLst/>
              <a:gdLst/>
              <a:ahLst/>
              <a:cxnLst/>
              <a:rect l="l" t="t" r="r" b="b"/>
              <a:pathLst>
                <a:path w="3423" h="8005" extrusionOk="0">
                  <a:moveTo>
                    <a:pt x="86" y="1"/>
                  </a:moveTo>
                  <a:cubicBezTo>
                    <a:pt x="66" y="1"/>
                    <a:pt x="51" y="18"/>
                    <a:pt x="51" y="40"/>
                  </a:cubicBezTo>
                  <a:cubicBezTo>
                    <a:pt x="0" y="783"/>
                    <a:pt x="32" y="1532"/>
                    <a:pt x="147" y="2268"/>
                  </a:cubicBezTo>
                  <a:cubicBezTo>
                    <a:pt x="256" y="3010"/>
                    <a:pt x="455" y="3733"/>
                    <a:pt x="730" y="4431"/>
                  </a:cubicBezTo>
                  <a:cubicBezTo>
                    <a:pt x="992" y="5129"/>
                    <a:pt x="1351" y="5788"/>
                    <a:pt x="1779" y="6402"/>
                  </a:cubicBezTo>
                  <a:cubicBezTo>
                    <a:pt x="2202" y="7023"/>
                    <a:pt x="2727" y="7561"/>
                    <a:pt x="3341" y="7996"/>
                  </a:cubicBezTo>
                  <a:lnTo>
                    <a:pt x="3335" y="7996"/>
                  </a:lnTo>
                  <a:cubicBezTo>
                    <a:pt x="3343" y="8002"/>
                    <a:pt x="3352" y="8005"/>
                    <a:pt x="3360" y="8005"/>
                  </a:cubicBezTo>
                  <a:cubicBezTo>
                    <a:pt x="3396" y="8005"/>
                    <a:pt x="3422" y="7957"/>
                    <a:pt x="3386" y="7926"/>
                  </a:cubicBezTo>
                  <a:cubicBezTo>
                    <a:pt x="2816" y="7465"/>
                    <a:pt x="2323" y="6914"/>
                    <a:pt x="1914" y="6300"/>
                  </a:cubicBezTo>
                  <a:cubicBezTo>
                    <a:pt x="1504" y="5692"/>
                    <a:pt x="1165" y="5039"/>
                    <a:pt x="896" y="4361"/>
                  </a:cubicBezTo>
                  <a:cubicBezTo>
                    <a:pt x="627" y="3676"/>
                    <a:pt x="423" y="2965"/>
                    <a:pt x="295" y="2242"/>
                  </a:cubicBezTo>
                  <a:cubicBezTo>
                    <a:pt x="173" y="1519"/>
                    <a:pt x="115" y="783"/>
                    <a:pt x="135" y="47"/>
                  </a:cubicBezTo>
                  <a:cubicBezTo>
                    <a:pt x="135" y="21"/>
                    <a:pt x="122" y="2"/>
                    <a:pt x="96" y="2"/>
                  </a:cubicBezTo>
                  <a:cubicBezTo>
                    <a:pt x="93" y="1"/>
                    <a:pt x="90" y="1"/>
                    <a:pt x="8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3222313" y="1519682"/>
              <a:ext cx="292185" cy="744816"/>
            </a:xfrm>
            <a:custGeom>
              <a:avLst/>
              <a:gdLst/>
              <a:ahLst/>
              <a:cxnLst/>
              <a:rect l="l" t="t" r="r" b="b"/>
              <a:pathLst>
                <a:path w="2874" h="7326" extrusionOk="0">
                  <a:moveTo>
                    <a:pt x="103" y="0"/>
                  </a:moveTo>
                  <a:cubicBezTo>
                    <a:pt x="77" y="0"/>
                    <a:pt x="58" y="19"/>
                    <a:pt x="58" y="38"/>
                  </a:cubicBezTo>
                  <a:cubicBezTo>
                    <a:pt x="0" y="704"/>
                    <a:pt x="83" y="1370"/>
                    <a:pt x="218" y="2023"/>
                  </a:cubicBezTo>
                  <a:cubicBezTo>
                    <a:pt x="352" y="2669"/>
                    <a:pt x="538" y="3309"/>
                    <a:pt x="775" y="3923"/>
                  </a:cubicBezTo>
                  <a:cubicBezTo>
                    <a:pt x="1005" y="4551"/>
                    <a:pt x="1280" y="5152"/>
                    <a:pt x="1600" y="5735"/>
                  </a:cubicBezTo>
                  <a:cubicBezTo>
                    <a:pt x="1677" y="5876"/>
                    <a:pt x="1760" y="6023"/>
                    <a:pt x="1856" y="6164"/>
                  </a:cubicBezTo>
                  <a:lnTo>
                    <a:pt x="1991" y="6368"/>
                  </a:lnTo>
                  <a:cubicBezTo>
                    <a:pt x="2036" y="6439"/>
                    <a:pt x="2080" y="6503"/>
                    <a:pt x="2132" y="6573"/>
                  </a:cubicBezTo>
                  <a:cubicBezTo>
                    <a:pt x="2183" y="6644"/>
                    <a:pt x="2228" y="6708"/>
                    <a:pt x="2279" y="6772"/>
                  </a:cubicBezTo>
                  <a:lnTo>
                    <a:pt x="2439" y="6964"/>
                  </a:lnTo>
                  <a:lnTo>
                    <a:pt x="2522" y="7060"/>
                  </a:lnTo>
                  <a:cubicBezTo>
                    <a:pt x="2548" y="7092"/>
                    <a:pt x="2580" y="7117"/>
                    <a:pt x="2612" y="7149"/>
                  </a:cubicBezTo>
                  <a:lnTo>
                    <a:pt x="2791" y="7322"/>
                  </a:lnTo>
                  <a:lnTo>
                    <a:pt x="2784" y="7316"/>
                  </a:lnTo>
                  <a:lnTo>
                    <a:pt x="2784" y="7316"/>
                  </a:lnTo>
                  <a:cubicBezTo>
                    <a:pt x="2793" y="7323"/>
                    <a:pt x="2802" y="7326"/>
                    <a:pt x="2811" y="7326"/>
                  </a:cubicBezTo>
                  <a:cubicBezTo>
                    <a:pt x="2844" y="7326"/>
                    <a:pt x="2873" y="7287"/>
                    <a:pt x="2848" y="7252"/>
                  </a:cubicBezTo>
                  <a:lnTo>
                    <a:pt x="2688" y="7072"/>
                  </a:lnTo>
                  <a:cubicBezTo>
                    <a:pt x="2663" y="7040"/>
                    <a:pt x="2631" y="7015"/>
                    <a:pt x="2605" y="6983"/>
                  </a:cubicBezTo>
                  <a:lnTo>
                    <a:pt x="2535" y="6887"/>
                  </a:lnTo>
                  <a:lnTo>
                    <a:pt x="2381" y="6695"/>
                  </a:lnTo>
                  <a:lnTo>
                    <a:pt x="2247" y="6490"/>
                  </a:lnTo>
                  <a:cubicBezTo>
                    <a:pt x="2202" y="6420"/>
                    <a:pt x="2157" y="6356"/>
                    <a:pt x="2112" y="6285"/>
                  </a:cubicBezTo>
                  <a:lnTo>
                    <a:pt x="1984" y="6074"/>
                  </a:lnTo>
                  <a:cubicBezTo>
                    <a:pt x="1946" y="6004"/>
                    <a:pt x="1901" y="5940"/>
                    <a:pt x="1863" y="5863"/>
                  </a:cubicBezTo>
                  <a:lnTo>
                    <a:pt x="1748" y="5645"/>
                  </a:lnTo>
                  <a:cubicBezTo>
                    <a:pt x="1447" y="5069"/>
                    <a:pt x="1178" y="4474"/>
                    <a:pt x="947" y="3859"/>
                  </a:cubicBezTo>
                  <a:cubicBezTo>
                    <a:pt x="711" y="3251"/>
                    <a:pt x="519" y="2624"/>
                    <a:pt x="371" y="1984"/>
                  </a:cubicBezTo>
                  <a:cubicBezTo>
                    <a:pt x="327" y="1824"/>
                    <a:pt x="301" y="1664"/>
                    <a:pt x="269" y="1504"/>
                  </a:cubicBezTo>
                  <a:cubicBezTo>
                    <a:pt x="263" y="1466"/>
                    <a:pt x="250" y="1427"/>
                    <a:pt x="243" y="1383"/>
                  </a:cubicBezTo>
                  <a:lnTo>
                    <a:pt x="231" y="1261"/>
                  </a:lnTo>
                  <a:lnTo>
                    <a:pt x="192" y="1024"/>
                  </a:lnTo>
                  <a:cubicBezTo>
                    <a:pt x="186" y="979"/>
                    <a:pt x="179" y="941"/>
                    <a:pt x="179" y="902"/>
                  </a:cubicBezTo>
                  <a:lnTo>
                    <a:pt x="167" y="781"/>
                  </a:lnTo>
                  <a:lnTo>
                    <a:pt x="147" y="538"/>
                  </a:lnTo>
                  <a:cubicBezTo>
                    <a:pt x="135" y="454"/>
                    <a:pt x="141" y="371"/>
                    <a:pt x="141" y="294"/>
                  </a:cubicBezTo>
                  <a:lnTo>
                    <a:pt x="141" y="45"/>
                  </a:lnTo>
                  <a:cubicBezTo>
                    <a:pt x="141" y="26"/>
                    <a:pt x="122" y="6"/>
                    <a:pt x="10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3305578" y="1532695"/>
              <a:ext cx="216546" cy="575946"/>
            </a:xfrm>
            <a:custGeom>
              <a:avLst/>
              <a:gdLst/>
              <a:ahLst/>
              <a:cxnLst/>
              <a:rect l="l" t="t" r="r" b="b"/>
              <a:pathLst>
                <a:path w="2130" h="5665" extrusionOk="0">
                  <a:moveTo>
                    <a:pt x="45" y="0"/>
                  </a:moveTo>
                  <a:cubicBezTo>
                    <a:pt x="20" y="0"/>
                    <a:pt x="0" y="26"/>
                    <a:pt x="0" y="45"/>
                  </a:cubicBezTo>
                  <a:cubicBezTo>
                    <a:pt x="32" y="550"/>
                    <a:pt x="96" y="1050"/>
                    <a:pt x="186" y="1549"/>
                  </a:cubicBezTo>
                  <a:cubicBezTo>
                    <a:pt x="269" y="2048"/>
                    <a:pt x="391" y="2541"/>
                    <a:pt x="544" y="3021"/>
                  </a:cubicBezTo>
                  <a:cubicBezTo>
                    <a:pt x="692" y="3507"/>
                    <a:pt x="890" y="3981"/>
                    <a:pt x="1127" y="4429"/>
                  </a:cubicBezTo>
                  <a:cubicBezTo>
                    <a:pt x="1370" y="4877"/>
                    <a:pt x="1671" y="5287"/>
                    <a:pt x="2036" y="5652"/>
                  </a:cubicBezTo>
                  <a:cubicBezTo>
                    <a:pt x="2045" y="5660"/>
                    <a:pt x="2055" y="5664"/>
                    <a:pt x="2065" y="5664"/>
                  </a:cubicBezTo>
                  <a:cubicBezTo>
                    <a:pt x="2098" y="5664"/>
                    <a:pt x="2129" y="5622"/>
                    <a:pt x="2100" y="5588"/>
                  </a:cubicBezTo>
                  <a:cubicBezTo>
                    <a:pt x="1780" y="5210"/>
                    <a:pt x="1505" y="4788"/>
                    <a:pt x="1281" y="4346"/>
                  </a:cubicBezTo>
                  <a:cubicBezTo>
                    <a:pt x="1057" y="3904"/>
                    <a:pt x="865" y="3437"/>
                    <a:pt x="717" y="2970"/>
                  </a:cubicBezTo>
                  <a:cubicBezTo>
                    <a:pt x="564" y="2490"/>
                    <a:pt x="436" y="2010"/>
                    <a:pt x="333" y="1517"/>
                  </a:cubicBezTo>
                  <a:cubicBezTo>
                    <a:pt x="231" y="1031"/>
                    <a:pt x="154" y="538"/>
                    <a:pt x="90" y="38"/>
                  </a:cubicBezTo>
                  <a:cubicBezTo>
                    <a:pt x="84" y="13"/>
                    <a:pt x="64" y="0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3222923" y="2370025"/>
              <a:ext cx="219291" cy="496646"/>
            </a:xfrm>
            <a:custGeom>
              <a:avLst/>
              <a:gdLst/>
              <a:ahLst/>
              <a:cxnLst/>
              <a:rect l="l" t="t" r="r" b="b"/>
              <a:pathLst>
                <a:path w="2157" h="4885" extrusionOk="0">
                  <a:moveTo>
                    <a:pt x="2096" y="1"/>
                  </a:moveTo>
                  <a:cubicBezTo>
                    <a:pt x="2086" y="1"/>
                    <a:pt x="2076" y="5"/>
                    <a:pt x="2068" y="14"/>
                  </a:cubicBezTo>
                  <a:cubicBezTo>
                    <a:pt x="1780" y="353"/>
                    <a:pt x="1517" y="712"/>
                    <a:pt x="1287" y="1089"/>
                  </a:cubicBezTo>
                  <a:cubicBezTo>
                    <a:pt x="1057" y="1473"/>
                    <a:pt x="858" y="1864"/>
                    <a:pt x="685" y="2273"/>
                  </a:cubicBezTo>
                  <a:cubicBezTo>
                    <a:pt x="513" y="2683"/>
                    <a:pt x="372" y="3105"/>
                    <a:pt x="257" y="3534"/>
                  </a:cubicBezTo>
                  <a:cubicBezTo>
                    <a:pt x="141" y="3957"/>
                    <a:pt x="58" y="4392"/>
                    <a:pt x="7" y="4834"/>
                  </a:cubicBezTo>
                  <a:cubicBezTo>
                    <a:pt x="1" y="4859"/>
                    <a:pt x="20" y="4878"/>
                    <a:pt x="39" y="4885"/>
                  </a:cubicBezTo>
                  <a:cubicBezTo>
                    <a:pt x="65" y="4885"/>
                    <a:pt x="84" y="4872"/>
                    <a:pt x="90" y="4846"/>
                  </a:cubicBezTo>
                  <a:cubicBezTo>
                    <a:pt x="173" y="4418"/>
                    <a:pt x="276" y="3995"/>
                    <a:pt x="404" y="3573"/>
                  </a:cubicBezTo>
                  <a:cubicBezTo>
                    <a:pt x="532" y="3157"/>
                    <a:pt x="679" y="2747"/>
                    <a:pt x="852" y="2350"/>
                  </a:cubicBezTo>
                  <a:cubicBezTo>
                    <a:pt x="1031" y="1947"/>
                    <a:pt x="1223" y="1557"/>
                    <a:pt x="1441" y="1179"/>
                  </a:cubicBezTo>
                  <a:cubicBezTo>
                    <a:pt x="1652" y="795"/>
                    <a:pt x="1889" y="430"/>
                    <a:pt x="2138" y="72"/>
                  </a:cubicBezTo>
                  <a:lnTo>
                    <a:pt x="2132" y="72"/>
                  </a:lnTo>
                  <a:cubicBezTo>
                    <a:pt x="2156" y="38"/>
                    <a:pt x="2126" y="1"/>
                    <a:pt x="209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3295412" y="2379175"/>
              <a:ext cx="187877" cy="518301"/>
            </a:xfrm>
            <a:custGeom>
              <a:avLst/>
              <a:gdLst/>
              <a:ahLst/>
              <a:cxnLst/>
              <a:rect l="l" t="t" r="r" b="b"/>
              <a:pathLst>
                <a:path w="1848" h="5098" extrusionOk="0">
                  <a:moveTo>
                    <a:pt x="1797" y="1"/>
                  </a:moveTo>
                  <a:cubicBezTo>
                    <a:pt x="1781" y="1"/>
                    <a:pt x="1767" y="9"/>
                    <a:pt x="1758" y="26"/>
                  </a:cubicBezTo>
                  <a:cubicBezTo>
                    <a:pt x="1534" y="411"/>
                    <a:pt x="1329" y="807"/>
                    <a:pt x="1137" y="1211"/>
                  </a:cubicBezTo>
                  <a:cubicBezTo>
                    <a:pt x="945" y="1614"/>
                    <a:pt x="772" y="2023"/>
                    <a:pt x="625" y="2446"/>
                  </a:cubicBezTo>
                  <a:cubicBezTo>
                    <a:pt x="472" y="2868"/>
                    <a:pt x="344" y="3297"/>
                    <a:pt x="241" y="3732"/>
                  </a:cubicBezTo>
                  <a:cubicBezTo>
                    <a:pt x="132" y="4168"/>
                    <a:pt x="56" y="4609"/>
                    <a:pt x="4" y="5051"/>
                  </a:cubicBezTo>
                  <a:cubicBezTo>
                    <a:pt x="1" y="5081"/>
                    <a:pt x="25" y="5097"/>
                    <a:pt x="49" y="5097"/>
                  </a:cubicBezTo>
                  <a:cubicBezTo>
                    <a:pt x="66" y="5097"/>
                    <a:pt x="82" y="5089"/>
                    <a:pt x="88" y="5070"/>
                  </a:cubicBezTo>
                  <a:cubicBezTo>
                    <a:pt x="171" y="4628"/>
                    <a:pt x="267" y="4200"/>
                    <a:pt x="388" y="3771"/>
                  </a:cubicBezTo>
                  <a:cubicBezTo>
                    <a:pt x="510" y="3348"/>
                    <a:pt x="638" y="2926"/>
                    <a:pt x="792" y="2510"/>
                  </a:cubicBezTo>
                  <a:cubicBezTo>
                    <a:pt x="945" y="2094"/>
                    <a:pt x="1118" y="1684"/>
                    <a:pt x="1291" y="1281"/>
                  </a:cubicBezTo>
                  <a:cubicBezTo>
                    <a:pt x="1464" y="871"/>
                    <a:pt x="1656" y="468"/>
                    <a:pt x="1835" y="65"/>
                  </a:cubicBezTo>
                  <a:cubicBezTo>
                    <a:pt x="1848" y="46"/>
                    <a:pt x="1835" y="20"/>
                    <a:pt x="1822" y="7"/>
                  </a:cubicBezTo>
                  <a:cubicBezTo>
                    <a:pt x="1814" y="3"/>
                    <a:pt x="1805" y="1"/>
                    <a:pt x="179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3377762" y="2409981"/>
              <a:ext cx="168459" cy="495019"/>
            </a:xfrm>
            <a:custGeom>
              <a:avLst/>
              <a:gdLst/>
              <a:ahLst/>
              <a:cxnLst/>
              <a:rect l="l" t="t" r="r" b="b"/>
              <a:pathLst>
                <a:path w="1657" h="4869" extrusionOk="0">
                  <a:moveTo>
                    <a:pt x="1600" y="0"/>
                  </a:moveTo>
                  <a:cubicBezTo>
                    <a:pt x="1585" y="0"/>
                    <a:pt x="1571" y="7"/>
                    <a:pt x="1563" y="24"/>
                  </a:cubicBezTo>
                  <a:cubicBezTo>
                    <a:pt x="1345" y="389"/>
                    <a:pt x="1153" y="767"/>
                    <a:pt x="974" y="1151"/>
                  </a:cubicBezTo>
                  <a:cubicBezTo>
                    <a:pt x="801" y="1535"/>
                    <a:pt x="647" y="1932"/>
                    <a:pt x="519" y="2335"/>
                  </a:cubicBezTo>
                  <a:cubicBezTo>
                    <a:pt x="391" y="2738"/>
                    <a:pt x="283" y="3154"/>
                    <a:pt x="199" y="3570"/>
                  </a:cubicBezTo>
                  <a:cubicBezTo>
                    <a:pt x="116" y="3980"/>
                    <a:pt x="52" y="4402"/>
                    <a:pt x="7" y="4818"/>
                  </a:cubicBezTo>
                  <a:cubicBezTo>
                    <a:pt x="0" y="4850"/>
                    <a:pt x="25" y="4868"/>
                    <a:pt x="49" y="4868"/>
                  </a:cubicBezTo>
                  <a:cubicBezTo>
                    <a:pt x="68" y="4868"/>
                    <a:pt x="88" y="4857"/>
                    <a:pt x="91" y="4831"/>
                  </a:cubicBezTo>
                  <a:cubicBezTo>
                    <a:pt x="174" y="4421"/>
                    <a:pt x="257" y="4012"/>
                    <a:pt x="353" y="3602"/>
                  </a:cubicBezTo>
                  <a:cubicBezTo>
                    <a:pt x="455" y="3192"/>
                    <a:pt x="558" y="2789"/>
                    <a:pt x="692" y="2392"/>
                  </a:cubicBezTo>
                  <a:cubicBezTo>
                    <a:pt x="827" y="1996"/>
                    <a:pt x="974" y="1605"/>
                    <a:pt x="1134" y="1221"/>
                  </a:cubicBezTo>
                  <a:cubicBezTo>
                    <a:pt x="1287" y="831"/>
                    <a:pt x="1467" y="447"/>
                    <a:pt x="1639" y="63"/>
                  </a:cubicBezTo>
                  <a:cubicBezTo>
                    <a:pt x="1656" y="29"/>
                    <a:pt x="1628" y="0"/>
                    <a:pt x="16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1104287" y="1499958"/>
              <a:ext cx="346881" cy="813645"/>
            </a:xfrm>
            <a:custGeom>
              <a:avLst/>
              <a:gdLst/>
              <a:ahLst/>
              <a:cxnLst/>
              <a:rect l="l" t="t" r="r" b="b"/>
              <a:pathLst>
                <a:path w="3412" h="8003" extrusionOk="0">
                  <a:moveTo>
                    <a:pt x="3325" y="1"/>
                  </a:moveTo>
                  <a:cubicBezTo>
                    <a:pt x="3322" y="1"/>
                    <a:pt x="3319" y="1"/>
                    <a:pt x="3315" y="2"/>
                  </a:cubicBezTo>
                  <a:cubicBezTo>
                    <a:pt x="3290" y="2"/>
                    <a:pt x="3277" y="21"/>
                    <a:pt x="3277" y="47"/>
                  </a:cubicBezTo>
                  <a:cubicBezTo>
                    <a:pt x="3296" y="783"/>
                    <a:pt x="3239" y="1519"/>
                    <a:pt x="3117" y="2242"/>
                  </a:cubicBezTo>
                  <a:cubicBezTo>
                    <a:pt x="2989" y="2965"/>
                    <a:pt x="2791" y="3676"/>
                    <a:pt x="2522" y="4361"/>
                  </a:cubicBezTo>
                  <a:cubicBezTo>
                    <a:pt x="2247" y="5039"/>
                    <a:pt x="1907" y="5692"/>
                    <a:pt x="1498" y="6300"/>
                  </a:cubicBezTo>
                  <a:cubicBezTo>
                    <a:pt x="1088" y="6914"/>
                    <a:pt x="595" y="7458"/>
                    <a:pt x="26" y="7926"/>
                  </a:cubicBezTo>
                  <a:cubicBezTo>
                    <a:pt x="6" y="7938"/>
                    <a:pt x="0" y="7964"/>
                    <a:pt x="19" y="7983"/>
                  </a:cubicBezTo>
                  <a:cubicBezTo>
                    <a:pt x="28" y="7996"/>
                    <a:pt x="38" y="8003"/>
                    <a:pt x="52" y="8003"/>
                  </a:cubicBezTo>
                  <a:cubicBezTo>
                    <a:pt x="60" y="8003"/>
                    <a:pt x="68" y="8001"/>
                    <a:pt x="77" y="7996"/>
                  </a:cubicBezTo>
                  <a:cubicBezTo>
                    <a:pt x="685" y="7561"/>
                    <a:pt x="1210" y="7023"/>
                    <a:pt x="1639" y="6402"/>
                  </a:cubicBezTo>
                  <a:cubicBezTo>
                    <a:pt x="2067" y="5788"/>
                    <a:pt x="2419" y="5129"/>
                    <a:pt x="2688" y="4431"/>
                  </a:cubicBezTo>
                  <a:cubicBezTo>
                    <a:pt x="2957" y="3733"/>
                    <a:pt x="3155" y="3004"/>
                    <a:pt x="3264" y="2268"/>
                  </a:cubicBezTo>
                  <a:cubicBezTo>
                    <a:pt x="3379" y="1532"/>
                    <a:pt x="3411" y="783"/>
                    <a:pt x="3360" y="40"/>
                  </a:cubicBezTo>
                  <a:cubicBezTo>
                    <a:pt x="3360" y="18"/>
                    <a:pt x="3346" y="1"/>
                    <a:pt x="332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1066772" y="1520088"/>
              <a:ext cx="293304" cy="744104"/>
            </a:xfrm>
            <a:custGeom>
              <a:avLst/>
              <a:gdLst/>
              <a:ahLst/>
              <a:cxnLst/>
              <a:rect l="l" t="t" r="r" b="b"/>
              <a:pathLst>
                <a:path w="2885" h="7319" extrusionOk="0">
                  <a:moveTo>
                    <a:pt x="2784" y="1"/>
                  </a:moveTo>
                  <a:cubicBezTo>
                    <a:pt x="2764" y="1"/>
                    <a:pt x="2744" y="12"/>
                    <a:pt x="2737" y="34"/>
                  </a:cubicBezTo>
                  <a:lnTo>
                    <a:pt x="2737" y="284"/>
                  </a:lnTo>
                  <a:cubicBezTo>
                    <a:pt x="2737" y="361"/>
                    <a:pt x="2744" y="444"/>
                    <a:pt x="2737" y="527"/>
                  </a:cubicBezTo>
                  <a:lnTo>
                    <a:pt x="2718" y="770"/>
                  </a:lnTo>
                  <a:lnTo>
                    <a:pt x="2705" y="892"/>
                  </a:lnTo>
                  <a:cubicBezTo>
                    <a:pt x="2705" y="937"/>
                    <a:pt x="2692" y="975"/>
                    <a:pt x="2692" y="1014"/>
                  </a:cubicBezTo>
                  <a:lnTo>
                    <a:pt x="2654" y="1257"/>
                  </a:lnTo>
                  <a:lnTo>
                    <a:pt x="2635" y="1379"/>
                  </a:lnTo>
                  <a:cubicBezTo>
                    <a:pt x="2628" y="1417"/>
                    <a:pt x="2622" y="1455"/>
                    <a:pt x="2616" y="1500"/>
                  </a:cubicBezTo>
                  <a:cubicBezTo>
                    <a:pt x="2577" y="1660"/>
                    <a:pt x="2558" y="1820"/>
                    <a:pt x="2513" y="1980"/>
                  </a:cubicBezTo>
                  <a:cubicBezTo>
                    <a:pt x="2366" y="2614"/>
                    <a:pt x="2174" y="3241"/>
                    <a:pt x="1937" y="3849"/>
                  </a:cubicBezTo>
                  <a:cubicBezTo>
                    <a:pt x="1707" y="4463"/>
                    <a:pt x="1438" y="5059"/>
                    <a:pt x="1137" y="5641"/>
                  </a:cubicBezTo>
                  <a:lnTo>
                    <a:pt x="1016" y="5859"/>
                  </a:lnTo>
                  <a:cubicBezTo>
                    <a:pt x="984" y="5929"/>
                    <a:pt x="939" y="6000"/>
                    <a:pt x="894" y="6070"/>
                  </a:cubicBezTo>
                  <a:lnTo>
                    <a:pt x="772" y="6281"/>
                  </a:lnTo>
                  <a:cubicBezTo>
                    <a:pt x="727" y="6352"/>
                    <a:pt x="683" y="6416"/>
                    <a:pt x="638" y="6486"/>
                  </a:cubicBezTo>
                  <a:lnTo>
                    <a:pt x="497" y="6684"/>
                  </a:lnTo>
                  <a:lnTo>
                    <a:pt x="350" y="6876"/>
                  </a:lnTo>
                  <a:lnTo>
                    <a:pt x="279" y="6979"/>
                  </a:lnTo>
                  <a:cubicBezTo>
                    <a:pt x="254" y="7011"/>
                    <a:pt x="222" y="7036"/>
                    <a:pt x="196" y="7068"/>
                  </a:cubicBezTo>
                  <a:lnTo>
                    <a:pt x="30" y="7248"/>
                  </a:lnTo>
                  <a:cubicBezTo>
                    <a:pt x="0" y="7277"/>
                    <a:pt x="31" y="7318"/>
                    <a:pt x="65" y="7318"/>
                  </a:cubicBezTo>
                  <a:cubicBezTo>
                    <a:pt x="75" y="7318"/>
                    <a:pt x="85" y="7314"/>
                    <a:pt x="94" y="7305"/>
                  </a:cubicBezTo>
                  <a:lnTo>
                    <a:pt x="94" y="7318"/>
                  </a:lnTo>
                  <a:lnTo>
                    <a:pt x="273" y="7145"/>
                  </a:lnTo>
                  <a:cubicBezTo>
                    <a:pt x="305" y="7113"/>
                    <a:pt x="337" y="7088"/>
                    <a:pt x="363" y="7056"/>
                  </a:cubicBezTo>
                  <a:lnTo>
                    <a:pt x="439" y="6960"/>
                  </a:lnTo>
                  <a:lnTo>
                    <a:pt x="599" y="6768"/>
                  </a:lnTo>
                  <a:cubicBezTo>
                    <a:pt x="657" y="6704"/>
                    <a:pt x="702" y="6640"/>
                    <a:pt x="747" y="6569"/>
                  </a:cubicBezTo>
                  <a:cubicBezTo>
                    <a:pt x="798" y="6499"/>
                    <a:pt x="849" y="6435"/>
                    <a:pt x="894" y="6364"/>
                  </a:cubicBezTo>
                  <a:lnTo>
                    <a:pt x="1028" y="6160"/>
                  </a:lnTo>
                  <a:cubicBezTo>
                    <a:pt x="1118" y="6019"/>
                    <a:pt x="1201" y="5872"/>
                    <a:pt x="1284" y="5731"/>
                  </a:cubicBezTo>
                  <a:cubicBezTo>
                    <a:pt x="1604" y="5148"/>
                    <a:pt x="1880" y="4547"/>
                    <a:pt x="2104" y="3919"/>
                  </a:cubicBezTo>
                  <a:cubicBezTo>
                    <a:pt x="2340" y="3305"/>
                    <a:pt x="2532" y="2665"/>
                    <a:pt x="2667" y="2019"/>
                  </a:cubicBezTo>
                  <a:cubicBezTo>
                    <a:pt x="2801" y="1366"/>
                    <a:pt x="2884" y="700"/>
                    <a:pt x="2827" y="34"/>
                  </a:cubicBezTo>
                  <a:cubicBezTo>
                    <a:pt x="2824" y="12"/>
                    <a:pt x="2804" y="1"/>
                    <a:pt x="278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061384" y="1532695"/>
              <a:ext cx="215428" cy="575641"/>
            </a:xfrm>
            <a:custGeom>
              <a:avLst/>
              <a:gdLst/>
              <a:ahLst/>
              <a:cxnLst/>
              <a:rect l="l" t="t" r="r" b="b"/>
              <a:pathLst>
                <a:path w="2119" h="5662" extrusionOk="0">
                  <a:moveTo>
                    <a:pt x="2073" y="0"/>
                  </a:moveTo>
                  <a:cubicBezTo>
                    <a:pt x="2054" y="0"/>
                    <a:pt x="2035" y="19"/>
                    <a:pt x="2029" y="38"/>
                  </a:cubicBezTo>
                  <a:cubicBezTo>
                    <a:pt x="1965" y="538"/>
                    <a:pt x="1888" y="1031"/>
                    <a:pt x="1785" y="1517"/>
                  </a:cubicBezTo>
                  <a:cubicBezTo>
                    <a:pt x="1683" y="2010"/>
                    <a:pt x="1555" y="2490"/>
                    <a:pt x="1408" y="2970"/>
                  </a:cubicBezTo>
                  <a:cubicBezTo>
                    <a:pt x="1254" y="3437"/>
                    <a:pt x="1062" y="3904"/>
                    <a:pt x="838" y="4346"/>
                  </a:cubicBezTo>
                  <a:cubicBezTo>
                    <a:pt x="614" y="4788"/>
                    <a:pt x="339" y="5210"/>
                    <a:pt x="25" y="5588"/>
                  </a:cubicBezTo>
                  <a:cubicBezTo>
                    <a:pt x="0" y="5623"/>
                    <a:pt x="26" y="5662"/>
                    <a:pt x="57" y="5662"/>
                  </a:cubicBezTo>
                  <a:cubicBezTo>
                    <a:pt x="66" y="5662"/>
                    <a:pt x="74" y="5659"/>
                    <a:pt x="83" y="5652"/>
                  </a:cubicBezTo>
                  <a:cubicBezTo>
                    <a:pt x="448" y="5287"/>
                    <a:pt x="748" y="4877"/>
                    <a:pt x="992" y="4429"/>
                  </a:cubicBezTo>
                  <a:cubicBezTo>
                    <a:pt x="1229" y="3981"/>
                    <a:pt x="1427" y="3507"/>
                    <a:pt x="1574" y="3021"/>
                  </a:cubicBezTo>
                  <a:cubicBezTo>
                    <a:pt x="1728" y="2541"/>
                    <a:pt x="1849" y="2048"/>
                    <a:pt x="1939" y="1549"/>
                  </a:cubicBezTo>
                  <a:cubicBezTo>
                    <a:pt x="2022" y="1050"/>
                    <a:pt x="2086" y="550"/>
                    <a:pt x="2118" y="45"/>
                  </a:cubicBezTo>
                  <a:cubicBezTo>
                    <a:pt x="2118" y="26"/>
                    <a:pt x="2099" y="0"/>
                    <a:pt x="207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1140684" y="2370127"/>
              <a:ext cx="218783" cy="496544"/>
            </a:xfrm>
            <a:custGeom>
              <a:avLst/>
              <a:gdLst/>
              <a:ahLst/>
              <a:cxnLst/>
              <a:rect l="l" t="t" r="r" b="b"/>
              <a:pathLst>
                <a:path w="2152" h="4884" extrusionOk="0">
                  <a:moveTo>
                    <a:pt x="52" y="1"/>
                  </a:moveTo>
                  <a:cubicBezTo>
                    <a:pt x="42" y="1"/>
                    <a:pt x="32" y="4"/>
                    <a:pt x="26" y="13"/>
                  </a:cubicBezTo>
                  <a:cubicBezTo>
                    <a:pt x="7" y="26"/>
                    <a:pt x="0" y="51"/>
                    <a:pt x="13" y="71"/>
                  </a:cubicBezTo>
                  <a:cubicBezTo>
                    <a:pt x="263" y="429"/>
                    <a:pt x="500" y="794"/>
                    <a:pt x="717" y="1178"/>
                  </a:cubicBezTo>
                  <a:cubicBezTo>
                    <a:pt x="929" y="1556"/>
                    <a:pt x="1127" y="1946"/>
                    <a:pt x="1300" y="2349"/>
                  </a:cubicBezTo>
                  <a:cubicBezTo>
                    <a:pt x="1473" y="2746"/>
                    <a:pt x="1620" y="3156"/>
                    <a:pt x="1748" y="3572"/>
                  </a:cubicBezTo>
                  <a:cubicBezTo>
                    <a:pt x="1876" y="3994"/>
                    <a:pt x="1978" y="4417"/>
                    <a:pt x="2061" y="4845"/>
                  </a:cubicBezTo>
                  <a:cubicBezTo>
                    <a:pt x="2061" y="4871"/>
                    <a:pt x="2087" y="4884"/>
                    <a:pt x="2113" y="4884"/>
                  </a:cubicBezTo>
                  <a:cubicBezTo>
                    <a:pt x="2132" y="4877"/>
                    <a:pt x="2151" y="4858"/>
                    <a:pt x="2145" y="4833"/>
                  </a:cubicBezTo>
                  <a:cubicBezTo>
                    <a:pt x="2093" y="4391"/>
                    <a:pt x="2010" y="3956"/>
                    <a:pt x="1895" y="3533"/>
                  </a:cubicBezTo>
                  <a:cubicBezTo>
                    <a:pt x="1780" y="3104"/>
                    <a:pt x="1639" y="2682"/>
                    <a:pt x="1466" y="2272"/>
                  </a:cubicBezTo>
                  <a:cubicBezTo>
                    <a:pt x="1293" y="1863"/>
                    <a:pt x="1095" y="1466"/>
                    <a:pt x="865" y="1088"/>
                  </a:cubicBezTo>
                  <a:cubicBezTo>
                    <a:pt x="634" y="711"/>
                    <a:pt x="372" y="352"/>
                    <a:pt x="84" y="13"/>
                  </a:cubicBezTo>
                  <a:cubicBezTo>
                    <a:pt x="77" y="6"/>
                    <a:pt x="64" y="1"/>
                    <a:pt x="5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1099712" y="2379175"/>
              <a:ext cx="187572" cy="518809"/>
            </a:xfrm>
            <a:custGeom>
              <a:avLst/>
              <a:gdLst/>
              <a:ahLst/>
              <a:cxnLst/>
              <a:rect l="l" t="t" r="r" b="b"/>
              <a:pathLst>
                <a:path w="1845" h="5103" extrusionOk="0">
                  <a:moveTo>
                    <a:pt x="47" y="1"/>
                  </a:moveTo>
                  <a:cubicBezTo>
                    <a:pt x="39" y="1"/>
                    <a:pt x="32" y="3"/>
                    <a:pt x="26" y="7"/>
                  </a:cubicBezTo>
                  <a:cubicBezTo>
                    <a:pt x="7" y="20"/>
                    <a:pt x="0" y="46"/>
                    <a:pt x="7" y="65"/>
                  </a:cubicBezTo>
                  <a:cubicBezTo>
                    <a:pt x="192" y="468"/>
                    <a:pt x="378" y="871"/>
                    <a:pt x="551" y="1281"/>
                  </a:cubicBezTo>
                  <a:cubicBezTo>
                    <a:pt x="724" y="1684"/>
                    <a:pt x="896" y="2094"/>
                    <a:pt x="1050" y="2510"/>
                  </a:cubicBezTo>
                  <a:cubicBezTo>
                    <a:pt x="1204" y="2926"/>
                    <a:pt x="1332" y="3348"/>
                    <a:pt x="1453" y="3771"/>
                  </a:cubicBezTo>
                  <a:cubicBezTo>
                    <a:pt x="1575" y="4200"/>
                    <a:pt x="1671" y="4628"/>
                    <a:pt x="1754" y="5070"/>
                  </a:cubicBezTo>
                  <a:cubicBezTo>
                    <a:pt x="1757" y="5092"/>
                    <a:pt x="1775" y="5102"/>
                    <a:pt x="1793" y="5102"/>
                  </a:cubicBezTo>
                  <a:cubicBezTo>
                    <a:pt x="1818" y="5102"/>
                    <a:pt x="1845" y="5084"/>
                    <a:pt x="1837" y="5051"/>
                  </a:cubicBezTo>
                  <a:cubicBezTo>
                    <a:pt x="1786" y="4609"/>
                    <a:pt x="1709" y="4168"/>
                    <a:pt x="1607" y="3732"/>
                  </a:cubicBezTo>
                  <a:cubicBezTo>
                    <a:pt x="1498" y="3297"/>
                    <a:pt x="1370" y="2868"/>
                    <a:pt x="1216" y="2446"/>
                  </a:cubicBezTo>
                  <a:cubicBezTo>
                    <a:pt x="1069" y="2023"/>
                    <a:pt x="896" y="1614"/>
                    <a:pt x="711" y="1211"/>
                  </a:cubicBezTo>
                  <a:cubicBezTo>
                    <a:pt x="512" y="807"/>
                    <a:pt x="307" y="411"/>
                    <a:pt x="83" y="26"/>
                  </a:cubicBezTo>
                  <a:cubicBezTo>
                    <a:pt x="75" y="9"/>
                    <a:pt x="61" y="1"/>
                    <a:pt x="4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1036170" y="2409981"/>
              <a:ext cx="168357" cy="495121"/>
            </a:xfrm>
            <a:custGeom>
              <a:avLst/>
              <a:gdLst/>
              <a:ahLst/>
              <a:cxnLst/>
              <a:rect l="l" t="t" r="r" b="b"/>
              <a:pathLst>
                <a:path w="1656" h="4870" extrusionOk="0">
                  <a:moveTo>
                    <a:pt x="57" y="0"/>
                  </a:moveTo>
                  <a:cubicBezTo>
                    <a:pt x="29" y="0"/>
                    <a:pt x="0" y="29"/>
                    <a:pt x="17" y="63"/>
                  </a:cubicBezTo>
                  <a:lnTo>
                    <a:pt x="24" y="63"/>
                  </a:lnTo>
                  <a:cubicBezTo>
                    <a:pt x="196" y="447"/>
                    <a:pt x="369" y="831"/>
                    <a:pt x="523" y="1221"/>
                  </a:cubicBezTo>
                  <a:cubicBezTo>
                    <a:pt x="683" y="1605"/>
                    <a:pt x="830" y="1996"/>
                    <a:pt x="964" y="2392"/>
                  </a:cubicBezTo>
                  <a:cubicBezTo>
                    <a:pt x="1099" y="2789"/>
                    <a:pt x="1201" y="3192"/>
                    <a:pt x="1304" y="3602"/>
                  </a:cubicBezTo>
                  <a:cubicBezTo>
                    <a:pt x="1406" y="4012"/>
                    <a:pt x="1483" y="4421"/>
                    <a:pt x="1566" y="4831"/>
                  </a:cubicBezTo>
                  <a:cubicBezTo>
                    <a:pt x="1573" y="4857"/>
                    <a:pt x="1592" y="4869"/>
                    <a:pt x="1617" y="4869"/>
                  </a:cubicBezTo>
                  <a:cubicBezTo>
                    <a:pt x="1637" y="4863"/>
                    <a:pt x="1656" y="4844"/>
                    <a:pt x="1649" y="4818"/>
                  </a:cubicBezTo>
                  <a:cubicBezTo>
                    <a:pt x="1605" y="4402"/>
                    <a:pt x="1541" y="3980"/>
                    <a:pt x="1457" y="3570"/>
                  </a:cubicBezTo>
                  <a:cubicBezTo>
                    <a:pt x="1374" y="3154"/>
                    <a:pt x="1265" y="2738"/>
                    <a:pt x="1137" y="2335"/>
                  </a:cubicBezTo>
                  <a:cubicBezTo>
                    <a:pt x="1009" y="1932"/>
                    <a:pt x="856" y="1535"/>
                    <a:pt x="683" y="1151"/>
                  </a:cubicBezTo>
                  <a:cubicBezTo>
                    <a:pt x="510" y="767"/>
                    <a:pt x="312" y="389"/>
                    <a:pt x="94" y="24"/>
                  </a:cubicBezTo>
                  <a:cubicBezTo>
                    <a:pt x="86" y="7"/>
                    <a:pt x="71" y="0"/>
                    <a:pt x="5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725162" y="3577119"/>
              <a:ext cx="70352" cy="89264"/>
            </a:xfrm>
            <a:custGeom>
              <a:avLst/>
              <a:gdLst/>
              <a:ahLst/>
              <a:cxnLst/>
              <a:rect l="l" t="t" r="r" b="b"/>
              <a:pathLst>
                <a:path w="692" h="878" extrusionOk="0">
                  <a:moveTo>
                    <a:pt x="90" y="1"/>
                  </a:moveTo>
                  <a:cubicBezTo>
                    <a:pt x="52" y="1"/>
                    <a:pt x="26" y="20"/>
                    <a:pt x="13" y="52"/>
                  </a:cubicBezTo>
                  <a:cubicBezTo>
                    <a:pt x="0" y="84"/>
                    <a:pt x="0" y="116"/>
                    <a:pt x="0" y="148"/>
                  </a:cubicBezTo>
                  <a:cubicBezTo>
                    <a:pt x="13" y="372"/>
                    <a:pt x="96" y="583"/>
                    <a:pt x="224" y="756"/>
                  </a:cubicBezTo>
                  <a:lnTo>
                    <a:pt x="557" y="878"/>
                  </a:lnTo>
                  <a:cubicBezTo>
                    <a:pt x="583" y="801"/>
                    <a:pt x="602" y="724"/>
                    <a:pt x="628" y="641"/>
                  </a:cubicBezTo>
                  <a:cubicBezTo>
                    <a:pt x="653" y="545"/>
                    <a:pt x="679" y="443"/>
                    <a:pt x="685" y="340"/>
                  </a:cubicBezTo>
                  <a:cubicBezTo>
                    <a:pt x="692" y="231"/>
                    <a:pt x="666" y="129"/>
                    <a:pt x="615" y="39"/>
                  </a:cubicBezTo>
                  <a:cubicBezTo>
                    <a:pt x="602" y="33"/>
                    <a:pt x="596" y="20"/>
                    <a:pt x="583" y="14"/>
                  </a:cubicBezTo>
                  <a:cubicBezTo>
                    <a:pt x="571" y="5"/>
                    <a:pt x="559" y="2"/>
                    <a:pt x="547" y="2"/>
                  </a:cubicBezTo>
                  <a:cubicBezTo>
                    <a:pt x="513" y="2"/>
                    <a:pt x="478" y="30"/>
                    <a:pt x="455" y="59"/>
                  </a:cubicBezTo>
                  <a:cubicBezTo>
                    <a:pt x="378" y="155"/>
                    <a:pt x="340" y="270"/>
                    <a:pt x="327" y="391"/>
                  </a:cubicBezTo>
                  <a:cubicBezTo>
                    <a:pt x="282" y="283"/>
                    <a:pt x="231" y="180"/>
                    <a:pt x="173" y="78"/>
                  </a:cubicBezTo>
                  <a:cubicBezTo>
                    <a:pt x="154" y="39"/>
                    <a:pt x="128" y="1"/>
                    <a:pt x="90" y="1"/>
                  </a:cubicBezTo>
                  <a:close/>
                </a:path>
              </a:pathLst>
            </a:custGeom>
            <a:solidFill>
              <a:srgbClr val="96C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1086363" y="1281325"/>
              <a:ext cx="2396549" cy="1691949"/>
            </a:xfrm>
            <a:custGeom>
              <a:avLst/>
              <a:gdLst/>
              <a:ahLst/>
              <a:cxnLst/>
              <a:rect l="l" t="t" r="r" b="b"/>
              <a:pathLst>
                <a:path w="23573" h="16194" fill="none" extrusionOk="0">
                  <a:moveTo>
                    <a:pt x="23573" y="16194"/>
                  </a:moveTo>
                  <a:lnTo>
                    <a:pt x="0" y="16194"/>
                  </a:lnTo>
                  <a:lnTo>
                    <a:pt x="0" y="3553"/>
                  </a:lnTo>
                  <a:cubicBezTo>
                    <a:pt x="0" y="3553"/>
                    <a:pt x="4154" y="1"/>
                    <a:pt x="11386" y="1"/>
                  </a:cubicBezTo>
                  <a:cubicBezTo>
                    <a:pt x="19528" y="1"/>
                    <a:pt x="23573" y="3553"/>
                    <a:pt x="23573" y="3553"/>
                  </a:cubicBezTo>
                  <a:close/>
                </a:path>
              </a:pathLst>
            </a:custGeom>
            <a:noFill/>
            <a:ln w="114300" cap="flat" cmpd="sng">
              <a:solidFill>
                <a:schemeClr val="dk2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099809" y="820110"/>
              <a:ext cx="424350" cy="421107"/>
            </a:xfrm>
            <a:custGeom>
              <a:avLst/>
              <a:gdLst/>
              <a:ahLst/>
              <a:cxnLst/>
              <a:rect l="l" t="t" r="r" b="b"/>
              <a:pathLst>
                <a:path w="4174" h="4142" extrusionOk="0">
                  <a:moveTo>
                    <a:pt x="1882" y="1"/>
                  </a:moveTo>
                  <a:lnTo>
                    <a:pt x="1505" y="1582"/>
                  </a:lnTo>
                  <a:lnTo>
                    <a:pt x="1" y="1524"/>
                  </a:lnTo>
                  <a:lnTo>
                    <a:pt x="1" y="1524"/>
                  </a:lnTo>
                  <a:lnTo>
                    <a:pt x="1338" y="2407"/>
                  </a:lnTo>
                  <a:lnTo>
                    <a:pt x="737" y="4142"/>
                  </a:lnTo>
                  <a:lnTo>
                    <a:pt x="2074" y="2932"/>
                  </a:lnTo>
                  <a:lnTo>
                    <a:pt x="3380" y="3975"/>
                  </a:lnTo>
                  <a:lnTo>
                    <a:pt x="3380" y="3975"/>
                  </a:lnTo>
                  <a:lnTo>
                    <a:pt x="2702" y="2407"/>
                  </a:lnTo>
                  <a:lnTo>
                    <a:pt x="4174" y="1582"/>
                  </a:lnTo>
                  <a:lnTo>
                    <a:pt x="2490" y="1550"/>
                  </a:lnTo>
                  <a:lnTo>
                    <a:pt x="188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1907252" y="994469"/>
              <a:ext cx="251214" cy="252644"/>
            </a:xfrm>
            <a:custGeom>
              <a:avLst/>
              <a:gdLst/>
              <a:ahLst/>
              <a:cxnLst/>
              <a:rect l="l" t="t" r="r" b="b"/>
              <a:pathLst>
                <a:path w="2471" h="2485" extrusionOk="0">
                  <a:moveTo>
                    <a:pt x="1069" y="1"/>
                  </a:moveTo>
                  <a:lnTo>
                    <a:pt x="890" y="948"/>
                  </a:lnTo>
                  <a:lnTo>
                    <a:pt x="0" y="961"/>
                  </a:lnTo>
                  <a:lnTo>
                    <a:pt x="819" y="1441"/>
                  </a:lnTo>
                  <a:lnTo>
                    <a:pt x="525" y="2484"/>
                  </a:lnTo>
                  <a:lnTo>
                    <a:pt x="1274" y="1723"/>
                  </a:lnTo>
                  <a:lnTo>
                    <a:pt x="2074" y="2299"/>
                  </a:lnTo>
                  <a:lnTo>
                    <a:pt x="1626" y="1396"/>
                  </a:lnTo>
                  <a:lnTo>
                    <a:pt x="2471" y="859"/>
                  </a:lnTo>
                  <a:lnTo>
                    <a:pt x="2471" y="859"/>
                  </a:lnTo>
                  <a:lnTo>
                    <a:pt x="1472" y="89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1697005" y="1024461"/>
              <a:ext cx="172526" cy="180358"/>
            </a:xfrm>
            <a:custGeom>
              <a:avLst/>
              <a:gdLst/>
              <a:ahLst/>
              <a:cxnLst/>
              <a:rect l="l" t="t" r="r" b="b"/>
              <a:pathLst>
                <a:path w="1697" h="1774" extrusionOk="0">
                  <a:moveTo>
                    <a:pt x="634" y="0"/>
                  </a:moveTo>
                  <a:lnTo>
                    <a:pt x="615" y="672"/>
                  </a:lnTo>
                  <a:lnTo>
                    <a:pt x="1" y="775"/>
                  </a:lnTo>
                  <a:lnTo>
                    <a:pt x="622" y="1018"/>
                  </a:lnTo>
                  <a:lnTo>
                    <a:pt x="526" y="1773"/>
                  </a:lnTo>
                  <a:lnTo>
                    <a:pt x="961" y="1172"/>
                  </a:lnTo>
                  <a:lnTo>
                    <a:pt x="1582" y="1485"/>
                  </a:lnTo>
                  <a:lnTo>
                    <a:pt x="1582" y="1485"/>
                  </a:lnTo>
                  <a:lnTo>
                    <a:pt x="1172" y="903"/>
                  </a:lnTo>
                  <a:lnTo>
                    <a:pt x="1697" y="442"/>
                  </a:lnTo>
                  <a:lnTo>
                    <a:pt x="1012" y="576"/>
                  </a:lnTo>
                  <a:lnTo>
                    <a:pt x="6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1568803" y="1196278"/>
              <a:ext cx="156971" cy="156263"/>
            </a:xfrm>
            <a:custGeom>
              <a:avLst/>
              <a:gdLst/>
              <a:ahLst/>
              <a:cxnLst/>
              <a:rect l="l" t="t" r="r" b="b"/>
              <a:pathLst>
                <a:path w="1544" h="1537" extrusionOk="0">
                  <a:moveTo>
                    <a:pt x="302" y="0"/>
                  </a:moveTo>
                  <a:lnTo>
                    <a:pt x="487" y="576"/>
                  </a:lnTo>
                  <a:lnTo>
                    <a:pt x="1" y="851"/>
                  </a:lnTo>
                  <a:lnTo>
                    <a:pt x="596" y="871"/>
                  </a:lnTo>
                  <a:lnTo>
                    <a:pt x="743" y="1536"/>
                  </a:lnTo>
                  <a:lnTo>
                    <a:pt x="929" y="890"/>
                  </a:lnTo>
                  <a:lnTo>
                    <a:pt x="1543" y="967"/>
                  </a:lnTo>
                  <a:lnTo>
                    <a:pt x="1543" y="967"/>
                  </a:lnTo>
                  <a:lnTo>
                    <a:pt x="1025" y="602"/>
                  </a:lnTo>
                  <a:lnTo>
                    <a:pt x="1332" y="58"/>
                  </a:lnTo>
                  <a:lnTo>
                    <a:pt x="795" y="371"/>
                  </a:lnTo>
                  <a:lnTo>
                    <a:pt x="3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1387938" y="1302317"/>
              <a:ext cx="111425" cy="110004"/>
            </a:xfrm>
            <a:custGeom>
              <a:avLst/>
              <a:gdLst/>
              <a:ahLst/>
              <a:cxnLst/>
              <a:rect l="l" t="t" r="r" b="b"/>
              <a:pathLst>
                <a:path w="1096" h="1082" extrusionOk="0">
                  <a:moveTo>
                    <a:pt x="487" y="0"/>
                  </a:moveTo>
                  <a:lnTo>
                    <a:pt x="391" y="416"/>
                  </a:lnTo>
                  <a:lnTo>
                    <a:pt x="1" y="404"/>
                  </a:lnTo>
                  <a:lnTo>
                    <a:pt x="353" y="628"/>
                  </a:lnTo>
                  <a:lnTo>
                    <a:pt x="205" y="1082"/>
                  </a:lnTo>
                  <a:lnTo>
                    <a:pt x="205" y="1082"/>
                  </a:lnTo>
                  <a:lnTo>
                    <a:pt x="551" y="762"/>
                  </a:lnTo>
                  <a:lnTo>
                    <a:pt x="897" y="1031"/>
                  </a:lnTo>
                  <a:lnTo>
                    <a:pt x="711" y="621"/>
                  </a:lnTo>
                  <a:lnTo>
                    <a:pt x="1095" y="397"/>
                  </a:lnTo>
                  <a:lnTo>
                    <a:pt x="653" y="397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1458189" y="1137718"/>
              <a:ext cx="97090" cy="96381"/>
            </a:xfrm>
            <a:custGeom>
              <a:avLst/>
              <a:gdLst/>
              <a:ahLst/>
              <a:cxnLst/>
              <a:rect l="l" t="t" r="r" b="b"/>
              <a:pathLst>
                <a:path w="955" h="948" extrusionOk="0">
                  <a:moveTo>
                    <a:pt x="186" y="0"/>
                  </a:moveTo>
                  <a:lnTo>
                    <a:pt x="302" y="352"/>
                  </a:lnTo>
                  <a:lnTo>
                    <a:pt x="1" y="525"/>
                  </a:lnTo>
                  <a:lnTo>
                    <a:pt x="366" y="538"/>
                  </a:lnTo>
                  <a:lnTo>
                    <a:pt x="455" y="947"/>
                  </a:lnTo>
                  <a:lnTo>
                    <a:pt x="577" y="550"/>
                  </a:lnTo>
                  <a:lnTo>
                    <a:pt x="955" y="595"/>
                  </a:lnTo>
                  <a:lnTo>
                    <a:pt x="635" y="371"/>
                  </a:lnTo>
                  <a:lnTo>
                    <a:pt x="827" y="32"/>
                  </a:lnTo>
                  <a:lnTo>
                    <a:pt x="487" y="23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1033934" y="1499450"/>
              <a:ext cx="97700" cy="96381"/>
            </a:xfrm>
            <a:custGeom>
              <a:avLst/>
              <a:gdLst/>
              <a:ahLst/>
              <a:cxnLst/>
              <a:rect l="l" t="t" r="r" b="b"/>
              <a:pathLst>
                <a:path w="961" h="948" extrusionOk="0">
                  <a:moveTo>
                    <a:pt x="186" y="1"/>
                  </a:moveTo>
                  <a:lnTo>
                    <a:pt x="302" y="359"/>
                  </a:lnTo>
                  <a:lnTo>
                    <a:pt x="1" y="525"/>
                  </a:lnTo>
                  <a:lnTo>
                    <a:pt x="372" y="538"/>
                  </a:lnTo>
                  <a:lnTo>
                    <a:pt x="462" y="948"/>
                  </a:lnTo>
                  <a:lnTo>
                    <a:pt x="577" y="551"/>
                  </a:lnTo>
                  <a:lnTo>
                    <a:pt x="961" y="602"/>
                  </a:lnTo>
                  <a:lnTo>
                    <a:pt x="641" y="378"/>
                  </a:lnTo>
                  <a:lnTo>
                    <a:pt x="826" y="39"/>
                  </a:lnTo>
                  <a:lnTo>
                    <a:pt x="494" y="231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1174539" y="1388226"/>
              <a:ext cx="134096" cy="132778"/>
            </a:xfrm>
            <a:custGeom>
              <a:avLst/>
              <a:gdLst/>
              <a:ahLst/>
              <a:cxnLst/>
              <a:rect l="l" t="t" r="r" b="b"/>
              <a:pathLst>
                <a:path w="1319" h="1306" extrusionOk="0">
                  <a:moveTo>
                    <a:pt x="256" y="0"/>
                  </a:moveTo>
                  <a:lnTo>
                    <a:pt x="416" y="493"/>
                  </a:lnTo>
                  <a:lnTo>
                    <a:pt x="0" y="723"/>
                  </a:lnTo>
                  <a:lnTo>
                    <a:pt x="512" y="736"/>
                  </a:lnTo>
                  <a:lnTo>
                    <a:pt x="634" y="1306"/>
                  </a:lnTo>
                  <a:lnTo>
                    <a:pt x="794" y="755"/>
                  </a:lnTo>
                  <a:lnTo>
                    <a:pt x="1319" y="826"/>
                  </a:lnTo>
                  <a:lnTo>
                    <a:pt x="1319" y="826"/>
                  </a:lnTo>
                  <a:lnTo>
                    <a:pt x="877" y="512"/>
                  </a:lnTo>
                  <a:lnTo>
                    <a:pt x="1140" y="45"/>
                  </a:lnTo>
                  <a:lnTo>
                    <a:pt x="679" y="3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471401" y="994469"/>
              <a:ext cx="250604" cy="252644"/>
            </a:xfrm>
            <a:custGeom>
              <a:avLst/>
              <a:gdLst/>
              <a:ahLst/>
              <a:cxnLst/>
              <a:rect l="l" t="t" r="r" b="b"/>
              <a:pathLst>
                <a:path w="2465" h="2485" extrusionOk="0">
                  <a:moveTo>
                    <a:pt x="1402" y="1"/>
                  </a:moveTo>
                  <a:lnTo>
                    <a:pt x="992" y="897"/>
                  </a:lnTo>
                  <a:lnTo>
                    <a:pt x="0" y="859"/>
                  </a:lnTo>
                  <a:lnTo>
                    <a:pt x="839" y="1396"/>
                  </a:lnTo>
                  <a:lnTo>
                    <a:pt x="391" y="2299"/>
                  </a:lnTo>
                  <a:lnTo>
                    <a:pt x="1197" y="1723"/>
                  </a:lnTo>
                  <a:lnTo>
                    <a:pt x="1946" y="2484"/>
                  </a:lnTo>
                  <a:lnTo>
                    <a:pt x="1645" y="1441"/>
                  </a:lnTo>
                  <a:lnTo>
                    <a:pt x="2464" y="961"/>
                  </a:lnTo>
                  <a:lnTo>
                    <a:pt x="1575" y="948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759627" y="1024461"/>
              <a:ext cx="172526" cy="180358"/>
            </a:xfrm>
            <a:custGeom>
              <a:avLst/>
              <a:gdLst/>
              <a:ahLst/>
              <a:cxnLst/>
              <a:rect l="l" t="t" r="r" b="b"/>
              <a:pathLst>
                <a:path w="1697" h="1774" extrusionOk="0">
                  <a:moveTo>
                    <a:pt x="1063" y="0"/>
                  </a:moveTo>
                  <a:lnTo>
                    <a:pt x="685" y="576"/>
                  </a:lnTo>
                  <a:lnTo>
                    <a:pt x="1" y="442"/>
                  </a:lnTo>
                  <a:lnTo>
                    <a:pt x="525" y="903"/>
                  </a:lnTo>
                  <a:lnTo>
                    <a:pt x="116" y="1485"/>
                  </a:lnTo>
                  <a:lnTo>
                    <a:pt x="737" y="1172"/>
                  </a:lnTo>
                  <a:lnTo>
                    <a:pt x="1178" y="1773"/>
                  </a:lnTo>
                  <a:lnTo>
                    <a:pt x="1082" y="1018"/>
                  </a:lnTo>
                  <a:lnTo>
                    <a:pt x="1697" y="775"/>
                  </a:lnTo>
                  <a:lnTo>
                    <a:pt x="1082" y="672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903486" y="1196278"/>
              <a:ext cx="156869" cy="156263"/>
            </a:xfrm>
            <a:custGeom>
              <a:avLst/>
              <a:gdLst/>
              <a:ahLst/>
              <a:cxnLst/>
              <a:rect l="l" t="t" r="r" b="b"/>
              <a:pathLst>
                <a:path w="1543" h="1537" extrusionOk="0">
                  <a:moveTo>
                    <a:pt x="1242" y="0"/>
                  </a:moveTo>
                  <a:lnTo>
                    <a:pt x="755" y="371"/>
                  </a:lnTo>
                  <a:lnTo>
                    <a:pt x="211" y="58"/>
                  </a:lnTo>
                  <a:lnTo>
                    <a:pt x="518" y="602"/>
                  </a:lnTo>
                  <a:lnTo>
                    <a:pt x="0" y="967"/>
                  </a:lnTo>
                  <a:lnTo>
                    <a:pt x="0" y="967"/>
                  </a:lnTo>
                  <a:lnTo>
                    <a:pt x="614" y="890"/>
                  </a:lnTo>
                  <a:lnTo>
                    <a:pt x="800" y="1536"/>
                  </a:lnTo>
                  <a:lnTo>
                    <a:pt x="947" y="871"/>
                  </a:lnTo>
                  <a:lnTo>
                    <a:pt x="1543" y="851"/>
                  </a:lnTo>
                  <a:lnTo>
                    <a:pt x="1056" y="576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3130508" y="1302317"/>
              <a:ext cx="110713" cy="110004"/>
            </a:xfrm>
            <a:custGeom>
              <a:avLst/>
              <a:gdLst/>
              <a:ahLst/>
              <a:cxnLst/>
              <a:rect l="l" t="t" r="r" b="b"/>
              <a:pathLst>
                <a:path w="1089" h="1082" extrusionOk="0">
                  <a:moveTo>
                    <a:pt x="609" y="0"/>
                  </a:moveTo>
                  <a:lnTo>
                    <a:pt x="442" y="397"/>
                  </a:lnTo>
                  <a:lnTo>
                    <a:pt x="1" y="397"/>
                  </a:lnTo>
                  <a:lnTo>
                    <a:pt x="378" y="621"/>
                  </a:lnTo>
                  <a:lnTo>
                    <a:pt x="193" y="1031"/>
                  </a:lnTo>
                  <a:lnTo>
                    <a:pt x="538" y="762"/>
                  </a:lnTo>
                  <a:lnTo>
                    <a:pt x="884" y="1082"/>
                  </a:lnTo>
                  <a:lnTo>
                    <a:pt x="884" y="1082"/>
                  </a:lnTo>
                  <a:lnTo>
                    <a:pt x="737" y="628"/>
                  </a:lnTo>
                  <a:lnTo>
                    <a:pt x="1089" y="404"/>
                  </a:lnTo>
                  <a:lnTo>
                    <a:pt x="698" y="41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3073879" y="1137718"/>
              <a:ext cx="97700" cy="96381"/>
            </a:xfrm>
            <a:custGeom>
              <a:avLst/>
              <a:gdLst/>
              <a:ahLst/>
              <a:cxnLst/>
              <a:rect l="l" t="t" r="r" b="b"/>
              <a:pathLst>
                <a:path w="961" h="948" extrusionOk="0">
                  <a:moveTo>
                    <a:pt x="775" y="0"/>
                  </a:moveTo>
                  <a:lnTo>
                    <a:pt x="468" y="230"/>
                  </a:lnTo>
                  <a:lnTo>
                    <a:pt x="135" y="32"/>
                  </a:lnTo>
                  <a:lnTo>
                    <a:pt x="321" y="371"/>
                  </a:lnTo>
                  <a:lnTo>
                    <a:pt x="1" y="595"/>
                  </a:lnTo>
                  <a:lnTo>
                    <a:pt x="385" y="550"/>
                  </a:lnTo>
                  <a:lnTo>
                    <a:pt x="500" y="947"/>
                  </a:lnTo>
                  <a:lnTo>
                    <a:pt x="590" y="538"/>
                  </a:lnTo>
                  <a:lnTo>
                    <a:pt x="961" y="525"/>
                  </a:lnTo>
                  <a:lnTo>
                    <a:pt x="660" y="352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3498135" y="1499450"/>
              <a:ext cx="97090" cy="96381"/>
            </a:xfrm>
            <a:custGeom>
              <a:avLst/>
              <a:gdLst/>
              <a:ahLst/>
              <a:cxnLst/>
              <a:rect l="l" t="t" r="r" b="b"/>
              <a:pathLst>
                <a:path w="955" h="948" extrusionOk="0">
                  <a:moveTo>
                    <a:pt x="769" y="1"/>
                  </a:moveTo>
                  <a:lnTo>
                    <a:pt x="462" y="231"/>
                  </a:lnTo>
                  <a:lnTo>
                    <a:pt x="129" y="39"/>
                  </a:lnTo>
                  <a:lnTo>
                    <a:pt x="321" y="378"/>
                  </a:lnTo>
                  <a:lnTo>
                    <a:pt x="1" y="602"/>
                  </a:lnTo>
                  <a:lnTo>
                    <a:pt x="379" y="551"/>
                  </a:lnTo>
                  <a:lnTo>
                    <a:pt x="494" y="948"/>
                  </a:lnTo>
                  <a:lnTo>
                    <a:pt x="583" y="538"/>
                  </a:lnTo>
                  <a:lnTo>
                    <a:pt x="955" y="525"/>
                  </a:lnTo>
                  <a:lnTo>
                    <a:pt x="654" y="359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3320523" y="1388226"/>
              <a:ext cx="134198" cy="132778"/>
            </a:xfrm>
            <a:custGeom>
              <a:avLst/>
              <a:gdLst/>
              <a:ahLst/>
              <a:cxnLst/>
              <a:rect l="l" t="t" r="r" b="b"/>
              <a:pathLst>
                <a:path w="1320" h="1306" extrusionOk="0">
                  <a:moveTo>
                    <a:pt x="1063" y="0"/>
                  </a:moveTo>
                  <a:lnTo>
                    <a:pt x="647" y="320"/>
                  </a:lnTo>
                  <a:lnTo>
                    <a:pt x="186" y="45"/>
                  </a:lnTo>
                  <a:lnTo>
                    <a:pt x="442" y="512"/>
                  </a:lnTo>
                  <a:lnTo>
                    <a:pt x="1" y="826"/>
                  </a:lnTo>
                  <a:lnTo>
                    <a:pt x="525" y="755"/>
                  </a:lnTo>
                  <a:lnTo>
                    <a:pt x="686" y="1306"/>
                  </a:lnTo>
                  <a:lnTo>
                    <a:pt x="814" y="736"/>
                  </a:lnTo>
                  <a:lnTo>
                    <a:pt x="1319" y="723"/>
                  </a:lnTo>
                  <a:lnTo>
                    <a:pt x="903" y="49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948737" y="3068275"/>
              <a:ext cx="176389" cy="601363"/>
            </a:xfrm>
            <a:custGeom>
              <a:avLst/>
              <a:gdLst/>
              <a:ahLst/>
              <a:cxnLst/>
              <a:rect l="l" t="t" r="r" b="b"/>
              <a:pathLst>
                <a:path w="1735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748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1272388" y="3077588"/>
              <a:ext cx="187575" cy="601348"/>
            </a:xfrm>
            <a:custGeom>
              <a:avLst/>
              <a:gdLst/>
              <a:ahLst/>
              <a:cxnLst/>
              <a:rect l="l" t="t" r="r" b="b"/>
              <a:pathLst>
                <a:path w="1736" h="5915" extrusionOk="0">
                  <a:moveTo>
                    <a:pt x="1" y="1"/>
                  </a:moveTo>
                  <a:lnTo>
                    <a:pt x="1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1619225" y="3051075"/>
              <a:ext cx="176490" cy="601363"/>
            </a:xfrm>
            <a:custGeom>
              <a:avLst/>
              <a:gdLst/>
              <a:ahLst/>
              <a:cxnLst/>
              <a:rect l="l" t="t" r="r" b="b"/>
              <a:pathLst>
                <a:path w="1736" h="5915" extrusionOk="0">
                  <a:moveTo>
                    <a:pt x="1" y="1"/>
                  </a:moveTo>
                  <a:lnTo>
                    <a:pt x="1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1960525" y="3068275"/>
              <a:ext cx="176490" cy="601363"/>
            </a:xfrm>
            <a:custGeom>
              <a:avLst/>
              <a:gdLst/>
              <a:ahLst/>
              <a:cxnLst/>
              <a:rect l="l" t="t" r="r" b="b"/>
              <a:pathLst>
                <a:path w="1736" h="5915" extrusionOk="0">
                  <a:moveTo>
                    <a:pt x="1" y="1"/>
                  </a:moveTo>
                  <a:lnTo>
                    <a:pt x="1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683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125836" y="3068275"/>
              <a:ext cx="175779" cy="601363"/>
            </a:xfrm>
            <a:custGeom>
              <a:avLst/>
              <a:gdLst/>
              <a:ahLst/>
              <a:cxnLst/>
              <a:rect l="l" t="t" r="r" b="b"/>
              <a:pathLst>
                <a:path w="1729" h="5915" extrusionOk="0">
                  <a:moveTo>
                    <a:pt x="1" y="1"/>
                  </a:moveTo>
                  <a:lnTo>
                    <a:pt x="1" y="5915"/>
                  </a:lnTo>
                  <a:lnTo>
                    <a:pt x="1729" y="5915"/>
                  </a:lnTo>
                  <a:lnTo>
                    <a:pt x="17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297653" y="3068275"/>
              <a:ext cx="176389" cy="601363"/>
            </a:xfrm>
            <a:custGeom>
              <a:avLst/>
              <a:gdLst/>
              <a:ahLst/>
              <a:cxnLst/>
              <a:rect l="l" t="t" r="r" b="b"/>
              <a:pathLst>
                <a:path w="1735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7482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62963" y="3068275"/>
              <a:ext cx="176389" cy="601363"/>
            </a:xfrm>
            <a:custGeom>
              <a:avLst/>
              <a:gdLst/>
              <a:ahLst/>
              <a:cxnLst/>
              <a:rect l="l" t="t" r="r" b="b"/>
              <a:pathLst>
                <a:path w="1735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635390" y="3068275"/>
              <a:ext cx="176389" cy="601363"/>
            </a:xfrm>
            <a:custGeom>
              <a:avLst/>
              <a:gdLst/>
              <a:ahLst/>
              <a:cxnLst/>
              <a:rect l="l" t="t" r="r" b="b"/>
              <a:pathLst>
                <a:path w="1735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802939" y="3067000"/>
              <a:ext cx="176389" cy="601363"/>
            </a:xfrm>
            <a:custGeom>
              <a:avLst/>
              <a:gdLst/>
              <a:ahLst/>
              <a:cxnLst/>
              <a:rect l="l" t="t" r="r" b="b"/>
              <a:pathLst>
                <a:path w="1735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972416" y="3068275"/>
              <a:ext cx="176389" cy="601363"/>
            </a:xfrm>
            <a:custGeom>
              <a:avLst/>
              <a:gdLst/>
              <a:ahLst/>
              <a:cxnLst/>
              <a:rect l="l" t="t" r="r" b="b"/>
              <a:pathLst>
                <a:path w="1735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3137726" y="3068275"/>
              <a:ext cx="175779" cy="601363"/>
            </a:xfrm>
            <a:custGeom>
              <a:avLst/>
              <a:gdLst/>
              <a:ahLst/>
              <a:cxnLst/>
              <a:rect l="l" t="t" r="r" b="b"/>
              <a:pathLst>
                <a:path w="1729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28" y="5915"/>
                  </a:lnTo>
                  <a:lnTo>
                    <a:pt x="17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3310153" y="3068275"/>
              <a:ext cx="175779" cy="601363"/>
            </a:xfrm>
            <a:custGeom>
              <a:avLst/>
              <a:gdLst/>
              <a:ahLst/>
              <a:cxnLst/>
              <a:rect l="l" t="t" r="r" b="b"/>
              <a:pathLst>
                <a:path w="1729" h="5915" extrusionOk="0">
                  <a:moveTo>
                    <a:pt x="0" y="1"/>
                  </a:moveTo>
                  <a:lnTo>
                    <a:pt x="0" y="5915"/>
                  </a:lnTo>
                  <a:lnTo>
                    <a:pt x="1728" y="5915"/>
                  </a:lnTo>
                  <a:lnTo>
                    <a:pt x="17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3474752" y="3068275"/>
              <a:ext cx="176490" cy="601363"/>
            </a:xfrm>
            <a:custGeom>
              <a:avLst/>
              <a:gdLst/>
              <a:ahLst/>
              <a:cxnLst/>
              <a:rect l="l" t="t" r="r" b="b"/>
              <a:pathLst>
                <a:path w="1736" h="5915" extrusionOk="0">
                  <a:moveTo>
                    <a:pt x="1" y="1"/>
                  </a:moveTo>
                  <a:lnTo>
                    <a:pt x="1" y="5915"/>
                  </a:lnTo>
                  <a:lnTo>
                    <a:pt x="1735" y="5915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858965" y="2999345"/>
              <a:ext cx="2843570" cy="138674"/>
            </a:xfrm>
            <a:custGeom>
              <a:avLst/>
              <a:gdLst/>
              <a:ahLst/>
              <a:cxnLst/>
              <a:rect l="l" t="t" r="r" b="b"/>
              <a:pathLst>
                <a:path w="27970" h="1364" extrusionOk="0">
                  <a:moveTo>
                    <a:pt x="0" y="0"/>
                  </a:moveTo>
                  <a:lnTo>
                    <a:pt x="0" y="1364"/>
                  </a:lnTo>
                  <a:lnTo>
                    <a:pt x="27970" y="1364"/>
                  </a:lnTo>
                  <a:lnTo>
                    <a:pt x="279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1470593" y="3855687"/>
              <a:ext cx="377889" cy="343026"/>
            </a:xfrm>
            <a:custGeom>
              <a:avLst/>
              <a:gdLst/>
              <a:ahLst/>
              <a:cxnLst/>
              <a:rect l="l" t="t" r="r" b="b"/>
              <a:pathLst>
                <a:path w="3717" h="3374" extrusionOk="0">
                  <a:moveTo>
                    <a:pt x="1185" y="0"/>
                  </a:moveTo>
                  <a:lnTo>
                    <a:pt x="0" y="429"/>
                  </a:lnTo>
                  <a:lnTo>
                    <a:pt x="429" y="2471"/>
                  </a:lnTo>
                  <a:cubicBezTo>
                    <a:pt x="263" y="3208"/>
                    <a:pt x="623" y="3374"/>
                    <a:pt x="979" y="3374"/>
                  </a:cubicBezTo>
                  <a:cubicBezTo>
                    <a:pt x="1269" y="3374"/>
                    <a:pt x="1556" y="3264"/>
                    <a:pt x="1556" y="3264"/>
                  </a:cubicBezTo>
                  <a:cubicBezTo>
                    <a:pt x="1556" y="3264"/>
                    <a:pt x="1564" y="3264"/>
                    <a:pt x="1579" y="3264"/>
                  </a:cubicBezTo>
                  <a:cubicBezTo>
                    <a:pt x="1810" y="3264"/>
                    <a:pt x="3717" y="3253"/>
                    <a:pt x="3681" y="2880"/>
                  </a:cubicBezTo>
                  <a:cubicBezTo>
                    <a:pt x="3642" y="2484"/>
                    <a:pt x="1735" y="1978"/>
                    <a:pt x="1735" y="1978"/>
                  </a:cubicBezTo>
                  <a:lnTo>
                    <a:pt x="1185" y="0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1780372" y="4089217"/>
              <a:ext cx="99632" cy="78894"/>
            </a:xfrm>
            <a:custGeom>
              <a:avLst/>
              <a:gdLst/>
              <a:ahLst/>
              <a:cxnLst/>
              <a:rect l="l" t="t" r="r" b="b"/>
              <a:pathLst>
                <a:path w="980" h="776" extrusionOk="0">
                  <a:moveTo>
                    <a:pt x="96" y="1"/>
                  </a:moveTo>
                  <a:cubicBezTo>
                    <a:pt x="6" y="251"/>
                    <a:pt x="0" y="526"/>
                    <a:pt x="83" y="775"/>
                  </a:cubicBezTo>
                  <a:cubicBezTo>
                    <a:pt x="979" y="590"/>
                    <a:pt x="723" y="494"/>
                    <a:pt x="723" y="494"/>
                  </a:cubicBezTo>
                  <a:cubicBezTo>
                    <a:pt x="723" y="494"/>
                    <a:pt x="774" y="231"/>
                    <a:pt x="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1505770" y="4067155"/>
              <a:ext cx="284459" cy="127999"/>
            </a:xfrm>
            <a:custGeom>
              <a:avLst/>
              <a:gdLst/>
              <a:ahLst/>
              <a:cxnLst/>
              <a:rect l="l" t="t" r="r" b="b"/>
              <a:pathLst>
                <a:path w="2798" h="1259" extrusionOk="0">
                  <a:moveTo>
                    <a:pt x="1895" y="0"/>
                  </a:moveTo>
                  <a:cubicBezTo>
                    <a:pt x="1895" y="0"/>
                    <a:pt x="1327" y="374"/>
                    <a:pt x="662" y="374"/>
                  </a:cubicBezTo>
                  <a:cubicBezTo>
                    <a:pt x="465" y="374"/>
                    <a:pt x="259" y="341"/>
                    <a:pt x="58" y="256"/>
                  </a:cubicBezTo>
                  <a:cubicBezTo>
                    <a:pt x="6" y="500"/>
                    <a:pt x="0" y="749"/>
                    <a:pt x="26" y="999"/>
                  </a:cubicBezTo>
                  <a:cubicBezTo>
                    <a:pt x="26" y="999"/>
                    <a:pt x="91" y="1258"/>
                    <a:pt x="882" y="1258"/>
                  </a:cubicBezTo>
                  <a:cubicBezTo>
                    <a:pt x="1138" y="1258"/>
                    <a:pt x="1470" y="1231"/>
                    <a:pt x="1901" y="1159"/>
                  </a:cubicBezTo>
                  <a:cubicBezTo>
                    <a:pt x="2266" y="1095"/>
                    <a:pt x="2554" y="1044"/>
                    <a:pt x="2784" y="999"/>
                  </a:cubicBezTo>
                  <a:cubicBezTo>
                    <a:pt x="2701" y="743"/>
                    <a:pt x="2701" y="468"/>
                    <a:pt x="2797" y="218"/>
                  </a:cubicBezTo>
                  <a:cubicBezTo>
                    <a:pt x="2503" y="122"/>
                    <a:pt x="2202" y="45"/>
                    <a:pt x="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1509023" y="4140050"/>
              <a:ext cx="359284" cy="62322"/>
            </a:xfrm>
            <a:custGeom>
              <a:avLst/>
              <a:gdLst/>
              <a:ahLst/>
              <a:cxnLst/>
              <a:rect l="l" t="t" r="r" b="b"/>
              <a:pathLst>
                <a:path w="3534" h="613" extrusionOk="0">
                  <a:moveTo>
                    <a:pt x="3392" y="0"/>
                  </a:moveTo>
                  <a:cubicBezTo>
                    <a:pt x="2428" y="283"/>
                    <a:pt x="1661" y="367"/>
                    <a:pt x="1046" y="367"/>
                  </a:cubicBezTo>
                  <a:cubicBezTo>
                    <a:pt x="633" y="367"/>
                    <a:pt x="288" y="329"/>
                    <a:pt x="0" y="288"/>
                  </a:cubicBezTo>
                  <a:lnTo>
                    <a:pt x="0" y="288"/>
                  </a:lnTo>
                  <a:cubicBezTo>
                    <a:pt x="19" y="378"/>
                    <a:pt x="38" y="467"/>
                    <a:pt x="64" y="557"/>
                  </a:cubicBezTo>
                  <a:cubicBezTo>
                    <a:pt x="64" y="557"/>
                    <a:pt x="290" y="612"/>
                    <a:pt x="837" y="612"/>
                  </a:cubicBezTo>
                  <a:cubicBezTo>
                    <a:pt x="1124" y="612"/>
                    <a:pt x="1500" y="597"/>
                    <a:pt x="1978" y="551"/>
                  </a:cubicBezTo>
                  <a:cubicBezTo>
                    <a:pt x="3533" y="397"/>
                    <a:pt x="3431" y="179"/>
                    <a:pt x="3431" y="179"/>
                  </a:cubicBezTo>
                  <a:cubicBezTo>
                    <a:pt x="3431" y="115"/>
                    <a:pt x="3418" y="58"/>
                    <a:pt x="3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1725065" y="4075898"/>
              <a:ext cx="28975" cy="61000"/>
            </a:xfrm>
            <a:custGeom>
              <a:avLst/>
              <a:gdLst/>
              <a:ahLst/>
              <a:cxnLst/>
              <a:rect l="l" t="t" r="r" b="b"/>
              <a:pathLst>
                <a:path w="285" h="600" extrusionOk="0">
                  <a:moveTo>
                    <a:pt x="257" y="1"/>
                  </a:moveTo>
                  <a:cubicBezTo>
                    <a:pt x="253" y="1"/>
                    <a:pt x="248" y="2"/>
                    <a:pt x="243" y="4"/>
                  </a:cubicBezTo>
                  <a:cubicBezTo>
                    <a:pt x="77" y="145"/>
                    <a:pt x="0" y="369"/>
                    <a:pt x="45" y="580"/>
                  </a:cubicBezTo>
                  <a:cubicBezTo>
                    <a:pt x="51" y="593"/>
                    <a:pt x="58" y="599"/>
                    <a:pt x="64" y="599"/>
                  </a:cubicBezTo>
                  <a:lnTo>
                    <a:pt x="70" y="599"/>
                  </a:lnTo>
                  <a:cubicBezTo>
                    <a:pt x="83" y="593"/>
                    <a:pt x="90" y="586"/>
                    <a:pt x="90" y="574"/>
                  </a:cubicBezTo>
                  <a:cubicBezTo>
                    <a:pt x="45" y="375"/>
                    <a:pt x="115" y="170"/>
                    <a:pt x="269" y="36"/>
                  </a:cubicBezTo>
                  <a:cubicBezTo>
                    <a:pt x="284" y="20"/>
                    <a:pt x="275" y="1"/>
                    <a:pt x="2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1693752" y="4067968"/>
              <a:ext cx="27450" cy="61102"/>
            </a:xfrm>
            <a:custGeom>
              <a:avLst/>
              <a:gdLst/>
              <a:ahLst/>
              <a:cxnLst/>
              <a:rect l="l" t="t" r="r" b="b"/>
              <a:pathLst>
                <a:path w="270" h="601" extrusionOk="0">
                  <a:moveTo>
                    <a:pt x="244" y="0"/>
                  </a:moveTo>
                  <a:cubicBezTo>
                    <a:pt x="239" y="0"/>
                    <a:pt x="234" y="2"/>
                    <a:pt x="231" y="5"/>
                  </a:cubicBezTo>
                  <a:cubicBezTo>
                    <a:pt x="218" y="12"/>
                    <a:pt x="1" y="184"/>
                    <a:pt x="39" y="581"/>
                  </a:cubicBezTo>
                  <a:cubicBezTo>
                    <a:pt x="39" y="594"/>
                    <a:pt x="46" y="600"/>
                    <a:pt x="58" y="600"/>
                  </a:cubicBezTo>
                  <a:lnTo>
                    <a:pt x="65" y="600"/>
                  </a:lnTo>
                  <a:cubicBezTo>
                    <a:pt x="78" y="594"/>
                    <a:pt x="84" y="588"/>
                    <a:pt x="84" y="575"/>
                  </a:cubicBezTo>
                  <a:cubicBezTo>
                    <a:pt x="46" y="197"/>
                    <a:pt x="257" y="37"/>
                    <a:pt x="257" y="37"/>
                  </a:cubicBezTo>
                  <a:cubicBezTo>
                    <a:pt x="270" y="31"/>
                    <a:pt x="270" y="18"/>
                    <a:pt x="257" y="5"/>
                  </a:cubicBezTo>
                  <a:cubicBezTo>
                    <a:pt x="254" y="2"/>
                    <a:pt x="249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1687957" y="4035231"/>
              <a:ext cx="31923" cy="50834"/>
            </a:xfrm>
            <a:custGeom>
              <a:avLst/>
              <a:gdLst/>
              <a:ahLst/>
              <a:cxnLst/>
              <a:rect l="l" t="t" r="r" b="b"/>
              <a:pathLst>
                <a:path w="314" h="500" extrusionOk="0">
                  <a:moveTo>
                    <a:pt x="167" y="46"/>
                  </a:moveTo>
                  <a:cubicBezTo>
                    <a:pt x="179" y="46"/>
                    <a:pt x="192" y="52"/>
                    <a:pt x="199" y="65"/>
                  </a:cubicBezTo>
                  <a:cubicBezTo>
                    <a:pt x="250" y="129"/>
                    <a:pt x="211" y="314"/>
                    <a:pt x="186" y="423"/>
                  </a:cubicBezTo>
                  <a:cubicBezTo>
                    <a:pt x="141" y="314"/>
                    <a:pt x="64" y="135"/>
                    <a:pt x="103" y="71"/>
                  </a:cubicBezTo>
                  <a:cubicBezTo>
                    <a:pt x="115" y="52"/>
                    <a:pt x="128" y="46"/>
                    <a:pt x="147" y="46"/>
                  </a:cubicBezTo>
                  <a:close/>
                  <a:moveTo>
                    <a:pt x="147" y="1"/>
                  </a:moveTo>
                  <a:cubicBezTo>
                    <a:pt x="115" y="1"/>
                    <a:pt x="83" y="20"/>
                    <a:pt x="64" y="52"/>
                  </a:cubicBezTo>
                  <a:cubicBezTo>
                    <a:pt x="0" y="167"/>
                    <a:pt x="154" y="455"/>
                    <a:pt x="173" y="487"/>
                  </a:cubicBezTo>
                  <a:cubicBezTo>
                    <a:pt x="179" y="494"/>
                    <a:pt x="186" y="500"/>
                    <a:pt x="192" y="500"/>
                  </a:cubicBezTo>
                  <a:cubicBezTo>
                    <a:pt x="205" y="500"/>
                    <a:pt x="211" y="494"/>
                    <a:pt x="211" y="487"/>
                  </a:cubicBezTo>
                  <a:cubicBezTo>
                    <a:pt x="224" y="449"/>
                    <a:pt x="314" y="148"/>
                    <a:pt x="237" y="39"/>
                  </a:cubicBezTo>
                  <a:cubicBezTo>
                    <a:pt x="211" y="14"/>
                    <a:pt x="179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1660608" y="4060445"/>
              <a:ext cx="49511" cy="26332"/>
            </a:xfrm>
            <a:custGeom>
              <a:avLst/>
              <a:gdLst/>
              <a:ahLst/>
              <a:cxnLst/>
              <a:rect l="l" t="t" r="r" b="b"/>
              <a:pathLst>
                <a:path w="487" h="259" extrusionOk="0">
                  <a:moveTo>
                    <a:pt x="128" y="41"/>
                  </a:moveTo>
                  <a:lnTo>
                    <a:pt x="128" y="47"/>
                  </a:lnTo>
                  <a:cubicBezTo>
                    <a:pt x="205" y="47"/>
                    <a:pt x="333" y="150"/>
                    <a:pt x="404" y="214"/>
                  </a:cubicBezTo>
                  <a:cubicBezTo>
                    <a:pt x="288" y="214"/>
                    <a:pt x="96" y="194"/>
                    <a:pt x="58" y="130"/>
                  </a:cubicBezTo>
                  <a:cubicBezTo>
                    <a:pt x="45" y="118"/>
                    <a:pt x="45" y="92"/>
                    <a:pt x="58" y="79"/>
                  </a:cubicBezTo>
                  <a:cubicBezTo>
                    <a:pt x="64" y="60"/>
                    <a:pt x="77" y="47"/>
                    <a:pt x="96" y="41"/>
                  </a:cubicBezTo>
                  <a:close/>
                  <a:moveTo>
                    <a:pt x="112" y="0"/>
                  </a:moveTo>
                  <a:cubicBezTo>
                    <a:pt x="104" y="0"/>
                    <a:pt x="97" y="1"/>
                    <a:pt x="90" y="2"/>
                  </a:cubicBezTo>
                  <a:cubicBezTo>
                    <a:pt x="58" y="9"/>
                    <a:pt x="26" y="28"/>
                    <a:pt x="20" y="60"/>
                  </a:cubicBezTo>
                  <a:cubicBezTo>
                    <a:pt x="0" y="92"/>
                    <a:pt x="7" y="130"/>
                    <a:pt x="26" y="156"/>
                  </a:cubicBezTo>
                  <a:cubicBezTo>
                    <a:pt x="64" y="214"/>
                    <a:pt x="173" y="239"/>
                    <a:pt x="269" y="252"/>
                  </a:cubicBezTo>
                  <a:cubicBezTo>
                    <a:pt x="333" y="258"/>
                    <a:pt x="397" y="258"/>
                    <a:pt x="461" y="258"/>
                  </a:cubicBezTo>
                  <a:cubicBezTo>
                    <a:pt x="474" y="258"/>
                    <a:pt x="480" y="252"/>
                    <a:pt x="480" y="246"/>
                  </a:cubicBezTo>
                  <a:cubicBezTo>
                    <a:pt x="487" y="233"/>
                    <a:pt x="480" y="226"/>
                    <a:pt x="480" y="220"/>
                  </a:cubicBezTo>
                  <a:cubicBezTo>
                    <a:pt x="456" y="196"/>
                    <a:pt x="244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802325" y="3570299"/>
              <a:ext cx="845344" cy="667748"/>
            </a:xfrm>
            <a:custGeom>
              <a:avLst/>
              <a:gdLst/>
              <a:ahLst/>
              <a:cxnLst/>
              <a:rect l="l" t="t" r="r" b="b"/>
              <a:pathLst>
                <a:path w="7809" h="6168" extrusionOk="0">
                  <a:moveTo>
                    <a:pt x="5180" y="0"/>
                  </a:moveTo>
                  <a:cubicBezTo>
                    <a:pt x="2962" y="0"/>
                    <a:pt x="1952" y="3460"/>
                    <a:pt x="1952" y="3460"/>
                  </a:cubicBezTo>
                  <a:lnTo>
                    <a:pt x="371" y="2967"/>
                  </a:lnTo>
                  <a:lnTo>
                    <a:pt x="371" y="2967"/>
                  </a:lnTo>
                  <a:cubicBezTo>
                    <a:pt x="371" y="2967"/>
                    <a:pt x="1" y="6167"/>
                    <a:pt x="2718" y="6167"/>
                  </a:cubicBezTo>
                  <a:cubicBezTo>
                    <a:pt x="2721" y="6167"/>
                    <a:pt x="2724" y="6167"/>
                    <a:pt x="2726" y="6167"/>
                  </a:cubicBezTo>
                  <a:cubicBezTo>
                    <a:pt x="5459" y="6161"/>
                    <a:pt x="5287" y="3249"/>
                    <a:pt x="5287" y="3249"/>
                  </a:cubicBezTo>
                  <a:lnTo>
                    <a:pt x="5287" y="3249"/>
                  </a:lnTo>
                  <a:cubicBezTo>
                    <a:pt x="5287" y="3249"/>
                    <a:pt x="5684" y="4196"/>
                    <a:pt x="6387" y="4926"/>
                  </a:cubicBezTo>
                  <a:cubicBezTo>
                    <a:pt x="6919" y="4855"/>
                    <a:pt x="7412" y="4625"/>
                    <a:pt x="7808" y="4273"/>
                  </a:cubicBezTo>
                  <a:cubicBezTo>
                    <a:pt x="7808" y="4273"/>
                    <a:pt x="7578" y="471"/>
                    <a:pt x="5671" y="55"/>
                  </a:cubicBezTo>
                  <a:cubicBezTo>
                    <a:pt x="5501" y="18"/>
                    <a:pt x="5338" y="0"/>
                    <a:pt x="5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1539523" y="3860872"/>
              <a:ext cx="378600" cy="342823"/>
            </a:xfrm>
            <a:custGeom>
              <a:avLst/>
              <a:gdLst/>
              <a:ahLst/>
              <a:cxnLst/>
              <a:rect l="l" t="t" r="r" b="b"/>
              <a:pathLst>
                <a:path w="3724" h="3372" extrusionOk="0">
                  <a:moveTo>
                    <a:pt x="1191" y="0"/>
                  </a:moveTo>
                  <a:lnTo>
                    <a:pt x="1" y="429"/>
                  </a:lnTo>
                  <a:lnTo>
                    <a:pt x="430" y="2465"/>
                  </a:lnTo>
                  <a:cubicBezTo>
                    <a:pt x="263" y="3206"/>
                    <a:pt x="627" y="3371"/>
                    <a:pt x="985" y="3371"/>
                  </a:cubicBezTo>
                  <a:cubicBezTo>
                    <a:pt x="1273" y="3371"/>
                    <a:pt x="1556" y="3265"/>
                    <a:pt x="1556" y="3265"/>
                  </a:cubicBezTo>
                  <a:cubicBezTo>
                    <a:pt x="1556" y="3265"/>
                    <a:pt x="1564" y="3265"/>
                    <a:pt x="1579" y="3265"/>
                  </a:cubicBezTo>
                  <a:cubicBezTo>
                    <a:pt x="1811" y="3265"/>
                    <a:pt x="3724" y="3253"/>
                    <a:pt x="3688" y="2881"/>
                  </a:cubicBezTo>
                  <a:cubicBezTo>
                    <a:pt x="3649" y="2484"/>
                    <a:pt x="1742" y="1978"/>
                    <a:pt x="1742" y="1978"/>
                  </a:cubicBezTo>
                  <a:lnTo>
                    <a:pt x="1191" y="0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1849912" y="4094503"/>
              <a:ext cx="99022" cy="78792"/>
            </a:xfrm>
            <a:custGeom>
              <a:avLst/>
              <a:gdLst/>
              <a:ahLst/>
              <a:cxnLst/>
              <a:rect l="l" t="t" r="r" b="b"/>
              <a:pathLst>
                <a:path w="974" h="775" extrusionOk="0">
                  <a:moveTo>
                    <a:pt x="97" y="0"/>
                  </a:moveTo>
                  <a:cubicBezTo>
                    <a:pt x="1" y="250"/>
                    <a:pt x="1" y="525"/>
                    <a:pt x="78" y="775"/>
                  </a:cubicBezTo>
                  <a:cubicBezTo>
                    <a:pt x="974" y="589"/>
                    <a:pt x="718" y="499"/>
                    <a:pt x="718" y="499"/>
                  </a:cubicBezTo>
                  <a:cubicBezTo>
                    <a:pt x="718" y="499"/>
                    <a:pt x="775" y="231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1575310" y="4072340"/>
              <a:ext cx="283849" cy="127694"/>
            </a:xfrm>
            <a:custGeom>
              <a:avLst/>
              <a:gdLst/>
              <a:ahLst/>
              <a:cxnLst/>
              <a:rect l="l" t="t" r="r" b="b"/>
              <a:pathLst>
                <a:path w="2792" h="1256" extrusionOk="0">
                  <a:moveTo>
                    <a:pt x="1895" y="1"/>
                  </a:moveTo>
                  <a:cubicBezTo>
                    <a:pt x="1895" y="1"/>
                    <a:pt x="1328" y="374"/>
                    <a:pt x="659" y="374"/>
                  </a:cubicBezTo>
                  <a:cubicBezTo>
                    <a:pt x="462" y="374"/>
                    <a:pt x="255" y="341"/>
                    <a:pt x="52" y="257"/>
                  </a:cubicBezTo>
                  <a:cubicBezTo>
                    <a:pt x="7" y="500"/>
                    <a:pt x="1" y="749"/>
                    <a:pt x="27" y="999"/>
                  </a:cubicBezTo>
                  <a:cubicBezTo>
                    <a:pt x="27" y="999"/>
                    <a:pt x="92" y="1256"/>
                    <a:pt x="870" y="1256"/>
                  </a:cubicBezTo>
                  <a:cubicBezTo>
                    <a:pt x="1128" y="1256"/>
                    <a:pt x="1464" y="1227"/>
                    <a:pt x="1902" y="1153"/>
                  </a:cubicBezTo>
                  <a:cubicBezTo>
                    <a:pt x="2267" y="1095"/>
                    <a:pt x="2555" y="1044"/>
                    <a:pt x="2779" y="993"/>
                  </a:cubicBezTo>
                  <a:cubicBezTo>
                    <a:pt x="2695" y="743"/>
                    <a:pt x="2702" y="468"/>
                    <a:pt x="2791" y="218"/>
                  </a:cubicBezTo>
                  <a:cubicBezTo>
                    <a:pt x="2497" y="122"/>
                    <a:pt x="2196" y="45"/>
                    <a:pt x="18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1578563" y="4145235"/>
              <a:ext cx="358674" cy="62322"/>
            </a:xfrm>
            <a:custGeom>
              <a:avLst/>
              <a:gdLst/>
              <a:ahLst/>
              <a:cxnLst/>
              <a:rect l="l" t="t" r="r" b="b"/>
              <a:pathLst>
                <a:path w="3528" h="613" extrusionOk="0">
                  <a:moveTo>
                    <a:pt x="3393" y="0"/>
                  </a:moveTo>
                  <a:cubicBezTo>
                    <a:pt x="2429" y="284"/>
                    <a:pt x="1661" y="368"/>
                    <a:pt x="1047" y="368"/>
                  </a:cubicBezTo>
                  <a:cubicBezTo>
                    <a:pt x="633" y="368"/>
                    <a:pt x="289" y="330"/>
                    <a:pt x="1" y="288"/>
                  </a:cubicBezTo>
                  <a:lnTo>
                    <a:pt x="1" y="288"/>
                  </a:lnTo>
                  <a:cubicBezTo>
                    <a:pt x="14" y="378"/>
                    <a:pt x="39" y="468"/>
                    <a:pt x="65" y="557"/>
                  </a:cubicBezTo>
                  <a:cubicBezTo>
                    <a:pt x="65" y="557"/>
                    <a:pt x="291" y="612"/>
                    <a:pt x="838" y="612"/>
                  </a:cubicBezTo>
                  <a:cubicBezTo>
                    <a:pt x="1125" y="612"/>
                    <a:pt x="1501" y="597"/>
                    <a:pt x="1979" y="551"/>
                  </a:cubicBezTo>
                  <a:cubicBezTo>
                    <a:pt x="3528" y="397"/>
                    <a:pt x="3432" y="180"/>
                    <a:pt x="3432" y="180"/>
                  </a:cubicBezTo>
                  <a:cubicBezTo>
                    <a:pt x="3432" y="116"/>
                    <a:pt x="3412" y="58"/>
                    <a:pt x="3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1794605" y="4080982"/>
              <a:ext cx="28161" cy="61102"/>
            </a:xfrm>
            <a:custGeom>
              <a:avLst/>
              <a:gdLst/>
              <a:ahLst/>
              <a:cxnLst/>
              <a:rect l="l" t="t" r="r" b="b"/>
              <a:pathLst>
                <a:path w="277" h="601" extrusionOk="0">
                  <a:moveTo>
                    <a:pt x="257" y="0"/>
                  </a:moveTo>
                  <a:cubicBezTo>
                    <a:pt x="252" y="0"/>
                    <a:pt x="247" y="2"/>
                    <a:pt x="244" y="5"/>
                  </a:cubicBezTo>
                  <a:cubicBezTo>
                    <a:pt x="78" y="146"/>
                    <a:pt x="1" y="364"/>
                    <a:pt x="46" y="581"/>
                  </a:cubicBezTo>
                  <a:cubicBezTo>
                    <a:pt x="46" y="588"/>
                    <a:pt x="52" y="594"/>
                    <a:pt x="65" y="600"/>
                  </a:cubicBezTo>
                  <a:lnTo>
                    <a:pt x="71" y="600"/>
                  </a:lnTo>
                  <a:cubicBezTo>
                    <a:pt x="78" y="594"/>
                    <a:pt x="90" y="588"/>
                    <a:pt x="84" y="575"/>
                  </a:cubicBezTo>
                  <a:cubicBezTo>
                    <a:pt x="39" y="376"/>
                    <a:pt x="110" y="165"/>
                    <a:pt x="270" y="37"/>
                  </a:cubicBezTo>
                  <a:cubicBezTo>
                    <a:pt x="276" y="31"/>
                    <a:pt x="276" y="18"/>
                    <a:pt x="270" y="5"/>
                  </a:cubicBezTo>
                  <a:cubicBezTo>
                    <a:pt x="266" y="2"/>
                    <a:pt x="26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1762783" y="4073357"/>
              <a:ext cx="27450" cy="60899"/>
            </a:xfrm>
            <a:custGeom>
              <a:avLst/>
              <a:gdLst/>
              <a:ahLst/>
              <a:cxnLst/>
              <a:rect l="l" t="t" r="r" b="b"/>
              <a:pathLst>
                <a:path w="270" h="599" extrusionOk="0">
                  <a:moveTo>
                    <a:pt x="242" y="1"/>
                  </a:moveTo>
                  <a:cubicBezTo>
                    <a:pt x="238" y="1"/>
                    <a:pt x="234" y="2"/>
                    <a:pt x="231" y="3"/>
                  </a:cubicBezTo>
                  <a:cubicBezTo>
                    <a:pt x="224" y="10"/>
                    <a:pt x="0" y="183"/>
                    <a:pt x="39" y="579"/>
                  </a:cubicBezTo>
                  <a:cubicBezTo>
                    <a:pt x="45" y="592"/>
                    <a:pt x="51" y="599"/>
                    <a:pt x="58" y="599"/>
                  </a:cubicBezTo>
                  <a:lnTo>
                    <a:pt x="71" y="599"/>
                  </a:lnTo>
                  <a:cubicBezTo>
                    <a:pt x="77" y="599"/>
                    <a:pt x="90" y="586"/>
                    <a:pt x="90" y="579"/>
                  </a:cubicBezTo>
                  <a:cubicBezTo>
                    <a:pt x="51" y="202"/>
                    <a:pt x="263" y="42"/>
                    <a:pt x="263" y="42"/>
                  </a:cubicBezTo>
                  <a:cubicBezTo>
                    <a:pt x="269" y="29"/>
                    <a:pt x="269" y="16"/>
                    <a:pt x="263" y="10"/>
                  </a:cubicBezTo>
                  <a:cubicBezTo>
                    <a:pt x="258" y="5"/>
                    <a:pt x="250" y="1"/>
                    <a:pt x="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1757598" y="4040416"/>
              <a:ext cx="31923" cy="50935"/>
            </a:xfrm>
            <a:custGeom>
              <a:avLst/>
              <a:gdLst/>
              <a:ahLst/>
              <a:cxnLst/>
              <a:rect l="l" t="t" r="r" b="b"/>
              <a:pathLst>
                <a:path w="314" h="501" extrusionOk="0">
                  <a:moveTo>
                    <a:pt x="160" y="46"/>
                  </a:moveTo>
                  <a:cubicBezTo>
                    <a:pt x="173" y="46"/>
                    <a:pt x="186" y="52"/>
                    <a:pt x="198" y="65"/>
                  </a:cubicBezTo>
                  <a:cubicBezTo>
                    <a:pt x="243" y="129"/>
                    <a:pt x="211" y="315"/>
                    <a:pt x="179" y="417"/>
                  </a:cubicBezTo>
                  <a:cubicBezTo>
                    <a:pt x="134" y="315"/>
                    <a:pt x="64" y="135"/>
                    <a:pt x="102" y="71"/>
                  </a:cubicBezTo>
                  <a:cubicBezTo>
                    <a:pt x="109" y="52"/>
                    <a:pt x="128" y="46"/>
                    <a:pt x="147" y="46"/>
                  </a:cubicBezTo>
                  <a:close/>
                  <a:moveTo>
                    <a:pt x="147" y="1"/>
                  </a:moveTo>
                  <a:cubicBezTo>
                    <a:pt x="109" y="1"/>
                    <a:pt x="83" y="20"/>
                    <a:pt x="64" y="52"/>
                  </a:cubicBezTo>
                  <a:cubicBezTo>
                    <a:pt x="0" y="161"/>
                    <a:pt x="154" y="455"/>
                    <a:pt x="173" y="487"/>
                  </a:cubicBezTo>
                  <a:cubicBezTo>
                    <a:pt x="173" y="494"/>
                    <a:pt x="179" y="500"/>
                    <a:pt x="186" y="500"/>
                  </a:cubicBezTo>
                  <a:lnTo>
                    <a:pt x="192" y="500"/>
                  </a:lnTo>
                  <a:cubicBezTo>
                    <a:pt x="198" y="500"/>
                    <a:pt x="205" y="494"/>
                    <a:pt x="211" y="481"/>
                  </a:cubicBezTo>
                  <a:cubicBezTo>
                    <a:pt x="224" y="449"/>
                    <a:pt x="314" y="148"/>
                    <a:pt x="230" y="39"/>
                  </a:cubicBezTo>
                  <a:cubicBezTo>
                    <a:pt x="211" y="14"/>
                    <a:pt x="179" y="1"/>
                    <a:pt x="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1730250" y="4065528"/>
              <a:ext cx="48901" cy="26434"/>
            </a:xfrm>
            <a:custGeom>
              <a:avLst/>
              <a:gdLst/>
              <a:ahLst/>
              <a:cxnLst/>
              <a:rect l="l" t="t" r="r" b="b"/>
              <a:pathLst>
                <a:path w="481" h="260" extrusionOk="0">
                  <a:moveTo>
                    <a:pt x="128" y="42"/>
                  </a:moveTo>
                  <a:cubicBezTo>
                    <a:pt x="205" y="48"/>
                    <a:pt x="333" y="151"/>
                    <a:pt x="403" y="215"/>
                  </a:cubicBezTo>
                  <a:cubicBezTo>
                    <a:pt x="295" y="215"/>
                    <a:pt x="96" y="196"/>
                    <a:pt x="51" y="132"/>
                  </a:cubicBezTo>
                  <a:cubicBezTo>
                    <a:pt x="45" y="112"/>
                    <a:pt x="45" y="93"/>
                    <a:pt x="51" y="80"/>
                  </a:cubicBezTo>
                  <a:cubicBezTo>
                    <a:pt x="58" y="61"/>
                    <a:pt x="77" y="42"/>
                    <a:pt x="96" y="42"/>
                  </a:cubicBezTo>
                  <a:close/>
                  <a:moveTo>
                    <a:pt x="117" y="0"/>
                  </a:moveTo>
                  <a:cubicBezTo>
                    <a:pt x="107" y="0"/>
                    <a:pt x="98" y="1"/>
                    <a:pt x="90" y="4"/>
                  </a:cubicBezTo>
                  <a:cubicBezTo>
                    <a:pt x="51" y="10"/>
                    <a:pt x="26" y="29"/>
                    <a:pt x="13" y="61"/>
                  </a:cubicBezTo>
                  <a:cubicBezTo>
                    <a:pt x="0" y="93"/>
                    <a:pt x="0" y="132"/>
                    <a:pt x="19" y="157"/>
                  </a:cubicBezTo>
                  <a:cubicBezTo>
                    <a:pt x="58" y="215"/>
                    <a:pt x="167" y="240"/>
                    <a:pt x="269" y="247"/>
                  </a:cubicBezTo>
                  <a:cubicBezTo>
                    <a:pt x="333" y="253"/>
                    <a:pt x="397" y="260"/>
                    <a:pt x="461" y="260"/>
                  </a:cubicBezTo>
                  <a:cubicBezTo>
                    <a:pt x="467" y="253"/>
                    <a:pt x="474" y="253"/>
                    <a:pt x="480" y="240"/>
                  </a:cubicBezTo>
                  <a:cubicBezTo>
                    <a:pt x="480" y="234"/>
                    <a:pt x="480" y="228"/>
                    <a:pt x="474" y="221"/>
                  </a:cubicBezTo>
                  <a:cubicBezTo>
                    <a:pt x="450" y="197"/>
                    <a:pt x="248" y="0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896683" y="3580678"/>
              <a:ext cx="822572" cy="660330"/>
            </a:xfrm>
            <a:custGeom>
              <a:avLst/>
              <a:gdLst/>
              <a:ahLst/>
              <a:cxnLst/>
              <a:rect l="l" t="t" r="r" b="b"/>
              <a:pathLst>
                <a:path w="8091" h="6495" extrusionOk="0">
                  <a:moveTo>
                    <a:pt x="5564" y="0"/>
                  </a:moveTo>
                  <a:cubicBezTo>
                    <a:pt x="4113" y="0"/>
                    <a:pt x="3181" y="1491"/>
                    <a:pt x="2708" y="2513"/>
                  </a:cubicBezTo>
                  <a:cubicBezTo>
                    <a:pt x="2861" y="2497"/>
                    <a:pt x="3012" y="2487"/>
                    <a:pt x="3160" y="2487"/>
                  </a:cubicBezTo>
                  <a:cubicBezTo>
                    <a:pt x="3694" y="2487"/>
                    <a:pt x="4195" y="2609"/>
                    <a:pt x="4641" y="2955"/>
                  </a:cubicBezTo>
                  <a:cubicBezTo>
                    <a:pt x="5037" y="3198"/>
                    <a:pt x="4481" y="4235"/>
                    <a:pt x="3917" y="4555"/>
                  </a:cubicBezTo>
                  <a:cubicBezTo>
                    <a:pt x="3071" y="5124"/>
                    <a:pt x="2082" y="5420"/>
                    <a:pt x="1081" y="5420"/>
                  </a:cubicBezTo>
                  <a:cubicBezTo>
                    <a:pt x="720" y="5420"/>
                    <a:pt x="358" y="5382"/>
                    <a:pt x="0" y="5304"/>
                  </a:cubicBezTo>
                  <a:lnTo>
                    <a:pt x="0" y="5304"/>
                  </a:lnTo>
                  <a:cubicBezTo>
                    <a:pt x="359" y="5937"/>
                    <a:pt x="1018" y="6494"/>
                    <a:pt x="2221" y="6494"/>
                  </a:cubicBezTo>
                  <a:cubicBezTo>
                    <a:pt x="4948" y="6488"/>
                    <a:pt x="5677" y="3249"/>
                    <a:pt x="5677" y="3249"/>
                  </a:cubicBezTo>
                  <a:cubicBezTo>
                    <a:pt x="5677" y="3249"/>
                    <a:pt x="6094" y="4273"/>
                    <a:pt x="6676" y="4805"/>
                  </a:cubicBezTo>
                  <a:cubicBezTo>
                    <a:pt x="7201" y="4766"/>
                    <a:pt x="7700" y="4555"/>
                    <a:pt x="8090" y="4197"/>
                  </a:cubicBezTo>
                  <a:cubicBezTo>
                    <a:pt x="8090" y="4197"/>
                    <a:pt x="7969" y="472"/>
                    <a:pt x="6055" y="56"/>
                  </a:cubicBezTo>
                  <a:cubicBezTo>
                    <a:pt x="5885" y="18"/>
                    <a:pt x="5722" y="0"/>
                    <a:pt x="5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817840" y="3813799"/>
              <a:ext cx="559056" cy="298292"/>
            </a:xfrm>
            <a:custGeom>
              <a:avLst/>
              <a:gdLst/>
              <a:ahLst/>
              <a:cxnLst/>
              <a:rect l="l" t="t" r="r" b="b"/>
              <a:pathLst>
                <a:path w="5499" h="2934" extrusionOk="0">
                  <a:moveTo>
                    <a:pt x="3612" y="1"/>
                  </a:moveTo>
                  <a:cubicBezTo>
                    <a:pt x="3466" y="1"/>
                    <a:pt x="3319" y="10"/>
                    <a:pt x="3169" y="26"/>
                  </a:cubicBezTo>
                  <a:cubicBezTo>
                    <a:pt x="3028" y="333"/>
                    <a:pt x="2906" y="653"/>
                    <a:pt x="2804" y="974"/>
                  </a:cubicBezTo>
                  <a:lnTo>
                    <a:pt x="20" y="1102"/>
                  </a:lnTo>
                  <a:cubicBezTo>
                    <a:pt x="20" y="1102"/>
                    <a:pt x="1" y="2017"/>
                    <a:pt x="461" y="2817"/>
                  </a:cubicBezTo>
                  <a:cubicBezTo>
                    <a:pt x="819" y="2895"/>
                    <a:pt x="1181" y="2933"/>
                    <a:pt x="1542" y="2933"/>
                  </a:cubicBezTo>
                  <a:cubicBezTo>
                    <a:pt x="2543" y="2933"/>
                    <a:pt x="3532" y="2637"/>
                    <a:pt x="4378" y="2068"/>
                  </a:cubicBezTo>
                  <a:cubicBezTo>
                    <a:pt x="4942" y="1748"/>
                    <a:pt x="5498" y="711"/>
                    <a:pt x="5102" y="468"/>
                  </a:cubicBezTo>
                  <a:cubicBezTo>
                    <a:pt x="4653" y="125"/>
                    <a:pt x="4149" y="1"/>
                    <a:pt x="3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605814" y="3646151"/>
              <a:ext cx="334580" cy="626780"/>
            </a:xfrm>
            <a:custGeom>
              <a:avLst/>
              <a:gdLst/>
              <a:ahLst/>
              <a:cxnLst/>
              <a:rect l="l" t="t" r="r" b="b"/>
              <a:pathLst>
                <a:path w="3291" h="6165" extrusionOk="0">
                  <a:moveTo>
                    <a:pt x="3290" y="0"/>
                  </a:moveTo>
                  <a:lnTo>
                    <a:pt x="1312" y="109"/>
                  </a:lnTo>
                  <a:lnTo>
                    <a:pt x="832" y="4570"/>
                  </a:lnTo>
                  <a:cubicBezTo>
                    <a:pt x="666" y="4583"/>
                    <a:pt x="308" y="4628"/>
                    <a:pt x="340" y="4692"/>
                  </a:cubicBezTo>
                  <a:cubicBezTo>
                    <a:pt x="359" y="4724"/>
                    <a:pt x="461" y="4762"/>
                    <a:pt x="583" y="4794"/>
                  </a:cubicBezTo>
                  <a:cubicBezTo>
                    <a:pt x="340" y="4986"/>
                    <a:pt x="20" y="5261"/>
                    <a:pt x="109" y="5338"/>
                  </a:cubicBezTo>
                  <a:cubicBezTo>
                    <a:pt x="134" y="5358"/>
                    <a:pt x="169" y="5366"/>
                    <a:pt x="210" y="5366"/>
                  </a:cubicBezTo>
                  <a:cubicBezTo>
                    <a:pt x="423" y="5366"/>
                    <a:pt x="800" y="5146"/>
                    <a:pt x="800" y="5146"/>
                  </a:cubicBezTo>
                  <a:lnTo>
                    <a:pt x="800" y="5146"/>
                  </a:lnTo>
                  <a:cubicBezTo>
                    <a:pt x="800" y="5146"/>
                    <a:pt x="0" y="5805"/>
                    <a:pt x="218" y="5869"/>
                  </a:cubicBezTo>
                  <a:cubicBezTo>
                    <a:pt x="230" y="5873"/>
                    <a:pt x="243" y="5874"/>
                    <a:pt x="257" y="5874"/>
                  </a:cubicBezTo>
                  <a:cubicBezTo>
                    <a:pt x="510" y="5874"/>
                    <a:pt x="1101" y="5364"/>
                    <a:pt x="1101" y="5364"/>
                  </a:cubicBezTo>
                  <a:lnTo>
                    <a:pt x="1101" y="5364"/>
                  </a:lnTo>
                  <a:cubicBezTo>
                    <a:pt x="1101" y="5364"/>
                    <a:pt x="519" y="6010"/>
                    <a:pt x="679" y="6087"/>
                  </a:cubicBezTo>
                  <a:cubicBezTo>
                    <a:pt x="687" y="6091"/>
                    <a:pt x="697" y="6092"/>
                    <a:pt x="707" y="6092"/>
                  </a:cubicBezTo>
                  <a:cubicBezTo>
                    <a:pt x="901" y="6092"/>
                    <a:pt x="1402" y="5505"/>
                    <a:pt x="1402" y="5505"/>
                  </a:cubicBezTo>
                  <a:lnTo>
                    <a:pt x="1402" y="5505"/>
                  </a:lnTo>
                  <a:cubicBezTo>
                    <a:pt x="1402" y="5505"/>
                    <a:pt x="1159" y="6138"/>
                    <a:pt x="1338" y="6164"/>
                  </a:cubicBezTo>
                  <a:cubicBezTo>
                    <a:pt x="1343" y="6165"/>
                    <a:pt x="1348" y="6165"/>
                    <a:pt x="1352" y="6165"/>
                  </a:cubicBezTo>
                  <a:cubicBezTo>
                    <a:pt x="1529" y="6165"/>
                    <a:pt x="1743" y="5718"/>
                    <a:pt x="1812" y="5543"/>
                  </a:cubicBezTo>
                  <a:cubicBezTo>
                    <a:pt x="1876" y="5338"/>
                    <a:pt x="1921" y="5133"/>
                    <a:pt x="1940" y="4922"/>
                  </a:cubicBezTo>
                  <a:lnTo>
                    <a:pt x="3290" y="0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690808" y="3383138"/>
              <a:ext cx="375144" cy="365800"/>
            </a:xfrm>
            <a:custGeom>
              <a:avLst/>
              <a:gdLst/>
              <a:ahLst/>
              <a:cxnLst/>
              <a:rect l="l" t="t" r="r" b="b"/>
              <a:pathLst>
                <a:path w="3690" h="3598" extrusionOk="0">
                  <a:moveTo>
                    <a:pt x="1785" y="0"/>
                  </a:moveTo>
                  <a:cubicBezTo>
                    <a:pt x="1" y="0"/>
                    <a:pt x="150" y="3189"/>
                    <a:pt x="150" y="3189"/>
                  </a:cubicBezTo>
                  <a:cubicBezTo>
                    <a:pt x="794" y="3498"/>
                    <a:pt x="1376" y="3598"/>
                    <a:pt x="1857" y="3598"/>
                  </a:cubicBezTo>
                  <a:cubicBezTo>
                    <a:pt x="2720" y="3598"/>
                    <a:pt x="3261" y="3279"/>
                    <a:pt x="3261" y="3279"/>
                  </a:cubicBezTo>
                  <a:cubicBezTo>
                    <a:pt x="3689" y="341"/>
                    <a:pt x="2345" y="91"/>
                    <a:pt x="2345" y="91"/>
                  </a:cubicBezTo>
                  <a:cubicBezTo>
                    <a:pt x="2140" y="29"/>
                    <a:pt x="1954" y="0"/>
                    <a:pt x="17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774378" y="3383240"/>
              <a:ext cx="618225" cy="670192"/>
            </a:xfrm>
            <a:custGeom>
              <a:avLst/>
              <a:gdLst/>
              <a:ahLst/>
              <a:cxnLst/>
              <a:rect l="l" t="t" r="r" b="b"/>
              <a:pathLst>
                <a:path w="6081" h="6592" extrusionOk="0">
                  <a:moveTo>
                    <a:pt x="653" y="1"/>
                  </a:moveTo>
                  <a:cubicBezTo>
                    <a:pt x="653" y="1"/>
                    <a:pt x="0" y="1441"/>
                    <a:pt x="77" y="3585"/>
                  </a:cubicBezTo>
                  <a:cubicBezTo>
                    <a:pt x="154" y="5735"/>
                    <a:pt x="403" y="6369"/>
                    <a:pt x="403" y="6369"/>
                  </a:cubicBezTo>
                  <a:cubicBezTo>
                    <a:pt x="403" y="6369"/>
                    <a:pt x="1214" y="6591"/>
                    <a:pt x="2276" y="6591"/>
                  </a:cubicBezTo>
                  <a:cubicBezTo>
                    <a:pt x="3498" y="6591"/>
                    <a:pt x="5052" y="6296"/>
                    <a:pt x="6080" y="5025"/>
                  </a:cubicBezTo>
                  <a:cubicBezTo>
                    <a:pt x="6080" y="5025"/>
                    <a:pt x="5530" y="2375"/>
                    <a:pt x="5024" y="1594"/>
                  </a:cubicBezTo>
                  <a:cubicBezTo>
                    <a:pt x="4519" y="807"/>
                    <a:pt x="3283" y="205"/>
                    <a:pt x="3283" y="205"/>
                  </a:cubicBezTo>
                  <a:lnTo>
                    <a:pt x="6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860897" y="3469759"/>
              <a:ext cx="484230" cy="446524"/>
            </a:xfrm>
            <a:custGeom>
              <a:avLst/>
              <a:gdLst/>
              <a:ahLst/>
              <a:cxnLst/>
              <a:rect l="l" t="t" r="r" b="b"/>
              <a:pathLst>
                <a:path w="4763" h="4392" extrusionOk="0">
                  <a:moveTo>
                    <a:pt x="1786" y="1"/>
                  </a:moveTo>
                  <a:cubicBezTo>
                    <a:pt x="1786" y="1"/>
                    <a:pt x="0" y="1518"/>
                    <a:pt x="1312" y="3303"/>
                  </a:cubicBezTo>
                  <a:cubicBezTo>
                    <a:pt x="1862" y="4052"/>
                    <a:pt x="2572" y="4391"/>
                    <a:pt x="3196" y="4391"/>
                  </a:cubicBezTo>
                  <a:cubicBezTo>
                    <a:pt x="4061" y="4391"/>
                    <a:pt x="4762" y="3740"/>
                    <a:pt x="4647" y="2625"/>
                  </a:cubicBezTo>
                  <a:cubicBezTo>
                    <a:pt x="4442" y="705"/>
                    <a:pt x="1786" y="1"/>
                    <a:pt x="178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918135" y="3373480"/>
              <a:ext cx="190724" cy="73302"/>
            </a:xfrm>
            <a:custGeom>
              <a:avLst/>
              <a:gdLst/>
              <a:ahLst/>
              <a:cxnLst/>
              <a:rect l="l" t="t" r="r" b="b"/>
              <a:pathLst>
                <a:path w="1876" h="721" extrusionOk="0">
                  <a:moveTo>
                    <a:pt x="1876" y="1"/>
                  </a:moveTo>
                  <a:cubicBezTo>
                    <a:pt x="1406" y="144"/>
                    <a:pt x="921" y="219"/>
                    <a:pt x="433" y="219"/>
                  </a:cubicBezTo>
                  <a:cubicBezTo>
                    <a:pt x="289" y="219"/>
                    <a:pt x="145" y="212"/>
                    <a:pt x="1" y="199"/>
                  </a:cubicBezTo>
                  <a:lnTo>
                    <a:pt x="1" y="199"/>
                  </a:lnTo>
                  <a:lnTo>
                    <a:pt x="33" y="577"/>
                  </a:lnTo>
                  <a:cubicBezTo>
                    <a:pt x="130" y="661"/>
                    <a:pt x="378" y="721"/>
                    <a:pt x="673" y="721"/>
                  </a:cubicBezTo>
                  <a:cubicBezTo>
                    <a:pt x="1073" y="721"/>
                    <a:pt x="1559" y="611"/>
                    <a:pt x="1876" y="301"/>
                  </a:cubicBezTo>
                  <a:lnTo>
                    <a:pt x="1876" y="1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909622" y="3274814"/>
              <a:ext cx="199873" cy="123221"/>
            </a:xfrm>
            <a:custGeom>
              <a:avLst/>
              <a:gdLst/>
              <a:ahLst/>
              <a:cxnLst/>
              <a:rect l="l" t="t" r="r" b="b"/>
              <a:pathLst>
                <a:path w="1966" h="1212" extrusionOk="0">
                  <a:moveTo>
                    <a:pt x="1965" y="1"/>
                  </a:moveTo>
                  <a:lnTo>
                    <a:pt x="0" y="103"/>
                  </a:lnTo>
                  <a:lnTo>
                    <a:pt x="52" y="679"/>
                  </a:lnTo>
                  <a:lnTo>
                    <a:pt x="90" y="1191"/>
                  </a:lnTo>
                  <a:cubicBezTo>
                    <a:pt x="240" y="1205"/>
                    <a:pt x="390" y="1211"/>
                    <a:pt x="540" y="1211"/>
                  </a:cubicBezTo>
                  <a:cubicBezTo>
                    <a:pt x="1022" y="1211"/>
                    <a:pt x="1501" y="1141"/>
                    <a:pt x="1965" y="999"/>
                  </a:cubicBezTo>
                  <a:lnTo>
                    <a:pt x="1965" y="692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DD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583041" y="2692107"/>
              <a:ext cx="741850" cy="658907"/>
            </a:xfrm>
            <a:custGeom>
              <a:avLst/>
              <a:gdLst/>
              <a:ahLst/>
              <a:cxnLst/>
              <a:rect l="l" t="t" r="r" b="b"/>
              <a:pathLst>
                <a:path w="7297" h="6481" extrusionOk="0">
                  <a:moveTo>
                    <a:pt x="3246" y="1"/>
                  </a:moveTo>
                  <a:cubicBezTo>
                    <a:pt x="2563" y="1"/>
                    <a:pt x="1876" y="407"/>
                    <a:pt x="1197" y="1090"/>
                  </a:cubicBezTo>
                  <a:cubicBezTo>
                    <a:pt x="0" y="2293"/>
                    <a:pt x="77" y="4603"/>
                    <a:pt x="1985" y="5640"/>
                  </a:cubicBezTo>
                  <a:cubicBezTo>
                    <a:pt x="2926" y="6156"/>
                    <a:pt x="3756" y="6481"/>
                    <a:pt x="4511" y="6481"/>
                  </a:cubicBezTo>
                  <a:cubicBezTo>
                    <a:pt x="4982" y="6481"/>
                    <a:pt x="5423" y="6354"/>
                    <a:pt x="5844" y="6069"/>
                  </a:cubicBezTo>
                  <a:cubicBezTo>
                    <a:pt x="6881" y="5359"/>
                    <a:pt x="7297" y="4072"/>
                    <a:pt x="6606" y="2939"/>
                  </a:cubicBezTo>
                  <a:cubicBezTo>
                    <a:pt x="6561" y="2855"/>
                    <a:pt x="6521" y="2603"/>
                    <a:pt x="6429" y="2603"/>
                  </a:cubicBezTo>
                  <a:cubicBezTo>
                    <a:pt x="6417" y="2603"/>
                    <a:pt x="6403" y="2608"/>
                    <a:pt x="6388" y="2619"/>
                  </a:cubicBezTo>
                  <a:cubicBezTo>
                    <a:pt x="6288" y="2688"/>
                    <a:pt x="6218" y="2789"/>
                    <a:pt x="6129" y="2789"/>
                  </a:cubicBezTo>
                  <a:cubicBezTo>
                    <a:pt x="5978" y="2789"/>
                    <a:pt x="5771" y="2500"/>
                    <a:pt x="5268" y="1282"/>
                  </a:cubicBezTo>
                  <a:cubicBezTo>
                    <a:pt x="5178" y="1064"/>
                    <a:pt x="5012" y="878"/>
                    <a:pt x="4801" y="769"/>
                  </a:cubicBezTo>
                  <a:cubicBezTo>
                    <a:pt x="4288" y="238"/>
                    <a:pt x="3768" y="1"/>
                    <a:pt x="3246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438064" y="2854266"/>
              <a:ext cx="616802" cy="585910"/>
            </a:xfrm>
            <a:custGeom>
              <a:avLst/>
              <a:gdLst/>
              <a:ahLst/>
              <a:cxnLst/>
              <a:rect l="l" t="t" r="r" b="b"/>
              <a:pathLst>
                <a:path w="6067" h="5763" extrusionOk="0">
                  <a:moveTo>
                    <a:pt x="1401" y="0"/>
                  </a:moveTo>
                  <a:cubicBezTo>
                    <a:pt x="1392" y="0"/>
                    <a:pt x="0" y="997"/>
                    <a:pt x="313" y="2458"/>
                  </a:cubicBezTo>
                  <a:cubicBezTo>
                    <a:pt x="313" y="2458"/>
                    <a:pt x="57" y="3668"/>
                    <a:pt x="1593" y="5082"/>
                  </a:cubicBezTo>
                  <a:cubicBezTo>
                    <a:pt x="1906" y="5364"/>
                    <a:pt x="2288" y="5420"/>
                    <a:pt x="2543" y="5420"/>
                  </a:cubicBezTo>
                  <a:cubicBezTo>
                    <a:pt x="2710" y="5420"/>
                    <a:pt x="2822" y="5396"/>
                    <a:pt x="2822" y="5396"/>
                  </a:cubicBezTo>
                  <a:cubicBezTo>
                    <a:pt x="2822" y="5396"/>
                    <a:pt x="3283" y="5762"/>
                    <a:pt x="4106" y="5762"/>
                  </a:cubicBezTo>
                  <a:cubicBezTo>
                    <a:pt x="4332" y="5762"/>
                    <a:pt x="4585" y="5735"/>
                    <a:pt x="4863" y="5664"/>
                  </a:cubicBezTo>
                  <a:cubicBezTo>
                    <a:pt x="5977" y="5383"/>
                    <a:pt x="6067" y="4423"/>
                    <a:pt x="5881" y="3988"/>
                  </a:cubicBezTo>
                  <a:cubicBezTo>
                    <a:pt x="5759" y="3712"/>
                    <a:pt x="5555" y="3495"/>
                    <a:pt x="5286" y="3367"/>
                  </a:cubicBezTo>
                  <a:cubicBezTo>
                    <a:pt x="5286" y="3367"/>
                    <a:pt x="5350" y="2579"/>
                    <a:pt x="4870" y="1978"/>
                  </a:cubicBezTo>
                  <a:cubicBezTo>
                    <a:pt x="4390" y="1370"/>
                    <a:pt x="4390" y="1235"/>
                    <a:pt x="4390" y="1235"/>
                  </a:cubicBezTo>
                  <a:lnTo>
                    <a:pt x="4403" y="1229"/>
                  </a:lnTo>
                  <a:cubicBezTo>
                    <a:pt x="3519" y="954"/>
                    <a:pt x="2156" y="589"/>
                    <a:pt x="1401" y="0"/>
                  </a:cubicBezTo>
                  <a:cubicBezTo>
                    <a:pt x="1401" y="0"/>
                    <a:pt x="1401" y="0"/>
                    <a:pt x="14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573891" y="2603148"/>
              <a:ext cx="615683" cy="442457"/>
            </a:xfrm>
            <a:custGeom>
              <a:avLst/>
              <a:gdLst/>
              <a:ahLst/>
              <a:cxnLst/>
              <a:rect l="l" t="t" r="r" b="b"/>
              <a:pathLst>
                <a:path w="6056" h="4352" extrusionOk="0">
                  <a:moveTo>
                    <a:pt x="3546" y="1"/>
                  </a:moveTo>
                  <a:cubicBezTo>
                    <a:pt x="3163" y="1"/>
                    <a:pt x="2624" y="169"/>
                    <a:pt x="1863" y="652"/>
                  </a:cubicBezTo>
                  <a:cubicBezTo>
                    <a:pt x="97" y="1773"/>
                    <a:pt x="26" y="2739"/>
                    <a:pt x="1" y="2784"/>
                  </a:cubicBezTo>
                  <a:cubicBezTo>
                    <a:pt x="801" y="3315"/>
                    <a:pt x="1089" y="4115"/>
                    <a:pt x="2023" y="4352"/>
                  </a:cubicBezTo>
                  <a:cubicBezTo>
                    <a:pt x="2107" y="4313"/>
                    <a:pt x="2689" y="4301"/>
                    <a:pt x="3156" y="3929"/>
                  </a:cubicBezTo>
                  <a:cubicBezTo>
                    <a:pt x="3739" y="3462"/>
                    <a:pt x="3854" y="2771"/>
                    <a:pt x="5198" y="2227"/>
                  </a:cubicBezTo>
                  <a:cubicBezTo>
                    <a:pt x="6056" y="1888"/>
                    <a:pt x="5684" y="1011"/>
                    <a:pt x="5294" y="691"/>
                  </a:cubicBezTo>
                  <a:cubicBezTo>
                    <a:pt x="5202" y="614"/>
                    <a:pt x="5106" y="585"/>
                    <a:pt x="5015" y="585"/>
                  </a:cubicBezTo>
                  <a:cubicBezTo>
                    <a:pt x="4726" y="585"/>
                    <a:pt x="4475" y="876"/>
                    <a:pt x="4475" y="876"/>
                  </a:cubicBezTo>
                  <a:cubicBezTo>
                    <a:pt x="4475" y="876"/>
                    <a:pt x="4419" y="1"/>
                    <a:pt x="35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562809" y="2645238"/>
              <a:ext cx="243488" cy="259150"/>
            </a:xfrm>
            <a:custGeom>
              <a:avLst/>
              <a:gdLst/>
              <a:ahLst/>
              <a:cxnLst/>
              <a:rect l="l" t="t" r="r" b="b"/>
              <a:pathLst>
                <a:path w="2395" h="2549" extrusionOk="0">
                  <a:moveTo>
                    <a:pt x="1756" y="0"/>
                  </a:moveTo>
                  <a:cubicBezTo>
                    <a:pt x="1502" y="0"/>
                    <a:pt x="1279" y="183"/>
                    <a:pt x="1102" y="366"/>
                  </a:cubicBezTo>
                  <a:cubicBezTo>
                    <a:pt x="526" y="962"/>
                    <a:pt x="135" y="1730"/>
                    <a:pt x="1" y="2549"/>
                  </a:cubicBezTo>
                  <a:lnTo>
                    <a:pt x="2331" y="1166"/>
                  </a:lnTo>
                  <a:cubicBezTo>
                    <a:pt x="2363" y="930"/>
                    <a:pt x="2395" y="686"/>
                    <a:pt x="2324" y="456"/>
                  </a:cubicBezTo>
                  <a:cubicBezTo>
                    <a:pt x="2254" y="232"/>
                    <a:pt x="2056" y="21"/>
                    <a:pt x="1793" y="2"/>
                  </a:cubicBezTo>
                  <a:cubicBezTo>
                    <a:pt x="1781" y="1"/>
                    <a:pt x="1768" y="0"/>
                    <a:pt x="1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910307" y="2830781"/>
              <a:ext cx="2033" cy="813"/>
            </a:xfrm>
            <a:custGeom>
              <a:avLst/>
              <a:gdLst/>
              <a:ahLst/>
              <a:cxnLst/>
              <a:rect l="l" t="t" r="r" b="b"/>
              <a:pathLst>
                <a:path w="20" h="8" extrusionOk="0">
                  <a:moveTo>
                    <a:pt x="1" y="1"/>
                  </a:moveTo>
                  <a:cubicBezTo>
                    <a:pt x="7" y="7"/>
                    <a:pt x="14" y="7"/>
                    <a:pt x="20" y="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7959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870657" y="2802212"/>
              <a:ext cx="2033" cy="1322"/>
            </a:xfrm>
            <a:custGeom>
              <a:avLst/>
              <a:gdLst/>
              <a:ahLst/>
              <a:cxnLst/>
              <a:rect l="l" t="t" r="r" b="b"/>
              <a:pathLst>
                <a:path w="20" h="13" extrusionOk="0">
                  <a:moveTo>
                    <a:pt x="20" y="13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868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955853" y="2864229"/>
              <a:ext cx="115288" cy="131863"/>
            </a:xfrm>
            <a:custGeom>
              <a:avLst/>
              <a:gdLst/>
              <a:ahLst/>
              <a:cxnLst/>
              <a:rect l="l" t="t" r="r" b="b"/>
              <a:pathLst>
                <a:path w="1134" h="1297" extrusionOk="0">
                  <a:moveTo>
                    <a:pt x="822" y="0"/>
                  </a:moveTo>
                  <a:cubicBezTo>
                    <a:pt x="683" y="0"/>
                    <a:pt x="515" y="131"/>
                    <a:pt x="302" y="549"/>
                  </a:cubicBezTo>
                  <a:cubicBezTo>
                    <a:pt x="1" y="1144"/>
                    <a:pt x="372" y="1278"/>
                    <a:pt x="372" y="1278"/>
                  </a:cubicBezTo>
                  <a:cubicBezTo>
                    <a:pt x="405" y="1290"/>
                    <a:pt x="439" y="1296"/>
                    <a:pt x="473" y="1296"/>
                  </a:cubicBezTo>
                  <a:cubicBezTo>
                    <a:pt x="653" y="1296"/>
                    <a:pt x="834" y="1124"/>
                    <a:pt x="974" y="779"/>
                  </a:cubicBezTo>
                  <a:cubicBezTo>
                    <a:pt x="1108" y="433"/>
                    <a:pt x="1134" y="165"/>
                    <a:pt x="980" y="56"/>
                  </a:cubicBezTo>
                  <a:cubicBezTo>
                    <a:pt x="932" y="22"/>
                    <a:pt x="879" y="0"/>
                    <a:pt x="8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189484" y="2940886"/>
              <a:ext cx="103597" cy="85604"/>
            </a:xfrm>
            <a:custGeom>
              <a:avLst/>
              <a:gdLst/>
              <a:ahLst/>
              <a:cxnLst/>
              <a:rect l="l" t="t" r="r" b="b"/>
              <a:pathLst>
                <a:path w="1019" h="842" extrusionOk="0">
                  <a:moveTo>
                    <a:pt x="615" y="1"/>
                  </a:moveTo>
                  <a:cubicBezTo>
                    <a:pt x="588" y="1"/>
                    <a:pt x="560" y="4"/>
                    <a:pt x="532" y="12"/>
                  </a:cubicBezTo>
                  <a:cubicBezTo>
                    <a:pt x="474" y="44"/>
                    <a:pt x="468" y="159"/>
                    <a:pt x="333" y="281"/>
                  </a:cubicBezTo>
                  <a:cubicBezTo>
                    <a:pt x="281" y="333"/>
                    <a:pt x="235" y="353"/>
                    <a:pt x="193" y="353"/>
                  </a:cubicBezTo>
                  <a:cubicBezTo>
                    <a:pt x="133" y="353"/>
                    <a:pt x="82" y="312"/>
                    <a:pt x="33" y="275"/>
                  </a:cubicBezTo>
                  <a:cubicBezTo>
                    <a:pt x="30" y="272"/>
                    <a:pt x="28" y="271"/>
                    <a:pt x="27" y="271"/>
                  </a:cubicBezTo>
                  <a:cubicBezTo>
                    <a:pt x="1" y="271"/>
                    <a:pt x="429" y="842"/>
                    <a:pt x="674" y="842"/>
                  </a:cubicBezTo>
                  <a:cubicBezTo>
                    <a:pt x="731" y="842"/>
                    <a:pt x="778" y="811"/>
                    <a:pt x="807" y="735"/>
                  </a:cubicBezTo>
                  <a:cubicBezTo>
                    <a:pt x="807" y="735"/>
                    <a:pt x="1018" y="454"/>
                    <a:pt x="916" y="217"/>
                  </a:cubicBezTo>
                  <a:cubicBezTo>
                    <a:pt x="868" y="85"/>
                    <a:pt x="746" y="1"/>
                    <a:pt x="615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853068" y="3121041"/>
              <a:ext cx="216445" cy="185543"/>
            </a:xfrm>
            <a:custGeom>
              <a:avLst/>
              <a:gdLst/>
              <a:ahLst/>
              <a:cxnLst/>
              <a:rect l="l" t="t" r="r" b="b"/>
              <a:pathLst>
                <a:path w="2129" h="1825" extrusionOk="0">
                  <a:moveTo>
                    <a:pt x="1197" y="0"/>
                  </a:moveTo>
                  <a:cubicBezTo>
                    <a:pt x="1197" y="0"/>
                    <a:pt x="1" y="186"/>
                    <a:pt x="513" y="1242"/>
                  </a:cubicBezTo>
                  <a:cubicBezTo>
                    <a:pt x="714" y="1657"/>
                    <a:pt x="1008" y="1825"/>
                    <a:pt x="1289" y="1825"/>
                  </a:cubicBezTo>
                  <a:cubicBezTo>
                    <a:pt x="1724" y="1825"/>
                    <a:pt x="2128" y="1424"/>
                    <a:pt x="2113" y="916"/>
                  </a:cubicBezTo>
                  <a:lnTo>
                    <a:pt x="1197" y="0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918135" y="3159369"/>
              <a:ext cx="123116" cy="74522"/>
            </a:xfrm>
            <a:custGeom>
              <a:avLst/>
              <a:gdLst/>
              <a:ahLst/>
              <a:cxnLst/>
              <a:rect l="l" t="t" r="r" b="b"/>
              <a:pathLst>
                <a:path w="1211" h="733" extrusionOk="0">
                  <a:moveTo>
                    <a:pt x="555" y="0"/>
                  </a:moveTo>
                  <a:cubicBezTo>
                    <a:pt x="429" y="0"/>
                    <a:pt x="305" y="45"/>
                    <a:pt x="205" y="129"/>
                  </a:cubicBezTo>
                  <a:cubicBezTo>
                    <a:pt x="84" y="244"/>
                    <a:pt x="13" y="404"/>
                    <a:pt x="1" y="571"/>
                  </a:cubicBezTo>
                  <a:cubicBezTo>
                    <a:pt x="1" y="583"/>
                    <a:pt x="13" y="596"/>
                    <a:pt x="26" y="596"/>
                  </a:cubicBezTo>
                  <a:cubicBezTo>
                    <a:pt x="39" y="596"/>
                    <a:pt x="45" y="583"/>
                    <a:pt x="52" y="571"/>
                  </a:cubicBezTo>
                  <a:cubicBezTo>
                    <a:pt x="58" y="417"/>
                    <a:pt x="129" y="270"/>
                    <a:pt x="237" y="161"/>
                  </a:cubicBezTo>
                  <a:cubicBezTo>
                    <a:pt x="328" y="86"/>
                    <a:pt x="445" y="47"/>
                    <a:pt x="566" y="47"/>
                  </a:cubicBezTo>
                  <a:cubicBezTo>
                    <a:pt x="591" y="47"/>
                    <a:pt x="616" y="49"/>
                    <a:pt x="641" y="52"/>
                  </a:cubicBezTo>
                  <a:cubicBezTo>
                    <a:pt x="1108" y="91"/>
                    <a:pt x="1165" y="705"/>
                    <a:pt x="1165" y="711"/>
                  </a:cubicBezTo>
                  <a:cubicBezTo>
                    <a:pt x="1165" y="722"/>
                    <a:pt x="1170" y="732"/>
                    <a:pt x="1182" y="732"/>
                  </a:cubicBezTo>
                  <a:cubicBezTo>
                    <a:pt x="1184" y="732"/>
                    <a:pt x="1188" y="732"/>
                    <a:pt x="1191" y="731"/>
                  </a:cubicBezTo>
                  <a:lnTo>
                    <a:pt x="1197" y="731"/>
                  </a:lnTo>
                  <a:cubicBezTo>
                    <a:pt x="1204" y="731"/>
                    <a:pt x="1210" y="718"/>
                    <a:pt x="1210" y="705"/>
                  </a:cubicBezTo>
                  <a:cubicBezTo>
                    <a:pt x="1210" y="699"/>
                    <a:pt x="1153" y="46"/>
                    <a:pt x="641" y="7"/>
                  </a:cubicBezTo>
                  <a:cubicBezTo>
                    <a:pt x="612" y="3"/>
                    <a:pt x="584" y="0"/>
                    <a:pt x="55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961852" y="3182854"/>
              <a:ext cx="64456" cy="38939"/>
            </a:xfrm>
            <a:custGeom>
              <a:avLst/>
              <a:gdLst/>
              <a:ahLst/>
              <a:cxnLst/>
              <a:rect l="l" t="t" r="r" b="b"/>
              <a:pathLst>
                <a:path w="634" h="383" extrusionOk="0">
                  <a:moveTo>
                    <a:pt x="478" y="0"/>
                  </a:moveTo>
                  <a:cubicBezTo>
                    <a:pt x="166" y="0"/>
                    <a:pt x="6" y="346"/>
                    <a:pt x="6" y="346"/>
                  </a:cubicBezTo>
                  <a:cubicBezTo>
                    <a:pt x="1" y="366"/>
                    <a:pt x="11" y="382"/>
                    <a:pt x="25" y="382"/>
                  </a:cubicBezTo>
                  <a:cubicBezTo>
                    <a:pt x="29" y="382"/>
                    <a:pt x="34" y="381"/>
                    <a:pt x="38" y="378"/>
                  </a:cubicBezTo>
                  <a:cubicBezTo>
                    <a:pt x="44" y="378"/>
                    <a:pt x="44" y="372"/>
                    <a:pt x="51" y="372"/>
                  </a:cubicBezTo>
                  <a:cubicBezTo>
                    <a:pt x="51" y="366"/>
                    <a:pt x="195" y="46"/>
                    <a:pt x="480" y="46"/>
                  </a:cubicBezTo>
                  <a:cubicBezTo>
                    <a:pt x="518" y="46"/>
                    <a:pt x="558" y="52"/>
                    <a:pt x="601" y="64"/>
                  </a:cubicBezTo>
                  <a:cubicBezTo>
                    <a:pt x="607" y="64"/>
                    <a:pt x="627" y="58"/>
                    <a:pt x="627" y="45"/>
                  </a:cubicBezTo>
                  <a:cubicBezTo>
                    <a:pt x="633" y="32"/>
                    <a:pt x="620" y="20"/>
                    <a:pt x="607" y="20"/>
                  </a:cubicBezTo>
                  <a:cubicBezTo>
                    <a:pt x="562" y="6"/>
                    <a:pt x="518" y="0"/>
                    <a:pt x="47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1102254" y="3007478"/>
              <a:ext cx="52256" cy="39854"/>
            </a:xfrm>
            <a:custGeom>
              <a:avLst/>
              <a:gdLst/>
              <a:ahLst/>
              <a:cxnLst/>
              <a:rect l="l" t="t" r="r" b="b"/>
              <a:pathLst>
                <a:path w="514" h="392" extrusionOk="0">
                  <a:moveTo>
                    <a:pt x="256" y="1"/>
                  </a:moveTo>
                  <a:cubicBezTo>
                    <a:pt x="215" y="1"/>
                    <a:pt x="173" y="12"/>
                    <a:pt x="135" y="36"/>
                  </a:cubicBezTo>
                  <a:cubicBezTo>
                    <a:pt x="1" y="138"/>
                    <a:pt x="52" y="349"/>
                    <a:pt x="218" y="388"/>
                  </a:cubicBezTo>
                  <a:cubicBezTo>
                    <a:pt x="232" y="390"/>
                    <a:pt x="246" y="392"/>
                    <a:pt x="259" y="392"/>
                  </a:cubicBezTo>
                  <a:cubicBezTo>
                    <a:pt x="405" y="392"/>
                    <a:pt x="513" y="235"/>
                    <a:pt x="443" y="100"/>
                  </a:cubicBezTo>
                  <a:cubicBezTo>
                    <a:pt x="398" y="35"/>
                    <a:pt x="328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475376" y="2777304"/>
              <a:ext cx="105122" cy="127796"/>
            </a:xfrm>
            <a:custGeom>
              <a:avLst/>
              <a:gdLst/>
              <a:ahLst/>
              <a:cxnLst/>
              <a:rect l="l" t="t" r="r" b="b"/>
              <a:pathLst>
                <a:path w="1034" h="1257" extrusionOk="0">
                  <a:moveTo>
                    <a:pt x="403" y="0"/>
                  </a:moveTo>
                  <a:cubicBezTo>
                    <a:pt x="378" y="0"/>
                    <a:pt x="355" y="13"/>
                    <a:pt x="336" y="40"/>
                  </a:cubicBezTo>
                  <a:cubicBezTo>
                    <a:pt x="144" y="316"/>
                    <a:pt x="727" y="936"/>
                    <a:pt x="727" y="936"/>
                  </a:cubicBezTo>
                  <a:cubicBezTo>
                    <a:pt x="727" y="936"/>
                    <a:pt x="261" y="536"/>
                    <a:pt x="81" y="536"/>
                  </a:cubicBezTo>
                  <a:cubicBezTo>
                    <a:pt x="28" y="536"/>
                    <a:pt x="0" y="571"/>
                    <a:pt x="16" y="661"/>
                  </a:cubicBezTo>
                  <a:cubicBezTo>
                    <a:pt x="87" y="1058"/>
                    <a:pt x="765" y="1256"/>
                    <a:pt x="765" y="1256"/>
                  </a:cubicBezTo>
                  <a:lnTo>
                    <a:pt x="1034" y="1000"/>
                  </a:lnTo>
                  <a:cubicBezTo>
                    <a:pt x="1034" y="1000"/>
                    <a:pt x="624" y="0"/>
                    <a:pt x="4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1213579" y="3111281"/>
              <a:ext cx="56729" cy="27450"/>
            </a:xfrm>
            <a:custGeom>
              <a:avLst/>
              <a:gdLst/>
              <a:ahLst/>
              <a:cxnLst/>
              <a:rect l="l" t="t" r="r" b="b"/>
              <a:pathLst>
                <a:path w="558" h="270" fill="none" extrusionOk="0">
                  <a:moveTo>
                    <a:pt x="0" y="103"/>
                  </a:moveTo>
                  <a:cubicBezTo>
                    <a:pt x="0" y="103"/>
                    <a:pt x="263" y="269"/>
                    <a:pt x="557" y="0"/>
                  </a:cubicBezTo>
                </a:path>
              </a:pathLst>
            </a:custGeom>
            <a:solidFill>
              <a:srgbClr val="000000">
                <a:alpha val="8930"/>
              </a:srgbClr>
            </a:solidFill>
            <a:ln w="1275" cap="rnd" cmpd="sng">
              <a:solidFill>
                <a:srgbClr val="A8685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080192" y="3676041"/>
              <a:ext cx="246639" cy="680867"/>
            </a:xfrm>
            <a:custGeom>
              <a:avLst/>
              <a:gdLst/>
              <a:ahLst/>
              <a:cxnLst/>
              <a:rect l="l" t="t" r="r" b="b"/>
              <a:pathLst>
                <a:path w="2426" h="6697" extrusionOk="0">
                  <a:moveTo>
                    <a:pt x="1869" y="1"/>
                  </a:moveTo>
                  <a:lnTo>
                    <a:pt x="0" y="654"/>
                  </a:lnTo>
                  <a:lnTo>
                    <a:pt x="788" y="5115"/>
                  </a:lnTo>
                  <a:cubicBezTo>
                    <a:pt x="788" y="5115"/>
                    <a:pt x="122" y="5934"/>
                    <a:pt x="301" y="6011"/>
                  </a:cubicBezTo>
                  <a:cubicBezTo>
                    <a:pt x="315" y="6017"/>
                    <a:pt x="331" y="6019"/>
                    <a:pt x="347" y="6019"/>
                  </a:cubicBezTo>
                  <a:cubicBezTo>
                    <a:pt x="544" y="6019"/>
                    <a:pt x="909" y="5633"/>
                    <a:pt x="909" y="5633"/>
                  </a:cubicBezTo>
                  <a:lnTo>
                    <a:pt x="909" y="5633"/>
                  </a:lnTo>
                  <a:cubicBezTo>
                    <a:pt x="909" y="5633"/>
                    <a:pt x="327" y="6491"/>
                    <a:pt x="551" y="6491"/>
                  </a:cubicBezTo>
                  <a:cubicBezTo>
                    <a:pt x="781" y="6491"/>
                    <a:pt x="1261" y="5761"/>
                    <a:pt x="1261" y="5761"/>
                  </a:cubicBezTo>
                  <a:lnTo>
                    <a:pt x="1261" y="5761"/>
                  </a:lnTo>
                  <a:cubicBezTo>
                    <a:pt x="1261" y="5761"/>
                    <a:pt x="884" y="6542"/>
                    <a:pt x="1056" y="6568"/>
                  </a:cubicBezTo>
                  <a:cubicBezTo>
                    <a:pt x="1059" y="6568"/>
                    <a:pt x="1062" y="6568"/>
                    <a:pt x="1065" y="6568"/>
                  </a:cubicBezTo>
                  <a:cubicBezTo>
                    <a:pt x="1247" y="6568"/>
                    <a:pt x="1587" y="5812"/>
                    <a:pt x="1588" y="5812"/>
                  </a:cubicBezTo>
                  <a:lnTo>
                    <a:pt x="1588" y="5812"/>
                  </a:lnTo>
                  <a:cubicBezTo>
                    <a:pt x="1588" y="5812"/>
                    <a:pt x="1488" y="6696"/>
                    <a:pt x="1663" y="6696"/>
                  </a:cubicBezTo>
                  <a:cubicBezTo>
                    <a:pt x="1666" y="6696"/>
                    <a:pt x="1668" y="6696"/>
                    <a:pt x="1671" y="6696"/>
                  </a:cubicBezTo>
                  <a:cubicBezTo>
                    <a:pt x="1850" y="6670"/>
                    <a:pt x="1946" y="5838"/>
                    <a:pt x="1946" y="5838"/>
                  </a:cubicBezTo>
                  <a:cubicBezTo>
                    <a:pt x="1946" y="5838"/>
                    <a:pt x="1972" y="5735"/>
                    <a:pt x="2202" y="5659"/>
                  </a:cubicBezTo>
                  <a:cubicBezTo>
                    <a:pt x="2426" y="5582"/>
                    <a:pt x="1946" y="5102"/>
                    <a:pt x="1946" y="5102"/>
                  </a:cubicBezTo>
                  <a:lnTo>
                    <a:pt x="1869" y="1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882348" y="3396762"/>
              <a:ext cx="471827" cy="381558"/>
            </a:xfrm>
            <a:custGeom>
              <a:avLst/>
              <a:gdLst/>
              <a:ahLst/>
              <a:cxnLst/>
              <a:rect l="l" t="t" r="r" b="b"/>
              <a:pathLst>
                <a:path w="4641" h="3753" extrusionOk="0">
                  <a:moveTo>
                    <a:pt x="2594" y="1"/>
                  </a:moveTo>
                  <a:cubicBezTo>
                    <a:pt x="2504" y="1"/>
                    <a:pt x="2452" y="15"/>
                    <a:pt x="2452" y="15"/>
                  </a:cubicBezTo>
                  <a:cubicBezTo>
                    <a:pt x="1" y="373"/>
                    <a:pt x="1786" y="3753"/>
                    <a:pt x="1786" y="3753"/>
                  </a:cubicBezTo>
                  <a:cubicBezTo>
                    <a:pt x="1796" y="3753"/>
                    <a:pt x="1806" y="3753"/>
                    <a:pt x="1816" y="3753"/>
                  </a:cubicBezTo>
                  <a:cubicBezTo>
                    <a:pt x="3792" y="3753"/>
                    <a:pt x="4641" y="2505"/>
                    <a:pt x="4641" y="2505"/>
                  </a:cubicBezTo>
                  <a:cubicBezTo>
                    <a:pt x="3943" y="227"/>
                    <a:pt x="2958" y="1"/>
                    <a:pt x="25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996215" y="3478299"/>
              <a:ext cx="300725" cy="303986"/>
            </a:xfrm>
            <a:custGeom>
              <a:avLst/>
              <a:gdLst/>
              <a:ahLst/>
              <a:cxnLst/>
              <a:rect l="l" t="t" r="r" b="b"/>
              <a:pathLst>
                <a:path w="2958" h="2990" extrusionOk="0">
                  <a:moveTo>
                    <a:pt x="148" y="0"/>
                  </a:moveTo>
                  <a:cubicBezTo>
                    <a:pt x="52" y="237"/>
                    <a:pt x="1" y="493"/>
                    <a:pt x="7" y="755"/>
                  </a:cubicBezTo>
                  <a:cubicBezTo>
                    <a:pt x="13" y="1011"/>
                    <a:pt x="45" y="1267"/>
                    <a:pt x="109" y="1523"/>
                  </a:cubicBezTo>
                  <a:cubicBezTo>
                    <a:pt x="167" y="1773"/>
                    <a:pt x="237" y="2016"/>
                    <a:pt x="327" y="2259"/>
                  </a:cubicBezTo>
                  <a:cubicBezTo>
                    <a:pt x="417" y="2503"/>
                    <a:pt x="519" y="2733"/>
                    <a:pt x="634" y="2963"/>
                  </a:cubicBezTo>
                  <a:lnTo>
                    <a:pt x="647" y="2989"/>
                  </a:lnTo>
                  <a:lnTo>
                    <a:pt x="666" y="2989"/>
                  </a:lnTo>
                  <a:cubicBezTo>
                    <a:pt x="871" y="2989"/>
                    <a:pt x="1076" y="2976"/>
                    <a:pt x="1274" y="2951"/>
                  </a:cubicBezTo>
                  <a:cubicBezTo>
                    <a:pt x="1479" y="2925"/>
                    <a:pt x="1678" y="2880"/>
                    <a:pt x="1876" y="2823"/>
                  </a:cubicBezTo>
                  <a:cubicBezTo>
                    <a:pt x="2068" y="2759"/>
                    <a:pt x="2260" y="2688"/>
                    <a:pt x="2439" y="2599"/>
                  </a:cubicBezTo>
                  <a:cubicBezTo>
                    <a:pt x="2618" y="2503"/>
                    <a:pt x="2791" y="2394"/>
                    <a:pt x="2958" y="2279"/>
                  </a:cubicBezTo>
                  <a:lnTo>
                    <a:pt x="2932" y="2240"/>
                  </a:lnTo>
                  <a:cubicBezTo>
                    <a:pt x="2606" y="2471"/>
                    <a:pt x="2241" y="2643"/>
                    <a:pt x="1850" y="2752"/>
                  </a:cubicBezTo>
                  <a:cubicBezTo>
                    <a:pt x="1658" y="2810"/>
                    <a:pt x="1466" y="2848"/>
                    <a:pt x="1268" y="2874"/>
                  </a:cubicBezTo>
                  <a:cubicBezTo>
                    <a:pt x="1078" y="2892"/>
                    <a:pt x="888" y="2905"/>
                    <a:pt x="692" y="2906"/>
                  </a:cubicBezTo>
                  <a:lnTo>
                    <a:pt x="692" y="2906"/>
                  </a:lnTo>
                  <a:cubicBezTo>
                    <a:pt x="582" y="2684"/>
                    <a:pt x="484" y="2462"/>
                    <a:pt x="397" y="2234"/>
                  </a:cubicBezTo>
                  <a:cubicBezTo>
                    <a:pt x="301" y="1997"/>
                    <a:pt x="231" y="1754"/>
                    <a:pt x="173" y="1504"/>
                  </a:cubicBezTo>
                  <a:cubicBezTo>
                    <a:pt x="109" y="1261"/>
                    <a:pt x="77" y="1005"/>
                    <a:pt x="65" y="755"/>
                  </a:cubicBezTo>
                  <a:cubicBezTo>
                    <a:pt x="52" y="499"/>
                    <a:pt x="90" y="250"/>
                    <a:pt x="180" y="13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05526" y="3730027"/>
              <a:ext cx="102275" cy="253965"/>
            </a:xfrm>
            <a:custGeom>
              <a:avLst/>
              <a:gdLst/>
              <a:ahLst/>
              <a:cxnLst/>
              <a:rect l="l" t="t" r="r" b="b"/>
              <a:pathLst>
                <a:path w="1006" h="2498" extrusionOk="0">
                  <a:moveTo>
                    <a:pt x="0" y="1"/>
                  </a:moveTo>
                  <a:cubicBezTo>
                    <a:pt x="186" y="884"/>
                    <a:pt x="532" y="1729"/>
                    <a:pt x="1005" y="24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3603564" y="3185396"/>
              <a:ext cx="316381" cy="233124"/>
            </a:xfrm>
            <a:custGeom>
              <a:avLst/>
              <a:gdLst/>
              <a:ahLst/>
              <a:cxnLst/>
              <a:rect l="l" t="t" r="r" b="b"/>
              <a:pathLst>
                <a:path w="3112" h="2293" extrusionOk="0">
                  <a:moveTo>
                    <a:pt x="2548" y="1"/>
                  </a:moveTo>
                  <a:lnTo>
                    <a:pt x="1" y="1051"/>
                  </a:lnTo>
                  <a:cubicBezTo>
                    <a:pt x="1" y="1051"/>
                    <a:pt x="532" y="2132"/>
                    <a:pt x="2286" y="2292"/>
                  </a:cubicBezTo>
                  <a:cubicBezTo>
                    <a:pt x="2286" y="2292"/>
                    <a:pt x="3111" y="1569"/>
                    <a:pt x="2548" y="1"/>
                  </a:cubicBezTo>
                  <a:close/>
                </a:path>
              </a:pathLst>
            </a:custGeom>
            <a:solidFill>
              <a:srgbClr val="D59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3861899" y="3483484"/>
              <a:ext cx="220105" cy="192050"/>
            </a:xfrm>
            <a:custGeom>
              <a:avLst/>
              <a:gdLst/>
              <a:ahLst/>
              <a:cxnLst/>
              <a:rect l="l" t="t" r="r" b="b"/>
              <a:pathLst>
                <a:path w="2165" h="1889" extrusionOk="0">
                  <a:moveTo>
                    <a:pt x="769" y="0"/>
                  </a:moveTo>
                  <a:lnTo>
                    <a:pt x="1" y="544"/>
                  </a:lnTo>
                  <a:cubicBezTo>
                    <a:pt x="1" y="544"/>
                    <a:pt x="302" y="1684"/>
                    <a:pt x="346" y="1888"/>
                  </a:cubicBezTo>
                  <a:lnTo>
                    <a:pt x="954" y="1658"/>
                  </a:lnTo>
                  <a:lnTo>
                    <a:pt x="794" y="1248"/>
                  </a:lnTo>
                  <a:lnTo>
                    <a:pt x="794" y="1248"/>
                  </a:lnTo>
                  <a:lnTo>
                    <a:pt x="1108" y="1568"/>
                  </a:lnTo>
                  <a:lnTo>
                    <a:pt x="1633" y="1056"/>
                  </a:lnTo>
                  <a:lnTo>
                    <a:pt x="1351" y="724"/>
                  </a:lnTo>
                  <a:lnTo>
                    <a:pt x="1914" y="890"/>
                  </a:lnTo>
                  <a:lnTo>
                    <a:pt x="2164" y="38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3761757" y="3376123"/>
              <a:ext cx="258432" cy="193982"/>
            </a:xfrm>
            <a:custGeom>
              <a:avLst/>
              <a:gdLst/>
              <a:ahLst/>
              <a:cxnLst/>
              <a:rect l="l" t="t" r="r" b="b"/>
              <a:pathLst>
                <a:path w="2542" h="1908" extrusionOk="0">
                  <a:moveTo>
                    <a:pt x="1415" y="0"/>
                  </a:moveTo>
                  <a:lnTo>
                    <a:pt x="90" y="947"/>
                  </a:lnTo>
                  <a:cubicBezTo>
                    <a:pt x="90" y="947"/>
                    <a:pt x="1" y="1908"/>
                    <a:pt x="1743" y="1908"/>
                  </a:cubicBezTo>
                  <a:cubicBezTo>
                    <a:pt x="1749" y="1908"/>
                    <a:pt x="1754" y="1908"/>
                    <a:pt x="1760" y="1908"/>
                  </a:cubicBezTo>
                  <a:cubicBezTo>
                    <a:pt x="1760" y="1908"/>
                    <a:pt x="2541" y="1235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3688862" y="3270695"/>
              <a:ext cx="234948" cy="225194"/>
            </a:xfrm>
            <a:custGeom>
              <a:avLst/>
              <a:gdLst/>
              <a:ahLst/>
              <a:cxnLst/>
              <a:rect l="l" t="t" r="r" b="b"/>
              <a:pathLst>
                <a:path w="2311" h="2215" extrusionOk="0">
                  <a:moveTo>
                    <a:pt x="1812" y="0"/>
                  </a:moveTo>
                  <a:lnTo>
                    <a:pt x="0" y="1005"/>
                  </a:lnTo>
                  <a:cubicBezTo>
                    <a:pt x="0" y="1005"/>
                    <a:pt x="172" y="2215"/>
                    <a:pt x="1913" y="2215"/>
                  </a:cubicBezTo>
                  <a:cubicBezTo>
                    <a:pt x="1918" y="2215"/>
                    <a:pt x="1922" y="2215"/>
                    <a:pt x="1927" y="2215"/>
                  </a:cubicBezTo>
                  <a:cubicBezTo>
                    <a:pt x="2311" y="1511"/>
                    <a:pt x="2266" y="653"/>
                    <a:pt x="18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3848276" y="3476977"/>
              <a:ext cx="138061" cy="109394"/>
            </a:xfrm>
            <a:custGeom>
              <a:avLst/>
              <a:gdLst/>
              <a:ahLst/>
              <a:cxnLst/>
              <a:rect l="l" t="t" r="r" b="b"/>
              <a:pathLst>
                <a:path w="1358" h="1076" extrusionOk="0">
                  <a:moveTo>
                    <a:pt x="1127" y="0"/>
                  </a:moveTo>
                  <a:cubicBezTo>
                    <a:pt x="1127" y="0"/>
                    <a:pt x="928" y="467"/>
                    <a:pt x="109" y="788"/>
                  </a:cubicBezTo>
                  <a:cubicBezTo>
                    <a:pt x="109" y="788"/>
                    <a:pt x="0" y="909"/>
                    <a:pt x="263" y="1076"/>
                  </a:cubicBezTo>
                  <a:cubicBezTo>
                    <a:pt x="263" y="1076"/>
                    <a:pt x="999" y="1037"/>
                    <a:pt x="1357" y="199"/>
                  </a:cubicBezTo>
                  <a:cubicBezTo>
                    <a:pt x="1319" y="96"/>
                    <a:pt x="1236" y="19"/>
                    <a:pt x="1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3702486" y="3275880"/>
              <a:ext cx="82145" cy="54087"/>
            </a:xfrm>
            <a:custGeom>
              <a:avLst/>
              <a:gdLst/>
              <a:ahLst/>
              <a:cxnLst/>
              <a:rect l="l" t="t" r="r" b="b"/>
              <a:pathLst>
                <a:path w="808" h="532" extrusionOk="0">
                  <a:moveTo>
                    <a:pt x="13" y="1"/>
                  </a:moveTo>
                  <a:cubicBezTo>
                    <a:pt x="1" y="7"/>
                    <a:pt x="1" y="20"/>
                    <a:pt x="7" y="26"/>
                  </a:cubicBezTo>
                  <a:cubicBezTo>
                    <a:pt x="45" y="97"/>
                    <a:pt x="97" y="161"/>
                    <a:pt x="154" y="212"/>
                  </a:cubicBezTo>
                  <a:cubicBezTo>
                    <a:pt x="212" y="269"/>
                    <a:pt x="276" y="321"/>
                    <a:pt x="340" y="365"/>
                  </a:cubicBezTo>
                  <a:cubicBezTo>
                    <a:pt x="410" y="404"/>
                    <a:pt x="481" y="442"/>
                    <a:pt x="551" y="474"/>
                  </a:cubicBezTo>
                  <a:cubicBezTo>
                    <a:pt x="628" y="500"/>
                    <a:pt x="705" y="519"/>
                    <a:pt x="782" y="532"/>
                  </a:cubicBezTo>
                  <a:cubicBezTo>
                    <a:pt x="794" y="532"/>
                    <a:pt x="801" y="532"/>
                    <a:pt x="807" y="519"/>
                  </a:cubicBezTo>
                  <a:cubicBezTo>
                    <a:pt x="807" y="513"/>
                    <a:pt x="801" y="500"/>
                    <a:pt x="794" y="500"/>
                  </a:cubicBezTo>
                  <a:cubicBezTo>
                    <a:pt x="718" y="474"/>
                    <a:pt x="647" y="442"/>
                    <a:pt x="583" y="410"/>
                  </a:cubicBezTo>
                  <a:cubicBezTo>
                    <a:pt x="513" y="378"/>
                    <a:pt x="449" y="340"/>
                    <a:pt x="385" y="295"/>
                  </a:cubicBezTo>
                  <a:cubicBezTo>
                    <a:pt x="263" y="212"/>
                    <a:pt x="141" y="116"/>
                    <a:pt x="33" y="7"/>
                  </a:cubicBezTo>
                  <a:lnTo>
                    <a:pt x="33" y="1"/>
                  </a:lnTo>
                  <a:close/>
                </a:path>
              </a:pathLst>
            </a:custGeom>
            <a:solidFill>
              <a:srgbClr val="D59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3759114" y="3218641"/>
              <a:ext cx="14436" cy="96584"/>
            </a:xfrm>
            <a:custGeom>
              <a:avLst/>
              <a:gdLst/>
              <a:ahLst/>
              <a:cxnLst/>
              <a:rect l="l" t="t" r="r" b="b"/>
              <a:pathLst>
                <a:path w="142" h="950" extrusionOk="0">
                  <a:moveTo>
                    <a:pt x="13" y="0"/>
                  </a:moveTo>
                  <a:cubicBezTo>
                    <a:pt x="1" y="0"/>
                    <a:pt x="1" y="13"/>
                    <a:pt x="1" y="26"/>
                  </a:cubicBezTo>
                  <a:cubicBezTo>
                    <a:pt x="33" y="173"/>
                    <a:pt x="52" y="320"/>
                    <a:pt x="58" y="474"/>
                  </a:cubicBezTo>
                  <a:cubicBezTo>
                    <a:pt x="65" y="551"/>
                    <a:pt x="65" y="628"/>
                    <a:pt x="58" y="698"/>
                  </a:cubicBezTo>
                  <a:cubicBezTo>
                    <a:pt x="45" y="775"/>
                    <a:pt x="33" y="852"/>
                    <a:pt x="20" y="928"/>
                  </a:cubicBezTo>
                  <a:cubicBezTo>
                    <a:pt x="12" y="940"/>
                    <a:pt x="23" y="949"/>
                    <a:pt x="34" y="949"/>
                  </a:cubicBezTo>
                  <a:cubicBezTo>
                    <a:pt x="41" y="949"/>
                    <a:pt x="49" y="945"/>
                    <a:pt x="52" y="935"/>
                  </a:cubicBezTo>
                  <a:cubicBezTo>
                    <a:pt x="84" y="864"/>
                    <a:pt x="109" y="788"/>
                    <a:pt x="122" y="711"/>
                  </a:cubicBezTo>
                  <a:cubicBezTo>
                    <a:pt x="135" y="628"/>
                    <a:pt x="141" y="551"/>
                    <a:pt x="141" y="468"/>
                  </a:cubicBezTo>
                  <a:cubicBezTo>
                    <a:pt x="141" y="391"/>
                    <a:pt x="129" y="308"/>
                    <a:pt x="116" y="231"/>
                  </a:cubicBezTo>
                  <a:cubicBezTo>
                    <a:pt x="97" y="148"/>
                    <a:pt x="71" y="77"/>
                    <a:pt x="33" y="7"/>
                  </a:cubicBezTo>
                  <a:cubicBezTo>
                    <a:pt x="26" y="0"/>
                    <a:pt x="20" y="0"/>
                    <a:pt x="13" y="0"/>
                  </a:cubicBezTo>
                  <a:close/>
                </a:path>
              </a:pathLst>
            </a:custGeom>
            <a:solidFill>
              <a:srgbClr val="D59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3792245" y="3402760"/>
              <a:ext cx="54797" cy="35889"/>
            </a:xfrm>
            <a:custGeom>
              <a:avLst/>
              <a:gdLst/>
              <a:ahLst/>
              <a:cxnLst/>
              <a:rect l="l" t="t" r="r" b="b"/>
              <a:pathLst>
                <a:path w="539" h="353" extrusionOk="0">
                  <a:moveTo>
                    <a:pt x="7" y="1"/>
                  </a:moveTo>
                  <a:cubicBezTo>
                    <a:pt x="1" y="7"/>
                    <a:pt x="1" y="13"/>
                    <a:pt x="7" y="20"/>
                  </a:cubicBezTo>
                  <a:cubicBezTo>
                    <a:pt x="65" y="109"/>
                    <a:pt x="142" y="186"/>
                    <a:pt x="231" y="244"/>
                  </a:cubicBezTo>
                  <a:cubicBezTo>
                    <a:pt x="321" y="301"/>
                    <a:pt x="417" y="340"/>
                    <a:pt x="526" y="353"/>
                  </a:cubicBezTo>
                  <a:cubicBezTo>
                    <a:pt x="532" y="353"/>
                    <a:pt x="539" y="353"/>
                    <a:pt x="539" y="346"/>
                  </a:cubicBezTo>
                  <a:cubicBezTo>
                    <a:pt x="539" y="340"/>
                    <a:pt x="539" y="333"/>
                    <a:pt x="532" y="333"/>
                  </a:cubicBezTo>
                  <a:cubicBezTo>
                    <a:pt x="481" y="314"/>
                    <a:pt x="436" y="295"/>
                    <a:pt x="391" y="276"/>
                  </a:cubicBezTo>
                  <a:cubicBezTo>
                    <a:pt x="347" y="250"/>
                    <a:pt x="302" y="225"/>
                    <a:pt x="257" y="199"/>
                  </a:cubicBezTo>
                  <a:cubicBezTo>
                    <a:pt x="174" y="141"/>
                    <a:pt x="97" y="77"/>
                    <a:pt x="27" y="7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3831285" y="3382935"/>
              <a:ext cx="8642" cy="45750"/>
            </a:xfrm>
            <a:custGeom>
              <a:avLst/>
              <a:gdLst/>
              <a:ahLst/>
              <a:cxnLst/>
              <a:rect l="l" t="t" r="r" b="b"/>
              <a:pathLst>
                <a:path w="85" h="450" extrusionOk="0">
                  <a:moveTo>
                    <a:pt x="43" y="0"/>
                  </a:moveTo>
                  <a:cubicBezTo>
                    <a:pt x="38" y="0"/>
                    <a:pt x="33" y="4"/>
                    <a:pt x="33" y="10"/>
                  </a:cubicBezTo>
                  <a:cubicBezTo>
                    <a:pt x="27" y="80"/>
                    <a:pt x="33" y="151"/>
                    <a:pt x="27" y="221"/>
                  </a:cubicBezTo>
                  <a:cubicBezTo>
                    <a:pt x="20" y="292"/>
                    <a:pt x="14" y="362"/>
                    <a:pt x="1" y="432"/>
                  </a:cubicBezTo>
                  <a:cubicBezTo>
                    <a:pt x="1" y="439"/>
                    <a:pt x="1" y="445"/>
                    <a:pt x="7" y="445"/>
                  </a:cubicBezTo>
                  <a:cubicBezTo>
                    <a:pt x="10" y="448"/>
                    <a:pt x="13" y="449"/>
                    <a:pt x="15" y="449"/>
                  </a:cubicBezTo>
                  <a:cubicBezTo>
                    <a:pt x="18" y="449"/>
                    <a:pt x="20" y="446"/>
                    <a:pt x="20" y="439"/>
                  </a:cubicBezTo>
                  <a:cubicBezTo>
                    <a:pt x="52" y="375"/>
                    <a:pt x="71" y="298"/>
                    <a:pt x="78" y="228"/>
                  </a:cubicBezTo>
                  <a:cubicBezTo>
                    <a:pt x="84" y="151"/>
                    <a:pt x="78" y="74"/>
                    <a:pt x="59" y="4"/>
                  </a:cubicBezTo>
                  <a:lnTo>
                    <a:pt x="59" y="10"/>
                  </a:lnTo>
                  <a:cubicBezTo>
                    <a:pt x="55" y="4"/>
                    <a:pt x="49" y="0"/>
                    <a:pt x="4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3847552" y="3481654"/>
              <a:ext cx="48291" cy="28569"/>
            </a:xfrm>
            <a:custGeom>
              <a:avLst/>
              <a:gdLst/>
              <a:ahLst/>
              <a:cxnLst/>
              <a:rect l="l" t="t" r="r" b="b"/>
              <a:pathLst>
                <a:path w="475" h="281" extrusionOk="0">
                  <a:moveTo>
                    <a:pt x="17" y="1"/>
                  </a:moveTo>
                  <a:cubicBezTo>
                    <a:pt x="14" y="1"/>
                    <a:pt x="11" y="2"/>
                    <a:pt x="7" y="5"/>
                  </a:cubicBezTo>
                  <a:cubicBezTo>
                    <a:pt x="1" y="5"/>
                    <a:pt x="1" y="18"/>
                    <a:pt x="7" y="18"/>
                  </a:cubicBezTo>
                  <a:cubicBezTo>
                    <a:pt x="59" y="89"/>
                    <a:pt x="129" y="153"/>
                    <a:pt x="206" y="197"/>
                  </a:cubicBezTo>
                  <a:cubicBezTo>
                    <a:pt x="283" y="242"/>
                    <a:pt x="372" y="268"/>
                    <a:pt x="455" y="281"/>
                  </a:cubicBezTo>
                  <a:cubicBezTo>
                    <a:pt x="462" y="281"/>
                    <a:pt x="468" y="281"/>
                    <a:pt x="475" y="274"/>
                  </a:cubicBezTo>
                  <a:cubicBezTo>
                    <a:pt x="475" y="268"/>
                    <a:pt x="468" y="261"/>
                    <a:pt x="462" y="255"/>
                  </a:cubicBezTo>
                  <a:cubicBezTo>
                    <a:pt x="385" y="229"/>
                    <a:pt x="308" y="191"/>
                    <a:pt x="231" y="153"/>
                  </a:cubicBezTo>
                  <a:cubicBezTo>
                    <a:pt x="161" y="108"/>
                    <a:pt x="91" y="57"/>
                    <a:pt x="27" y="5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3879475" y="3448307"/>
              <a:ext cx="9252" cy="51545"/>
            </a:xfrm>
            <a:custGeom>
              <a:avLst/>
              <a:gdLst/>
              <a:ahLst/>
              <a:cxnLst/>
              <a:rect l="l" t="t" r="r" b="b"/>
              <a:pathLst>
                <a:path w="91" h="507" extrusionOk="0">
                  <a:moveTo>
                    <a:pt x="39" y="1"/>
                  </a:moveTo>
                  <a:cubicBezTo>
                    <a:pt x="33" y="1"/>
                    <a:pt x="26" y="7"/>
                    <a:pt x="26" y="13"/>
                  </a:cubicBezTo>
                  <a:cubicBezTo>
                    <a:pt x="33" y="90"/>
                    <a:pt x="33" y="173"/>
                    <a:pt x="33" y="250"/>
                  </a:cubicBezTo>
                  <a:cubicBezTo>
                    <a:pt x="33" y="333"/>
                    <a:pt x="20" y="410"/>
                    <a:pt x="1" y="493"/>
                  </a:cubicBezTo>
                  <a:cubicBezTo>
                    <a:pt x="1" y="493"/>
                    <a:pt x="7" y="500"/>
                    <a:pt x="7" y="506"/>
                  </a:cubicBezTo>
                  <a:cubicBezTo>
                    <a:pt x="13" y="506"/>
                    <a:pt x="26" y="506"/>
                    <a:pt x="26" y="500"/>
                  </a:cubicBezTo>
                  <a:cubicBezTo>
                    <a:pt x="58" y="423"/>
                    <a:pt x="77" y="340"/>
                    <a:pt x="84" y="257"/>
                  </a:cubicBezTo>
                  <a:cubicBezTo>
                    <a:pt x="90" y="173"/>
                    <a:pt x="77" y="90"/>
                    <a:pt x="52" y="13"/>
                  </a:cubicBezTo>
                  <a:cubicBezTo>
                    <a:pt x="52" y="7"/>
                    <a:pt x="45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3668110" y="3375310"/>
              <a:ext cx="144873" cy="34059"/>
            </a:xfrm>
            <a:custGeom>
              <a:avLst/>
              <a:gdLst/>
              <a:ahLst/>
              <a:cxnLst/>
              <a:rect l="l" t="t" r="r" b="b"/>
              <a:pathLst>
                <a:path w="1425" h="335" extrusionOk="0">
                  <a:moveTo>
                    <a:pt x="25" y="1"/>
                  </a:moveTo>
                  <a:cubicBezTo>
                    <a:pt x="10" y="1"/>
                    <a:pt x="1" y="22"/>
                    <a:pt x="12" y="34"/>
                  </a:cubicBezTo>
                  <a:cubicBezTo>
                    <a:pt x="115" y="98"/>
                    <a:pt x="223" y="149"/>
                    <a:pt x="339" y="194"/>
                  </a:cubicBezTo>
                  <a:cubicBezTo>
                    <a:pt x="454" y="239"/>
                    <a:pt x="569" y="271"/>
                    <a:pt x="684" y="296"/>
                  </a:cubicBezTo>
                  <a:cubicBezTo>
                    <a:pt x="806" y="322"/>
                    <a:pt x="928" y="335"/>
                    <a:pt x="1043" y="335"/>
                  </a:cubicBezTo>
                  <a:cubicBezTo>
                    <a:pt x="1171" y="335"/>
                    <a:pt x="1292" y="322"/>
                    <a:pt x="1408" y="283"/>
                  </a:cubicBezTo>
                  <a:cubicBezTo>
                    <a:pt x="1425" y="278"/>
                    <a:pt x="1421" y="251"/>
                    <a:pt x="1401" y="251"/>
                  </a:cubicBezTo>
                  <a:cubicBezTo>
                    <a:pt x="1399" y="251"/>
                    <a:pt x="1397" y="251"/>
                    <a:pt x="1395" y="251"/>
                  </a:cubicBezTo>
                  <a:cubicBezTo>
                    <a:pt x="1308" y="266"/>
                    <a:pt x="1222" y="273"/>
                    <a:pt x="1136" y="273"/>
                  </a:cubicBezTo>
                  <a:cubicBezTo>
                    <a:pt x="1107" y="273"/>
                    <a:pt x="1078" y="272"/>
                    <a:pt x="1049" y="271"/>
                  </a:cubicBezTo>
                  <a:cubicBezTo>
                    <a:pt x="934" y="264"/>
                    <a:pt x="819" y="245"/>
                    <a:pt x="703" y="219"/>
                  </a:cubicBezTo>
                  <a:cubicBezTo>
                    <a:pt x="473" y="162"/>
                    <a:pt x="249" y="91"/>
                    <a:pt x="31" y="8"/>
                  </a:cubicBezTo>
                  <a:lnTo>
                    <a:pt x="31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3747410" y="3470470"/>
              <a:ext cx="117016" cy="15453"/>
            </a:xfrm>
            <a:custGeom>
              <a:avLst/>
              <a:gdLst/>
              <a:ahLst/>
              <a:cxnLst/>
              <a:rect l="l" t="t" r="r" b="b"/>
              <a:pathLst>
                <a:path w="1151" h="152" extrusionOk="0">
                  <a:moveTo>
                    <a:pt x="19" y="0"/>
                  </a:moveTo>
                  <a:cubicBezTo>
                    <a:pt x="13" y="0"/>
                    <a:pt x="7" y="0"/>
                    <a:pt x="0" y="7"/>
                  </a:cubicBezTo>
                  <a:cubicBezTo>
                    <a:pt x="0" y="13"/>
                    <a:pt x="0" y="26"/>
                    <a:pt x="7" y="26"/>
                  </a:cubicBezTo>
                  <a:cubicBezTo>
                    <a:pt x="186" y="96"/>
                    <a:pt x="378" y="141"/>
                    <a:pt x="570" y="147"/>
                  </a:cubicBezTo>
                  <a:cubicBezTo>
                    <a:pt x="610" y="150"/>
                    <a:pt x="649" y="152"/>
                    <a:pt x="689" y="152"/>
                  </a:cubicBezTo>
                  <a:cubicBezTo>
                    <a:pt x="744" y="152"/>
                    <a:pt x="799" y="149"/>
                    <a:pt x="852" y="141"/>
                  </a:cubicBezTo>
                  <a:cubicBezTo>
                    <a:pt x="948" y="128"/>
                    <a:pt x="1044" y="109"/>
                    <a:pt x="1133" y="71"/>
                  </a:cubicBezTo>
                  <a:cubicBezTo>
                    <a:pt x="1151" y="71"/>
                    <a:pt x="1142" y="44"/>
                    <a:pt x="1130" y="44"/>
                  </a:cubicBezTo>
                  <a:cubicBezTo>
                    <a:pt x="1129" y="44"/>
                    <a:pt x="1128" y="44"/>
                    <a:pt x="1127" y="45"/>
                  </a:cubicBezTo>
                  <a:cubicBezTo>
                    <a:pt x="1037" y="71"/>
                    <a:pt x="941" y="83"/>
                    <a:pt x="852" y="90"/>
                  </a:cubicBezTo>
                  <a:cubicBezTo>
                    <a:pt x="804" y="93"/>
                    <a:pt x="757" y="95"/>
                    <a:pt x="711" y="95"/>
                  </a:cubicBezTo>
                  <a:cubicBezTo>
                    <a:pt x="664" y="95"/>
                    <a:pt x="618" y="93"/>
                    <a:pt x="570" y="90"/>
                  </a:cubicBezTo>
                  <a:cubicBezTo>
                    <a:pt x="384" y="77"/>
                    <a:pt x="205" y="45"/>
                    <a:pt x="2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3823558" y="3259003"/>
              <a:ext cx="56627" cy="13521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544" y="0"/>
                  </a:moveTo>
                  <a:cubicBezTo>
                    <a:pt x="531" y="0"/>
                    <a:pt x="525" y="7"/>
                    <a:pt x="525" y="13"/>
                  </a:cubicBezTo>
                  <a:cubicBezTo>
                    <a:pt x="480" y="243"/>
                    <a:pt x="423" y="474"/>
                    <a:pt x="352" y="698"/>
                  </a:cubicBezTo>
                  <a:cubicBezTo>
                    <a:pt x="314" y="807"/>
                    <a:pt x="263" y="915"/>
                    <a:pt x="211" y="1018"/>
                  </a:cubicBezTo>
                  <a:cubicBezTo>
                    <a:pt x="154" y="1120"/>
                    <a:pt x="83" y="1216"/>
                    <a:pt x="7" y="1299"/>
                  </a:cubicBezTo>
                  <a:cubicBezTo>
                    <a:pt x="0" y="1306"/>
                    <a:pt x="0" y="1319"/>
                    <a:pt x="7" y="1325"/>
                  </a:cubicBezTo>
                  <a:cubicBezTo>
                    <a:pt x="10" y="1328"/>
                    <a:pt x="15" y="1330"/>
                    <a:pt x="19" y="1330"/>
                  </a:cubicBezTo>
                  <a:cubicBezTo>
                    <a:pt x="24" y="1330"/>
                    <a:pt x="29" y="1328"/>
                    <a:pt x="32" y="1325"/>
                  </a:cubicBezTo>
                  <a:cubicBezTo>
                    <a:pt x="128" y="1248"/>
                    <a:pt x="205" y="1152"/>
                    <a:pt x="269" y="1050"/>
                  </a:cubicBezTo>
                  <a:cubicBezTo>
                    <a:pt x="333" y="947"/>
                    <a:pt x="384" y="832"/>
                    <a:pt x="423" y="723"/>
                  </a:cubicBezTo>
                  <a:cubicBezTo>
                    <a:pt x="467" y="608"/>
                    <a:pt x="499" y="493"/>
                    <a:pt x="519" y="371"/>
                  </a:cubicBezTo>
                  <a:cubicBezTo>
                    <a:pt x="544" y="256"/>
                    <a:pt x="557" y="135"/>
                    <a:pt x="557" y="13"/>
                  </a:cubicBezTo>
                  <a:cubicBezTo>
                    <a:pt x="557" y="7"/>
                    <a:pt x="551" y="0"/>
                    <a:pt x="54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3865140" y="3370633"/>
              <a:ext cx="48901" cy="97296"/>
            </a:xfrm>
            <a:custGeom>
              <a:avLst/>
              <a:gdLst/>
              <a:ahLst/>
              <a:cxnLst/>
              <a:rect l="l" t="t" r="r" b="b"/>
              <a:pathLst>
                <a:path w="481" h="957" extrusionOk="0">
                  <a:moveTo>
                    <a:pt x="468" y="1"/>
                  </a:moveTo>
                  <a:cubicBezTo>
                    <a:pt x="465" y="1"/>
                    <a:pt x="463" y="1"/>
                    <a:pt x="462" y="3"/>
                  </a:cubicBezTo>
                  <a:cubicBezTo>
                    <a:pt x="455" y="3"/>
                    <a:pt x="449" y="9"/>
                    <a:pt x="442" y="16"/>
                  </a:cubicBezTo>
                  <a:cubicBezTo>
                    <a:pt x="404" y="182"/>
                    <a:pt x="353" y="349"/>
                    <a:pt x="282" y="509"/>
                  </a:cubicBezTo>
                  <a:cubicBezTo>
                    <a:pt x="250" y="585"/>
                    <a:pt x="212" y="662"/>
                    <a:pt x="161" y="733"/>
                  </a:cubicBezTo>
                  <a:cubicBezTo>
                    <a:pt x="116" y="809"/>
                    <a:pt x="65" y="873"/>
                    <a:pt x="1" y="937"/>
                  </a:cubicBezTo>
                  <a:cubicBezTo>
                    <a:pt x="1" y="944"/>
                    <a:pt x="1" y="950"/>
                    <a:pt x="1" y="957"/>
                  </a:cubicBezTo>
                  <a:lnTo>
                    <a:pt x="20" y="957"/>
                  </a:lnTo>
                  <a:cubicBezTo>
                    <a:pt x="161" y="841"/>
                    <a:pt x="270" y="694"/>
                    <a:pt x="340" y="528"/>
                  </a:cubicBezTo>
                  <a:cubicBezTo>
                    <a:pt x="417" y="368"/>
                    <a:pt x="462" y="195"/>
                    <a:pt x="481" y="16"/>
                  </a:cubicBezTo>
                  <a:cubicBezTo>
                    <a:pt x="481" y="6"/>
                    <a:pt x="474" y="1"/>
                    <a:pt x="4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3372925" y="3084286"/>
              <a:ext cx="217451" cy="261502"/>
            </a:xfrm>
            <a:custGeom>
              <a:avLst/>
              <a:gdLst/>
              <a:ahLst/>
              <a:cxnLst/>
              <a:rect l="l" t="t" r="r" b="b"/>
              <a:pathLst>
                <a:path w="2139" h="2343" extrusionOk="0">
                  <a:moveTo>
                    <a:pt x="2004" y="0"/>
                  </a:moveTo>
                  <a:lnTo>
                    <a:pt x="0" y="1588"/>
                  </a:lnTo>
                  <a:lnTo>
                    <a:pt x="84" y="2343"/>
                  </a:lnTo>
                  <a:cubicBezTo>
                    <a:pt x="877" y="2304"/>
                    <a:pt x="1568" y="2119"/>
                    <a:pt x="2138" y="1671"/>
                  </a:cubicBezTo>
                  <a:lnTo>
                    <a:pt x="2004" y="0"/>
                  </a:lnTo>
                  <a:close/>
                </a:path>
              </a:pathLst>
            </a:custGeom>
            <a:solidFill>
              <a:srgbClr val="DD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379795" y="3261545"/>
              <a:ext cx="244098" cy="120984"/>
            </a:xfrm>
            <a:custGeom>
              <a:avLst/>
              <a:gdLst/>
              <a:ahLst/>
              <a:cxnLst/>
              <a:rect l="l" t="t" r="r" b="b"/>
              <a:pathLst>
                <a:path w="2401" h="1190" extrusionOk="0">
                  <a:moveTo>
                    <a:pt x="2061" y="1"/>
                  </a:moveTo>
                  <a:cubicBezTo>
                    <a:pt x="1491" y="449"/>
                    <a:pt x="800" y="634"/>
                    <a:pt x="0" y="673"/>
                  </a:cubicBezTo>
                  <a:lnTo>
                    <a:pt x="58" y="1089"/>
                  </a:lnTo>
                  <a:cubicBezTo>
                    <a:pt x="58" y="1089"/>
                    <a:pt x="440" y="1190"/>
                    <a:pt x="932" y="1190"/>
                  </a:cubicBezTo>
                  <a:cubicBezTo>
                    <a:pt x="1400" y="1190"/>
                    <a:pt x="1967" y="1099"/>
                    <a:pt x="2400" y="743"/>
                  </a:cubicBezTo>
                  <a:lnTo>
                    <a:pt x="2061" y="1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2869936" y="3900522"/>
              <a:ext cx="351558" cy="334384"/>
            </a:xfrm>
            <a:custGeom>
              <a:avLst/>
              <a:gdLst/>
              <a:ahLst/>
              <a:cxnLst/>
              <a:rect l="l" t="t" r="r" b="b"/>
              <a:pathLst>
                <a:path w="3458" h="3289" extrusionOk="0">
                  <a:moveTo>
                    <a:pt x="1834" y="1"/>
                  </a:moveTo>
                  <a:lnTo>
                    <a:pt x="1975" y="1895"/>
                  </a:lnTo>
                  <a:cubicBezTo>
                    <a:pt x="1975" y="1895"/>
                    <a:pt x="74" y="2414"/>
                    <a:pt x="36" y="2804"/>
                  </a:cubicBezTo>
                  <a:cubicBezTo>
                    <a:pt x="1" y="3166"/>
                    <a:pt x="1796" y="3182"/>
                    <a:pt x="2113" y="3182"/>
                  </a:cubicBezTo>
                  <a:cubicBezTo>
                    <a:pt x="2144" y="3182"/>
                    <a:pt x="2161" y="3182"/>
                    <a:pt x="2161" y="3182"/>
                  </a:cubicBezTo>
                  <a:cubicBezTo>
                    <a:pt x="2161" y="3182"/>
                    <a:pt x="2445" y="3289"/>
                    <a:pt x="2734" y="3289"/>
                  </a:cubicBezTo>
                  <a:cubicBezTo>
                    <a:pt x="3093" y="3289"/>
                    <a:pt x="3457" y="3123"/>
                    <a:pt x="3287" y="2382"/>
                  </a:cubicBezTo>
                  <a:lnTo>
                    <a:pt x="3345" y="36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2838419" y="4126325"/>
              <a:ext cx="99632" cy="78894"/>
            </a:xfrm>
            <a:custGeom>
              <a:avLst/>
              <a:gdLst/>
              <a:ahLst/>
              <a:cxnLst/>
              <a:rect l="l" t="t" r="r" b="b"/>
              <a:pathLst>
                <a:path w="980" h="776" extrusionOk="0">
                  <a:moveTo>
                    <a:pt x="883" y="1"/>
                  </a:moveTo>
                  <a:cubicBezTo>
                    <a:pt x="205" y="238"/>
                    <a:pt x="256" y="500"/>
                    <a:pt x="256" y="500"/>
                  </a:cubicBezTo>
                  <a:cubicBezTo>
                    <a:pt x="256" y="500"/>
                    <a:pt x="0" y="596"/>
                    <a:pt x="896" y="775"/>
                  </a:cubicBezTo>
                  <a:cubicBezTo>
                    <a:pt x="979" y="526"/>
                    <a:pt x="973" y="250"/>
                    <a:pt x="8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2928191" y="4103552"/>
              <a:ext cx="284459" cy="127999"/>
            </a:xfrm>
            <a:custGeom>
              <a:avLst/>
              <a:gdLst/>
              <a:ahLst/>
              <a:cxnLst/>
              <a:rect l="l" t="t" r="r" b="b"/>
              <a:pathLst>
                <a:path w="2798" h="1259" extrusionOk="0">
                  <a:moveTo>
                    <a:pt x="896" y="1"/>
                  </a:moveTo>
                  <a:cubicBezTo>
                    <a:pt x="595" y="52"/>
                    <a:pt x="295" y="129"/>
                    <a:pt x="0" y="225"/>
                  </a:cubicBezTo>
                  <a:cubicBezTo>
                    <a:pt x="90" y="474"/>
                    <a:pt x="96" y="750"/>
                    <a:pt x="13" y="999"/>
                  </a:cubicBezTo>
                  <a:cubicBezTo>
                    <a:pt x="243" y="1050"/>
                    <a:pt x="531" y="1102"/>
                    <a:pt x="896" y="1159"/>
                  </a:cubicBezTo>
                  <a:cubicBezTo>
                    <a:pt x="1327" y="1231"/>
                    <a:pt x="1659" y="1258"/>
                    <a:pt x="1915" y="1258"/>
                  </a:cubicBezTo>
                  <a:cubicBezTo>
                    <a:pt x="2706" y="1258"/>
                    <a:pt x="2772" y="999"/>
                    <a:pt x="2772" y="999"/>
                  </a:cubicBezTo>
                  <a:cubicBezTo>
                    <a:pt x="2797" y="750"/>
                    <a:pt x="2791" y="500"/>
                    <a:pt x="2746" y="257"/>
                  </a:cubicBezTo>
                  <a:cubicBezTo>
                    <a:pt x="2543" y="342"/>
                    <a:pt x="2336" y="374"/>
                    <a:pt x="2138" y="374"/>
                  </a:cubicBezTo>
                  <a:cubicBezTo>
                    <a:pt x="1468" y="374"/>
                    <a:pt x="896" y="1"/>
                    <a:pt x="8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2850111" y="4177159"/>
              <a:ext cx="359284" cy="61306"/>
            </a:xfrm>
            <a:custGeom>
              <a:avLst/>
              <a:gdLst/>
              <a:ahLst/>
              <a:cxnLst/>
              <a:rect l="l" t="t" r="r" b="b"/>
              <a:pathLst>
                <a:path w="3534" h="603" extrusionOk="0">
                  <a:moveTo>
                    <a:pt x="141" y="0"/>
                  </a:moveTo>
                  <a:cubicBezTo>
                    <a:pt x="115" y="58"/>
                    <a:pt x="103" y="122"/>
                    <a:pt x="103" y="186"/>
                  </a:cubicBezTo>
                  <a:cubicBezTo>
                    <a:pt x="103" y="186"/>
                    <a:pt x="0" y="397"/>
                    <a:pt x="1556" y="544"/>
                  </a:cubicBezTo>
                  <a:cubicBezTo>
                    <a:pt x="2034" y="588"/>
                    <a:pt x="2411" y="603"/>
                    <a:pt x="2698" y="603"/>
                  </a:cubicBezTo>
                  <a:cubicBezTo>
                    <a:pt x="3244" y="603"/>
                    <a:pt x="3469" y="550"/>
                    <a:pt x="3469" y="550"/>
                  </a:cubicBezTo>
                  <a:cubicBezTo>
                    <a:pt x="3495" y="454"/>
                    <a:pt x="3514" y="365"/>
                    <a:pt x="3533" y="275"/>
                  </a:cubicBezTo>
                  <a:lnTo>
                    <a:pt x="3533" y="275"/>
                  </a:lnTo>
                  <a:cubicBezTo>
                    <a:pt x="3240" y="320"/>
                    <a:pt x="2890" y="360"/>
                    <a:pt x="2468" y="360"/>
                  </a:cubicBezTo>
                  <a:cubicBezTo>
                    <a:pt x="1858" y="360"/>
                    <a:pt x="1098" y="276"/>
                    <a:pt x="1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2964588" y="4112600"/>
              <a:ext cx="28771" cy="60695"/>
            </a:xfrm>
            <a:custGeom>
              <a:avLst/>
              <a:gdLst/>
              <a:ahLst/>
              <a:cxnLst/>
              <a:rect l="l" t="t" r="r" b="b"/>
              <a:pathLst>
                <a:path w="283" h="597" extrusionOk="0">
                  <a:moveTo>
                    <a:pt x="22" y="0"/>
                  </a:moveTo>
                  <a:cubicBezTo>
                    <a:pt x="17" y="0"/>
                    <a:pt x="11" y="4"/>
                    <a:pt x="7" y="8"/>
                  </a:cubicBezTo>
                  <a:cubicBezTo>
                    <a:pt x="1" y="21"/>
                    <a:pt x="1" y="33"/>
                    <a:pt x="13" y="40"/>
                  </a:cubicBezTo>
                  <a:cubicBezTo>
                    <a:pt x="167" y="168"/>
                    <a:pt x="237" y="373"/>
                    <a:pt x="193" y="577"/>
                  </a:cubicBezTo>
                  <a:cubicBezTo>
                    <a:pt x="193" y="584"/>
                    <a:pt x="199" y="597"/>
                    <a:pt x="212" y="597"/>
                  </a:cubicBezTo>
                  <a:lnTo>
                    <a:pt x="218" y="597"/>
                  </a:lnTo>
                  <a:cubicBezTo>
                    <a:pt x="225" y="597"/>
                    <a:pt x="231" y="590"/>
                    <a:pt x="237" y="584"/>
                  </a:cubicBezTo>
                  <a:cubicBezTo>
                    <a:pt x="282" y="366"/>
                    <a:pt x="205" y="142"/>
                    <a:pt x="33" y="8"/>
                  </a:cubicBezTo>
                  <a:cubicBezTo>
                    <a:pt x="30" y="2"/>
                    <a:pt x="26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2997121" y="4105077"/>
              <a:ext cx="27450" cy="61102"/>
            </a:xfrm>
            <a:custGeom>
              <a:avLst/>
              <a:gdLst/>
              <a:ahLst/>
              <a:cxnLst/>
              <a:rect l="l" t="t" r="r" b="b"/>
              <a:pathLst>
                <a:path w="270" h="601" extrusionOk="0">
                  <a:moveTo>
                    <a:pt x="24" y="1"/>
                  </a:moveTo>
                  <a:cubicBezTo>
                    <a:pt x="17" y="1"/>
                    <a:pt x="11" y="4"/>
                    <a:pt x="7" y="11"/>
                  </a:cubicBezTo>
                  <a:cubicBezTo>
                    <a:pt x="1" y="18"/>
                    <a:pt x="1" y="31"/>
                    <a:pt x="7" y="37"/>
                  </a:cubicBezTo>
                  <a:cubicBezTo>
                    <a:pt x="7" y="37"/>
                    <a:pt x="225" y="197"/>
                    <a:pt x="186" y="575"/>
                  </a:cubicBezTo>
                  <a:cubicBezTo>
                    <a:pt x="186" y="587"/>
                    <a:pt x="193" y="600"/>
                    <a:pt x="206" y="600"/>
                  </a:cubicBezTo>
                  <a:lnTo>
                    <a:pt x="212" y="600"/>
                  </a:lnTo>
                  <a:cubicBezTo>
                    <a:pt x="225" y="600"/>
                    <a:pt x="231" y="587"/>
                    <a:pt x="231" y="581"/>
                  </a:cubicBezTo>
                  <a:cubicBezTo>
                    <a:pt x="270" y="178"/>
                    <a:pt x="45" y="11"/>
                    <a:pt x="39" y="5"/>
                  </a:cubicBezTo>
                  <a:cubicBezTo>
                    <a:pt x="34" y="2"/>
                    <a:pt x="28" y="1"/>
                    <a:pt x="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2997833" y="4072137"/>
              <a:ext cx="31923" cy="50427"/>
            </a:xfrm>
            <a:custGeom>
              <a:avLst/>
              <a:gdLst/>
              <a:ahLst/>
              <a:cxnLst/>
              <a:rect l="l" t="t" r="r" b="b"/>
              <a:pathLst>
                <a:path w="314" h="496" extrusionOk="0">
                  <a:moveTo>
                    <a:pt x="167" y="41"/>
                  </a:moveTo>
                  <a:cubicBezTo>
                    <a:pt x="186" y="41"/>
                    <a:pt x="199" y="54"/>
                    <a:pt x="211" y="67"/>
                  </a:cubicBezTo>
                  <a:cubicBezTo>
                    <a:pt x="250" y="137"/>
                    <a:pt x="179" y="316"/>
                    <a:pt x="128" y="419"/>
                  </a:cubicBezTo>
                  <a:cubicBezTo>
                    <a:pt x="103" y="310"/>
                    <a:pt x="64" y="131"/>
                    <a:pt x="115" y="67"/>
                  </a:cubicBezTo>
                  <a:cubicBezTo>
                    <a:pt x="122" y="54"/>
                    <a:pt x="135" y="47"/>
                    <a:pt x="147" y="41"/>
                  </a:cubicBezTo>
                  <a:close/>
                  <a:moveTo>
                    <a:pt x="151" y="1"/>
                  </a:moveTo>
                  <a:cubicBezTo>
                    <a:pt x="124" y="1"/>
                    <a:pt x="99" y="14"/>
                    <a:pt x="83" y="41"/>
                  </a:cubicBezTo>
                  <a:cubicBezTo>
                    <a:pt x="0" y="143"/>
                    <a:pt x="96" y="451"/>
                    <a:pt x="103" y="483"/>
                  </a:cubicBezTo>
                  <a:cubicBezTo>
                    <a:pt x="109" y="489"/>
                    <a:pt x="115" y="495"/>
                    <a:pt x="122" y="495"/>
                  </a:cubicBezTo>
                  <a:lnTo>
                    <a:pt x="128" y="495"/>
                  </a:lnTo>
                  <a:cubicBezTo>
                    <a:pt x="135" y="495"/>
                    <a:pt x="141" y="495"/>
                    <a:pt x="141" y="489"/>
                  </a:cubicBezTo>
                  <a:cubicBezTo>
                    <a:pt x="160" y="451"/>
                    <a:pt x="314" y="163"/>
                    <a:pt x="250" y="47"/>
                  </a:cubicBezTo>
                  <a:cubicBezTo>
                    <a:pt x="231" y="22"/>
                    <a:pt x="205" y="3"/>
                    <a:pt x="167" y="3"/>
                  </a:cubicBezTo>
                  <a:cubicBezTo>
                    <a:pt x="161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3007593" y="4096842"/>
              <a:ext cx="49511" cy="26332"/>
            </a:xfrm>
            <a:custGeom>
              <a:avLst/>
              <a:gdLst/>
              <a:ahLst/>
              <a:cxnLst/>
              <a:rect l="l" t="t" r="r" b="b"/>
              <a:pathLst>
                <a:path w="487" h="259" extrusionOk="0">
                  <a:moveTo>
                    <a:pt x="391" y="48"/>
                  </a:moveTo>
                  <a:cubicBezTo>
                    <a:pt x="410" y="54"/>
                    <a:pt x="429" y="67"/>
                    <a:pt x="435" y="86"/>
                  </a:cubicBezTo>
                  <a:cubicBezTo>
                    <a:pt x="442" y="99"/>
                    <a:pt x="442" y="118"/>
                    <a:pt x="435" y="137"/>
                  </a:cubicBezTo>
                  <a:cubicBezTo>
                    <a:pt x="391" y="201"/>
                    <a:pt x="199" y="220"/>
                    <a:pt x="83" y="220"/>
                  </a:cubicBezTo>
                  <a:cubicBezTo>
                    <a:pt x="160" y="150"/>
                    <a:pt x="282" y="54"/>
                    <a:pt x="365" y="48"/>
                  </a:cubicBezTo>
                  <a:close/>
                  <a:moveTo>
                    <a:pt x="375" y="1"/>
                  </a:moveTo>
                  <a:cubicBezTo>
                    <a:pt x="245" y="1"/>
                    <a:pt x="37" y="202"/>
                    <a:pt x="13" y="220"/>
                  </a:cubicBezTo>
                  <a:cubicBezTo>
                    <a:pt x="0" y="233"/>
                    <a:pt x="7" y="259"/>
                    <a:pt x="26" y="259"/>
                  </a:cubicBezTo>
                  <a:cubicBezTo>
                    <a:pt x="90" y="259"/>
                    <a:pt x="154" y="259"/>
                    <a:pt x="218" y="252"/>
                  </a:cubicBezTo>
                  <a:cubicBezTo>
                    <a:pt x="320" y="240"/>
                    <a:pt x="429" y="214"/>
                    <a:pt x="467" y="156"/>
                  </a:cubicBezTo>
                  <a:cubicBezTo>
                    <a:pt x="487" y="131"/>
                    <a:pt x="487" y="92"/>
                    <a:pt x="474" y="67"/>
                  </a:cubicBezTo>
                  <a:cubicBezTo>
                    <a:pt x="461" y="35"/>
                    <a:pt x="435" y="9"/>
                    <a:pt x="397" y="3"/>
                  </a:cubicBezTo>
                  <a:cubicBezTo>
                    <a:pt x="390" y="1"/>
                    <a:pt x="383" y="1"/>
                    <a:pt x="3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3009524" y="3572443"/>
              <a:ext cx="810880" cy="641217"/>
            </a:xfrm>
            <a:custGeom>
              <a:avLst/>
              <a:gdLst/>
              <a:ahLst/>
              <a:cxnLst/>
              <a:rect l="l" t="t" r="r" b="b"/>
              <a:pathLst>
                <a:path w="7976" h="6307" extrusionOk="0">
                  <a:moveTo>
                    <a:pt x="2504" y="0"/>
                  </a:moveTo>
                  <a:cubicBezTo>
                    <a:pt x="2311" y="0"/>
                    <a:pt x="2110" y="27"/>
                    <a:pt x="1901" y="85"/>
                  </a:cubicBezTo>
                  <a:cubicBezTo>
                    <a:pt x="20" y="610"/>
                    <a:pt x="0" y="5007"/>
                    <a:pt x="0" y="5007"/>
                  </a:cubicBezTo>
                  <a:cubicBezTo>
                    <a:pt x="415" y="5351"/>
                    <a:pt x="1088" y="5417"/>
                    <a:pt x="1543" y="5417"/>
                  </a:cubicBezTo>
                  <a:cubicBezTo>
                    <a:pt x="1825" y="5417"/>
                    <a:pt x="2023" y="5391"/>
                    <a:pt x="2023" y="5391"/>
                  </a:cubicBezTo>
                  <a:cubicBezTo>
                    <a:pt x="2317" y="4566"/>
                    <a:pt x="2458" y="3247"/>
                    <a:pt x="2458" y="3247"/>
                  </a:cubicBezTo>
                  <a:cubicBezTo>
                    <a:pt x="2458" y="3247"/>
                    <a:pt x="3328" y="6306"/>
                    <a:pt x="5891" y="6306"/>
                  </a:cubicBezTo>
                  <a:cubicBezTo>
                    <a:pt x="5958" y="6306"/>
                    <a:pt x="6025" y="6304"/>
                    <a:pt x="6093" y="6300"/>
                  </a:cubicBezTo>
                  <a:cubicBezTo>
                    <a:pt x="7975" y="6178"/>
                    <a:pt x="7706" y="2633"/>
                    <a:pt x="7706" y="2633"/>
                  </a:cubicBezTo>
                  <a:lnTo>
                    <a:pt x="7706" y="2633"/>
                  </a:lnTo>
                  <a:lnTo>
                    <a:pt x="5799" y="3279"/>
                  </a:lnTo>
                  <a:cubicBezTo>
                    <a:pt x="5799" y="3279"/>
                    <a:pt x="4641" y="0"/>
                    <a:pt x="2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2819204" y="3924618"/>
              <a:ext cx="351558" cy="334384"/>
            </a:xfrm>
            <a:custGeom>
              <a:avLst/>
              <a:gdLst/>
              <a:ahLst/>
              <a:cxnLst/>
              <a:rect l="l" t="t" r="r" b="b"/>
              <a:pathLst>
                <a:path w="3458" h="3289" extrusionOk="0">
                  <a:moveTo>
                    <a:pt x="1834" y="1"/>
                  </a:moveTo>
                  <a:lnTo>
                    <a:pt x="1975" y="1895"/>
                  </a:lnTo>
                  <a:cubicBezTo>
                    <a:pt x="1975" y="1895"/>
                    <a:pt x="74" y="2407"/>
                    <a:pt x="35" y="2804"/>
                  </a:cubicBezTo>
                  <a:cubicBezTo>
                    <a:pt x="0" y="3166"/>
                    <a:pt x="1796" y="3182"/>
                    <a:pt x="2113" y="3182"/>
                  </a:cubicBezTo>
                  <a:cubicBezTo>
                    <a:pt x="2143" y="3182"/>
                    <a:pt x="2160" y="3182"/>
                    <a:pt x="2160" y="3182"/>
                  </a:cubicBezTo>
                  <a:cubicBezTo>
                    <a:pt x="2160" y="3182"/>
                    <a:pt x="2445" y="3288"/>
                    <a:pt x="2733" y="3288"/>
                  </a:cubicBezTo>
                  <a:cubicBezTo>
                    <a:pt x="3092" y="3288"/>
                    <a:pt x="3457" y="3123"/>
                    <a:pt x="3287" y="2382"/>
                  </a:cubicBezTo>
                  <a:lnTo>
                    <a:pt x="3344" y="36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2787585" y="4150420"/>
              <a:ext cx="99733" cy="78894"/>
            </a:xfrm>
            <a:custGeom>
              <a:avLst/>
              <a:gdLst/>
              <a:ahLst/>
              <a:cxnLst/>
              <a:rect l="l" t="t" r="r" b="b"/>
              <a:pathLst>
                <a:path w="981" h="776" extrusionOk="0">
                  <a:moveTo>
                    <a:pt x="884" y="1"/>
                  </a:moveTo>
                  <a:cubicBezTo>
                    <a:pt x="206" y="231"/>
                    <a:pt x="257" y="500"/>
                    <a:pt x="257" y="500"/>
                  </a:cubicBezTo>
                  <a:cubicBezTo>
                    <a:pt x="257" y="500"/>
                    <a:pt x="1" y="589"/>
                    <a:pt x="897" y="775"/>
                  </a:cubicBezTo>
                  <a:cubicBezTo>
                    <a:pt x="980" y="519"/>
                    <a:pt x="974" y="250"/>
                    <a:pt x="8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2877459" y="4127647"/>
              <a:ext cx="284357" cy="127999"/>
            </a:xfrm>
            <a:custGeom>
              <a:avLst/>
              <a:gdLst/>
              <a:ahLst/>
              <a:cxnLst/>
              <a:rect l="l" t="t" r="r" b="b"/>
              <a:pathLst>
                <a:path w="2797" h="1259" extrusionOk="0">
                  <a:moveTo>
                    <a:pt x="902" y="1"/>
                  </a:moveTo>
                  <a:cubicBezTo>
                    <a:pt x="595" y="52"/>
                    <a:pt x="294" y="122"/>
                    <a:pt x="0" y="225"/>
                  </a:cubicBezTo>
                  <a:cubicBezTo>
                    <a:pt x="96" y="474"/>
                    <a:pt x="96" y="743"/>
                    <a:pt x="19" y="999"/>
                  </a:cubicBezTo>
                  <a:cubicBezTo>
                    <a:pt x="243" y="1050"/>
                    <a:pt x="531" y="1101"/>
                    <a:pt x="896" y="1159"/>
                  </a:cubicBezTo>
                  <a:cubicBezTo>
                    <a:pt x="1327" y="1231"/>
                    <a:pt x="1659" y="1258"/>
                    <a:pt x="1915" y="1258"/>
                  </a:cubicBezTo>
                  <a:cubicBezTo>
                    <a:pt x="2706" y="1258"/>
                    <a:pt x="2771" y="999"/>
                    <a:pt x="2771" y="999"/>
                  </a:cubicBezTo>
                  <a:cubicBezTo>
                    <a:pt x="2797" y="749"/>
                    <a:pt x="2784" y="500"/>
                    <a:pt x="2739" y="250"/>
                  </a:cubicBezTo>
                  <a:cubicBezTo>
                    <a:pt x="2534" y="338"/>
                    <a:pt x="2325" y="371"/>
                    <a:pt x="2125" y="371"/>
                  </a:cubicBezTo>
                  <a:cubicBezTo>
                    <a:pt x="1462" y="371"/>
                    <a:pt x="902" y="1"/>
                    <a:pt x="9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2799277" y="4201152"/>
              <a:ext cx="359284" cy="61204"/>
            </a:xfrm>
            <a:custGeom>
              <a:avLst/>
              <a:gdLst/>
              <a:ahLst/>
              <a:cxnLst/>
              <a:rect l="l" t="t" r="r" b="b"/>
              <a:pathLst>
                <a:path w="3534" h="602" extrusionOk="0">
                  <a:moveTo>
                    <a:pt x="142" y="1"/>
                  </a:moveTo>
                  <a:cubicBezTo>
                    <a:pt x="116" y="58"/>
                    <a:pt x="103" y="122"/>
                    <a:pt x="103" y="186"/>
                  </a:cubicBezTo>
                  <a:cubicBezTo>
                    <a:pt x="103" y="186"/>
                    <a:pt x="1" y="404"/>
                    <a:pt x="1556" y="545"/>
                  </a:cubicBezTo>
                  <a:cubicBezTo>
                    <a:pt x="2019" y="588"/>
                    <a:pt x="2386" y="602"/>
                    <a:pt x="2670" y="602"/>
                  </a:cubicBezTo>
                  <a:cubicBezTo>
                    <a:pt x="3237" y="602"/>
                    <a:pt x="3470" y="545"/>
                    <a:pt x="3470" y="545"/>
                  </a:cubicBezTo>
                  <a:cubicBezTo>
                    <a:pt x="3496" y="455"/>
                    <a:pt x="3515" y="366"/>
                    <a:pt x="3534" y="276"/>
                  </a:cubicBezTo>
                  <a:lnTo>
                    <a:pt x="3534" y="276"/>
                  </a:lnTo>
                  <a:cubicBezTo>
                    <a:pt x="3241" y="321"/>
                    <a:pt x="2891" y="361"/>
                    <a:pt x="2468" y="361"/>
                  </a:cubicBezTo>
                  <a:cubicBezTo>
                    <a:pt x="1859" y="361"/>
                    <a:pt x="1099" y="277"/>
                    <a:pt x="1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2913856" y="4136390"/>
              <a:ext cx="28771" cy="61000"/>
            </a:xfrm>
            <a:custGeom>
              <a:avLst/>
              <a:gdLst/>
              <a:ahLst/>
              <a:cxnLst/>
              <a:rect l="l" t="t" r="r" b="b"/>
              <a:pathLst>
                <a:path w="283" h="600" extrusionOk="0">
                  <a:moveTo>
                    <a:pt x="23" y="0"/>
                  </a:moveTo>
                  <a:cubicBezTo>
                    <a:pt x="17" y="0"/>
                    <a:pt x="11" y="3"/>
                    <a:pt x="7" y="11"/>
                  </a:cubicBezTo>
                  <a:cubicBezTo>
                    <a:pt x="0" y="17"/>
                    <a:pt x="0" y="30"/>
                    <a:pt x="13" y="43"/>
                  </a:cubicBezTo>
                  <a:cubicBezTo>
                    <a:pt x="167" y="171"/>
                    <a:pt x="237" y="375"/>
                    <a:pt x="192" y="574"/>
                  </a:cubicBezTo>
                  <a:cubicBezTo>
                    <a:pt x="192" y="587"/>
                    <a:pt x="199" y="599"/>
                    <a:pt x="212" y="599"/>
                  </a:cubicBezTo>
                  <a:lnTo>
                    <a:pt x="218" y="599"/>
                  </a:lnTo>
                  <a:cubicBezTo>
                    <a:pt x="224" y="599"/>
                    <a:pt x="231" y="593"/>
                    <a:pt x="237" y="580"/>
                  </a:cubicBezTo>
                  <a:cubicBezTo>
                    <a:pt x="282" y="369"/>
                    <a:pt x="205" y="145"/>
                    <a:pt x="39" y="4"/>
                  </a:cubicBezTo>
                  <a:cubicBezTo>
                    <a:pt x="34" y="2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2946389" y="4129172"/>
              <a:ext cx="27450" cy="61102"/>
            </a:xfrm>
            <a:custGeom>
              <a:avLst/>
              <a:gdLst/>
              <a:ahLst/>
              <a:cxnLst/>
              <a:rect l="l" t="t" r="r" b="b"/>
              <a:pathLst>
                <a:path w="270" h="601" extrusionOk="0">
                  <a:moveTo>
                    <a:pt x="23" y="0"/>
                  </a:moveTo>
                  <a:cubicBezTo>
                    <a:pt x="16" y="0"/>
                    <a:pt x="10" y="2"/>
                    <a:pt x="7" y="5"/>
                  </a:cubicBezTo>
                  <a:cubicBezTo>
                    <a:pt x="0" y="18"/>
                    <a:pt x="7" y="30"/>
                    <a:pt x="13" y="37"/>
                  </a:cubicBezTo>
                  <a:cubicBezTo>
                    <a:pt x="13" y="37"/>
                    <a:pt x="224" y="197"/>
                    <a:pt x="192" y="574"/>
                  </a:cubicBezTo>
                  <a:cubicBezTo>
                    <a:pt x="186" y="587"/>
                    <a:pt x="199" y="594"/>
                    <a:pt x="212" y="600"/>
                  </a:cubicBezTo>
                  <a:cubicBezTo>
                    <a:pt x="224" y="594"/>
                    <a:pt x="231" y="587"/>
                    <a:pt x="231" y="581"/>
                  </a:cubicBezTo>
                  <a:cubicBezTo>
                    <a:pt x="269" y="178"/>
                    <a:pt x="52" y="11"/>
                    <a:pt x="39" y="5"/>
                  </a:cubicBezTo>
                  <a:cubicBezTo>
                    <a:pt x="36" y="2"/>
                    <a:pt x="29" y="0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946999" y="4095622"/>
              <a:ext cx="32024" cy="51037"/>
            </a:xfrm>
            <a:custGeom>
              <a:avLst/>
              <a:gdLst/>
              <a:ahLst/>
              <a:cxnLst/>
              <a:rect l="l" t="t" r="r" b="b"/>
              <a:pathLst>
                <a:path w="315" h="502" extrusionOk="0">
                  <a:moveTo>
                    <a:pt x="178" y="45"/>
                  </a:moveTo>
                  <a:cubicBezTo>
                    <a:pt x="193" y="45"/>
                    <a:pt x="207" y="56"/>
                    <a:pt x="212" y="66"/>
                  </a:cubicBezTo>
                  <a:cubicBezTo>
                    <a:pt x="250" y="136"/>
                    <a:pt x="180" y="316"/>
                    <a:pt x="135" y="418"/>
                  </a:cubicBezTo>
                  <a:cubicBezTo>
                    <a:pt x="103" y="309"/>
                    <a:pt x="65" y="130"/>
                    <a:pt x="116" y="66"/>
                  </a:cubicBezTo>
                  <a:cubicBezTo>
                    <a:pt x="122" y="53"/>
                    <a:pt x="142" y="47"/>
                    <a:pt x="161" y="47"/>
                  </a:cubicBezTo>
                  <a:lnTo>
                    <a:pt x="167" y="47"/>
                  </a:lnTo>
                  <a:cubicBezTo>
                    <a:pt x="171" y="46"/>
                    <a:pt x="174" y="45"/>
                    <a:pt x="178" y="45"/>
                  </a:cubicBezTo>
                  <a:close/>
                  <a:moveTo>
                    <a:pt x="155" y="1"/>
                  </a:moveTo>
                  <a:cubicBezTo>
                    <a:pt x="127" y="1"/>
                    <a:pt x="101" y="18"/>
                    <a:pt x="84" y="40"/>
                  </a:cubicBezTo>
                  <a:cubicBezTo>
                    <a:pt x="1" y="143"/>
                    <a:pt x="97" y="450"/>
                    <a:pt x="103" y="482"/>
                  </a:cubicBezTo>
                  <a:cubicBezTo>
                    <a:pt x="110" y="495"/>
                    <a:pt x="116" y="495"/>
                    <a:pt x="122" y="501"/>
                  </a:cubicBezTo>
                  <a:lnTo>
                    <a:pt x="129" y="495"/>
                  </a:lnTo>
                  <a:cubicBezTo>
                    <a:pt x="135" y="495"/>
                    <a:pt x="142" y="495"/>
                    <a:pt x="142" y="488"/>
                  </a:cubicBezTo>
                  <a:cubicBezTo>
                    <a:pt x="161" y="456"/>
                    <a:pt x="314" y="162"/>
                    <a:pt x="250" y="47"/>
                  </a:cubicBezTo>
                  <a:cubicBezTo>
                    <a:pt x="231" y="21"/>
                    <a:pt x="206" y="2"/>
                    <a:pt x="167" y="2"/>
                  </a:cubicBezTo>
                  <a:cubicBezTo>
                    <a:pt x="163" y="1"/>
                    <a:pt x="159" y="1"/>
                    <a:pt x="1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957471" y="4120937"/>
              <a:ext cx="48901" cy="26332"/>
            </a:xfrm>
            <a:custGeom>
              <a:avLst/>
              <a:gdLst/>
              <a:ahLst/>
              <a:cxnLst/>
              <a:rect l="l" t="t" r="r" b="b"/>
              <a:pathLst>
                <a:path w="481" h="259" extrusionOk="0">
                  <a:moveTo>
                    <a:pt x="371" y="43"/>
                  </a:moveTo>
                  <a:cubicBezTo>
                    <a:pt x="376" y="43"/>
                    <a:pt x="381" y="44"/>
                    <a:pt x="384" y="47"/>
                  </a:cubicBezTo>
                  <a:cubicBezTo>
                    <a:pt x="403" y="47"/>
                    <a:pt x="423" y="67"/>
                    <a:pt x="429" y="86"/>
                  </a:cubicBezTo>
                  <a:cubicBezTo>
                    <a:pt x="435" y="99"/>
                    <a:pt x="435" y="118"/>
                    <a:pt x="429" y="137"/>
                  </a:cubicBezTo>
                  <a:cubicBezTo>
                    <a:pt x="384" y="195"/>
                    <a:pt x="192" y="214"/>
                    <a:pt x="77" y="214"/>
                  </a:cubicBezTo>
                  <a:cubicBezTo>
                    <a:pt x="154" y="150"/>
                    <a:pt x="275" y="54"/>
                    <a:pt x="359" y="47"/>
                  </a:cubicBezTo>
                  <a:cubicBezTo>
                    <a:pt x="362" y="44"/>
                    <a:pt x="367" y="43"/>
                    <a:pt x="371" y="43"/>
                  </a:cubicBezTo>
                  <a:close/>
                  <a:moveTo>
                    <a:pt x="374" y="1"/>
                  </a:moveTo>
                  <a:cubicBezTo>
                    <a:pt x="238" y="1"/>
                    <a:pt x="31" y="196"/>
                    <a:pt x="7" y="220"/>
                  </a:cubicBezTo>
                  <a:cubicBezTo>
                    <a:pt x="0" y="227"/>
                    <a:pt x="0" y="233"/>
                    <a:pt x="0" y="246"/>
                  </a:cubicBezTo>
                  <a:cubicBezTo>
                    <a:pt x="7" y="252"/>
                    <a:pt x="13" y="259"/>
                    <a:pt x="19" y="259"/>
                  </a:cubicBezTo>
                  <a:cubicBezTo>
                    <a:pt x="83" y="259"/>
                    <a:pt x="147" y="259"/>
                    <a:pt x="211" y="252"/>
                  </a:cubicBezTo>
                  <a:cubicBezTo>
                    <a:pt x="314" y="233"/>
                    <a:pt x="423" y="214"/>
                    <a:pt x="461" y="156"/>
                  </a:cubicBezTo>
                  <a:cubicBezTo>
                    <a:pt x="480" y="131"/>
                    <a:pt x="480" y="92"/>
                    <a:pt x="468" y="60"/>
                  </a:cubicBezTo>
                  <a:cubicBezTo>
                    <a:pt x="455" y="28"/>
                    <a:pt x="429" y="9"/>
                    <a:pt x="397" y="3"/>
                  </a:cubicBezTo>
                  <a:cubicBezTo>
                    <a:pt x="390" y="1"/>
                    <a:pt x="382" y="1"/>
                    <a:pt x="3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946999" y="3617989"/>
              <a:ext cx="845344" cy="641115"/>
            </a:xfrm>
            <a:custGeom>
              <a:avLst/>
              <a:gdLst/>
              <a:ahLst/>
              <a:cxnLst/>
              <a:rect l="l" t="t" r="r" b="b"/>
              <a:pathLst>
                <a:path w="8315" h="6306" extrusionOk="0">
                  <a:moveTo>
                    <a:pt x="2483" y="1"/>
                  </a:moveTo>
                  <a:cubicBezTo>
                    <a:pt x="2291" y="1"/>
                    <a:pt x="2091" y="27"/>
                    <a:pt x="1883" y="85"/>
                  </a:cubicBezTo>
                  <a:cubicBezTo>
                    <a:pt x="1" y="610"/>
                    <a:pt x="442" y="4636"/>
                    <a:pt x="442" y="4636"/>
                  </a:cubicBezTo>
                  <a:cubicBezTo>
                    <a:pt x="888" y="5006"/>
                    <a:pt x="1532" y="5069"/>
                    <a:pt x="1922" y="5069"/>
                  </a:cubicBezTo>
                  <a:cubicBezTo>
                    <a:pt x="2126" y="5069"/>
                    <a:pt x="2260" y="5052"/>
                    <a:pt x="2260" y="5052"/>
                  </a:cubicBezTo>
                  <a:cubicBezTo>
                    <a:pt x="2555" y="4226"/>
                    <a:pt x="2446" y="3254"/>
                    <a:pt x="2446" y="3254"/>
                  </a:cubicBezTo>
                  <a:lnTo>
                    <a:pt x="2446" y="3254"/>
                  </a:lnTo>
                  <a:cubicBezTo>
                    <a:pt x="2446" y="3254"/>
                    <a:pt x="3314" y="6305"/>
                    <a:pt x="5894" y="6305"/>
                  </a:cubicBezTo>
                  <a:cubicBezTo>
                    <a:pt x="5953" y="6305"/>
                    <a:pt x="6014" y="6303"/>
                    <a:pt x="6075" y="6300"/>
                  </a:cubicBezTo>
                  <a:cubicBezTo>
                    <a:pt x="7393" y="6230"/>
                    <a:pt x="8021" y="5513"/>
                    <a:pt x="8315" y="4796"/>
                  </a:cubicBezTo>
                  <a:cubicBezTo>
                    <a:pt x="7067" y="4751"/>
                    <a:pt x="5851" y="4406"/>
                    <a:pt x="4769" y="3785"/>
                  </a:cubicBezTo>
                  <a:cubicBezTo>
                    <a:pt x="3617" y="3138"/>
                    <a:pt x="3687" y="1724"/>
                    <a:pt x="3828" y="463"/>
                  </a:cubicBezTo>
                  <a:cubicBezTo>
                    <a:pt x="3439" y="185"/>
                    <a:pt x="2989" y="1"/>
                    <a:pt x="24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3314728" y="3664960"/>
              <a:ext cx="505682" cy="440627"/>
            </a:xfrm>
            <a:custGeom>
              <a:avLst/>
              <a:gdLst/>
              <a:ahLst/>
              <a:cxnLst/>
              <a:rect l="l" t="t" r="r" b="b"/>
              <a:pathLst>
                <a:path w="4974" h="4334" extrusionOk="0">
                  <a:moveTo>
                    <a:pt x="211" y="1"/>
                  </a:moveTo>
                  <a:lnTo>
                    <a:pt x="211" y="1"/>
                  </a:lnTo>
                  <a:cubicBezTo>
                    <a:pt x="70" y="1262"/>
                    <a:pt x="0" y="2676"/>
                    <a:pt x="1146" y="3323"/>
                  </a:cubicBezTo>
                  <a:cubicBezTo>
                    <a:pt x="2227" y="3944"/>
                    <a:pt x="3450" y="4289"/>
                    <a:pt x="4698" y="4334"/>
                  </a:cubicBezTo>
                  <a:cubicBezTo>
                    <a:pt x="4890" y="3841"/>
                    <a:pt x="4973" y="3316"/>
                    <a:pt x="4948" y="2792"/>
                  </a:cubicBezTo>
                  <a:lnTo>
                    <a:pt x="4948" y="2792"/>
                  </a:lnTo>
                  <a:lnTo>
                    <a:pt x="2163" y="2817"/>
                  </a:lnTo>
                  <a:cubicBezTo>
                    <a:pt x="2163" y="2817"/>
                    <a:pt x="1491" y="897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3306188" y="3309735"/>
              <a:ext cx="569832" cy="730989"/>
            </a:xfrm>
            <a:custGeom>
              <a:avLst/>
              <a:gdLst/>
              <a:ahLst/>
              <a:cxnLst/>
              <a:rect l="l" t="t" r="r" b="b"/>
              <a:pathLst>
                <a:path w="5605" h="7190" extrusionOk="0">
                  <a:moveTo>
                    <a:pt x="2996" y="0"/>
                  </a:moveTo>
                  <a:cubicBezTo>
                    <a:pt x="2209" y="550"/>
                    <a:pt x="1550" y="655"/>
                    <a:pt x="1160" y="655"/>
                  </a:cubicBezTo>
                  <a:cubicBezTo>
                    <a:pt x="919" y="655"/>
                    <a:pt x="782" y="615"/>
                    <a:pt x="782" y="615"/>
                  </a:cubicBezTo>
                  <a:cubicBezTo>
                    <a:pt x="782" y="615"/>
                    <a:pt x="430" y="1204"/>
                    <a:pt x="314" y="2176"/>
                  </a:cubicBezTo>
                  <a:cubicBezTo>
                    <a:pt x="199" y="3156"/>
                    <a:pt x="1" y="6049"/>
                    <a:pt x="1" y="6049"/>
                  </a:cubicBezTo>
                  <a:cubicBezTo>
                    <a:pt x="1182" y="6924"/>
                    <a:pt x="2280" y="7189"/>
                    <a:pt x="3177" y="7189"/>
                  </a:cubicBezTo>
                  <a:cubicBezTo>
                    <a:pt x="4565" y="7189"/>
                    <a:pt x="5473" y="6554"/>
                    <a:pt x="5473" y="6554"/>
                  </a:cubicBezTo>
                  <a:cubicBezTo>
                    <a:pt x="5473" y="6554"/>
                    <a:pt x="5474" y="6555"/>
                    <a:pt x="5474" y="6555"/>
                  </a:cubicBezTo>
                  <a:cubicBezTo>
                    <a:pt x="5489" y="6555"/>
                    <a:pt x="5605" y="6480"/>
                    <a:pt x="5121" y="3783"/>
                  </a:cubicBezTo>
                  <a:cubicBezTo>
                    <a:pt x="4616" y="928"/>
                    <a:pt x="2996" y="0"/>
                    <a:pt x="29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3520909" y="3560853"/>
              <a:ext cx="169374" cy="169988"/>
            </a:xfrm>
            <a:custGeom>
              <a:avLst/>
              <a:gdLst/>
              <a:ahLst/>
              <a:cxnLst/>
              <a:rect l="l" t="t" r="r" b="b"/>
              <a:pathLst>
                <a:path w="1666" h="1672" extrusionOk="0">
                  <a:moveTo>
                    <a:pt x="833" y="1"/>
                  </a:moveTo>
                  <a:cubicBezTo>
                    <a:pt x="372" y="1"/>
                    <a:pt x="1" y="379"/>
                    <a:pt x="1" y="839"/>
                  </a:cubicBezTo>
                  <a:cubicBezTo>
                    <a:pt x="1" y="1300"/>
                    <a:pt x="372" y="1671"/>
                    <a:pt x="833" y="1671"/>
                  </a:cubicBezTo>
                  <a:cubicBezTo>
                    <a:pt x="1294" y="1671"/>
                    <a:pt x="1665" y="1300"/>
                    <a:pt x="1665" y="839"/>
                  </a:cubicBezTo>
                  <a:cubicBezTo>
                    <a:pt x="1665" y="379"/>
                    <a:pt x="1294" y="1"/>
                    <a:pt x="833" y="1"/>
                  </a:cubicBezTo>
                  <a:close/>
                </a:path>
              </a:pathLst>
            </a:custGeom>
            <a:solidFill>
              <a:srgbClr val="F3C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3131830" y="3372870"/>
              <a:ext cx="575119" cy="579200"/>
            </a:xfrm>
            <a:custGeom>
              <a:avLst/>
              <a:gdLst/>
              <a:ahLst/>
              <a:cxnLst/>
              <a:rect l="l" t="t" r="r" b="b"/>
              <a:pathLst>
                <a:path w="5657" h="5697" extrusionOk="0">
                  <a:moveTo>
                    <a:pt x="3745" y="0"/>
                  </a:moveTo>
                  <a:cubicBezTo>
                    <a:pt x="3745" y="0"/>
                    <a:pt x="1" y="4346"/>
                    <a:pt x="1517" y="5460"/>
                  </a:cubicBezTo>
                  <a:cubicBezTo>
                    <a:pt x="1742" y="5623"/>
                    <a:pt x="1991" y="5696"/>
                    <a:pt x="2252" y="5696"/>
                  </a:cubicBezTo>
                  <a:cubicBezTo>
                    <a:pt x="3757" y="5696"/>
                    <a:pt x="5656" y="3282"/>
                    <a:pt x="5460" y="1946"/>
                  </a:cubicBezTo>
                  <a:cubicBezTo>
                    <a:pt x="5236" y="378"/>
                    <a:pt x="3745" y="0"/>
                    <a:pt x="37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3283415" y="2617585"/>
              <a:ext cx="429636" cy="388167"/>
            </a:xfrm>
            <a:custGeom>
              <a:avLst/>
              <a:gdLst/>
              <a:ahLst/>
              <a:cxnLst/>
              <a:rect l="l" t="t" r="r" b="b"/>
              <a:pathLst>
                <a:path w="4226" h="3818" extrusionOk="0">
                  <a:moveTo>
                    <a:pt x="1858" y="0"/>
                  </a:moveTo>
                  <a:cubicBezTo>
                    <a:pt x="1773" y="0"/>
                    <a:pt x="1687" y="15"/>
                    <a:pt x="1601" y="50"/>
                  </a:cubicBezTo>
                  <a:cubicBezTo>
                    <a:pt x="961" y="306"/>
                    <a:pt x="385" y="792"/>
                    <a:pt x="193" y="1451"/>
                  </a:cubicBezTo>
                  <a:cubicBezTo>
                    <a:pt x="1" y="2104"/>
                    <a:pt x="244" y="2872"/>
                    <a:pt x="762" y="3320"/>
                  </a:cubicBezTo>
                  <a:cubicBezTo>
                    <a:pt x="1153" y="3646"/>
                    <a:pt x="1635" y="3817"/>
                    <a:pt x="2127" y="3817"/>
                  </a:cubicBezTo>
                  <a:cubicBezTo>
                    <a:pt x="2321" y="3817"/>
                    <a:pt x="2516" y="3791"/>
                    <a:pt x="2708" y="3736"/>
                  </a:cubicBezTo>
                  <a:cubicBezTo>
                    <a:pt x="3374" y="3531"/>
                    <a:pt x="3931" y="3058"/>
                    <a:pt x="4225" y="2424"/>
                  </a:cubicBezTo>
                  <a:lnTo>
                    <a:pt x="3521" y="562"/>
                  </a:lnTo>
                  <a:cubicBezTo>
                    <a:pt x="3498" y="564"/>
                    <a:pt x="3475" y="565"/>
                    <a:pt x="3452" y="565"/>
                  </a:cubicBezTo>
                  <a:cubicBezTo>
                    <a:pt x="2887" y="565"/>
                    <a:pt x="2382" y="0"/>
                    <a:pt x="18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3159788" y="2595116"/>
              <a:ext cx="741240" cy="683104"/>
            </a:xfrm>
            <a:custGeom>
              <a:avLst/>
              <a:gdLst/>
              <a:ahLst/>
              <a:cxnLst/>
              <a:rect l="l" t="t" r="r" b="b"/>
              <a:pathLst>
                <a:path w="7291" h="6719" extrusionOk="0">
                  <a:moveTo>
                    <a:pt x="3837" y="1"/>
                  </a:moveTo>
                  <a:cubicBezTo>
                    <a:pt x="3248" y="1"/>
                    <a:pt x="2690" y="287"/>
                    <a:pt x="2177" y="936"/>
                  </a:cubicBezTo>
                  <a:cubicBezTo>
                    <a:pt x="1972" y="1071"/>
                    <a:pt x="1831" y="1269"/>
                    <a:pt x="1761" y="1499"/>
                  </a:cubicBezTo>
                  <a:cubicBezTo>
                    <a:pt x="1374" y="2801"/>
                    <a:pt x="1196" y="3095"/>
                    <a:pt x="1040" y="3095"/>
                  </a:cubicBezTo>
                  <a:cubicBezTo>
                    <a:pt x="953" y="3095"/>
                    <a:pt x="874" y="3005"/>
                    <a:pt x="769" y="2946"/>
                  </a:cubicBezTo>
                  <a:cubicBezTo>
                    <a:pt x="755" y="2938"/>
                    <a:pt x="742" y="2934"/>
                    <a:pt x="731" y="2934"/>
                  </a:cubicBezTo>
                  <a:cubicBezTo>
                    <a:pt x="633" y="2934"/>
                    <a:pt x="623" y="3205"/>
                    <a:pt x="577" y="3285"/>
                  </a:cubicBezTo>
                  <a:cubicBezTo>
                    <a:pt x="1" y="4495"/>
                    <a:pt x="167" y="5666"/>
                    <a:pt x="1582" y="6453"/>
                  </a:cubicBezTo>
                  <a:cubicBezTo>
                    <a:pt x="1910" y="6636"/>
                    <a:pt x="2256" y="6719"/>
                    <a:pt x="2617" y="6719"/>
                  </a:cubicBezTo>
                  <a:cubicBezTo>
                    <a:pt x="3492" y="6719"/>
                    <a:pt x="4457" y="6234"/>
                    <a:pt x="5486" y="5532"/>
                  </a:cubicBezTo>
                  <a:cubicBezTo>
                    <a:pt x="7291" y="4296"/>
                    <a:pt x="7137" y="1986"/>
                    <a:pt x="5819" y="891"/>
                  </a:cubicBezTo>
                  <a:cubicBezTo>
                    <a:pt x="5134" y="329"/>
                    <a:pt x="4468" y="1"/>
                    <a:pt x="3837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3582824" y="2702579"/>
              <a:ext cx="2643" cy="813"/>
            </a:xfrm>
            <a:custGeom>
              <a:avLst/>
              <a:gdLst/>
              <a:ahLst/>
              <a:cxnLst/>
              <a:rect l="l" t="t" r="r" b="b"/>
              <a:pathLst>
                <a:path w="26" h="8" extrusionOk="0">
                  <a:moveTo>
                    <a:pt x="0" y="7"/>
                  </a:moveTo>
                  <a:lnTo>
                    <a:pt x="26" y="1"/>
                  </a:lnTo>
                  <a:close/>
                </a:path>
              </a:pathLst>
            </a:custGeom>
            <a:solidFill>
              <a:srgbClr val="50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3376542" y="2806686"/>
              <a:ext cx="124946" cy="128711"/>
            </a:xfrm>
            <a:custGeom>
              <a:avLst/>
              <a:gdLst/>
              <a:ahLst/>
              <a:cxnLst/>
              <a:rect l="l" t="t" r="r" b="b"/>
              <a:pathLst>
                <a:path w="1229" h="1266" extrusionOk="0">
                  <a:moveTo>
                    <a:pt x="315" y="0"/>
                  </a:moveTo>
                  <a:cubicBezTo>
                    <a:pt x="249" y="0"/>
                    <a:pt x="191" y="29"/>
                    <a:pt x="141" y="71"/>
                  </a:cubicBezTo>
                  <a:cubicBezTo>
                    <a:pt x="0" y="199"/>
                    <a:pt x="13" y="481"/>
                    <a:pt x="218" y="795"/>
                  </a:cubicBezTo>
                  <a:cubicBezTo>
                    <a:pt x="420" y="1095"/>
                    <a:pt x="592" y="1265"/>
                    <a:pt x="756" y="1265"/>
                  </a:cubicBezTo>
                  <a:cubicBezTo>
                    <a:pt x="794" y="1265"/>
                    <a:pt x="833" y="1256"/>
                    <a:pt x="871" y="1236"/>
                  </a:cubicBezTo>
                  <a:cubicBezTo>
                    <a:pt x="871" y="1236"/>
                    <a:pt x="1229" y="1063"/>
                    <a:pt x="871" y="500"/>
                  </a:cubicBezTo>
                  <a:cubicBezTo>
                    <a:pt x="630" y="122"/>
                    <a:pt x="452" y="0"/>
                    <a:pt x="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3181240" y="2879683"/>
              <a:ext cx="101055" cy="86519"/>
            </a:xfrm>
            <a:custGeom>
              <a:avLst/>
              <a:gdLst/>
              <a:ahLst/>
              <a:cxnLst/>
              <a:rect l="l" t="t" r="r" b="b"/>
              <a:pathLst>
                <a:path w="994" h="851" extrusionOk="0">
                  <a:moveTo>
                    <a:pt x="384" y="1"/>
                  </a:moveTo>
                  <a:cubicBezTo>
                    <a:pt x="240" y="1"/>
                    <a:pt x="112" y="102"/>
                    <a:pt x="78" y="243"/>
                  </a:cubicBezTo>
                  <a:cubicBezTo>
                    <a:pt x="1" y="493"/>
                    <a:pt x="238" y="755"/>
                    <a:pt x="238" y="755"/>
                  </a:cubicBezTo>
                  <a:cubicBezTo>
                    <a:pt x="271" y="822"/>
                    <a:pt x="315" y="850"/>
                    <a:pt x="366" y="850"/>
                  </a:cubicBezTo>
                  <a:cubicBezTo>
                    <a:pt x="608" y="850"/>
                    <a:pt x="993" y="214"/>
                    <a:pt x="972" y="214"/>
                  </a:cubicBezTo>
                  <a:lnTo>
                    <a:pt x="972" y="214"/>
                  </a:lnTo>
                  <a:cubicBezTo>
                    <a:pt x="971" y="214"/>
                    <a:pt x="970" y="215"/>
                    <a:pt x="967" y="217"/>
                  </a:cubicBezTo>
                  <a:cubicBezTo>
                    <a:pt x="918" y="262"/>
                    <a:pt x="867" y="310"/>
                    <a:pt x="799" y="310"/>
                  </a:cubicBezTo>
                  <a:cubicBezTo>
                    <a:pt x="761" y="310"/>
                    <a:pt x="717" y="295"/>
                    <a:pt x="667" y="256"/>
                  </a:cubicBezTo>
                  <a:cubicBezTo>
                    <a:pt x="519" y="141"/>
                    <a:pt x="500" y="32"/>
                    <a:pt x="443" y="6"/>
                  </a:cubicBezTo>
                  <a:cubicBezTo>
                    <a:pt x="423" y="2"/>
                    <a:pt x="403" y="1"/>
                    <a:pt x="384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3335570" y="2934481"/>
              <a:ext cx="44936" cy="40769"/>
            </a:xfrm>
            <a:custGeom>
              <a:avLst/>
              <a:gdLst/>
              <a:ahLst/>
              <a:cxnLst/>
              <a:rect l="l" t="t" r="r" b="b"/>
              <a:pathLst>
                <a:path w="442" h="401" extrusionOk="0">
                  <a:moveTo>
                    <a:pt x="217" y="1"/>
                  </a:moveTo>
                  <a:cubicBezTo>
                    <a:pt x="102" y="1"/>
                    <a:pt x="1" y="107"/>
                    <a:pt x="25" y="235"/>
                  </a:cubicBezTo>
                  <a:cubicBezTo>
                    <a:pt x="42" y="339"/>
                    <a:pt x="130" y="401"/>
                    <a:pt x="221" y="401"/>
                  </a:cubicBezTo>
                  <a:cubicBezTo>
                    <a:pt x="275" y="401"/>
                    <a:pt x="330" y="379"/>
                    <a:pt x="371" y="331"/>
                  </a:cubicBezTo>
                  <a:cubicBezTo>
                    <a:pt x="442" y="235"/>
                    <a:pt x="416" y="101"/>
                    <a:pt x="320" y="30"/>
                  </a:cubicBezTo>
                  <a:cubicBezTo>
                    <a:pt x="286" y="10"/>
                    <a:pt x="251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3210621" y="3027303"/>
              <a:ext cx="52764" cy="23587"/>
            </a:xfrm>
            <a:custGeom>
              <a:avLst/>
              <a:gdLst/>
              <a:ahLst/>
              <a:cxnLst/>
              <a:rect l="l" t="t" r="r" b="b"/>
              <a:pathLst>
                <a:path w="519" h="232" fill="none" extrusionOk="0">
                  <a:moveTo>
                    <a:pt x="0" y="33"/>
                  </a:moveTo>
                  <a:cubicBezTo>
                    <a:pt x="0" y="33"/>
                    <a:pt x="224" y="231"/>
                    <a:pt x="518" y="1"/>
                  </a:cubicBezTo>
                </a:path>
              </a:pathLst>
            </a:custGeom>
            <a:noFill/>
            <a:ln w="12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3253830" y="2589321"/>
              <a:ext cx="837110" cy="561611"/>
            </a:xfrm>
            <a:custGeom>
              <a:avLst/>
              <a:gdLst/>
              <a:ahLst/>
              <a:cxnLst/>
              <a:rect l="l" t="t" r="r" b="b"/>
              <a:pathLst>
                <a:path w="8234" h="5524" extrusionOk="0">
                  <a:moveTo>
                    <a:pt x="3472" y="1"/>
                  </a:moveTo>
                  <a:cubicBezTo>
                    <a:pt x="3457" y="1"/>
                    <a:pt x="3442" y="1"/>
                    <a:pt x="3428" y="1"/>
                  </a:cubicBezTo>
                  <a:cubicBezTo>
                    <a:pt x="1" y="109"/>
                    <a:pt x="358" y="2106"/>
                    <a:pt x="550" y="2106"/>
                  </a:cubicBezTo>
                  <a:cubicBezTo>
                    <a:pt x="563" y="2106"/>
                    <a:pt x="576" y="2096"/>
                    <a:pt x="586" y="2075"/>
                  </a:cubicBezTo>
                  <a:cubicBezTo>
                    <a:pt x="765" y="1723"/>
                    <a:pt x="1015" y="1409"/>
                    <a:pt x="1316" y="1147"/>
                  </a:cubicBezTo>
                  <a:cubicBezTo>
                    <a:pt x="1520" y="3351"/>
                    <a:pt x="3389" y="5070"/>
                    <a:pt x="3332" y="5070"/>
                  </a:cubicBezTo>
                  <a:cubicBezTo>
                    <a:pt x="3332" y="5070"/>
                    <a:pt x="3332" y="5070"/>
                    <a:pt x="3332" y="5070"/>
                  </a:cubicBezTo>
                  <a:lnTo>
                    <a:pt x="3332" y="5070"/>
                  </a:lnTo>
                  <a:cubicBezTo>
                    <a:pt x="3332" y="5070"/>
                    <a:pt x="4656" y="5523"/>
                    <a:pt x="5749" y="5523"/>
                  </a:cubicBezTo>
                  <a:cubicBezTo>
                    <a:pt x="6350" y="5523"/>
                    <a:pt x="6880" y="5386"/>
                    <a:pt x="7083" y="4961"/>
                  </a:cubicBezTo>
                  <a:cubicBezTo>
                    <a:pt x="8234" y="1584"/>
                    <a:pt x="4716" y="1"/>
                    <a:pt x="34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3545004" y="3256359"/>
              <a:ext cx="281205" cy="217467"/>
            </a:xfrm>
            <a:custGeom>
              <a:avLst/>
              <a:gdLst/>
              <a:ahLst/>
              <a:cxnLst/>
              <a:rect l="l" t="t" r="r" b="b"/>
              <a:pathLst>
                <a:path w="2766" h="2139" extrusionOk="0">
                  <a:moveTo>
                    <a:pt x="14" y="1"/>
                  </a:moveTo>
                  <a:lnTo>
                    <a:pt x="14" y="1"/>
                  </a:lnTo>
                  <a:cubicBezTo>
                    <a:pt x="14" y="1"/>
                    <a:pt x="1" y="1210"/>
                    <a:pt x="1492" y="2138"/>
                  </a:cubicBezTo>
                  <a:cubicBezTo>
                    <a:pt x="1492" y="2138"/>
                    <a:pt x="2555" y="1869"/>
                    <a:pt x="2766" y="212"/>
                  </a:cubicBezTo>
                  <a:lnTo>
                    <a:pt x="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3636097" y="3579153"/>
              <a:ext cx="233728" cy="158805"/>
            </a:xfrm>
            <a:custGeom>
              <a:avLst/>
              <a:gdLst/>
              <a:ahLst/>
              <a:cxnLst/>
              <a:rect l="l" t="t" r="r" b="b"/>
              <a:pathLst>
                <a:path w="2299" h="1562" extrusionOk="0">
                  <a:moveTo>
                    <a:pt x="1223" y="0"/>
                  </a:moveTo>
                  <a:lnTo>
                    <a:pt x="295" y="141"/>
                  </a:lnTo>
                  <a:cubicBezTo>
                    <a:pt x="295" y="141"/>
                    <a:pt x="58" y="1293"/>
                    <a:pt x="1" y="1491"/>
                  </a:cubicBezTo>
                  <a:lnTo>
                    <a:pt x="641" y="1562"/>
                  </a:lnTo>
                  <a:lnTo>
                    <a:pt x="686" y="1127"/>
                  </a:lnTo>
                  <a:lnTo>
                    <a:pt x="820" y="1549"/>
                  </a:lnTo>
                  <a:lnTo>
                    <a:pt x="1524" y="1331"/>
                  </a:lnTo>
                  <a:lnTo>
                    <a:pt x="1422" y="909"/>
                  </a:lnTo>
                  <a:lnTo>
                    <a:pt x="1422" y="909"/>
                  </a:lnTo>
                  <a:lnTo>
                    <a:pt x="1851" y="1306"/>
                  </a:lnTo>
                  <a:lnTo>
                    <a:pt x="2299" y="973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561982" y="3467217"/>
              <a:ext cx="261686" cy="188797"/>
            </a:xfrm>
            <a:custGeom>
              <a:avLst/>
              <a:gdLst/>
              <a:ahLst/>
              <a:cxnLst/>
              <a:rect l="l" t="t" r="r" b="b"/>
              <a:pathLst>
                <a:path w="2574" h="1857" extrusionOk="0">
                  <a:moveTo>
                    <a:pt x="2132" y="0"/>
                  </a:moveTo>
                  <a:lnTo>
                    <a:pt x="519" y="250"/>
                  </a:lnTo>
                  <a:cubicBezTo>
                    <a:pt x="519" y="250"/>
                    <a:pt x="0" y="1076"/>
                    <a:pt x="1575" y="1856"/>
                  </a:cubicBezTo>
                  <a:cubicBezTo>
                    <a:pt x="1575" y="1856"/>
                    <a:pt x="2573" y="1613"/>
                    <a:pt x="2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545715" y="3358535"/>
              <a:ext cx="262296" cy="206385"/>
            </a:xfrm>
            <a:custGeom>
              <a:avLst/>
              <a:gdLst/>
              <a:ahLst/>
              <a:cxnLst/>
              <a:rect l="l" t="t" r="r" b="b"/>
              <a:pathLst>
                <a:path w="2580" h="2030" extrusionOk="0">
                  <a:moveTo>
                    <a:pt x="2464" y="0"/>
                  </a:moveTo>
                  <a:lnTo>
                    <a:pt x="397" y="84"/>
                  </a:lnTo>
                  <a:cubicBezTo>
                    <a:pt x="397" y="84"/>
                    <a:pt x="0" y="1248"/>
                    <a:pt x="1575" y="2029"/>
                  </a:cubicBezTo>
                  <a:cubicBezTo>
                    <a:pt x="2234" y="1575"/>
                    <a:pt x="2580" y="788"/>
                    <a:pt x="2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640062" y="3583016"/>
              <a:ext cx="156869" cy="66186"/>
            </a:xfrm>
            <a:custGeom>
              <a:avLst/>
              <a:gdLst/>
              <a:ahLst/>
              <a:cxnLst/>
              <a:rect l="l" t="t" r="r" b="b"/>
              <a:pathLst>
                <a:path w="1543" h="651" extrusionOk="0">
                  <a:moveTo>
                    <a:pt x="1415" y="1"/>
                  </a:moveTo>
                  <a:cubicBezTo>
                    <a:pt x="1415" y="1"/>
                    <a:pt x="1107" y="262"/>
                    <a:pt x="414" y="262"/>
                  </a:cubicBezTo>
                  <a:cubicBezTo>
                    <a:pt x="333" y="262"/>
                    <a:pt x="246" y="258"/>
                    <a:pt x="154" y="250"/>
                  </a:cubicBezTo>
                  <a:lnTo>
                    <a:pt x="154" y="250"/>
                  </a:lnTo>
                  <a:cubicBezTo>
                    <a:pt x="154" y="250"/>
                    <a:pt x="0" y="308"/>
                    <a:pt x="160" y="577"/>
                  </a:cubicBezTo>
                  <a:cubicBezTo>
                    <a:pt x="160" y="577"/>
                    <a:pt x="330" y="650"/>
                    <a:pt x="587" y="650"/>
                  </a:cubicBezTo>
                  <a:cubicBezTo>
                    <a:pt x="843" y="650"/>
                    <a:pt x="1188" y="577"/>
                    <a:pt x="1536" y="282"/>
                  </a:cubicBezTo>
                  <a:cubicBezTo>
                    <a:pt x="1543" y="173"/>
                    <a:pt x="1498" y="71"/>
                    <a:pt x="1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489087" y="2897576"/>
              <a:ext cx="527031" cy="436967"/>
            </a:xfrm>
            <a:custGeom>
              <a:avLst/>
              <a:gdLst/>
              <a:ahLst/>
              <a:cxnLst/>
              <a:rect l="l" t="t" r="r" b="b"/>
              <a:pathLst>
                <a:path w="5184" h="4298" extrusionOk="0">
                  <a:moveTo>
                    <a:pt x="3671" y="1"/>
                  </a:moveTo>
                  <a:cubicBezTo>
                    <a:pt x="2380" y="1"/>
                    <a:pt x="551" y="925"/>
                    <a:pt x="551" y="925"/>
                  </a:cubicBezTo>
                  <a:cubicBezTo>
                    <a:pt x="551" y="925"/>
                    <a:pt x="0" y="2499"/>
                    <a:pt x="295" y="3645"/>
                  </a:cubicBezTo>
                  <a:cubicBezTo>
                    <a:pt x="370" y="3936"/>
                    <a:pt x="1114" y="4298"/>
                    <a:pt x="1989" y="4298"/>
                  </a:cubicBezTo>
                  <a:cubicBezTo>
                    <a:pt x="3059" y="4298"/>
                    <a:pt x="4325" y="3757"/>
                    <a:pt x="4807" y="1885"/>
                  </a:cubicBezTo>
                  <a:cubicBezTo>
                    <a:pt x="5184" y="432"/>
                    <a:pt x="4553" y="1"/>
                    <a:pt x="36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461129" y="3042960"/>
              <a:ext cx="208312" cy="187272"/>
            </a:xfrm>
            <a:custGeom>
              <a:avLst/>
              <a:gdLst/>
              <a:ahLst/>
              <a:cxnLst/>
              <a:rect l="l" t="t" r="r" b="b"/>
              <a:pathLst>
                <a:path w="2049" h="1842" extrusionOk="0">
                  <a:moveTo>
                    <a:pt x="826" y="0"/>
                  </a:moveTo>
                  <a:lnTo>
                    <a:pt x="0" y="1011"/>
                  </a:lnTo>
                  <a:cubicBezTo>
                    <a:pt x="37" y="1493"/>
                    <a:pt x="434" y="1841"/>
                    <a:pt x="844" y="1841"/>
                  </a:cubicBezTo>
                  <a:cubicBezTo>
                    <a:pt x="1147" y="1841"/>
                    <a:pt x="1458" y="1649"/>
                    <a:pt x="1632" y="1178"/>
                  </a:cubicBezTo>
                  <a:cubicBezTo>
                    <a:pt x="2048" y="71"/>
                    <a:pt x="826" y="0"/>
                    <a:pt x="826" y="0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489087" y="3080679"/>
              <a:ext cx="122405" cy="81436"/>
            </a:xfrm>
            <a:custGeom>
              <a:avLst/>
              <a:gdLst/>
              <a:ahLst/>
              <a:cxnLst/>
              <a:rect l="l" t="t" r="r" b="b"/>
              <a:pathLst>
                <a:path w="1204" h="801" extrusionOk="0">
                  <a:moveTo>
                    <a:pt x="634" y="0"/>
                  </a:moveTo>
                  <a:cubicBezTo>
                    <a:pt x="591" y="0"/>
                    <a:pt x="548" y="5"/>
                    <a:pt x="506" y="13"/>
                  </a:cubicBezTo>
                  <a:cubicBezTo>
                    <a:pt x="0" y="109"/>
                    <a:pt x="7" y="769"/>
                    <a:pt x="7" y="775"/>
                  </a:cubicBezTo>
                  <a:cubicBezTo>
                    <a:pt x="7" y="788"/>
                    <a:pt x="13" y="794"/>
                    <a:pt x="20" y="801"/>
                  </a:cubicBezTo>
                  <a:lnTo>
                    <a:pt x="32" y="801"/>
                  </a:lnTo>
                  <a:cubicBezTo>
                    <a:pt x="45" y="801"/>
                    <a:pt x="52" y="788"/>
                    <a:pt x="52" y="775"/>
                  </a:cubicBezTo>
                  <a:cubicBezTo>
                    <a:pt x="52" y="769"/>
                    <a:pt x="45" y="148"/>
                    <a:pt x="512" y="64"/>
                  </a:cubicBezTo>
                  <a:cubicBezTo>
                    <a:pt x="555" y="53"/>
                    <a:pt x="599" y="47"/>
                    <a:pt x="643" y="47"/>
                  </a:cubicBezTo>
                  <a:cubicBezTo>
                    <a:pt x="744" y="47"/>
                    <a:pt x="844" y="77"/>
                    <a:pt x="928" y="135"/>
                  </a:cubicBezTo>
                  <a:cubicBezTo>
                    <a:pt x="1050" y="231"/>
                    <a:pt x="1133" y="372"/>
                    <a:pt x="1159" y="525"/>
                  </a:cubicBezTo>
                  <a:cubicBezTo>
                    <a:pt x="1159" y="538"/>
                    <a:pt x="1172" y="544"/>
                    <a:pt x="1184" y="544"/>
                  </a:cubicBezTo>
                  <a:cubicBezTo>
                    <a:pt x="1197" y="544"/>
                    <a:pt x="1204" y="532"/>
                    <a:pt x="1204" y="519"/>
                  </a:cubicBezTo>
                  <a:cubicBezTo>
                    <a:pt x="1178" y="352"/>
                    <a:pt x="1088" y="205"/>
                    <a:pt x="954" y="96"/>
                  </a:cubicBezTo>
                  <a:cubicBezTo>
                    <a:pt x="861" y="31"/>
                    <a:pt x="748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500169" y="3107824"/>
              <a:ext cx="67709" cy="34770"/>
            </a:xfrm>
            <a:custGeom>
              <a:avLst/>
              <a:gdLst/>
              <a:ahLst/>
              <a:cxnLst/>
              <a:rect l="l" t="t" r="r" b="b"/>
              <a:pathLst>
                <a:path w="666" h="342" extrusionOk="0">
                  <a:moveTo>
                    <a:pt x="189" y="1"/>
                  </a:moveTo>
                  <a:cubicBezTo>
                    <a:pt x="136" y="1"/>
                    <a:pt x="79" y="11"/>
                    <a:pt x="19" y="34"/>
                  </a:cubicBezTo>
                  <a:cubicBezTo>
                    <a:pt x="7" y="41"/>
                    <a:pt x="0" y="53"/>
                    <a:pt x="7" y="66"/>
                  </a:cubicBezTo>
                  <a:cubicBezTo>
                    <a:pt x="11" y="76"/>
                    <a:pt x="19" y="82"/>
                    <a:pt x="28" y="82"/>
                  </a:cubicBezTo>
                  <a:cubicBezTo>
                    <a:pt x="32" y="82"/>
                    <a:pt x="35" y="81"/>
                    <a:pt x="39" y="79"/>
                  </a:cubicBezTo>
                  <a:cubicBezTo>
                    <a:pt x="92" y="58"/>
                    <a:pt x="143" y="48"/>
                    <a:pt x="191" y="48"/>
                  </a:cubicBezTo>
                  <a:cubicBezTo>
                    <a:pt x="454" y="48"/>
                    <a:pt x="616" y="329"/>
                    <a:pt x="621" y="329"/>
                  </a:cubicBezTo>
                  <a:cubicBezTo>
                    <a:pt x="621" y="335"/>
                    <a:pt x="627" y="341"/>
                    <a:pt x="634" y="341"/>
                  </a:cubicBezTo>
                  <a:lnTo>
                    <a:pt x="653" y="341"/>
                  </a:lnTo>
                  <a:cubicBezTo>
                    <a:pt x="666" y="335"/>
                    <a:pt x="666" y="322"/>
                    <a:pt x="659" y="309"/>
                  </a:cubicBezTo>
                  <a:cubicBezTo>
                    <a:pt x="659" y="304"/>
                    <a:pt x="481" y="1"/>
                    <a:pt x="1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293175" y="3644225"/>
              <a:ext cx="243500" cy="144749"/>
            </a:xfrm>
            <a:custGeom>
              <a:avLst/>
              <a:gdLst/>
              <a:ahLst/>
              <a:cxnLst/>
              <a:rect l="l" t="t" r="r" b="b"/>
              <a:pathLst>
                <a:path w="2414" h="1372" extrusionOk="0">
                  <a:moveTo>
                    <a:pt x="129" y="0"/>
                  </a:moveTo>
                  <a:cubicBezTo>
                    <a:pt x="129" y="0"/>
                    <a:pt x="58" y="435"/>
                    <a:pt x="1" y="787"/>
                  </a:cubicBezTo>
                  <a:cubicBezTo>
                    <a:pt x="573" y="1195"/>
                    <a:pt x="1266" y="1371"/>
                    <a:pt x="1982" y="1371"/>
                  </a:cubicBezTo>
                  <a:cubicBezTo>
                    <a:pt x="2019" y="1371"/>
                    <a:pt x="2056" y="1371"/>
                    <a:pt x="2094" y="1370"/>
                  </a:cubicBezTo>
                  <a:cubicBezTo>
                    <a:pt x="2228" y="1050"/>
                    <a:pt x="2337" y="717"/>
                    <a:pt x="2414" y="371"/>
                  </a:cubicBezTo>
                  <a:lnTo>
                    <a:pt x="129" y="0"/>
                  </a:lnTo>
                  <a:close/>
                </a:path>
              </a:pathLst>
            </a:custGeom>
            <a:solidFill>
              <a:srgbClr val="DD8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12066" y="3686513"/>
              <a:ext cx="493990" cy="252034"/>
            </a:xfrm>
            <a:custGeom>
              <a:avLst/>
              <a:gdLst/>
              <a:ahLst/>
              <a:cxnLst/>
              <a:rect l="l" t="t" r="r" b="b"/>
              <a:pathLst>
                <a:path w="4859" h="2479" extrusionOk="0">
                  <a:moveTo>
                    <a:pt x="455" y="0"/>
                  </a:moveTo>
                  <a:cubicBezTo>
                    <a:pt x="455" y="0"/>
                    <a:pt x="39" y="96"/>
                    <a:pt x="1" y="819"/>
                  </a:cubicBezTo>
                  <a:cubicBezTo>
                    <a:pt x="1" y="819"/>
                    <a:pt x="1569" y="2420"/>
                    <a:pt x="3111" y="2477"/>
                  </a:cubicBezTo>
                  <a:cubicBezTo>
                    <a:pt x="3131" y="2478"/>
                    <a:pt x="3151" y="2478"/>
                    <a:pt x="3170" y="2478"/>
                  </a:cubicBezTo>
                  <a:cubicBezTo>
                    <a:pt x="4025" y="2478"/>
                    <a:pt x="4558" y="1661"/>
                    <a:pt x="4859" y="960"/>
                  </a:cubicBezTo>
                  <a:lnTo>
                    <a:pt x="4859" y="960"/>
                  </a:lnTo>
                  <a:cubicBezTo>
                    <a:pt x="4833" y="961"/>
                    <a:pt x="4807" y="961"/>
                    <a:pt x="4781" y="961"/>
                  </a:cubicBezTo>
                  <a:cubicBezTo>
                    <a:pt x="4053" y="961"/>
                    <a:pt x="3347" y="786"/>
                    <a:pt x="2766" y="371"/>
                  </a:cubicBezTo>
                  <a:cubicBezTo>
                    <a:pt x="2747" y="461"/>
                    <a:pt x="2734" y="551"/>
                    <a:pt x="2721" y="62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270401" y="3355078"/>
              <a:ext cx="395375" cy="367528"/>
            </a:xfrm>
            <a:custGeom>
              <a:avLst/>
              <a:gdLst/>
              <a:ahLst/>
              <a:cxnLst/>
              <a:rect l="l" t="t" r="r" b="b"/>
              <a:pathLst>
                <a:path w="3889" h="3615" extrusionOk="0">
                  <a:moveTo>
                    <a:pt x="1737" y="1"/>
                  </a:moveTo>
                  <a:cubicBezTo>
                    <a:pt x="1657" y="1"/>
                    <a:pt x="1574" y="5"/>
                    <a:pt x="1486" y="15"/>
                  </a:cubicBezTo>
                  <a:cubicBezTo>
                    <a:pt x="1486" y="15"/>
                    <a:pt x="122" y="15"/>
                    <a:pt x="1" y="2985"/>
                  </a:cubicBezTo>
                  <a:cubicBezTo>
                    <a:pt x="1" y="2985"/>
                    <a:pt x="727" y="3614"/>
                    <a:pt x="1990" y="3614"/>
                  </a:cubicBezTo>
                  <a:cubicBezTo>
                    <a:pt x="2318" y="3614"/>
                    <a:pt x="2682" y="3572"/>
                    <a:pt x="3079" y="3465"/>
                  </a:cubicBezTo>
                  <a:cubicBezTo>
                    <a:pt x="3079" y="3465"/>
                    <a:pt x="3889" y="1"/>
                    <a:pt x="17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366070" y="3374395"/>
              <a:ext cx="236981" cy="351871"/>
            </a:xfrm>
            <a:custGeom>
              <a:avLst/>
              <a:gdLst/>
              <a:ahLst/>
              <a:cxnLst/>
              <a:rect l="l" t="t" r="r" b="b"/>
              <a:pathLst>
                <a:path w="2331" h="3461" extrusionOk="0">
                  <a:moveTo>
                    <a:pt x="1575" y="0"/>
                  </a:moveTo>
                  <a:cubicBezTo>
                    <a:pt x="1570" y="0"/>
                    <a:pt x="1566" y="3"/>
                    <a:pt x="1562" y="11"/>
                  </a:cubicBezTo>
                  <a:cubicBezTo>
                    <a:pt x="1556" y="17"/>
                    <a:pt x="1556" y="30"/>
                    <a:pt x="1569" y="36"/>
                  </a:cubicBezTo>
                  <a:cubicBezTo>
                    <a:pt x="1799" y="203"/>
                    <a:pt x="1972" y="440"/>
                    <a:pt x="2068" y="708"/>
                  </a:cubicBezTo>
                  <a:cubicBezTo>
                    <a:pt x="2164" y="977"/>
                    <a:pt x="2222" y="1259"/>
                    <a:pt x="2241" y="1547"/>
                  </a:cubicBezTo>
                  <a:cubicBezTo>
                    <a:pt x="2260" y="1835"/>
                    <a:pt x="2254" y="2123"/>
                    <a:pt x="2228" y="2411"/>
                  </a:cubicBezTo>
                  <a:cubicBezTo>
                    <a:pt x="2203" y="2692"/>
                    <a:pt x="2160" y="2968"/>
                    <a:pt x="2104" y="3243"/>
                  </a:cubicBezTo>
                  <a:lnTo>
                    <a:pt x="2104" y="3243"/>
                  </a:lnTo>
                  <a:cubicBezTo>
                    <a:pt x="1771" y="3335"/>
                    <a:pt x="1427" y="3384"/>
                    <a:pt x="1076" y="3390"/>
                  </a:cubicBezTo>
                  <a:cubicBezTo>
                    <a:pt x="1054" y="3391"/>
                    <a:pt x="1032" y="3391"/>
                    <a:pt x="1010" y="3391"/>
                  </a:cubicBezTo>
                  <a:cubicBezTo>
                    <a:pt x="680" y="3391"/>
                    <a:pt x="350" y="3346"/>
                    <a:pt x="26" y="3256"/>
                  </a:cubicBezTo>
                  <a:cubicBezTo>
                    <a:pt x="20" y="3256"/>
                    <a:pt x="7" y="3262"/>
                    <a:pt x="7" y="3269"/>
                  </a:cubicBezTo>
                  <a:cubicBezTo>
                    <a:pt x="1" y="3281"/>
                    <a:pt x="7" y="3288"/>
                    <a:pt x="20" y="3294"/>
                  </a:cubicBezTo>
                  <a:cubicBezTo>
                    <a:pt x="359" y="3403"/>
                    <a:pt x="718" y="3461"/>
                    <a:pt x="1082" y="3461"/>
                  </a:cubicBezTo>
                  <a:cubicBezTo>
                    <a:pt x="1441" y="3454"/>
                    <a:pt x="1799" y="3403"/>
                    <a:pt x="2145" y="3313"/>
                  </a:cubicBezTo>
                  <a:cubicBezTo>
                    <a:pt x="2164" y="3307"/>
                    <a:pt x="2170" y="3294"/>
                    <a:pt x="2177" y="3281"/>
                  </a:cubicBezTo>
                  <a:cubicBezTo>
                    <a:pt x="2234" y="3000"/>
                    <a:pt x="2279" y="2705"/>
                    <a:pt x="2298" y="2417"/>
                  </a:cubicBezTo>
                  <a:cubicBezTo>
                    <a:pt x="2324" y="2129"/>
                    <a:pt x="2330" y="1835"/>
                    <a:pt x="2305" y="1547"/>
                  </a:cubicBezTo>
                  <a:cubicBezTo>
                    <a:pt x="2286" y="1252"/>
                    <a:pt x="2228" y="964"/>
                    <a:pt x="2126" y="689"/>
                  </a:cubicBezTo>
                  <a:cubicBezTo>
                    <a:pt x="2017" y="408"/>
                    <a:pt x="1831" y="171"/>
                    <a:pt x="1588" y="4"/>
                  </a:cubicBezTo>
                  <a:cubicBezTo>
                    <a:pt x="1583" y="2"/>
                    <a:pt x="1578" y="0"/>
                    <a:pt x="157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2986751" y="3651743"/>
              <a:ext cx="91803" cy="131761"/>
            </a:xfrm>
            <a:custGeom>
              <a:avLst/>
              <a:gdLst/>
              <a:ahLst/>
              <a:cxnLst/>
              <a:rect l="l" t="t" r="r" b="b"/>
              <a:pathLst>
                <a:path w="903" h="1296" extrusionOk="0">
                  <a:moveTo>
                    <a:pt x="714" y="1"/>
                  </a:moveTo>
                  <a:cubicBezTo>
                    <a:pt x="626" y="1"/>
                    <a:pt x="487" y="201"/>
                    <a:pt x="487" y="201"/>
                  </a:cubicBezTo>
                  <a:cubicBezTo>
                    <a:pt x="483" y="201"/>
                    <a:pt x="480" y="201"/>
                    <a:pt x="476" y="201"/>
                  </a:cubicBezTo>
                  <a:cubicBezTo>
                    <a:pt x="318" y="201"/>
                    <a:pt x="0" y="600"/>
                    <a:pt x="0" y="944"/>
                  </a:cubicBezTo>
                  <a:cubicBezTo>
                    <a:pt x="0" y="1296"/>
                    <a:pt x="391" y="1296"/>
                    <a:pt x="391" y="1296"/>
                  </a:cubicBezTo>
                  <a:lnTo>
                    <a:pt x="903" y="496"/>
                  </a:lnTo>
                  <a:cubicBezTo>
                    <a:pt x="903" y="496"/>
                    <a:pt x="820" y="67"/>
                    <a:pt x="743" y="9"/>
                  </a:cubicBezTo>
                  <a:cubicBezTo>
                    <a:pt x="734" y="3"/>
                    <a:pt x="725" y="1"/>
                    <a:pt x="714" y="1"/>
                  </a:cubicBezTo>
                  <a:close/>
                </a:path>
              </a:pathLst>
            </a:custGeom>
            <a:solidFill>
              <a:srgbClr val="E7A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649810" y="3280150"/>
              <a:ext cx="47579" cy="85604"/>
            </a:xfrm>
            <a:custGeom>
              <a:avLst/>
              <a:gdLst/>
              <a:ahLst/>
              <a:cxnLst/>
              <a:rect l="l" t="t" r="r" b="b"/>
              <a:pathLst>
                <a:path w="468" h="842" extrusionOk="0">
                  <a:moveTo>
                    <a:pt x="28" y="1"/>
                  </a:moveTo>
                  <a:cubicBezTo>
                    <a:pt x="26" y="1"/>
                    <a:pt x="23" y="2"/>
                    <a:pt x="19" y="3"/>
                  </a:cubicBezTo>
                  <a:cubicBezTo>
                    <a:pt x="18" y="2"/>
                    <a:pt x="17" y="2"/>
                    <a:pt x="15" y="2"/>
                  </a:cubicBezTo>
                  <a:cubicBezTo>
                    <a:pt x="9" y="2"/>
                    <a:pt x="0" y="12"/>
                    <a:pt x="0" y="23"/>
                  </a:cubicBezTo>
                  <a:cubicBezTo>
                    <a:pt x="7" y="99"/>
                    <a:pt x="19" y="176"/>
                    <a:pt x="45" y="253"/>
                  </a:cubicBezTo>
                  <a:cubicBezTo>
                    <a:pt x="64" y="330"/>
                    <a:pt x="96" y="407"/>
                    <a:pt x="135" y="477"/>
                  </a:cubicBezTo>
                  <a:cubicBezTo>
                    <a:pt x="173" y="547"/>
                    <a:pt x="218" y="611"/>
                    <a:pt x="269" y="675"/>
                  </a:cubicBezTo>
                  <a:cubicBezTo>
                    <a:pt x="320" y="733"/>
                    <a:pt x="378" y="791"/>
                    <a:pt x="442" y="842"/>
                  </a:cubicBezTo>
                  <a:lnTo>
                    <a:pt x="461" y="842"/>
                  </a:lnTo>
                  <a:cubicBezTo>
                    <a:pt x="467" y="829"/>
                    <a:pt x="467" y="823"/>
                    <a:pt x="461" y="810"/>
                  </a:cubicBezTo>
                  <a:cubicBezTo>
                    <a:pt x="410" y="759"/>
                    <a:pt x="365" y="695"/>
                    <a:pt x="320" y="637"/>
                  </a:cubicBezTo>
                  <a:cubicBezTo>
                    <a:pt x="275" y="573"/>
                    <a:pt x="237" y="509"/>
                    <a:pt x="205" y="439"/>
                  </a:cubicBezTo>
                  <a:cubicBezTo>
                    <a:pt x="141" y="304"/>
                    <a:pt x="83" y="157"/>
                    <a:pt x="45" y="16"/>
                  </a:cubicBezTo>
                  <a:lnTo>
                    <a:pt x="39" y="16"/>
                  </a:lnTo>
                  <a:cubicBezTo>
                    <a:pt x="39" y="7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682648" y="3256970"/>
              <a:ext cx="48596" cy="85706"/>
            </a:xfrm>
            <a:custGeom>
              <a:avLst/>
              <a:gdLst/>
              <a:ahLst/>
              <a:cxnLst/>
              <a:rect l="l" t="t" r="r" b="b"/>
              <a:pathLst>
                <a:path w="478" h="843" extrusionOk="0">
                  <a:moveTo>
                    <a:pt x="464" y="1"/>
                  </a:moveTo>
                  <a:cubicBezTo>
                    <a:pt x="452" y="1"/>
                    <a:pt x="445" y="1"/>
                    <a:pt x="439" y="14"/>
                  </a:cubicBezTo>
                  <a:cubicBezTo>
                    <a:pt x="400" y="161"/>
                    <a:pt x="343" y="302"/>
                    <a:pt x="272" y="436"/>
                  </a:cubicBezTo>
                  <a:cubicBezTo>
                    <a:pt x="240" y="507"/>
                    <a:pt x="202" y="571"/>
                    <a:pt x="157" y="635"/>
                  </a:cubicBezTo>
                  <a:cubicBezTo>
                    <a:pt x="112" y="699"/>
                    <a:pt x="68" y="756"/>
                    <a:pt x="16" y="814"/>
                  </a:cubicBezTo>
                  <a:cubicBezTo>
                    <a:pt x="1" y="824"/>
                    <a:pt x="15" y="843"/>
                    <a:pt x="31" y="843"/>
                  </a:cubicBezTo>
                  <a:cubicBezTo>
                    <a:pt x="34" y="843"/>
                    <a:pt x="38" y="842"/>
                    <a:pt x="42" y="839"/>
                  </a:cubicBezTo>
                  <a:cubicBezTo>
                    <a:pt x="106" y="788"/>
                    <a:pt x="164" y="737"/>
                    <a:pt x="215" y="673"/>
                  </a:cubicBezTo>
                  <a:cubicBezTo>
                    <a:pt x="266" y="609"/>
                    <a:pt x="311" y="545"/>
                    <a:pt x="343" y="475"/>
                  </a:cubicBezTo>
                  <a:cubicBezTo>
                    <a:pt x="381" y="404"/>
                    <a:pt x="413" y="327"/>
                    <a:pt x="439" y="251"/>
                  </a:cubicBezTo>
                  <a:cubicBezTo>
                    <a:pt x="458" y="174"/>
                    <a:pt x="471" y="97"/>
                    <a:pt x="477" y="20"/>
                  </a:cubicBezTo>
                  <a:cubicBezTo>
                    <a:pt x="477" y="7"/>
                    <a:pt x="471" y="1"/>
                    <a:pt x="46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668618" y="3434684"/>
              <a:ext cx="31414" cy="56730"/>
            </a:xfrm>
            <a:custGeom>
              <a:avLst/>
              <a:gdLst/>
              <a:ahLst/>
              <a:cxnLst/>
              <a:rect l="l" t="t" r="r" b="b"/>
              <a:pathLst>
                <a:path w="309" h="558" extrusionOk="0">
                  <a:moveTo>
                    <a:pt x="14" y="0"/>
                  </a:moveTo>
                  <a:cubicBezTo>
                    <a:pt x="7" y="0"/>
                    <a:pt x="1" y="7"/>
                    <a:pt x="1" y="13"/>
                  </a:cubicBezTo>
                  <a:cubicBezTo>
                    <a:pt x="7" y="115"/>
                    <a:pt x="33" y="218"/>
                    <a:pt x="90" y="314"/>
                  </a:cubicBezTo>
                  <a:cubicBezTo>
                    <a:pt x="135" y="410"/>
                    <a:pt x="206" y="487"/>
                    <a:pt x="289" y="557"/>
                  </a:cubicBezTo>
                  <a:lnTo>
                    <a:pt x="308" y="557"/>
                  </a:lnTo>
                  <a:cubicBezTo>
                    <a:pt x="308" y="551"/>
                    <a:pt x="308" y="538"/>
                    <a:pt x="308" y="538"/>
                  </a:cubicBezTo>
                  <a:cubicBezTo>
                    <a:pt x="270" y="499"/>
                    <a:pt x="238" y="461"/>
                    <a:pt x="212" y="416"/>
                  </a:cubicBezTo>
                  <a:cubicBezTo>
                    <a:pt x="180" y="378"/>
                    <a:pt x="154" y="333"/>
                    <a:pt x="129" y="288"/>
                  </a:cubicBezTo>
                  <a:cubicBezTo>
                    <a:pt x="84" y="199"/>
                    <a:pt x="46" y="103"/>
                    <a:pt x="20" y="7"/>
                  </a:cubicBezTo>
                  <a:lnTo>
                    <a:pt x="26" y="7"/>
                  </a:lnTo>
                  <a:cubicBezTo>
                    <a:pt x="20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690184" y="3437225"/>
              <a:ext cx="26738" cy="39040"/>
            </a:xfrm>
            <a:custGeom>
              <a:avLst/>
              <a:gdLst/>
              <a:ahLst/>
              <a:cxnLst/>
              <a:rect l="l" t="t" r="r" b="b"/>
              <a:pathLst>
                <a:path w="263" h="384" extrusionOk="0">
                  <a:moveTo>
                    <a:pt x="256" y="1"/>
                  </a:moveTo>
                  <a:cubicBezTo>
                    <a:pt x="250" y="1"/>
                    <a:pt x="243" y="1"/>
                    <a:pt x="237" y="7"/>
                  </a:cubicBezTo>
                  <a:cubicBezTo>
                    <a:pt x="198" y="71"/>
                    <a:pt x="166" y="135"/>
                    <a:pt x="128" y="193"/>
                  </a:cubicBezTo>
                  <a:cubicBezTo>
                    <a:pt x="90" y="250"/>
                    <a:pt x="45" y="308"/>
                    <a:pt x="0" y="366"/>
                  </a:cubicBezTo>
                  <a:cubicBezTo>
                    <a:pt x="0" y="366"/>
                    <a:pt x="0" y="372"/>
                    <a:pt x="0" y="378"/>
                  </a:cubicBezTo>
                  <a:cubicBezTo>
                    <a:pt x="3" y="382"/>
                    <a:pt x="6" y="383"/>
                    <a:pt x="10" y="383"/>
                  </a:cubicBezTo>
                  <a:cubicBezTo>
                    <a:pt x="13" y="383"/>
                    <a:pt x="16" y="382"/>
                    <a:pt x="19" y="378"/>
                  </a:cubicBezTo>
                  <a:cubicBezTo>
                    <a:pt x="77" y="334"/>
                    <a:pt x="134" y="282"/>
                    <a:pt x="173" y="218"/>
                  </a:cubicBezTo>
                  <a:cubicBezTo>
                    <a:pt x="218" y="154"/>
                    <a:pt x="243" y="84"/>
                    <a:pt x="262" y="14"/>
                  </a:cubicBezTo>
                  <a:cubicBezTo>
                    <a:pt x="262" y="7"/>
                    <a:pt x="256" y="7"/>
                    <a:pt x="25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3677781" y="3530352"/>
              <a:ext cx="29381" cy="46869"/>
            </a:xfrm>
            <a:custGeom>
              <a:avLst/>
              <a:gdLst/>
              <a:ahLst/>
              <a:cxnLst/>
              <a:rect l="l" t="t" r="r" b="b"/>
              <a:pathLst>
                <a:path w="289" h="461" extrusionOk="0">
                  <a:moveTo>
                    <a:pt x="13" y="0"/>
                  </a:moveTo>
                  <a:cubicBezTo>
                    <a:pt x="7" y="0"/>
                    <a:pt x="0" y="6"/>
                    <a:pt x="0" y="13"/>
                  </a:cubicBezTo>
                  <a:cubicBezTo>
                    <a:pt x="13" y="102"/>
                    <a:pt x="45" y="186"/>
                    <a:pt x="90" y="263"/>
                  </a:cubicBezTo>
                  <a:cubicBezTo>
                    <a:pt x="135" y="339"/>
                    <a:pt x="199" y="403"/>
                    <a:pt x="269" y="461"/>
                  </a:cubicBezTo>
                  <a:lnTo>
                    <a:pt x="282" y="461"/>
                  </a:lnTo>
                  <a:cubicBezTo>
                    <a:pt x="288" y="455"/>
                    <a:pt x="288" y="448"/>
                    <a:pt x="282" y="442"/>
                  </a:cubicBezTo>
                  <a:cubicBezTo>
                    <a:pt x="224" y="378"/>
                    <a:pt x="180" y="307"/>
                    <a:pt x="135" y="237"/>
                  </a:cubicBezTo>
                  <a:cubicBezTo>
                    <a:pt x="96" y="160"/>
                    <a:pt x="58" y="83"/>
                    <a:pt x="26" y="6"/>
                  </a:cubicBezTo>
                  <a:cubicBezTo>
                    <a:pt x="20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697911" y="3518356"/>
              <a:ext cx="28161" cy="43819"/>
            </a:xfrm>
            <a:custGeom>
              <a:avLst/>
              <a:gdLst/>
              <a:ahLst/>
              <a:cxnLst/>
              <a:rect l="l" t="t" r="r" b="b"/>
              <a:pathLst>
                <a:path w="277" h="431" extrusionOk="0">
                  <a:moveTo>
                    <a:pt x="264" y="0"/>
                  </a:moveTo>
                  <a:cubicBezTo>
                    <a:pt x="260" y="0"/>
                    <a:pt x="255" y="5"/>
                    <a:pt x="250" y="9"/>
                  </a:cubicBezTo>
                  <a:cubicBezTo>
                    <a:pt x="218" y="80"/>
                    <a:pt x="180" y="150"/>
                    <a:pt x="142" y="220"/>
                  </a:cubicBezTo>
                  <a:cubicBezTo>
                    <a:pt x="103" y="285"/>
                    <a:pt x="52" y="355"/>
                    <a:pt x="1" y="413"/>
                  </a:cubicBezTo>
                  <a:cubicBezTo>
                    <a:pt x="1" y="419"/>
                    <a:pt x="1" y="425"/>
                    <a:pt x="1" y="425"/>
                  </a:cubicBezTo>
                  <a:cubicBezTo>
                    <a:pt x="4" y="429"/>
                    <a:pt x="7" y="430"/>
                    <a:pt x="10" y="430"/>
                  </a:cubicBezTo>
                  <a:cubicBezTo>
                    <a:pt x="14" y="430"/>
                    <a:pt x="17" y="429"/>
                    <a:pt x="20" y="425"/>
                  </a:cubicBezTo>
                  <a:cubicBezTo>
                    <a:pt x="84" y="374"/>
                    <a:pt x="142" y="317"/>
                    <a:pt x="186" y="246"/>
                  </a:cubicBezTo>
                  <a:cubicBezTo>
                    <a:pt x="231" y="176"/>
                    <a:pt x="263" y="92"/>
                    <a:pt x="276" y="9"/>
                  </a:cubicBezTo>
                  <a:cubicBezTo>
                    <a:pt x="276" y="9"/>
                    <a:pt x="276" y="3"/>
                    <a:pt x="270" y="3"/>
                  </a:cubicBezTo>
                  <a:cubicBezTo>
                    <a:pt x="268" y="1"/>
                    <a:pt x="266" y="0"/>
                    <a:pt x="26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571730" y="3350402"/>
              <a:ext cx="115085" cy="93534"/>
            </a:xfrm>
            <a:custGeom>
              <a:avLst/>
              <a:gdLst/>
              <a:ahLst/>
              <a:cxnLst/>
              <a:rect l="l" t="t" r="r" b="b"/>
              <a:pathLst>
                <a:path w="1132" h="920" extrusionOk="0">
                  <a:moveTo>
                    <a:pt x="19" y="1"/>
                  </a:moveTo>
                  <a:cubicBezTo>
                    <a:pt x="17" y="1"/>
                    <a:pt x="15" y="2"/>
                    <a:pt x="13" y="4"/>
                  </a:cubicBezTo>
                  <a:cubicBezTo>
                    <a:pt x="0" y="10"/>
                    <a:pt x="0" y="23"/>
                    <a:pt x="7" y="29"/>
                  </a:cubicBezTo>
                  <a:cubicBezTo>
                    <a:pt x="64" y="132"/>
                    <a:pt x="135" y="234"/>
                    <a:pt x="211" y="324"/>
                  </a:cubicBezTo>
                  <a:cubicBezTo>
                    <a:pt x="288" y="420"/>
                    <a:pt x="371" y="503"/>
                    <a:pt x="467" y="580"/>
                  </a:cubicBezTo>
                  <a:cubicBezTo>
                    <a:pt x="557" y="663"/>
                    <a:pt x="653" y="733"/>
                    <a:pt x="762" y="791"/>
                  </a:cubicBezTo>
                  <a:cubicBezTo>
                    <a:pt x="864" y="855"/>
                    <a:pt x="979" y="893"/>
                    <a:pt x="1101" y="919"/>
                  </a:cubicBezTo>
                  <a:cubicBezTo>
                    <a:pt x="1103" y="919"/>
                    <a:pt x="1106" y="920"/>
                    <a:pt x="1108" y="920"/>
                  </a:cubicBezTo>
                  <a:cubicBezTo>
                    <a:pt x="1128" y="920"/>
                    <a:pt x="1131" y="893"/>
                    <a:pt x="1114" y="887"/>
                  </a:cubicBezTo>
                  <a:cubicBezTo>
                    <a:pt x="999" y="848"/>
                    <a:pt x="896" y="797"/>
                    <a:pt x="794" y="733"/>
                  </a:cubicBezTo>
                  <a:cubicBezTo>
                    <a:pt x="698" y="669"/>
                    <a:pt x="608" y="599"/>
                    <a:pt x="519" y="522"/>
                  </a:cubicBezTo>
                  <a:cubicBezTo>
                    <a:pt x="346" y="362"/>
                    <a:pt x="186" y="189"/>
                    <a:pt x="39" y="10"/>
                  </a:cubicBezTo>
                  <a:lnTo>
                    <a:pt x="32" y="10"/>
                  </a:lnTo>
                  <a:cubicBezTo>
                    <a:pt x="28" y="5"/>
                    <a:pt x="23" y="1"/>
                    <a:pt x="1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3595125" y="3471284"/>
              <a:ext cx="99632" cy="62424"/>
            </a:xfrm>
            <a:custGeom>
              <a:avLst/>
              <a:gdLst/>
              <a:ahLst/>
              <a:cxnLst/>
              <a:rect l="l" t="t" r="r" b="b"/>
              <a:pathLst>
                <a:path w="980" h="614" extrusionOk="0">
                  <a:moveTo>
                    <a:pt x="17" y="0"/>
                  </a:moveTo>
                  <a:cubicBezTo>
                    <a:pt x="13" y="0"/>
                    <a:pt x="10" y="2"/>
                    <a:pt x="7" y="5"/>
                  </a:cubicBezTo>
                  <a:cubicBezTo>
                    <a:pt x="1" y="11"/>
                    <a:pt x="1" y="18"/>
                    <a:pt x="7" y="24"/>
                  </a:cubicBezTo>
                  <a:cubicBezTo>
                    <a:pt x="129" y="178"/>
                    <a:pt x="269" y="306"/>
                    <a:pt x="429" y="402"/>
                  </a:cubicBezTo>
                  <a:cubicBezTo>
                    <a:pt x="513" y="453"/>
                    <a:pt x="596" y="498"/>
                    <a:pt x="685" y="536"/>
                  </a:cubicBezTo>
                  <a:cubicBezTo>
                    <a:pt x="775" y="575"/>
                    <a:pt x="865" y="600"/>
                    <a:pt x="961" y="613"/>
                  </a:cubicBezTo>
                  <a:cubicBezTo>
                    <a:pt x="967" y="613"/>
                    <a:pt x="973" y="607"/>
                    <a:pt x="980" y="600"/>
                  </a:cubicBezTo>
                  <a:cubicBezTo>
                    <a:pt x="980" y="594"/>
                    <a:pt x="973" y="587"/>
                    <a:pt x="967" y="587"/>
                  </a:cubicBezTo>
                  <a:cubicBezTo>
                    <a:pt x="877" y="562"/>
                    <a:pt x="788" y="530"/>
                    <a:pt x="705" y="491"/>
                  </a:cubicBezTo>
                  <a:cubicBezTo>
                    <a:pt x="621" y="453"/>
                    <a:pt x="545" y="408"/>
                    <a:pt x="468" y="357"/>
                  </a:cubicBezTo>
                  <a:cubicBezTo>
                    <a:pt x="314" y="255"/>
                    <a:pt x="167" y="133"/>
                    <a:pt x="33" y="11"/>
                  </a:cubicBezTo>
                  <a:lnTo>
                    <a:pt x="26" y="5"/>
                  </a:lnTo>
                  <a:cubicBezTo>
                    <a:pt x="23" y="2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3700542" y="3349588"/>
              <a:ext cx="113966" cy="93229"/>
            </a:xfrm>
            <a:custGeom>
              <a:avLst/>
              <a:gdLst/>
              <a:ahLst/>
              <a:cxnLst/>
              <a:rect l="l" t="t" r="r" b="b"/>
              <a:pathLst>
                <a:path w="1121" h="917" extrusionOk="0">
                  <a:moveTo>
                    <a:pt x="1101" y="0"/>
                  </a:moveTo>
                  <a:cubicBezTo>
                    <a:pt x="1097" y="0"/>
                    <a:pt x="1092" y="2"/>
                    <a:pt x="1089" y="5"/>
                  </a:cubicBezTo>
                  <a:cubicBezTo>
                    <a:pt x="941" y="184"/>
                    <a:pt x="781" y="357"/>
                    <a:pt x="609" y="517"/>
                  </a:cubicBezTo>
                  <a:cubicBezTo>
                    <a:pt x="519" y="594"/>
                    <a:pt x="423" y="664"/>
                    <a:pt x="327" y="728"/>
                  </a:cubicBezTo>
                  <a:cubicBezTo>
                    <a:pt x="231" y="792"/>
                    <a:pt x="122" y="844"/>
                    <a:pt x="13" y="882"/>
                  </a:cubicBezTo>
                  <a:cubicBezTo>
                    <a:pt x="7" y="882"/>
                    <a:pt x="0" y="895"/>
                    <a:pt x="0" y="901"/>
                  </a:cubicBezTo>
                  <a:cubicBezTo>
                    <a:pt x="0" y="911"/>
                    <a:pt x="7" y="917"/>
                    <a:pt x="14" y="917"/>
                  </a:cubicBezTo>
                  <a:cubicBezTo>
                    <a:pt x="16" y="917"/>
                    <a:pt x="18" y="916"/>
                    <a:pt x="20" y="914"/>
                  </a:cubicBezTo>
                  <a:cubicBezTo>
                    <a:pt x="141" y="888"/>
                    <a:pt x="256" y="850"/>
                    <a:pt x="365" y="786"/>
                  </a:cubicBezTo>
                  <a:cubicBezTo>
                    <a:pt x="468" y="728"/>
                    <a:pt x="564" y="658"/>
                    <a:pt x="660" y="575"/>
                  </a:cubicBezTo>
                  <a:cubicBezTo>
                    <a:pt x="749" y="498"/>
                    <a:pt x="833" y="415"/>
                    <a:pt x="916" y="319"/>
                  </a:cubicBezTo>
                  <a:cubicBezTo>
                    <a:pt x="993" y="229"/>
                    <a:pt x="1057" y="127"/>
                    <a:pt x="1121" y="24"/>
                  </a:cubicBezTo>
                  <a:cubicBezTo>
                    <a:pt x="1121" y="18"/>
                    <a:pt x="1121" y="12"/>
                    <a:pt x="1114" y="5"/>
                  </a:cubicBezTo>
                  <a:cubicBezTo>
                    <a:pt x="1111" y="2"/>
                    <a:pt x="1106" y="0"/>
                    <a:pt x="110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3701152" y="3464065"/>
              <a:ext cx="89262" cy="63136"/>
            </a:xfrm>
            <a:custGeom>
              <a:avLst/>
              <a:gdLst/>
              <a:ahLst/>
              <a:cxnLst/>
              <a:rect l="l" t="t" r="r" b="b"/>
              <a:pathLst>
                <a:path w="878" h="621" extrusionOk="0">
                  <a:moveTo>
                    <a:pt x="862" y="1"/>
                  </a:moveTo>
                  <a:cubicBezTo>
                    <a:pt x="859" y="1"/>
                    <a:pt x="855" y="2"/>
                    <a:pt x="852" y="6"/>
                  </a:cubicBezTo>
                  <a:cubicBezTo>
                    <a:pt x="737" y="134"/>
                    <a:pt x="609" y="249"/>
                    <a:pt x="468" y="358"/>
                  </a:cubicBezTo>
                  <a:cubicBezTo>
                    <a:pt x="398" y="409"/>
                    <a:pt x="327" y="454"/>
                    <a:pt x="250" y="498"/>
                  </a:cubicBezTo>
                  <a:cubicBezTo>
                    <a:pt x="174" y="537"/>
                    <a:pt x="97" y="569"/>
                    <a:pt x="14" y="594"/>
                  </a:cubicBezTo>
                  <a:cubicBezTo>
                    <a:pt x="7" y="594"/>
                    <a:pt x="1" y="601"/>
                    <a:pt x="1" y="607"/>
                  </a:cubicBezTo>
                  <a:cubicBezTo>
                    <a:pt x="7" y="614"/>
                    <a:pt x="14" y="620"/>
                    <a:pt x="20" y="620"/>
                  </a:cubicBezTo>
                  <a:cubicBezTo>
                    <a:pt x="193" y="582"/>
                    <a:pt x="359" y="511"/>
                    <a:pt x="500" y="402"/>
                  </a:cubicBezTo>
                  <a:cubicBezTo>
                    <a:pt x="641" y="294"/>
                    <a:pt x="769" y="166"/>
                    <a:pt x="871" y="18"/>
                  </a:cubicBezTo>
                  <a:cubicBezTo>
                    <a:pt x="871" y="18"/>
                    <a:pt x="878" y="12"/>
                    <a:pt x="871" y="6"/>
                  </a:cubicBezTo>
                  <a:cubicBezTo>
                    <a:pt x="868" y="2"/>
                    <a:pt x="865" y="1"/>
                    <a:pt x="86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1746008" y="4071425"/>
              <a:ext cx="1160608" cy="348415"/>
            </a:xfrm>
            <a:custGeom>
              <a:avLst/>
              <a:gdLst/>
              <a:ahLst/>
              <a:cxnLst/>
              <a:rect l="l" t="t" r="r" b="b"/>
              <a:pathLst>
                <a:path w="11416" h="3427" extrusionOk="0">
                  <a:moveTo>
                    <a:pt x="8612" y="1"/>
                  </a:moveTo>
                  <a:cubicBezTo>
                    <a:pt x="8344" y="1"/>
                    <a:pt x="6172" y="185"/>
                    <a:pt x="5708" y="221"/>
                  </a:cubicBezTo>
                  <a:cubicBezTo>
                    <a:pt x="5238" y="184"/>
                    <a:pt x="3014" y="2"/>
                    <a:pt x="2788" y="2"/>
                  </a:cubicBezTo>
                  <a:cubicBezTo>
                    <a:pt x="2778" y="2"/>
                    <a:pt x="2771" y="2"/>
                    <a:pt x="2770" y="3"/>
                  </a:cubicBezTo>
                  <a:cubicBezTo>
                    <a:pt x="2770" y="3"/>
                    <a:pt x="671" y="3"/>
                    <a:pt x="306" y="1290"/>
                  </a:cubicBezTo>
                  <a:cubicBezTo>
                    <a:pt x="1" y="2374"/>
                    <a:pt x="2081" y="3426"/>
                    <a:pt x="4452" y="3426"/>
                  </a:cubicBezTo>
                  <a:cubicBezTo>
                    <a:pt x="4866" y="3426"/>
                    <a:pt x="5288" y="3394"/>
                    <a:pt x="5708" y="3325"/>
                  </a:cubicBezTo>
                  <a:cubicBezTo>
                    <a:pt x="6127" y="3394"/>
                    <a:pt x="6549" y="3426"/>
                    <a:pt x="6962" y="3426"/>
                  </a:cubicBezTo>
                  <a:cubicBezTo>
                    <a:pt x="9330" y="3426"/>
                    <a:pt x="11415" y="2374"/>
                    <a:pt x="11110" y="1290"/>
                  </a:cubicBezTo>
                  <a:cubicBezTo>
                    <a:pt x="10745" y="3"/>
                    <a:pt x="8639" y="3"/>
                    <a:pt x="8639" y="3"/>
                  </a:cubicBezTo>
                  <a:cubicBezTo>
                    <a:pt x="8638" y="2"/>
                    <a:pt x="8629" y="1"/>
                    <a:pt x="8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1917419" y="4110058"/>
              <a:ext cx="818200" cy="169683"/>
            </a:xfrm>
            <a:custGeom>
              <a:avLst/>
              <a:gdLst/>
              <a:ahLst/>
              <a:cxnLst/>
              <a:rect l="l" t="t" r="r" b="b"/>
              <a:pathLst>
                <a:path w="8048" h="1669" extrusionOk="0">
                  <a:moveTo>
                    <a:pt x="6870" y="1"/>
                  </a:moveTo>
                  <a:lnTo>
                    <a:pt x="809" y="154"/>
                  </a:lnTo>
                  <a:cubicBezTo>
                    <a:pt x="809" y="154"/>
                    <a:pt x="99" y="154"/>
                    <a:pt x="47" y="430"/>
                  </a:cubicBezTo>
                  <a:cubicBezTo>
                    <a:pt x="0" y="689"/>
                    <a:pt x="1520" y="1669"/>
                    <a:pt x="3767" y="1669"/>
                  </a:cubicBezTo>
                  <a:cubicBezTo>
                    <a:pt x="3962" y="1669"/>
                    <a:pt x="4162" y="1662"/>
                    <a:pt x="4368" y="1646"/>
                  </a:cubicBezTo>
                  <a:cubicBezTo>
                    <a:pt x="6947" y="1441"/>
                    <a:pt x="8048" y="398"/>
                    <a:pt x="7856" y="276"/>
                  </a:cubicBezTo>
                  <a:cubicBezTo>
                    <a:pt x="7600" y="129"/>
                    <a:pt x="6870" y="1"/>
                    <a:pt x="687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1776407" y="3488669"/>
              <a:ext cx="398323" cy="595568"/>
            </a:xfrm>
            <a:custGeom>
              <a:avLst/>
              <a:gdLst/>
              <a:ahLst/>
              <a:cxnLst/>
              <a:rect l="l" t="t" r="r" b="b"/>
              <a:pathLst>
                <a:path w="3918" h="5858" extrusionOk="0">
                  <a:moveTo>
                    <a:pt x="3918" y="0"/>
                  </a:moveTo>
                  <a:lnTo>
                    <a:pt x="2727" y="77"/>
                  </a:lnTo>
                  <a:cubicBezTo>
                    <a:pt x="2727" y="77"/>
                    <a:pt x="1" y="4698"/>
                    <a:pt x="1594" y="5582"/>
                  </a:cubicBezTo>
                  <a:cubicBezTo>
                    <a:pt x="1952" y="5781"/>
                    <a:pt x="2254" y="5858"/>
                    <a:pt x="2507" y="5858"/>
                  </a:cubicBezTo>
                  <a:cubicBezTo>
                    <a:pt x="3376" y="5858"/>
                    <a:pt x="3668" y="4948"/>
                    <a:pt x="3668" y="4948"/>
                  </a:cubicBezTo>
                  <a:lnTo>
                    <a:pt x="3918" y="0"/>
                  </a:lnTo>
                  <a:close/>
                </a:path>
              </a:pathLst>
            </a:custGeom>
            <a:solidFill>
              <a:srgbClr val="EAB3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2470690" y="3488669"/>
              <a:ext cx="398323" cy="595568"/>
            </a:xfrm>
            <a:custGeom>
              <a:avLst/>
              <a:gdLst/>
              <a:ahLst/>
              <a:cxnLst/>
              <a:rect l="l" t="t" r="r" b="b"/>
              <a:pathLst>
                <a:path w="3918" h="5858" extrusionOk="0">
                  <a:moveTo>
                    <a:pt x="1" y="0"/>
                  </a:moveTo>
                  <a:lnTo>
                    <a:pt x="250" y="4948"/>
                  </a:lnTo>
                  <a:cubicBezTo>
                    <a:pt x="250" y="4948"/>
                    <a:pt x="542" y="5858"/>
                    <a:pt x="1411" y="5858"/>
                  </a:cubicBezTo>
                  <a:cubicBezTo>
                    <a:pt x="1664" y="5858"/>
                    <a:pt x="1966" y="5781"/>
                    <a:pt x="2324" y="5582"/>
                  </a:cubicBezTo>
                  <a:cubicBezTo>
                    <a:pt x="3918" y="4698"/>
                    <a:pt x="1191" y="77"/>
                    <a:pt x="1191" y="7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AB3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831714" y="4113312"/>
              <a:ext cx="261686" cy="60289"/>
            </a:xfrm>
            <a:custGeom>
              <a:avLst/>
              <a:gdLst/>
              <a:ahLst/>
              <a:cxnLst/>
              <a:rect l="l" t="t" r="r" b="b"/>
              <a:pathLst>
                <a:path w="2574" h="593" extrusionOk="0">
                  <a:moveTo>
                    <a:pt x="2554" y="1"/>
                  </a:moveTo>
                  <a:lnTo>
                    <a:pt x="2228" y="7"/>
                  </a:lnTo>
                  <a:cubicBezTo>
                    <a:pt x="2119" y="14"/>
                    <a:pt x="2010" y="20"/>
                    <a:pt x="1902" y="33"/>
                  </a:cubicBezTo>
                  <a:cubicBezTo>
                    <a:pt x="1684" y="52"/>
                    <a:pt x="1466" y="78"/>
                    <a:pt x="1249" y="122"/>
                  </a:cubicBezTo>
                  <a:cubicBezTo>
                    <a:pt x="1031" y="167"/>
                    <a:pt x="820" y="218"/>
                    <a:pt x="609" y="289"/>
                  </a:cubicBezTo>
                  <a:cubicBezTo>
                    <a:pt x="397" y="353"/>
                    <a:pt x="199" y="449"/>
                    <a:pt x="7" y="558"/>
                  </a:cubicBezTo>
                  <a:cubicBezTo>
                    <a:pt x="1" y="564"/>
                    <a:pt x="1" y="577"/>
                    <a:pt x="7" y="583"/>
                  </a:cubicBezTo>
                  <a:cubicBezTo>
                    <a:pt x="12" y="588"/>
                    <a:pt x="16" y="592"/>
                    <a:pt x="23" y="592"/>
                  </a:cubicBezTo>
                  <a:cubicBezTo>
                    <a:pt x="26" y="592"/>
                    <a:pt x="29" y="592"/>
                    <a:pt x="33" y="590"/>
                  </a:cubicBezTo>
                  <a:cubicBezTo>
                    <a:pt x="225" y="500"/>
                    <a:pt x="429" y="417"/>
                    <a:pt x="634" y="359"/>
                  </a:cubicBezTo>
                  <a:cubicBezTo>
                    <a:pt x="846" y="295"/>
                    <a:pt x="1057" y="244"/>
                    <a:pt x="1268" y="199"/>
                  </a:cubicBezTo>
                  <a:cubicBezTo>
                    <a:pt x="1479" y="154"/>
                    <a:pt x="1690" y="122"/>
                    <a:pt x="1908" y="97"/>
                  </a:cubicBezTo>
                  <a:cubicBezTo>
                    <a:pt x="2017" y="84"/>
                    <a:pt x="2126" y="78"/>
                    <a:pt x="2234" y="65"/>
                  </a:cubicBezTo>
                  <a:lnTo>
                    <a:pt x="2561" y="39"/>
                  </a:lnTo>
                  <a:cubicBezTo>
                    <a:pt x="2567" y="39"/>
                    <a:pt x="2574" y="26"/>
                    <a:pt x="2574" y="20"/>
                  </a:cubicBezTo>
                  <a:cubicBezTo>
                    <a:pt x="2574" y="7"/>
                    <a:pt x="2567" y="1"/>
                    <a:pt x="255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2558530" y="4113312"/>
              <a:ext cx="263007" cy="60289"/>
            </a:xfrm>
            <a:custGeom>
              <a:avLst/>
              <a:gdLst/>
              <a:ahLst/>
              <a:cxnLst/>
              <a:rect l="l" t="t" r="r" b="b"/>
              <a:pathLst>
                <a:path w="2587" h="593" extrusionOk="0">
                  <a:moveTo>
                    <a:pt x="26" y="1"/>
                  </a:moveTo>
                  <a:cubicBezTo>
                    <a:pt x="1" y="1"/>
                    <a:pt x="1" y="39"/>
                    <a:pt x="26" y="39"/>
                  </a:cubicBezTo>
                  <a:lnTo>
                    <a:pt x="353" y="58"/>
                  </a:lnTo>
                  <a:cubicBezTo>
                    <a:pt x="455" y="71"/>
                    <a:pt x="564" y="84"/>
                    <a:pt x="673" y="97"/>
                  </a:cubicBezTo>
                  <a:cubicBezTo>
                    <a:pt x="884" y="122"/>
                    <a:pt x="1102" y="154"/>
                    <a:pt x="1313" y="199"/>
                  </a:cubicBezTo>
                  <a:cubicBezTo>
                    <a:pt x="1531" y="244"/>
                    <a:pt x="1742" y="295"/>
                    <a:pt x="1947" y="359"/>
                  </a:cubicBezTo>
                  <a:cubicBezTo>
                    <a:pt x="2151" y="417"/>
                    <a:pt x="2356" y="494"/>
                    <a:pt x="2548" y="590"/>
                  </a:cubicBezTo>
                  <a:lnTo>
                    <a:pt x="2555" y="590"/>
                  </a:lnTo>
                  <a:cubicBezTo>
                    <a:pt x="2558" y="592"/>
                    <a:pt x="2562" y="592"/>
                    <a:pt x="2564" y="592"/>
                  </a:cubicBezTo>
                  <a:cubicBezTo>
                    <a:pt x="2571" y="592"/>
                    <a:pt x="2576" y="588"/>
                    <a:pt x="2580" y="583"/>
                  </a:cubicBezTo>
                  <a:cubicBezTo>
                    <a:pt x="2587" y="577"/>
                    <a:pt x="2580" y="564"/>
                    <a:pt x="2574" y="558"/>
                  </a:cubicBezTo>
                  <a:cubicBezTo>
                    <a:pt x="2382" y="442"/>
                    <a:pt x="2183" y="353"/>
                    <a:pt x="1972" y="289"/>
                  </a:cubicBezTo>
                  <a:cubicBezTo>
                    <a:pt x="1761" y="218"/>
                    <a:pt x="1550" y="161"/>
                    <a:pt x="1332" y="122"/>
                  </a:cubicBezTo>
                  <a:cubicBezTo>
                    <a:pt x="1115" y="78"/>
                    <a:pt x="897" y="46"/>
                    <a:pt x="679" y="26"/>
                  </a:cubicBezTo>
                  <a:cubicBezTo>
                    <a:pt x="570" y="20"/>
                    <a:pt x="462" y="14"/>
                    <a:pt x="353" y="7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2036064" y="3534826"/>
              <a:ext cx="560377" cy="174258"/>
            </a:xfrm>
            <a:custGeom>
              <a:avLst/>
              <a:gdLst/>
              <a:ahLst/>
              <a:cxnLst/>
              <a:rect l="l" t="t" r="r" b="b"/>
              <a:pathLst>
                <a:path w="5512" h="1714" extrusionOk="0">
                  <a:moveTo>
                    <a:pt x="333" y="1"/>
                  </a:moveTo>
                  <a:cubicBezTo>
                    <a:pt x="333" y="1"/>
                    <a:pt x="180" y="539"/>
                    <a:pt x="0" y="1390"/>
                  </a:cubicBezTo>
                  <a:cubicBezTo>
                    <a:pt x="699" y="1549"/>
                    <a:pt x="1714" y="1713"/>
                    <a:pt x="2895" y="1713"/>
                  </a:cubicBezTo>
                  <a:cubicBezTo>
                    <a:pt x="3705" y="1713"/>
                    <a:pt x="4593" y="1636"/>
                    <a:pt x="5511" y="1428"/>
                  </a:cubicBezTo>
                  <a:cubicBezTo>
                    <a:pt x="5402" y="980"/>
                    <a:pt x="5249" y="539"/>
                    <a:pt x="5050" y="123"/>
                  </a:cubicBezTo>
                  <a:lnTo>
                    <a:pt x="3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2011359" y="3676041"/>
              <a:ext cx="612328" cy="168971"/>
            </a:xfrm>
            <a:custGeom>
              <a:avLst/>
              <a:gdLst/>
              <a:ahLst/>
              <a:cxnLst/>
              <a:rect l="l" t="t" r="r" b="b"/>
              <a:pathLst>
                <a:path w="6023" h="1662" extrusionOk="0">
                  <a:moveTo>
                    <a:pt x="237" y="1"/>
                  </a:moveTo>
                  <a:cubicBezTo>
                    <a:pt x="160" y="378"/>
                    <a:pt x="77" y="807"/>
                    <a:pt x="0" y="1281"/>
                  </a:cubicBezTo>
                  <a:cubicBezTo>
                    <a:pt x="695" y="1454"/>
                    <a:pt x="1814" y="1661"/>
                    <a:pt x="3144" y="1661"/>
                  </a:cubicBezTo>
                  <a:cubicBezTo>
                    <a:pt x="4031" y="1661"/>
                    <a:pt x="5012" y="1569"/>
                    <a:pt x="6023" y="1313"/>
                  </a:cubicBezTo>
                  <a:cubicBezTo>
                    <a:pt x="5946" y="878"/>
                    <a:pt x="5856" y="442"/>
                    <a:pt x="5754" y="39"/>
                  </a:cubicBezTo>
                  <a:cubicBezTo>
                    <a:pt x="4833" y="247"/>
                    <a:pt x="3945" y="324"/>
                    <a:pt x="3135" y="324"/>
                  </a:cubicBezTo>
                  <a:cubicBezTo>
                    <a:pt x="1953" y="324"/>
                    <a:pt x="940" y="160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979435" y="3937631"/>
              <a:ext cx="678817" cy="179850"/>
            </a:xfrm>
            <a:custGeom>
              <a:avLst/>
              <a:gdLst/>
              <a:ahLst/>
              <a:cxnLst/>
              <a:rect l="l" t="t" r="r" b="b"/>
              <a:pathLst>
                <a:path w="6677" h="1769" extrusionOk="0">
                  <a:moveTo>
                    <a:pt x="122" y="1"/>
                  </a:moveTo>
                  <a:cubicBezTo>
                    <a:pt x="71" y="423"/>
                    <a:pt x="33" y="865"/>
                    <a:pt x="1" y="1306"/>
                  </a:cubicBezTo>
                  <a:cubicBezTo>
                    <a:pt x="646" y="1486"/>
                    <a:pt x="1910" y="1769"/>
                    <a:pt x="3458" y="1769"/>
                  </a:cubicBezTo>
                  <a:cubicBezTo>
                    <a:pt x="4444" y="1769"/>
                    <a:pt x="5546" y="1654"/>
                    <a:pt x="6676" y="1326"/>
                  </a:cubicBezTo>
                  <a:cubicBezTo>
                    <a:pt x="6651" y="999"/>
                    <a:pt x="6599" y="545"/>
                    <a:pt x="6535" y="26"/>
                  </a:cubicBezTo>
                  <a:cubicBezTo>
                    <a:pt x="5452" y="324"/>
                    <a:pt x="4401" y="428"/>
                    <a:pt x="3456" y="428"/>
                  </a:cubicBezTo>
                  <a:cubicBezTo>
                    <a:pt x="2000" y="428"/>
                    <a:pt x="798" y="179"/>
                    <a:pt x="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976792" y="4070408"/>
              <a:ext cx="685934" cy="129321"/>
            </a:xfrm>
            <a:custGeom>
              <a:avLst/>
              <a:gdLst/>
              <a:ahLst/>
              <a:cxnLst/>
              <a:rect l="l" t="t" r="r" b="b"/>
              <a:pathLst>
                <a:path w="6747" h="1272" extrusionOk="0">
                  <a:moveTo>
                    <a:pt x="27" y="0"/>
                  </a:moveTo>
                  <a:cubicBezTo>
                    <a:pt x="20" y="192"/>
                    <a:pt x="7" y="378"/>
                    <a:pt x="1" y="570"/>
                  </a:cubicBezTo>
                  <a:cubicBezTo>
                    <a:pt x="1" y="570"/>
                    <a:pt x="1575" y="1272"/>
                    <a:pt x="3544" y="1272"/>
                  </a:cubicBezTo>
                  <a:cubicBezTo>
                    <a:pt x="4560" y="1272"/>
                    <a:pt x="5682" y="1085"/>
                    <a:pt x="6747" y="519"/>
                  </a:cubicBezTo>
                  <a:cubicBezTo>
                    <a:pt x="6747" y="519"/>
                    <a:pt x="6734" y="327"/>
                    <a:pt x="6702" y="20"/>
                  </a:cubicBezTo>
                  <a:cubicBezTo>
                    <a:pt x="5572" y="348"/>
                    <a:pt x="4470" y="463"/>
                    <a:pt x="3484" y="463"/>
                  </a:cubicBezTo>
                  <a:cubicBezTo>
                    <a:pt x="1936" y="463"/>
                    <a:pt x="672" y="180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1992449" y="3806887"/>
              <a:ext cx="651469" cy="174360"/>
            </a:xfrm>
            <a:custGeom>
              <a:avLst/>
              <a:gdLst/>
              <a:ahLst/>
              <a:cxnLst/>
              <a:rect l="l" t="t" r="r" b="b"/>
              <a:pathLst>
                <a:path w="6408" h="1715" extrusionOk="0">
                  <a:moveTo>
                    <a:pt x="186" y="0"/>
                  </a:moveTo>
                  <a:cubicBezTo>
                    <a:pt x="116" y="403"/>
                    <a:pt x="52" y="839"/>
                    <a:pt x="1" y="1287"/>
                  </a:cubicBezTo>
                  <a:cubicBezTo>
                    <a:pt x="672" y="1465"/>
                    <a:pt x="1873" y="1714"/>
                    <a:pt x="3329" y="1714"/>
                  </a:cubicBezTo>
                  <a:cubicBezTo>
                    <a:pt x="4273" y="1714"/>
                    <a:pt x="5324" y="1610"/>
                    <a:pt x="6407" y="1312"/>
                  </a:cubicBezTo>
                  <a:cubicBezTo>
                    <a:pt x="6356" y="909"/>
                    <a:pt x="6292" y="467"/>
                    <a:pt x="6215" y="26"/>
                  </a:cubicBezTo>
                  <a:cubicBezTo>
                    <a:pt x="5199" y="282"/>
                    <a:pt x="4215" y="374"/>
                    <a:pt x="3326" y="374"/>
                  </a:cubicBezTo>
                  <a:cubicBezTo>
                    <a:pt x="1997" y="374"/>
                    <a:pt x="880" y="169"/>
                    <a:pt x="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834357" y="2802517"/>
              <a:ext cx="944265" cy="825032"/>
            </a:xfrm>
            <a:custGeom>
              <a:avLst/>
              <a:gdLst/>
              <a:ahLst/>
              <a:cxnLst/>
              <a:rect l="l" t="t" r="r" b="b"/>
              <a:pathLst>
                <a:path w="9288" h="8115" extrusionOk="0">
                  <a:moveTo>
                    <a:pt x="4220" y="1"/>
                  </a:moveTo>
                  <a:cubicBezTo>
                    <a:pt x="4168" y="1"/>
                    <a:pt x="4116" y="2"/>
                    <a:pt x="4064" y="4"/>
                  </a:cubicBezTo>
                  <a:cubicBezTo>
                    <a:pt x="4064" y="4"/>
                    <a:pt x="1159" y="36"/>
                    <a:pt x="807" y="2896"/>
                  </a:cubicBezTo>
                  <a:cubicBezTo>
                    <a:pt x="455" y="5764"/>
                    <a:pt x="0" y="7479"/>
                    <a:pt x="0" y="7479"/>
                  </a:cubicBezTo>
                  <a:cubicBezTo>
                    <a:pt x="0" y="7479"/>
                    <a:pt x="935" y="7850"/>
                    <a:pt x="2452" y="7921"/>
                  </a:cubicBezTo>
                  <a:lnTo>
                    <a:pt x="2644" y="7210"/>
                  </a:lnTo>
                  <a:lnTo>
                    <a:pt x="2772" y="7985"/>
                  </a:lnTo>
                  <a:cubicBezTo>
                    <a:pt x="2772" y="7985"/>
                    <a:pt x="3611" y="8114"/>
                    <a:pt x="4565" y="8114"/>
                  </a:cubicBezTo>
                  <a:cubicBezTo>
                    <a:pt x="4985" y="8114"/>
                    <a:pt x="5428" y="8089"/>
                    <a:pt x="5831" y="8017"/>
                  </a:cubicBezTo>
                  <a:lnTo>
                    <a:pt x="5831" y="7377"/>
                  </a:lnTo>
                  <a:lnTo>
                    <a:pt x="6029" y="8036"/>
                  </a:lnTo>
                  <a:cubicBezTo>
                    <a:pt x="6029" y="8036"/>
                    <a:pt x="6095" y="8045"/>
                    <a:pt x="6215" y="8045"/>
                  </a:cubicBezTo>
                  <a:cubicBezTo>
                    <a:pt x="6548" y="8045"/>
                    <a:pt x="7303" y="7973"/>
                    <a:pt x="8276" y="7428"/>
                  </a:cubicBezTo>
                  <a:lnTo>
                    <a:pt x="8122" y="6673"/>
                  </a:lnTo>
                  <a:lnTo>
                    <a:pt x="8564" y="7326"/>
                  </a:lnTo>
                  <a:cubicBezTo>
                    <a:pt x="8833" y="7274"/>
                    <a:pt x="9082" y="7153"/>
                    <a:pt x="9287" y="6973"/>
                  </a:cubicBezTo>
                  <a:cubicBezTo>
                    <a:pt x="9287" y="6973"/>
                    <a:pt x="8238" y="4023"/>
                    <a:pt x="7994" y="2666"/>
                  </a:cubicBezTo>
                  <a:cubicBezTo>
                    <a:pt x="7714" y="1061"/>
                    <a:pt x="6002" y="1"/>
                    <a:pt x="4220" y="1"/>
                  </a:cubicBezTo>
                  <a:close/>
                </a:path>
              </a:pathLst>
            </a:custGeom>
            <a:solidFill>
              <a:srgbClr val="683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1888342" y="3230333"/>
              <a:ext cx="80112" cy="318931"/>
            </a:xfrm>
            <a:custGeom>
              <a:avLst/>
              <a:gdLst/>
              <a:ahLst/>
              <a:cxnLst/>
              <a:rect l="l" t="t" r="r" b="b"/>
              <a:pathLst>
                <a:path w="788" h="3137" extrusionOk="0">
                  <a:moveTo>
                    <a:pt x="769" y="1"/>
                  </a:moveTo>
                  <a:cubicBezTo>
                    <a:pt x="756" y="1"/>
                    <a:pt x="749" y="7"/>
                    <a:pt x="749" y="20"/>
                  </a:cubicBezTo>
                  <a:cubicBezTo>
                    <a:pt x="730" y="289"/>
                    <a:pt x="705" y="551"/>
                    <a:pt x="666" y="813"/>
                  </a:cubicBezTo>
                  <a:cubicBezTo>
                    <a:pt x="634" y="1082"/>
                    <a:pt x="583" y="1338"/>
                    <a:pt x="519" y="1601"/>
                  </a:cubicBezTo>
                  <a:cubicBezTo>
                    <a:pt x="397" y="2119"/>
                    <a:pt x="225" y="2625"/>
                    <a:pt x="7" y="3111"/>
                  </a:cubicBezTo>
                  <a:cubicBezTo>
                    <a:pt x="1" y="3118"/>
                    <a:pt x="7" y="3130"/>
                    <a:pt x="13" y="3137"/>
                  </a:cubicBezTo>
                  <a:cubicBezTo>
                    <a:pt x="20" y="3137"/>
                    <a:pt x="33" y="3137"/>
                    <a:pt x="39" y="3130"/>
                  </a:cubicBezTo>
                  <a:cubicBezTo>
                    <a:pt x="282" y="2650"/>
                    <a:pt x="474" y="2145"/>
                    <a:pt x="596" y="1620"/>
                  </a:cubicBezTo>
                  <a:cubicBezTo>
                    <a:pt x="660" y="1357"/>
                    <a:pt x="711" y="1095"/>
                    <a:pt x="743" y="826"/>
                  </a:cubicBezTo>
                  <a:cubicBezTo>
                    <a:pt x="775" y="557"/>
                    <a:pt x="788" y="289"/>
                    <a:pt x="788" y="20"/>
                  </a:cubicBezTo>
                  <a:cubicBezTo>
                    <a:pt x="788" y="7"/>
                    <a:pt x="775" y="1"/>
                    <a:pt x="769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011969" y="3261545"/>
              <a:ext cx="29991" cy="210553"/>
            </a:xfrm>
            <a:custGeom>
              <a:avLst/>
              <a:gdLst/>
              <a:ahLst/>
              <a:cxnLst/>
              <a:rect l="l" t="t" r="r" b="b"/>
              <a:pathLst>
                <a:path w="295" h="2071" extrusionOk="0">
                  <a:moveTo>
                    <a:pt x="257" y="1"/>
                  </a:moveTo>
                  <a:cubicBezTo>
                    <a:pt x="247" y="1"/>
                    <a:pt x="237" y="7"/>
                    <a:pt x="237" y="20"/>
                  </a:cubicBezTo>
                  <a:cubicBezTo>
                    <a:pt x="231" y="186"/>
                    <a:pt x="225" y="359"/>
                    <a:pt x="218" y="532"/>
                  </a:cubicBezTo>
                  <a:cubicBezTo>
                    <a:pt x="212" y="698"/>
                    <a:pt x="193" y="871"/>
                    <a:pt x="173" y="1038"/>
                  </a:cubicBezTo>
                  <a:cubicBezTo>
                    <a:pt x="135" y="1377"/>
                    <a:pt x="77" y="1716"/>
                    <a:pt x="1" y="2049"/>
                  </a:cubicBezTo>
                  <a:cubicBezTo>
                    <a:pt x="1" y="2062"/>
                    <a:pt x="1" y="2068"/>
                    <a:pt x="13" y="2068"/>
                  </a:cubicBezTo>
                  <a:cubicBezTo>
                    <a:pt x="15" y="2070"/>
                    <a:pt x="18" y="2071"/>
                    <a:pt x="20" y="2071"/>
                  </a:cubicBezTo>
                  <a:cubicBezTo>
                    <a:pt x="27" y="2071"/>
                    <a:pt x="34" y="2066"/>
                    <a:pt x="39" y="2062"/>
                  </a:cubicBezTo>
                  <a:cubicBezTo>
                    <a:pt x="141" y="1729"/>
                    <a:pt x="212" y="1390"/>
                    <a:pt x="250" y="1050"/>
                  </a:cubicBezTo>
                  <a:cubicBezTo>
                    <a:pt x="276" y="878"/>
                    <a:pt x="289" y="705"/>
                    <a:pt x="295" y="532"/>
                  </a:cubicBezTo>
                  <a:cubicBezTo>
                    <a:pt x="295" y="359"/>
                    <a:pt x="289" y="186"/>
                    <a:pt x="276" y="20"/>
                  </a:cubicBezTo>
                  <a:cubicBezTo>
                    <a:pt x="276" y="7"/>
                    <a:pt x="266" y="1"/>
                    <a:pt x="257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2126547" y="3374192"/>
              <a:ext cx="12403" cy="180256"/>
            </a:xfrm>
            <a:custGeom>
              <a:avLst/>
              <a:gdLst/>
              <a:ahLst/>
              <a:cxnLst/>
              <a:rect l="l" t="t" r="r" b="b"/>
              <a:pathLst>
                <a:path w="122" h="1773" extrusionOk="0">
                  <a:moveTo>
                    <a:pt x="22" y="0"/>
                  </a:moveTo>
                  <a:cubicBezTo>
                    <a:pt x="14" y="0"/>
                    <a:pt x="6" y="6"/>
                    <a:pt x="6" y="19"/>
                  </a:cubicBezTo>
                  <a:cubicBezTo>
                    <a:pt x="0" y="166"/>
                    <a:pt x="0" y="314"/>
                    <a:pt x="6" y="454"/>
                  </a:cubicBezTo>
                  <a:cubicBezTo>
                    <a:pt x="13" y="602"/>
                    <a:pt x="13" y="742"/>
                    <a:pt x="26" y="890"/>
                  </a:cubicBezTo>
                  <a:cubicBezTo>
                    <a:pt x="38" y="1178"/>
                    <a:pt x="58" y="1466"/>
                    <a:pt x="90" y="1754"/>
                  </a:cubicBezTo>
                  <a:cubicBezTo>
                    <a:pt x="90" y="1767"/>
                    <a:pt x="96" y="1773"/>
                    <a:pt x="102" y="1773"/>
                  </a:cubicBezTo>
                  <a:cubicBezTo>
                    <a:pt x="115" y="1773"/>
                    <a:pt x="122" y="1767"/>
                    <a:pt x="122" y="1754"/>
                  </a:cubicBezTo>
                  <a:cubicBezTo>
                    <a:pt x="122" y="1466"/>
                    <a:pt x="115" y="1178"/>
                    <a:pt x="102" y="883"/>
                  </a:cubicBezTo>
                  <a:cubicBezTo>
                    <a:pt x="96" y="742"/>
                    <a:pt x="90" y="595"/>
                    <a:pt x="77" y="454"/>
                  </a:cubicBezTo>
                  <a:cubicBezTo>
                    <a:pt x="70" y="307"/>
                    <a:pt x="58" y="166"/>
                    <a:pt x="38" y="19"/>
                  </a:cubicBezTo>
                  <a:cubicBezTo>
                    <a:pt x="38" y="6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2250174" y="3355892"/>
              <a:ext cx="16978" cy="99736"/>
            </a:xfrm>
            <a:custGeom>
              <a:avLst/>
              <a:gdLst/>
              <a:ahLst/>
              <a:cxnLst/>
              <a:rect l="l" t="t" r="r" b="b"/>
              <a:pathLst>
                <a:path w="167" h="981" extrusionOk="0">
                  <a:moveTo>
                    <a:pt x="154" y="1"/>
                  </a:moveTo>
                  <a:cubicBezTo>
                    <a:pt x="141" y="1"/>
                    <a:pt x="135" y="1"/>
                    <a:pt x="135" y="14"/>
                  </a:cubicBezTo>
                  <a:cubicBezTo>
                    <a:pt x="90" y="167"/>
                    <a:pt x="64" y="327"/>
                    <a:pt x="45" y="481"/>
                  </a:cubicBezTo>
                  <a:cubicBezTo>
                    <a:pt x="26" y="641"/>
                    <a:pt x="6" y="801"/>
                    <a:pt x="0" y="961"/>
                  </a:cubicBezTo>
                  <a:cubicBezTo>
                    <a:pt x="0" y="967"/>
                    <a:pt x="6" y="974"/>
                    <a:pt x="13" y="980"/>
                  </a:cubicBezTo>
                  <a:cubicBezTo>
                    <a:pt x="26" y="980"/>
                    <a:pt x="32" y="974"/>
                    <a:pt x="38" y="961"/>
                  </a:cubicBezTo>
                  <a:cubicBezTo>
                    <a:pt x="70" y="807"/>
                    <a:pt x="96" y="654"/>
                    <a:pt x="122" y="494"/>
                  </a:cubicBezTo>
                  <a:cubicBezTo>
                    <a:pt x="147" y="340"/>
                    <a:pt x="160" y="180"/>
                    <a:pt x="167" y="20"/>
                  </a:cubicBezTo>
                  <a:cubicBezTo>
                    <a:pt x="167" y="14"/>
                    <a:pt x="160" y="1"/>
                    <a:pt x="154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2283928" y="3369413"/>
              <a:ext cx="16368" cy="109598"/>
            </a:xfrm>
            <a:custGeom>
              <a:avLst/>
              <a:gdLst/>
              <a:ahLst/>
              <a:cxnLst/>
              <a:rect l="l" t="t" r="r" b="b"/>
              <a:pathLst>
                <a:path w="161" h="1078" extrusionOk="0">
                  <a:moveTo>
                    <a:pt x="14" y="1"/>
                  </a:moveTo>
                  <a:cubicBezTo>
                    <a:pt x="5" y="1"/>
                    <a:pt x="1" y="11"/>
                    <a:pt x="1" y="21"/>
                  </a:cubicBezTo>
                  <a:cubicBezTo>
                    <a:pt x="7" y="194"/>
                    <a:pt x="20" y="367"/>
                    <a:pt x="46" y="546"/>
                  </a:cubicBezTo>
                  <a:cubicBezTo>
                    <a:pt x="65" y="719"/>
                    <a:pt x="91" y="892"/>
                    <a:pt x="123" y="1065"/>
                  </a:cubicBezTo>
                  <a:cubicBezTo>
                    <a:pt x="129" y="1071"/>
                    <a:pt x="135" y="1077"/>
                    <a:pt x="142" y="1077"/>
                  </a:cubicBezTo>
                  <a:cubicBezTo>
                    <a:pt x="155" y="1077"/>
                    <a:pt x="161" y="1071"/>
                    <a:pt x="161" y="1058"/>
                  </a:cubicBezTo>
                  <a:cubicBezTo>
                    <a:pt x="155" y="885"/>
                    <a:pt x="142" y="706"/>
                    <a:pt x="123" y="533"/>
                  </a:cubicBezTo>
                  <a:cubicBezTo>
                    <a:pt x="103" y="361"/>
                    <a:pt x="78" y="188"/>
                    <a:pt x="39" y="15"/>
                  </a:cubicBezTo>
                  <a:cubicBezTo>
                    <a:pt x="39" y="2"/>
                    <a:pt x="27" y="2"/>
                    <a:pt x="20" y="2"/>
                  </a:cubicBezTo>
                  <a:cubicBezTo>
                    <a:pt x="18" y="1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2335371" y="3371243"/>
              <a:ext cx="29991" cy="77166"/>
            </a:xfrm>
            <a:custGeom>
              <a:avLst/>
              <a:gdLst/>
              <a:ahLst/>
              <a:cxnLst/>
              <a:rect l="l" t="t" r="r" b="b"/>
              <a:pathLst>
                <a:path w="295" h="759" extrusionOk="0">
                  <a:moveTo>
                    <a:pt x="25" y="1"/>
                  </a:moveTo>
                  <a:cubicBezTo>
                    <a:pt x="23" y="1"/>
                    <a:pt x="22" y="2"/>
                    <a:pt x="20" y="3"/>
                  </a:cubicBezTo>
                  <a:cubicBezTo>
                    <a:pt x="7" y="3"/>
                    <a:pt x="1" y="10"/>
                    <a:pt x="1" y="23"/>
                  </a:cubicBezTo>
                  <a:cubicBezTo>
                    <a:pt x="26" y="151"/>
                    <a:pt x="65" y="272"/>
                    <a:pt x="109" y="394"/>
                  </a:cubicBezTo>
                  <a:cubicBezTo>
                    <a:pt x="154" y="509"/>
                    <a:pt x="199" y="631"/>
                    <a:pt x="257" y="746"/>
                  </a:cubicBezTo>
                  <a:cubicBezTo>
                    <a:pt x="263" y="752"/>
                    <a:pt x="269" y="759"/>
                    <a:pt x="276" y="759"/>
                  </a:cubicBezTo>
                  <a:cubicBezTo>
                    <a:pt x="289" y="752"/>
                    <a:pt x="295" y="746"/>
                    <a:pt x="289" y="733"/>
                  </a:cubicBezTo>
                  <a:cubicBezTo>
                    <a:pt x="263" y="605"/>
                    <a:pt x="225" y="490"/>
                    <a:pt x="186" y="368"/>
                  </a:cubicBezTo>
                  <a:cubicBezTo>
                    <a:pt x="148" y="247"/>
                    <a:pt x="97" y="125"/>
                    <a:pt x="39" y="10"/>
                  </a:cubicBezTo>
                  <a:cubicBezTo>
                    <a:pt x="34" y="5"/>
                    <a:pt x="30" y="1"/>
                    <a:pt x="25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2423211" y="3348470"/>
              <a:ext cx="89262" cy="200793"/>
            </a:xfrm>
            <a:custGeom>
              <a:avLst/>
              <a:gdLst/>
              <a:ahLst/>
              <a:cxnLst/>
              <a:rect l="l" t="t" r="r" b="b"/>
              <a:pathLst>
                <a:path w="878" h="1975" extrusionOk="0">
                  <a:moveTo>
                    <a:pt x="23" y="1"/>
                  </a:moveTo>
                  <a:cubicBezTo>
                    <a:pt x="12" y="1"/>
                    <a:pt x="1" y="12"/>
                    <a:pt x="1" y="29"/>
                  </a:cubicBezTo>
                  <a:cubicBezTo>
                    <a:pt x="65" y="189"/>
                    <a:pt x="129" y="355"/>
                    <a:pt x="199" y="515"/>
                  </a:cubicBezTo>
                  <a:cubicBezTo>
                    <a:pt x="263" y="682"/>
                    <a:pt x="333" y="842"/>
                    <a:pt x="404" y="1002"/>
                  </a:cubicBezTo>
                  <a:cubicBezTo>
                    <a:pt x="545" y="1322"/>
                    <a:pt x="685" y="1642"/>
                    <a:pt x="839" y="1962"/>
                  </a:cubicBezTo>
                  <a:cubicBezTo>
                    <a:pt x="845" y="1975"/>
                    <a:pt x="852" y="1975"/>
                    <a:pt x="865" y="1975"/>
                  </a:cubicBezTo>
                  <a:cubicBezTo>
                    <a:pt x="871" y="1968"/>
                    <a:pt x="877" y="1962"/>
                    <a:pt x="877" y="1949"/>
                  </a:cubicBezTo>
                  <a:cubicBezTo>
                    <a:pt x="749" y="1623"/>
                    <a:pt x="615" y="1290"/>
                    <a:pt x="474" y="970"/>
                  </a:cubicBezTo>
                  <a:cubicBezTo>
                    <a:pt x="404" y="810"/>
                    <a:pt x="333" y="650"/>
                    <a:pt x="263" y="490"/>
                  </a:cubicBezTo>
                  <a:cubicBezTo>
                    <a:pt x="193" y="330"/>
                    <a:pt x="116" y="170"/>
                    <a:pt x="39" y="10"/>
                  </a:cubicBezTo>
                  <a:cubicBezTo>
                    <a:pt x="35" y="3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2335371" y="3535537"/>
              <a:ext cx="24196" cy="67101"/>
            </a:xfrm>
            <a:custGeom>
              <a:avLst/>
              <a:gdLst/>
              <a:ahLst/>
              <a:cxnLst/>
              <a:rect l="l" t="t" r="r" b="b"/>
              <a:pathLst>
                <a:path w="238" h="660" extrusionOk="0">
                  <a:moveTo>
                    <a:pt x="20" y="0"/>
                  </a:moveTo>
                  <a:cubicBezTo>
                    <a:pt x="7" y="0"/>
                    <a:pt x="1" y="13"/>
                    <a:pt x="1" y="26"/>
                  </a:cubicBezTo>
                  <a:cubicBezTo>
                    <a:pt x="20" y="135"/>
                    <a:pt x="45" y="237"/>
                    <a:pt x="84" y="346"/>
                  </a:cubicBezTo>
                  <a:cubicBezTo>
                    <a:pt x="116" y="448"/>
                    <a:pt x="154" y="551"/>
                    <a:pt x="199" y="647"/>
                  </a:cubicBezTo>
                  <a:cubicBezTo>
                    <a:pt x="205" y="653"/>
                    <a:pt x="212" y="660"/>
                    <a:pt x="225" y="660"/>
                  </a:cubicBezTo>
                  <a:cubicBezTo>
                    <a:pt x="231" y="660"/>
                    <a:pt x="237" y="647"/>
                    <a:pt x="237" y="640"/>
                  </a:cubicBezTo>
                  <a:cubicBezTo>
                    <a:pt x="218" y="532"/>
                    <a:pt x="193" y="423"/>
                    <a:pt x="161" y="320"/>
                  </a:cubicBezTo>
                  <a:cubicBezTo>
                    <a:pt x="129" y="212"/>
                    <a:pt x="84" y="109"/>
                    <a:pt x="39" y="13"/>
                  </a:cubicBezTo>
                  <a:cubicBezTo>
                    <a:pt x="33" y="7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2251394" y="3558006"/>
              <a:ext cx="9862" cy="45954"/>
            </a:xfrm>
            <a:custGeom>
              <a:avLst/>
              <a:gdLst/>
              <a:ahLst/>
              <a:cxnLst/>
              <a:rect l="l" t="t" r="r" b="b"/>
              <a:pathLst>
                <a:path w="97" h="452" extrusionOk="0">
                  <a:moveTo>
                    <a:pt x="59" y="1"/>
                  </a:moveTo>
                  <a:cubicBezTo>
                    <a:pt x="53" y="1"/>
                    <a:pt x="46" y="7"/>
                    <a:pt x="46" y="16"/>
                  </a:cubicBezTo>
                  <a:cubicBezTo>
                    <a:pt x="20" y="80"/>
                    <a:pt x="7" y="151"/>
                    <a:pt x="7" y="221"/>
                  </a:cubicBezTo>
                  <a:cubicBezTo>
                    <a:pt x="1" y="291"/>
                    <a:pt x="1" y="362"/>
                    <a:pt x="7" y="439"/>
                  </a:cubicBezTo>
                  <a:cubicBezTo>
                    <a:pt x="14" y="445"/>
                    <a:pt x="20" y="451"/>
                    <a:pt x="26" y="451"/>
                  </a:cubicBezTo>
                  <a:cubicBezTo>
                    <a:pt x="33" y="451"/>
                    <a:pt x="46" y="445"/>
                    <a:pt x="46" y="439"/>
                  </a:cubicBezTo>
                  <a:cubicBezTo>
                    <a:pt x="65" y="368"/>
                    <a:pt x="78" y="298"/>
                    <a:pt x="84" y="227"/>
                  </a:cubicBezTo>
                  <a:cubicBezTo>
                    <a:pt x="97" y="157"/>
                    <a:pt x="91" y="87"/>
                    <a:pt x="78" y="16"/>
                  </a:cubicBezTo>
                  <a:cubicBezTo>
                    <a:pt x="78" y="10"/>
                    <a:pt x="71" y="3"/>
                    <a:pt x="65" y="3"/>
                  </a:cubicBezTo>
                  <a:cubicBezTo>
                    <a:pt x="63" y="2"/>
                    <a:pt x="61" y="1"/>
                    <a:pt x="59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2528640" y="3278523"/>
              <a:ext cx="110103" cy="270334"/>
            </a:xfrm>
            <a:custGeom>
              <a:avLst/>
              <a:gdLst/>
              <a:ahLst/>
              <a:cxnLst/>
              <a:rect l="l" t="t" r="r" b="b"/>
              <a:pathLst>
                <a:path w="1083" h="2659" extrusionOk="0">
                  <a:moveTo>
                    <a:pt x="20" y="0"/>
                  </a:moveTo>
                  <a:cubicBezTo>
                    <a:pt x="7" y="0"/>
                    <a:pt x="0" y="13"/>
                    <a:pt x="7" y="19"/>
                  </a:cubicBezTo>
                  <a:cubicBezTo>
                    <a:pt x="58" y="250"/>
                    <a:pt x="128" y="480"/>
                    <a:pt x="199" y="704"/>
                  </a:cubicBezTo>
                  <a:cubicBezTo>
                    <a:pt x="269" y="928"/>
                    <a:pt x="352" y="1152"/>
                    <a:pt x="442" y="1370"/>
                  </a:cubicBezTo>
                  <a:cubicBezTo>
                    <a:pt x="615" y="1811"/>
                    <a:pt x="813" y="2234"/>
                    <a:pt x="1044" y="2650"/>
                  </a:cubicBezTo>
                  <a:cubicBezTo>
                    <a:pt x="1048" y="2654"/>
                    <a:pt x="1053" y="2659"/>
                    <a:pt x="1060" y="2659"/>
                  </a:cubicBezTo>
                  <a:cubicBezTo>
                    <a:pt x="1062" y="2659"/>
                    <a:pt x="1066" y="2658"/>
                    <a:pt x="1069" y="2656"/>
                  </a:cubicBezTo>
                  <a:cubicBezTo>
                    <a:pt x="1076" y="2656"/>
                    <a:pt x="1082" y="2644"/>
                    <a:pt x="1076" y="2631"/>
                  </a:cubicBezTo>
                  <a:cubicBezTo>
                    <a:pt x="871" y="2208"/>
                    <a:pt x="685" y="1779"/>
                    <a:pt x="512" y="1338"/>
                  </a:cubicBezTo>
                  <a:cubicBezTo>
                    <a:pt x="429" y="1120"/>
                    <a:pt x="346" y="903"/>
                    <a:pt x="269" y="679"/>
                  </a:cubicBezTo>
                  <a:cubicBezTo>
                    <a:pt x="186" y="455"/>
                    <a:pt x="116" y="237"/>
                    <a:pt x="39" y="13"/>
                  </a:cubicBezTo>
                  <a:cubicBezTo>
                    <a:pt x="32" y="0"/>
                    <a:pt x="26" y="0"/>
                    <a:pt x="20" y="0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2611905" y="3220573"/>
              <a:ext cx="147211" cy="277959"/>
            </a:xfrm>
            <a:custGeom>
              <a:avLst/>
              <a:gdLst/>
              <a:ahLst/>
              <a:cxnLst/>
              <a:rect l="l" t="t" r="r" b="b"/>
              <a:pathLst>
                <a:path w="1448" h="2734" extrusionOk="0">
                  <a:moveTo>
                    <a:pt x="13" y="1"/>
                  </a:moveTo>
                  <a:cubicBezTo>
                    <a:pt x="1" y="7"/>
                    <a:pt x="1" y="20"/>
                    <a:pt x="1" y="26"/>
                  </a:cubicBezTo>
                  <a:cubicBezTo>
                    <a:pt x="116" y="257"/>
                    <a:pt x="225" y="481"/>
                    <a:pt x="340" y="711"/>
                  </a:cubicBezTo>
                  <a:cubicBezTo>
                    <a:pt x="455" y="935"/>
                    <a:pt x="570" y="1159"/>
                    <a:pt x="692" y="1383"/>
                  </a:cubicBezTo>
                  <a:cubicBezTo>
                    <a:pt x="922" y="1831"/>
                    <a:pt x="1166" y="2279"/>
                    <a:pt x="1409" y="2721"/>
                  </a:cubicBezTo>
                  <a:cubicBezTo>
                    <a:pt x="1415" y="2733"/>
                    <a:pt x="1428" y="2733"/>
                    <a:pt x="1434" y="2733"/>
                  </a:cubicBezTo>
                  <a:cubicBezTo>
                    <a:pt x="1447" y="2727"/>
                    <a:pt x="1447" y="2714"/>
                    <a:pt x="1441" y="2708"/>
                  </a:cubicBezTo>
                  <a:cubicBezTo>
                    <a:pt x="1223" y="2247"/>
                    <a:pt x="993" y="1799"/>
                    <a:pt x="756" y="1345"/>
                  </a:cubicBezTo>
                  <a:cubicBezTo>
                    <a:pt x="641" y="1121"/>
                    <a:pt x="519" y="897"/>
                    <a:pt x="404" y="673"/>
                  </a:cubicBezTo>
                  <a:cubicBezTo>
                    <a:pt x="282" y="449"/>
                    <a:pt x="161" y="225"/>
                    <a:pt x="33" y="7"/>
                  </a:cubicBezTo>
                  <a:cubicBezTo>
                    <a:pt x="26" y="1"/>
                    <a:pt x="20" y="1"/>
                    <a:pt x="13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972929" y="3016018"/>
              <a:ext cx="224578" cy="192558"/>
            </a:xfrm>
            <a:custGeom>
              <a:avLst/>
              <a:gdLst/>
              <a:ahLst/>
              <a:cxnLst/>
              <a:rect l="l" t="t" r="r" b="b"/>
              <a:pathLst>
                <a:path w="2209" h="1894" extrusionOk="0">
                  <a:moveTo>
                    <a:pt x="23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7" y="9"/>
                    <a:pt x="1" y="16"/>
                    <a:pt x="7" y="28"/>
                  </a:cubicBezTo>
                  <a:cubicBezTo>
                    <a:pt x="122" y="246"/>
                    <a:pt x="257" y="451"/>
                    <a:pt x="410" y="643"/>
                  </a:cubicBezTo>
                  <a:cubicBezTo>
                    <a:pt x="877" y="1212"/>
                    <a:pt x="1485" y="1648"/>
                    <a:pt x="2183" y="1891"/>
                  </a:cubicBezTo>
                  <a:cubicBezTo>
                    <a:pt x="2185" y="1893"/>
                    <a:pt x="2187" y="1894"/>
                    <a:pt x="2190" y="1894"/>
                  </a:cubicBezTo>
                  <a:cubicBezTo>
                    <a:pt x="2196" y="1894"/>
                    <a:pt x="2204" y="1889"/>
                    <a:pt x="2209" y="1885"/>
                  </a:cubicBezTo>
                  <a:cubicBezTo>
                    <a:pt x="2209" y="1872"/>
                    <a:pt x="2209" y="1859"/>
                    <a:pt x="2196" y="1859"/>
                  </a:cubicBezTo>
                  <a:cubicBezTo>
                    <a:pt x="1748" y="1673"/>
                    <a:pt x="1338" y="1417"/>
                    <a:pt x="973" y="1104"/>
                  </a:cubicBezTo>
                  <a:cubicBezTo>
                    <a:pt x="788" y="950"/>
                    <a:pt x="621" y="777"/>
                    <a:pt x="468" y="592"/>
                  </a:cubicBezTo>
                  <a:cubicBezTo>
                    <a:pt x="308" y="412"/>
                    <a:pt x="167" y="214"/>
                    <a:pt x="39" y="9"/>
                  </a:cubicBezTo>
                  <a:cubicBezTo>
                    <a:pt x="34" y="5"/>
                    <a:pt x="30" y="0"/>
                    <a:pt x="23" y="0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2082221" y="2932041"/>
              <a:ext cx="210345" cy="289549"/>
            </a:xfrm>
            <a:custGeom>
              <a:avLst/>
              <a:gdLst/>
              <a:ahLst/>
              <a:cxnLst/>
              <a:rect l="l" t="t" r="r" b="b"/>
              <a:pathLst>
                <a:path w="2069" h="2848" extrusionOk="0">
                  <a:moveTo>
                    <a:pt x="27" y="1"/>
                  </a:moveTo>
                  <a:cubicBezTo>
                    <a:pt x="24" y="1"/>
                    <a:pt x="22" y="1"/>
                    <a:pt x="20" y="3"/>
                  </a:cubicBezTo>
                  <a:cubicBezTo>
                    <a:pt x="7" y="3"/>
                    <a:pt x="1" y="10"/>
                    <a:pt x="7" y="22"/>
                  </a:cubicBezTo>
                  <a:cubicBezTo>
                    <a:pt x="238" y="886"/>
                    <a:pt x="698" y="1674"/>
                    <a:pt x="1345" y="2295"/>
                  </a:cubicBezTo>
                  <a:cubicBezTo>
                    <a:pt x="1556" y="2499"/>
                    <a:pt x="1793" y="2685"/>
                    <a:pt x="2043" y="2845"/>
                  </a:cubicBezTo>
                  <a:cubicBezTo>
                    <a:pt x="2045" y="2847"/>
                    <a:pt x="2047" y="2848"/>
                    <a:pt x="2049" y="2848"/>
                  </a:cubicBezTo>
                  <a:cubicBezTo>
                    <a:pt x="2053" y="2848"/>
                    <a:pt x="2057" y="2845"/>
                    <a:pt x="2062" y="2845"/>
                  </a:cubicBezTo>
                  <a:cubicBezTo>
                    <a:pt x="2068" y="2832"/>
                    <a:pt x="2068" y="2826"/>
                    <a:pt x="2062" y="2819"/>
                  </a:cubicBezTo>
                  <a:cubicBezTo>
                    <a:pt x="1825" y="2640"/>
                    <a:pt x="1601" y="2448"/>
                    <a:pt x="1396" y="2243"/>
                  </a:cubicBezTo>
                  <a:cubicBezTo>
                    <a:pt x="1185" y="2038"/>
                    <a:pt x="999" y="1814"/>
                    <a:pt x="826" y="1578"/>
                  </a:cubicBezTo>
                  <a:cubicBezTo>
                    <a:pt x="481" y="1104"/>
                    <a:pt x="218" y="573"/>
                    <a:pt x="46" y="10"/>
                  </a:cubicBezTo>
                  <a:cubicBezTo>
                    <a:pt x="41" y="5"/>
                    <a:pt x="33" y="1"/>
                    <a:pt x="27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2201984" y="2862501"/>
              <a:ext cx="75537" cy="261489"/>
            </a:xfrm>
            <a:custGeom>
              <a:avLst/>
              <a:gdLst/>
              <a:ahLst/>
              <a:cxnLst/>
              <a:rect l="l" t="t" r="r" b="b"/>
              <a:pathLst>
                <a:path w="743" h="2572" extrusionOk="0">
                  <a:moveTo>
                    <a:pt x="45" y="1"/>
                  </a:moveTo>
                  <a:cubicBezTo>
                    <a:pt x="37" y="1"/>
                    <a:pt x="32" y="10"/>
                    <a:pt x="32" y="15"/>
                  </a:cubicBezTo>
                  <a:cubicBezTo>
                    <a:pt x="0" y="463"/>
                    <a:pt x="45" y="911"/>
                    <a:pt x="160" y="1346"/>
                  </a:cubicBezTo>
                  <a:cubicBezTo>
                    <a:pt x="212" y="1564"/>
                    <a:pt x="288" y="1775"/>
                    <a:pt x="378" y="1980"/>
                  </a:cubicBezTo>
                  <a:cubicBezTo>
                    <a:pt x="474" y="2185"/>
                    <a:pt x="583" y="2377"/>
                    <a:pt x="705" y="2562"/>
                  </a:cubicBezTo>
                  <a:cubicBezTo>
                    <a:pt x="709" y="2567"/>
                    <a:pt x="717" y="2572"/>
                    <a:pt x="723" y="2572"/>
                  </a:cubicBezTo>
                  <a:cubicBezTo>
                    <a:pt x="726" y="2572"/>
                    <a:pt x="728" y="2571"/>
                    <a:pt x="730" y="2569"/>
                  </a:cubicBezTo>
                  <a:cubicBezTo>
                    <a:pt x="743" y="2562"/>
                    <a:pt x="743" y="2556"/>
                    <a:pt x="737" y="2543"/>
                  </a:cubicBezTo>
                  <a:cubicBezTo>
                    <a:pt x="628" y="2351"/>
                    <a:pt x="532" y="2153"/>
                    <a:pt x="448" y="1948"/>
                  </a:cubicBezTo>
                  <a:cubicBezTo>
                    <a:pt x="192" y="1340"/>
                    <a:pt x="58" y="681"/>
                    <a:pt x="71" y="15"/>
                  </a:cubicBezTo>
                  <a:cubicBezTo>
                    <a:pt x="71" y="9"/>
                    <a:pt x="58" y="2"/>
                    <a:pt x="52" y="2"/>
                  </a:cubicBezTo>
                  <a:cubicBezTo>
                    <a:pt x="49" y="1"/>
                    <a:pt x="47" y="1"/>
                    <a:pt x="45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2324493" y="2898796"/>
              <a:ext cx="99835" cy="274299"/>
            </a:xfrm>
            <a:custGeom>
              <a:avLst/>
              <a:gdLst/>
              <a:ahLst/>
              <a:cxnLst/>
              <a:rect l="l" t="t" r="r" b="b"/>
              <a:pathLst>
                <a:path w="982" h="2698" extrusionOk="0">
                  <a:moveTo>
                    <a:pt x="961" y="0"/>
                  </a:moveTo>
                  <a:cubicBezTo>
                    <a:pt x="953" y="0"/>
                    <a:pt x="946" y="5"/>
                    <a:pt x="946" y="17"/>
                  </a:cubicBezTo>
                  <a:cubicBezTo>
                    <a:pt x="831" y="471"/>
                    <a:pt x="703" y="925"/>
                    <a:pt x="543" y="1367"/>
                  </a:cubicBezTo>
                  <a:cubicBezTo>
                    <a:pt x="466" y="1585"/>
                    <a:pt x="376" y="1802"/>
                    <a:pt x="287" y="2020"/>
                  </a:cubicBezTo>
                  <a:cubicBezTo>
                    <a:pt x="204" y="2237"/>
                    <a:pt x="108" y="2455"/>
                    <a:pt x="12" y="2673"/>
                  </a:cubicBezTo>
                  <a:lnTo>
                    <a:pt x="5" y="2673"/>
                  </a:lnTo>
                  <a:cubicBezTo>
                    <a:pt x="1" y="2685"/>
                    <a:pt x="13" y="2698"/>
                    <a:pt x="26" y="2698"/>
                  </a:cubicBezTo>
                  <a:cubicBezTo>
                    <a:pt x="32" y="2698"/>
                    <a:pt x="39" y="2694"/>
                    <a:pt x="44" y="2686"/>
                  </a:cubicBezTo>
                  <a:cubicBezTo>
                    <a:pt x="159" y="2481"/>
                    <a:pt x="255" y="2269"/>
                    <a:pt x="357" y="2052"/>
                  </a:cubicBezTo>
                  <a:cubicBezTo>
                    <a:pt x="453" y="1834"/>
                    <a:pt x="536" y="1617"/>
                    <a:pt x="613" y="1393"/>
                  </a:cubicBezTo>
                  <a:cubicBezTo>
                    <a:pt x="773" y="945"/>
                    <a:pt x="895" y="490"/>
                    <a:pt x="978" y="23"/>
                  </a:cubicBezTo>
                  <a:cubicBezTo>
                    <a:pt x="982" y="9"/>
                    <a:pt x="971" y="0"/>
                    <a:pt x="961" y="0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2367905" y="2912521"/>
              <a:ext cx="146093" cy="255897"/>
            </a:xfrm>
            <a:custGeom>
              <a:avLst/>
              <a:gdLst/>
              <a:ahLst/>
              <a:cxnLst/>
              <a:rect l="l" t="t" r="r" b="b"/>
              <a:pathLst>
                <a:path w="1437" h="2517" extrusionOk="0">
                  <a:moveTo>
                    <a:pt x="1411" y="0"/>
                  </a:moveTo>
                  <a:cubicBezTo>
                    <a:pt x="1404" y="0"/>
                    <a:pt x="1398" y="3"/>
                    <a:pt x="1396" y="10"/>
                  </a:cubicBezTo>
                  <a:cubicBezTo>
                    <a:pt x="1197" y="445"/>
                    <a:pt x="986" y="867"/>
                    <a:pt x="756" y="1283"/>
                  </a:cubicBezTo>
                  <a:cubicBezTo>
                    <a:pt x="634" y="1488"/>
                    <a:pt x="519" y="1693"/>
                    <a:pt x="391" y="1891"/>
                  </a:cubicBezTo>
                  <a:cubicBezTo>
                    <a:pt x="263" y="2096"/>
                    <a:pt x="135" y="2294"/>
                    <a:pt x="1" y="2493"/>
                  </a:cubicBezTo>
                  <a:cubicBezTo>
                    <a:pt x="1" y="2499"/>
                    <a:pt x="1" y="2506"/>
                    <a:pt x="7" y="2512"/>
                  </a:cubicBezTo>
                  <a:cubicBezTo>
                    <a:pt x="10" y="2515"/>
                    <a:pt x="15" y="2517"/>
                    <a:pt x="20" y="2517"/>
                  </a:cubicBezTo>
                  <a:cubicBezTo>
                    <a:pt x="25" y="2517"/>
                    <a:pt x="29" y="2515"/>
                    <a:pt x="33" y="2512"/>
                  </a:cubicBezTo>
                  <a:cubicBezTo>
                    <a:pt x="180" y="2326"/>
                    <a:pt x="321" y="2134"/>
                    <a:pt x="449" y="1936"/>
                  </a:cubicBezTo>
                  <a:cubicBezTo>
                    <a:pt x="583" y="1731"/>
                    <a:pt x="705" y="1533"/>
                    <a:pt x="820" y="1322"/>
                  </a:cubicBezTo>
                  <a:cubicBezTo>
                    <a:pt x="1057" y="906"/>
                    <a:pt x="1261" y="470"/>
                    <a:pt x="1428" y="22"/>
                  </a:cubicBezTo>
                  <a:cubicBezTo>
                    <a:pt x="1436" y="10"/>
                    <a:pt x="1423" y="0"/>
                    <a:pt x="1411" y="0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2370548" y="3019983"/>
              <a:ext cx="230068" cy="183103"/>
            </a:xfrm>
            <a:custGeom>
              <a:avLst/>
              <a:gdLst/>
              <a:ahLst/>
              <a:cxnLst/>
              <a:rect l="l" t="t" r="r" b="b"/>
              <a:pathLst>
                <a:path w="2263" h="1801" extrusionOk="0">
                  <a:moveTo>
                    <a:pt x="2236" y="1"/>
                  </a:moveTo>
                  <a:cubicBezTo>
                    <a:pt x="2230" y="1"/>
                    <a:pt x="2225" y="3"/>
                    <a:pt x="2221" y="9"/>
                  </a:cubicBezTo>
                  <a:cubicBezTo>
                    <a:pt x="1927" y="380"/>
                    <a:pt x="1587" y="713"/>
                    <a:pt x="1210" y="1007"/>
                  </a:cubicBezTo>
                  <a:cubicBezTo>
                    <a:pt x="1024" y="1154"/>
                    <a:pt x="832" y="1289"/>
                    <a:pt x="634" y="1417"/>
                  </a:cubicBezTo>
                  <a:cubicBezTo>
                    <a:pt x="429" y="1538"/>
                    <a:pt x="224" y="1654"/>
                    <a:pt x="13" y="1762"/>
                  </a:cubicBezTo>
                  <a:cubicBezTo>
                    <a:pt x="0" y="1769"/>
                    <a:pt x="0" y="1782"/>
                    <a:pt x="7" y="1788"/>
                  </a:cubicBezTo>
                  <a:cubicBezTo>
                    <a:pt x="7" y="1801"/>
                    <a:pt x="19" y="1801"/>
                    <a:pt x="26" y="1801"/>
                  </a:cubicBezTo>
                  <a:cubicBezTo>
                    <a:pt x="250" y="1711"/>
                    <a:pt x="467" y="1602"/>
                    <a:pt x="666" y="1481"/>
                  </a:cubicBezTo>
                  <a:cubicBezTo>
                    <a:pt x="877" y="1359"/>
                    <a:pt x="1075" y="1218"/>
                    <a:pt x="1261" y="1071"/>
                  </a:cubicBezTo>
                  <a:cubicBezTo>
                    <a:pt x="1639" y="770"/>
                    <a:pt x="1971" y="418"/>
                    <a:pt x="2253" y="28"/>
                  </a:cubicBezTo>
                  <a:cubicBezTo>
                    <a:pt x="2262" y="14"/>
                    <a:pt x="2249" y="1"/>
                    <a:pt x="2236" y="1"/>
                  </a:cubicBezTo>
                  <a:close/>
                </a:path>
              </a:pathLst>
            </a:custGeom>
            <a:solidFill>
              <a:srgbClr val="7A4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2196088" y="3297331"/>
              <a:ext cx="206380" cy="219398"/>
            </a:xfrm>
            <a:custGeom>
              <a:avLst/>
              <a:gdLst/>
              <a:ahLst/>
              <a:cxnLst/>
              <a:rect l="l" t="t" r="r" b="b"/>
              <a:pathLst>
                <a:path w="2030" h="2158" fill="none" extrusionOk="0">
                  <a:moveTo>
                    <a:pt x="423" y="1"/>
                  </a:moveTo>
                  <a:cubicBezTo>
                    <a:pt x="423" y="1"/>
                    <a:pt x="193" y="1569"/>
                    <a:pt x="1" y="1921"/>
                  </a:cubicBezTo>
                  <a:cubicBezTo>
                    <a:pt x="1" y="1921"/>
                    <a:pt x="334" y="2106"/>
                    <a:pt x="558" y="2094"/>
                  </a:cubicBezTo>
                  <a:lnTo>
                    <a:pt x="679" y="1652"/>
                  </a:lnTo>
                  <a:lnTo>
                    <a:pt x="814" y="2158"/>
                  </a:lnTo>
                  <a:cubicBezTo>
                    <a:pt x="1031" y="2145"/>
                    <a:pt x="1243" y="2119"/>
                    <a:pt x="1454" y="2074"/>
                  </a:cubicBezTo>
                  <a:lnTo>
                    <a:pt x="1441" y="1620"/>
                  </a:lnTo>
                  <a:lnTo>
                    <a:pt x="1684" y="2106"/>
                  </a:lnTo>
                  <a:cubicBezTo>
                    <a:pt x="1806" y="2010"/>
                    <a:pt x="1921" y="1914"/>
                    <a:pt x="2030" y="1806"/>
                  </a:cubicBezTo>
                  <a:cubicBezTo>
                    <a:pt x="2030" y="1806"/>
                    <a:pt x="1531" y="609"/>
                    <a:pt x="1499" y="186"/>
                  </a:cubicBezTo>
                </a:path>
              </a:pathLst>
            </a:custGeom>
            <a:noFill/>
            <a:ln w="1925" cap="flat" cmpd="sng">
              <a:solidFill>
                <a:srgbClr val="683935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935820" y="3132732"/>
              <a:ext cx="702200" cy="188085"/>
            </a:xfrm>
            <a:custGeom>
              <a:avLst/>
              <a:gdLst/>
              <a:ahLst/>
              <a:cxnLst/>
              <a:rect l="l" t="t" r="r" b="b"/>
              <a:pathLst>
                <a:path w="6907" h="1850" extrusionOk="0">
                  <a:moveTo>
                    <a:pt x="33" y="0"/>
                  </a:moveTo>
                  <a:lnTo>
                    <a:pt x="1" y="26"/>
                  </a:lnTo>
                  <a:cubicBezTo>
                    <a:pt x="193" y="301"/>
                    <a:pt x="417" y="545"/>
                    <a:pt x="673" y="756"/>
                  </a:cubicBezTo>
                  <a:cubicBezTo>
                    <a:pt x="935" y="967"/>
                    <a:pt x="1210" y="1146"/>
                    <a:pt x="1511" y="1300"/>
                  </a:cubicBezTo>
                  <a:cubicBezTo>
                    <a:pt x="2106" y="1594"/>
                    <a:pt x="2753" y="1773"/>
                    <a:pt x="3419" y="1837"/>
                  </a:cubicBezTo>
                  <a:cubicBezTo>
                    <a:pt x="3501" y="1845"/>
                    <a:pt x="3583" y="1849"/>
                    <a:pt x="3666" y="1849"/>
                  </a:cubicBezTo>
                  <a:cubicBezTo>
                    <a:pt x="3918" y="1849"/>
                    <a:pt x="4170" y="1812"/>
                    <a:pt x="4411" y="1735"/>
                  </a:cubicBezTo>
                  <a:cubicBezTo>
                    <a:pt x="4731" y="1639"/>
                    <a:pt x="5038" y="1511"/>
                    <a:pt x="5326" y="1357"/>
                  </a:cubicBezTo>
                  <a:cubicBezTo>
                    <a:pt x="5908" y="1031"/>
                    <a:pt x="6439" y="628"/>
                    <a:pt x="6907" y="154"/>
                  </a:cubicBezTo>
                  <a:lnTo>
                    <a:pt x="6881" y="128"/>
                  </a:lnTo>
                  <a:cubicBezTo>
                    <a:pt x="6407" y="589"/>
                    <a:pt x="5876" y="980"/>
                    <a:pt x="5300" y="1300"/>
                  </a:cubicBezTo>
                  <a:cubicBezTo>
                    <a:pt x="5012" y="1453"/>
                    <a:pt x="4705" y="1575"/>
                    <a:pt x="4391" y="1665"/>
                  </a:cubicBezTo>
                  <a:cubicBezTo>
                    <a:pt x="4153" y="1728"/>
                    <a:pt x="3904" y="1776"/>
                    <a:pt x="3658" y="1776"/>
                  </a:cubicBezTo>
                  <a:cubicBezTo>
                    <a:pt x="3580" y="1776"/>
                    <a:pt x="3502" y="1771"/>
                    <a:pt x="3425" y="1761"/>
                  </a:cubicBezTo>
                  <a:cubicBezTo>
                    <a:pt x="2772" y="1697"/>
                    <a:pt x="2132" y="1517"/>
                    <a:pt x="1543" y="1236"/>
                  </a:cubicBezTo>
                  <a:cubicBezTo>
                    <a:pt x="1249" y="1089"/>
                    <a:pt x="967" y="916"/>
                    <a:pt x="711" y="711"/>
                  </a:cubicBezTo>
                  <a:cubicBezTo>
                    <a:pt x="455" y="506"/>
                    <a:pt x="225" y="269"/>
                    <a:pt x="33" y="0"/>
                  </a:cubicBezTo>
                  <a:close/>
                </a:path>
              </a:pathLst>
            </a:custGeom>
            <a:solidFill>
              <a:srgbClr val="6839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2051009" y="3183159"/>
              <a:ext cx="220715" cy="168870"/>
            </a:xfrm>
            <a:custGeom>
              <a:avLst/>
              <a:gdLst/>
              <a:ahLst/>
              <a:cxnLst/>
              <a:rect l="l" t="t" r="r" b="b"/>
              <a:pathLst>
                <a:path w="2171" h="1661" extrusionOk="0">
                  <a:moveTo>
                    <a:pt x="705" y="1"/>
                  </a:moveTo>
                  <a:cubicBezTo>
                    <a:pt x="592" y="1"/>
                    <a:pt x="496" y="30"/>
                    <a:pt x="429" y="100"/>
                  </a:cubicBezTo>
                  <a:cubicBezTo>
                    <a:pt x="7" y="548"/>
                    <a:pt x="1" y="1335"/>
                    <a:pt x="602" y="1591"/>
                  </a:cubicBezTo>
                  <a:cubicBezTo>
                    <a:pt x="723" y="1640"/>
                    <a:pt x="857" y="1660"/>
                    <a:pt x="995" y="1660"/>
                  </a:cubicBezTo>
                  <a:cubicBezTo>
                    <a:pt x="1553" y="1660"/>
                    <a:pt x="2170" y="1335"/>
                    <a:pt x="2170" y="1335"/>
                  </a:cubicBezTo>
                  <a:lnTo>
                    <a:pt x="2170" y="657"/>
                  </a:lnTo>
                  <a:cubicBezTo>
                    <a:pt x="2170" y="657"/>
                    <a:pt x="1244" y="1"/>
                    <a:pt x="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2129089" y="3260935"/>
              <a:ext cx="147821" cy="21249"/>
            </a:xfrm>
            <a:custGeom>
              <a:avLst/>
              <a:gdLst/>
              <a:ahLst/>
              <a:cxnLst/>
              <a:rect l="l" t="t" r="r" b="b"/>
              <a:pathLst>
                <a:path w="1454" h="209" extrusionOk="0">
                  <a:moveTo>
                    <a:pt x="20" y="0"/>
                  </a:moveTo>
                  <a:lnTo>
                    <a:pt x="1" y="39"/>
                  </a:lnTo>
                  <a:cubicBezTo>
                    <a:pt x="116" y="77"/>
                    <a:pt x="237" y="116"/>
                    <a:pt x="353" y="141"/>
                  </a:cubicBezTo>
                  <a:cubicBezTo>
                    <a:pt x="474" y="160"/>
                    <a:pt x="596" y="180"/>
                    <a:pt x="717" y="192"/>
                  </a:cubicBezTo>
                  <a:cubicBezTo>
                    <a:pt x="819" y="203"/>
                    <a:pt x="922" y="208"/>
                    <a:pt x="1024" y="208"/>
                  </a:cubicBezTo>
                  <a:cubicBezTo>
                    <a:pt x="1168" y="208"/>
                    <a:pt x="1312" y="198"/>
                    <a:pt x="1454" y="180"/>
                  </a:cubicBezTo>
                  <a:lnTo>
                    <a:pt x="1454" y="141"/>
                  </a:lnTo>
                  <a:cubicBezTo>
                    <a:pt x="1396" y="143"/>
                    <a:pt x="1339" y="143"/>
                    <a:pt x="1281" y="143"/>
                  </a:cubicBezTo>
                  <a:cubicBezTo>
                    <a:pt x="1096" y="143"/>
                    <a:pt x="911" y="135"/>
                    <a:pt x="730" y="116"/>
                  </a:cubicBezTo>
                  <a:cubicBezTo>
                    <a:pt x="615" y="103"/>
                    <a:pt x="487" y="84"/>
                    <a:pt x="372" y="64"/>
                  </a:cubicBezTo>
                  <a:cubicBezTo>
                    <a:pt x="257" y="45"/>
                    <a:pt x="135" y="26"/>
                    <a:pt x="2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123904" y="3296010"/>
              <a:ext cx="151074" cy="12505"/>
            </a:xfrm>
            <a:custGeom>
              <a:avLst/>
              <a:gdLst/>
              <a:ahLst/>
              <a:cxnLst/>
              <a:rect l="l" t="t" r="r" b="b"/>
              <a:pathLst>
                <a:path w="1486" h="123" extrusionOk="0">
                  <a:moveTo>
                    <a:pt x="1479" y="1"/>
                  </a:moveTo>
                  <a:cubicBezTo>
                    <a:pt x="1236" y="14"/>
                    <a:pt x="986" y="33"/>
                    <a:pt x="743" y="39"/>
                  </a:cubicBezTo>
                  <a:lnTo>
                    <a:pt x="0" y="52"/>
                  </a:lnTo>
                  <a:lnTo>
                    <a:pt x="0" y="91"/>
                  </a:lnTo>
                  <a:cubicBezTo>
                    <a:pt x="122" y="103"/>
                    <a:pt x="250" y="116"/>
                    <a:pt x="372" y="123"/>
                  </a:cubicBezTo>
                  <a:cubicBezTo>
                    <a:pt x="493" y="123"/>
                    <a:pt x="621" y="123"/>
                    <a:pt x="743" y="116"/>
                  </a:cubicBezTo>
                  <a:cubicBezTo>
                    <a:pt x="992" y="110"/>
                    <a:pt x="1242" y="78"/>
                    <a:pt x="1485" y="33"/>
                  </a:cubicBezTo>
                  <a:lnTo>
                    <a:pt x="1479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306701" y="3183159"/>
              <a:ext cx="220715" cy="168870"/>
            </a:xfrm>
            <a:custGeom>
              <a:avLst/>
              <a:gdLst/>
              <a:ahLst/>
              <a:cxnLst/>
              <a:rect l="l" t="t" r="r" b="b"/>
              <a:pathLst>
                <a:path w="2171" h="1661" extrusionOk="0">
                  <a:moveTo>
                    <a:pt x="1466" y="1"/>
                  </a:moveTo>
                  <a:cubicBezTo>
                    <a:pt x="928" y="1"/>
                    <a:pt x="1" y="657"/>
                    <a:pt x="1" y="657"/>
                  </a:cubicBezTo>
                  <a:lnTo>
                    <a:pt x="1" y="1335"/>
                  </a:lnTo>
                  <a:cubicBezTo>
                    <a:pt x="1" y="1335"/>
                    <a:pt x="618" y="1660"/>
                    <a:pt x="1177" y="1660"/>
                  </a:cubicBezTo>
                  <a:cubicBezTo>
                    <a:pt x="1314" y="1660"/>
                    <a:pt x="1449" y="1640"/>
                    <a:pt x="1569" y="1591"/>
                  </a:cubicBezTo>
                  <a:cubicBezTo>
                    <a:pt x="2171" y="1335"/>
                    <a:pt x="2164" y="548"/>
                    <a:pt x="1742" y="100"/>
                  </a:cubicBezTo>
                  <a:cubicBezTo>
                    <a:pt x="1675" y="30"/>
                    <a:pt x="1579" y="1"/>
                    <a:pt x="1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320426" y="3260935"/>
              <a:ext cx="147109" cy="21249"/>
            </a:xfrm>
            <a:custGeom>
              <a:avLst/>
              <a:gdLst/>
              <a:ahLst/>
              <a:cxnLst/>
              <a:rect l="l" t="t" r="r" b="b"/>
              <a:pathLst>
                <a:path w="1447" h="209" extrusionOk="0">
                  <a:moveTo>
                    <a:pt x="1434" y="0"/>
                  </a:moveTo>
                  <a:cubicBezTo>
                    <a:pt x="1319" y="26"/>
                    <a:pt x="1197" y="45"/>
                    <a:pt x="1076" y="64"/>
                  </a:cubicBezTo>
                  <a:cubicBezTo>
                    <a:pt x="960" y="90"/>
                    <a:pt x="839" y="103"/>
                    <a:pt x="717" y="116"/>
                  </a:cubicBezTo>
                  <a:cubicBezTo>
                    <a:pt x="536" y="135"/>
                    <a:pt x="352" y="143"/>
                    <a:pt x="169" y="143"/>
                  </a:cubicBezTo>
                  <a:cubicBezTo>
                    <a:pt x="112" y="143"/>
                    <a:pt x="56" y="143"/>
                    <a:pt x="0" y="141"/>
                  </a:cubicBezTo>
                  <a:lnTo>
                    <a:pt x="0" y="180"/>
                  </a:lnTo>
                  <a:cubicBezTo>
                    <a:pt x="142" y="198"/>
                    <a:pt x="284" y="208"/>
                    <a:pt x="425" y="208"/>
                  </a:cubicBezTo>
                  <a:cubicBezTo>
                    <a:pt x="527" y="208"/>
                    <a:pt x="628" y="203"/>
                    <a:pt x="730" y="192"/>
                  </a:cubicBezTo>
                  <a:cubicBezTo>
                    <a:pt x="852" y="180"/>
                    <a:pt x="973" y="160"/>
                    <a:pt x="1095" y="141"/>
                  </a:cubicBezTo>
                  <a:cubicBezTo>
                    <a:pt x="1216" y="116"/>
                    <a:pt x="1332" y="77"/>
                    <a:pt x="1447" y="39"/>
                  </a:cubicBezTo>
                  <a:lnTo>
                    <a:pt x="1434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322358" y="3296010"/>
              <a:ext cx="151074" cy="12810"/>
            </a:xfrm>
            <a:custGeom>
              <a:avLst/>
              <a:gdLst/>
              <a:ahLst/>
              <a:cxnLst/>
              <a:rect l="l" t="t" r="r" b="b"/>
              <a:pathLst>
                <a:path w="1486" h="126" extrusionOk="0">
                  <a:moveTo>
                    <a:pt x="7" y="1"/>
                  </a:moveTo>
                  <a:lnTo>
                    <a:pt x="1" y="39"/>
                  </a:lnTo>
                  <a:cubicBezTo>
                    <a:pt x="244" y="84"/>
                    <a:pt x="493" y="110"/>
                    <a:pt x="743" y="116"/>
                  </a:cubicBezTo>
                  <a:cubicBezTo>
                    <a:pt x="829" y="121"/>
                    <a:pt x="918" y="125"/>
                    <a:pt x="1006" y="125"/>
                  </a:cubicBezTo>
                  <a:cubicBezTo>
                    <a:pt x="1042" y="125"/>
                    <a:pt x="1079" y="124"/>
                    <a:pt x="1114" y="123"/>
                  </a:cubicBezTo>
                  <a:cubicBezTo>
                    <a:pt x="1236" y="116"/>
                    <a:pt x="1364" y="110"/>
                    <a:pt x="1485" y="91"/>
                  </a:cubicBezTo>
                  <a:lnTo>
                    <a:pt x="1485" y="59"/>
                  </a:lnTo>
                  <a:lnTo>
                    <a:pt x="743" y="39"/>
                  </a:lnTo>
                  <a:cubicBezTo>
                    <a:pt x="500" y="33"/>
                    <a:pt x="250" y="20"/>
                    <a:pt x="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091981" y="3189768"/>
              <a:ext cx="179744" cy="72591"/>
            </a:xfrm>
            <a:custGeom>
              <a:avLst/>
              <a:gdLst/>
              <a:ahLst/>
              <a:cxnLst/>
              <a:rect l="l" t="t" r="r" b="b"/>
              <a:pathLst>
                <a:path w="1768" h="714" extrusionOk="0">
                  <a:moveTo>
                    <a:pt x="441" y="1"/>
                  </a:moveTo>
                  <a:cubicBezTo>
                    <a:pt x="397" y="1"/>
                    <a:pt x="359" y="7"/>
                    <a:pt x="327" y="22"/>
                  </a:cubicBezTo>
                  <a:cubicBezTo>
                    <a:pt x="1" y="169"/>
                    <a:pt x="961" y="636"/>
                    <a:pt x="1691" y="713"/>
                  </a:cubicBezTo>
                  <a:lnTo>
                    <a:pt x="1767" y="592"/>
                  </a:lnTo>
                  <a:cubicBezTo>
                    <a:pt x="1767" y="592"/>
                    <a:pt x="857" y="1"/>
                    <a:pt x="44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312598" y="3189768"/>
              <a:ext cx="179744" cy="72591"/>
            </a:xfrm>
            <a:custGeom>
              <a:avLst/>
              <a:gdLst/>
              <a:ahLst/>
              <a:cxnLst/>
              <a:rect l="l" t="t" r="r" b="b"/>
              <a:pathLst>
                <a:path w="1768" h="714" extrusionOk="0">
                  <a:moveTo>
                    <a:pt x="1325" y="1"/>
                  </a:moveTo>
                  <a:cubicBezTo>
                    <a:pt x="905" y="1"/>
                    <a:pt x="1" y="592"/>
                    <a:pt x="1" y="592"/>
                  </a:cubicBezTo>
                  <a:lnTo>
                    <a:pt x="71" y="713"/>
                  </a:lnTo>
                  <a:cubicBezTo>
                    <a:pt x="807" y="636"/>
                    <a:pt x="1767" y="169"/>
                    <a:pt x="1441" y="22"/>
                  </a:cubicBezTo>
                  <a:cubicBezTo>
                    <a:pt x="1409" y="7"/>
                    <a:pt x="1370" y="1"/>
                    <a:pt x="132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222216" y="3226469"/>
              <a:ext cx="132774" cy="132168"/>
            </a:xfrm>
            <a:custGeom>
              <a:avLst/>
              <a:gdLst/>
              <a:ahLst/>
              <a:cxnLst/>
              <a:rect l="l" t="t" r="r" b="b"/>
              <a:pathLst>
                <a:path w="1306" h="1300" extrusionOk="0">
                  <a:moveTo>
                    <a:pt x="773" y="51"/>
                  </a:moveTo>
                  <a:cubicBezTo>
                    <a:pt x="763" y="51"/>
                    <a:pt x="753" y="51"/>
                    <a:pt x="742" y="51"/>
                  </a:cubicBezTo>
                  <a:cubicBezTo>
                    <a:pt x="531" y="58"/>
                    <a:pt x="147" y="0"/>
                    <a:pt x="70" y="570"/>
                  </a:cubicBezTo>
                  <a:cubicBezTo>
                    <a:pt x="0" y="1090"/>
                    <a:pt x="436" y="1279"/>
                    <a:pt x="708" y="1279"/>
                  </a:cubicBezTo>
                  <a:cubicBezTo>
                    <a:pt x="734" y="1279"/>
                    <a:pt x="758" y="1277"/>
                    <a:pt x="781" y="1274"/>
                  </a:cubicBezTo>
                  <a:cubicBezTo>
                    <a:pt x="1030" y="1235"/>
                    <a:pt x="1274" y="1299"/>
                    <a:pt x="1293" y="634"/>
                  </a:cubicBezTo>
                  <a:cubicBezTo>
                    <a:pt x="1305" y="255"/>
                    <a:pt x="1107" y="51"/>
                    <a:pt x="773" y="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225368" y="3229519"/>
              <a:ext cx="133486" cy="131354"/>
            </a:xfrm>
            <a:custGeom>
              <a:avLst/>
              <a:gdLst/>
              <a:ahLst/>
              <a:cxnLst/>
              <a:rect l="l" t="t" r="r" b="b"/>
              <a:pathLst>
                <a:path w="1313" h="1292" extrusionOk="0">
                  <a:moveTo>
                    <a:pt x="764" y="37"/>
                  </a:moveTo>
                  <a:cubicBezTo>
                    <a:pt x="907" y="37"/>
                    <a:pt x="1049" y="106"/>
                    <a:pt x="1140" y="220"/>
                  </a:cubicBezTo>
                  <a:cubicBezTo>
                    <a:pt x="1230" y="354"/>
                    <a:pt x="1262" y="521"/>
                    <a:pt x="1236" y="687"/>
                  </a:cubicBezTo>
                  <a:cubicBezTo>
                    <a:pt x="1230" y="764"/>
                    <a:pt x="1217" y="847"/>
                    <a:pt x="1198" y="924"/>
                  </a:cubicBezTo>
                  <a:cubicBezTo>
                    <a:pt x="1179" y="1001"/>
                    <a:pt x="1140" y="1071"/>
                    <a:pt x="1089" y="1122"/>
                  </a:cubicBezTo>
                  <a:cubicBezTo>
                    <a:pt x="1025" y="1173"/>
                    <a:pt x="948" y="1199"/>
                    <a:pt x="871" y="1199"/>
                  </a:cubicBezTo>
                  <a:cubicBezTo>
                    <a:pt x="833" y="1205"/>
                    <a:pt x="788" y="1205"/>
                    <a:pt x="750" y="1212"/>
                  </a:cubicBezTo>
                  <a:cubicBezTo>
                    <a:pt x="727" y="1215"/>
                    <a:pt x="707" y="1217"/>
                    <a:pt x="687" y="1217"/>
                  </a:cubicBezTo>
                  <a:cubicBezTo>
                    <a:pt x="667" y="1217"/>
                    <a:pt x="647" y="1215"/>
                    <a:pt x="628" y="1212"/>
                  </a:cubicBezTo>
                  <a:cubicBezTo>
                    <a:pt x="468" y="1199"/>
                    <a:pt x="321" y="1129"/>
                    <a:pt x="212" y="1020"/>
                  </a:cubicBezTo>
                  <a:cubicBezTo>
                    <a:pt x="154" y="962"/>
                    <a:pt x="116" y="892"/>
                    <a:pt x="90" y="815"/>
                  </a:cubicBezTo>
                  <a:cubicBezTo>
                    <a:pt x="71" y="738"/>
                    <a:pt x="65" y="661"/>
                    <a:pt x="71" y="585"/>
                  </a:cubicBezTo>
                  <a:cubicBezTo>
                    <a:pt x="71" y="501"/>
                    <a:pt x="90" y="418"/>
                    <a:pt x="116" y="341"/>
                  </a:cubicBezTo>
                  <a:cubicBezTo>
                    <a:pt x="142" y="265"/>
                    <a:pt x="180" y="201"/>
                    <a:pt x="244" y="143"/>
                  </a:cubicBezTo>
                  <a:cubicBezTo>
                    <a:pt x="308" y="92"/>
                    <a:pt x="379" y="60"/>
                    <a:pt x="462" y="53"/>
                  </a:cubicBezTo>
                  <a:cubicBezTo>
                    <a:pt x="545" y="41"/>
                    <a:pt x="628" y="41"/>
                    <a:pt x="711" y="41"/>
                  </a:cubicBezTo>
                  <a:cubicBezTo>
                    <a:pt x="729" y="38"/>
                    <a:pt x="746" y="37"/>
                    <a:pt x="764" y="37"/>
                  </a:cubicBezTo>
                  <a:close/>
                  <a:moveTo>
                    <a:pt x="755" y="1"/>
                  </a:moveTo>
                  <a:cubicBezTo>
                    <a:pt x="740" y="1"/>
                    <a:pt x="726" y="1"/>
                    <a:pt x="711" y="2"/>
                  </a:cubicBezTo>
                  <a:lnTo>
                    <a:pt x="705" y="2"/>
                  </a:lnTo>
                  <a:cubicBezTo>
                    <a:pt x="622" y="2"/>
                    <a:pt x="539" y="2"/>
                    <a:pt x="455" y="15"/>
                  </a:cubicBezTo>
                  <a:cubicBezTo>
                    <a:pt x="372" y="28"/>
                    <a:pt x="289" y="60"/>
                    <a:pt x="218" y="111"/>
                  </a:cubicBezTo>
                  <a:cubicBezTo>
                    <a:pt x="148" y="169"/>
                    <a:pt x="97" y="239"/>
                    <a:pt x="65" y="329"/>
                  </a:cubicBezTo>
                  <a:cubicBezTo>
                    <a:pt x="39" y="405"/>
                    <a:pt x="14" y="489"/>
                    <a:pt x="7" y="578"/>
                  </a:cubicBezTo>
                  <a:lnTo>
                    <a:pt x="1" y="642"/>
                  </a:lnTo>
                  <a:lnTo>
                    <a:pt x="1" y="706"/>
                  </a:lnTo>
                  <a:cubicBezTo>
                    <a:pt x="1" y="732"/>
                    <a:pt x="7" y="751"/>
                    <a:pt x="7" y="777"/>
                  </a:cubicBezTo>
                  <a:cubicBezTo>
                    <a:pt x="14" y="796"/>
                    <a:pt x="20" y="815"/>
                    <a:pt x="20" y="841"/>
                  </a:cubicBezTo>
                  <a:cubicBezTo>
                    <a:pt x="52" y="924"/>
                    <a:pt x="97" y="1007"/>
                    <a:pt x="154" y="1071"/>
                  </a:cubicBezTo>
                  <a:cubicBezTo>
                    <a:pt x="276" y="1199"/>
                    <a:pt x="449" y="1276"/>
                    <a:pt x="628" y="1289"/>
                  </a:cubicBezTo>
                  <a:cubicBezTo>
                    <a:pt x="641" y="1290"/>
                    <a:pt x="654" y="1291"/>
                    <a:pt x="667" y="1291"/>
                  </a:cubicBezTo>
                  <a:cubicBezTo>
                    <a:pt x="699" y="1291"/>
                    <a:pt x="731" y="1287"/>
                    <a:pt x="763" y="1282"/>
                  </a:cubicBezTo>
                  <a:lnTo>
                    <a:pt x="884" y="1269"/>
                  </a:lnTo>
                  <a:cubicBezTo>
                    <a:pt x="974" y="1263"/>
                    <a:pt x="1063" y="1231"/>
                    <a:pt x="1134" y="1173"/>
                  </a:cubicBezTo>
                  <a:cubicBezTo>
                    <a:pt x="1198" y="1109"/>
                    <a:pt x="1236" y="1026"/>
                    <a:pt x="1255" y="937"/>
                  </a:cubicBezTo>
                  <a:cubicBezTo>
                    <a:pt x="1275" y="853"/>
                    <a:pt x="1287" y="764"/>
                    <a:pt x="1287" y="681"/>
                  </a:cubicBezTo>
                  <a:cubicBezTo>
                    <a:pt x="1313" y="508"/>
                    <a:pt x="1275" y="329"/>
                    <a:pt x="1179" y="188"/>
                  </a:cubicBezTo>
                  <a:cubicBezTo>
                    <a:pt x="1121" y="117"/>
                    <a:pt x="1051" y="66"/>
                    <a:pt x="967" y="34"/>
                  </a:cubicBezTo>
                  <a:cubicBezTo>
                    <a:pt x="898" y="13"/>
                    <a:pt x="825" y="1"/>
                    <a:pt x="7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921236" y="4414454"/>
              <a:ext cx="87330" cy="108073"/>
            </a:xfrm>
            <a:custGeom>
              <a:avLst/>
              <a:gdLst/>
              <a:ahLst/>
              <a:cxnLst/>
              <a:rect l="l" t="t" r="r" b="b"/>
              <a:pathLst>
                <a:path w="859" h="1063" extrusionOk="0">
                  <a:moveTo>
                    <a:pt x="109" y="0"/>
                  </a:moveTo>
                  <a:cubicBezTo>
                    <a:pt x="71" y="0"/>
                    <a:pt x="33" y="26"/>
                    <a:pt x="20" y="64"/>
                  </a:cubicBezTo>
                  <a:cubicBezTo>
                    <a:pt x="7" y="103"/>
                    <a:pt x="1" y="141"/>
                    <a:pt x="7" y="186"/>
                  </a:cubicBezTo>
                  <a:cubicBezTo>
                    <a:pt x="20" y="448"/>
                    <a:pt x="116" y="704"/>
                    <a:pt x="276" y="916"/>
                  </a:cubicBezTo>
                  <a:lnTo>
                    <a:pt x="692" y="1063"/>
                  </a:lnTo>
                  <a:cubicBezTo>
                    <a:pt x="717" y="967"/>
                    <a:pt x="749" y="871"/>
                    <a:pt x="775" y="781"/>
                  </a:cubicBezTo>
                  <a:cubicBezTo>
                    <a:pt x="813" y="659"/>
                    <a:pt x="839" y="538"/>
                    <a:pt x="852" y="410"/>
                  </a:cubicBezTo>
                  <a:cubicBezTo>
                    <a:pt x="858" y="288"/>
                    <a:pt x="826" y="160"/>
                    <a:pt x="756" y="51"/>
                  </a:cubicBezTo>
                  <a:cubicBezTo>
                    <a:pt x="749" y="39"/>
                    <a:pt x="737" y="26"/>
                    <a:pt x="724" y="19"/>
                  </a:cubicBezTo>
                  <a:cubicBezTo>
                    <a:pt x="709" y="11"/>
                    <a:pt x="694" y="8"/>
                    <a:pt x="679" y="8"/>
                  </a:cubicBezTo>
                  <a:cubicBezTo>
                    <a:pt x="635" y="8"/>
                    <a:pt x="593" y="39"/>
                    <a:pt x="564" y="77"/>
                  </a:cubicBezTo>
                  <a:cubicBezTo>
                    <a:pt x="474" y="192"/>
                    <a:pt x="417" y="327"/>
                    <a:pt x="404" y="474"/>
                  </a:cubicBezTo>
                  <a:cubicBezTo>
                    <a:pt x="346" y="346"/>
                    <a:pt x="282" y="218"/>
                    <a:pt x="218" y="96"/>
                  </a:cubicBezTo>
                  <a:cubicBezTo>
                    <a:pt x="193" y="51"/>
                    <a:pt x="161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3018477" y="4393249"/>
              <a:ext cx="130233" cy="139691"/>
            </a:xfrm>
            <a:custGeom>
              <a:avLst/>
              <a:gdLst/>
              <a:ahLst/>
              <a:cxnLst/>
              <a:rect l="l" t="t" r="r" b="b"/>
              <a:pathLst>
                <a:path w="1281" h="1374" extrusionOk="0">
                  <a:moveTo>
                    <a:pt x="901" y="0"/>
                  </a:moveTo>
                  <a:cubicBezTo>
                    <a:pt x="858" y="0"/>
                    <a:pt x="815" y="10"/>
                    <a:pt x="775" y="30"/>
                  </a:cubicBezTo>
                  <a:cubicBezTo>
                    <a:pt x="686" y="94"/>
                    <a:pt x="622" y="202"/>
                    <a:pt x="609" y="311"/>
                  </a:cubicBezTo>
                  <a:cubicBezTo>
                    <a:pt x="564" y="522"/>
                    <a:pt x="539" y="734"/>
                    <a:pt x="545" y="945"/>
                  </a:cubicBezTo>
                  <a:lnTo>
                    <a:pt x="238" y="407"/>
                  </a:lnTo>
                  <a:cubicBezTo>
                    <a:pt x="225" y="375"/>
                    <a:pt x="193" y="343"/>
                    <a:pt x="161" y="324"/>
                  </a:cubicBezTo>
                  <a:cubicBezTo>
                    <a:pt x="152" y="322"/>
                    <a:pt x="144" y="321"/>
                    <a:pt x="135" y="321"/>
                  </a:cubicBezTo>
                  <a:cubicBezTo>
                    <a:pt x="87" y="321"/>
                    <a:pt x="43" y="351"/>
                    <a:pt x="27" y="394"/>
                  </a:cubicBezTo>
                  <a:cubicBezTo>
                    <a:pt x="7" y="446"/>
                    <a:pt x="1" y="503"/>
                    <a:pt x="14" y="561"/>
                  </a:cubicBezTo>
                  <a:cubicBezTo>
                    <a:pt x="46" y="791"/>
                    <a:pt x="123" y="1015"/>
                    <a:pt x="238" y="1220"/>
                  </a:cubicBezTo>
                  <a:cubicBezTo>
                    <a:pt x="276" y="1278"/>
                    <a:pt x="327" y="1342"/>
                    <a:pt x="391" y="1342"/>
                  </a:cubicBezTo>
                  <a:lnTo>
                    <a:pt x="1108" y="1374"/>
                  </a:lnTo>
                  <a:cubicBezTo>
                    <a:pt x="1223" y="1105"/>
                    <a:pt x="1281" y="810"/>
                    <a:pt x="1268" y="516"/>
                  </a:cubicBezTo>
                  <a:cubicBezTo>
                    <a:pt x="1268" y="375"/>
                    <a:pt x="1223" y="241"/>
                    <a:pt x="1147" y="126"/>
                  </a:cubicBezTo>
                  <a:cubicBezTo>
                    <a:pt x="1089" y="46"/>
                    <a:pt x="996" y="0"/>
                    <a:pt x="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1650202" y="4313349"/>
              <a:ext cx="130233" cy="139691"/>
            </a:xfrm>
            <a:custGeom>
              <a:avLst/>
              <a:gdLst/>
              <a:ahLst/>
              <a:cxnLst/>
              <a:rect l="l" t="t" r="r" b="b"/>
              <a:pathLst>
                <a:path w="1281" h="1374" extrusionOk="0">
                  <a:moveTo>
                    <a:pt x="901" y="0"/>
                  </a:moveTo>
                  <a:cubicBezTo>
                    <a:pt x="858" y="0"/>
                    <a:pt x="815" y="10"/>
                    <a:pt x="775" y="30"/>
                  </a:cubicBezTo>
                  <a:cubicBezTo>
                    <a:pt x="686" y="94"/>
                    <a:pt x="622" y="202"/>
                    <a:pt x="609" y="311"/>
                  </a:cubicBezTo>
                  <a:cubicBezTo>
                    <a:pt x="564" y="522"/>
                    <a:pt x="539" y="734"/>
                    <a:pt x="545" y="945"/>
                  </a:cubicBezTo>
                  <a:lnTo>
                    <a:pt x="238" y="407"/>
                  </a:lnTo>
                  <a:cubicBezTo>
                    <a:pt x="225" y="375"/>
                    <a:pt x="193" y="343"/>
                    <a:pt x="161" y="324"/>
                  </a:cubicBezTo>
                  <a:cubicBezTo>
                    <a:pt x="152" y="322"/>
                    <a:pt x="144" y="321"/>
                    <a:pt x="135" y="321"/>
                  </a:cubicBezTo>
                  <a:cubicBezTo>
                    <a:pt x="87" y="321"/>
                    <a:pt x="43" y="351"/>
                    <a:pt x="27" y="394"/>
                  </a:cubicBezTo>
                  <a:cubicBezTo>
                    <a:pt x="7" y="446"/>
                    <a:pt x="1" y="503"/>
                    <a:pt x="14" y="561"/>
                  </a:cubicBezTo>
                  <a:cubicBezTo>
                    <a:pt x="46" y="791"/>
                    <a:pt x="123" y="1015"/>
                    <a:pt x="238" y="1220"/>
                  </a:cubicBezTo>
                  <a:cubicBezTo>
                    <a:pt x="276" y="1278"/>
                    <a:pt x="327" y="1342"/>
                    <a:pt x="391" y="1342"/>
                  </a:cubicBezTo>
                  <a:lnTo>
                    <a:pt x="1108" y="1374"/>
                  </a:lnTo>
                  <a:cubicBezTo>
                    <a:pt x="1223" y="1105"/>
                    <a:pt x="1281" y="810"/>
                    <a:pt x="1268" y="516"/>
                  </a:cubicBezTo>
                  <a:cubicBezTo>
                    <a:pt x="1268" y="375"/>
                    <a:pt x="1223" y="241"/>
                    <a:pt x="1147" y="126"/>
                  </a:cubicBezTo>
                  <a:cubicBezTo>
                    <a:pt x="1089" y="46"/>
                    <a:pt x="996" y="0"/>
                    <a:pt x="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3712227" y="4215999"/>
              <a:ext cx="130233" cy="139691"/>
            </a:xfrm>
            <a:custGeom>
              <a:avLst/>
              <a:gdLst/>
              <a:ahLst/>
              <a:cxnLst/>
              <a:rect l="l" t="t" r="r" b="b"/>
              <a:pathLst>
                <a:path w="1281" h="1374" extrusionOk="0">
                  <a:moveTo>
                    <a:pt x="901" y="0"/>
                  </a:moveTo>
                  <a:cubicBezTo>
                    <a:pt x="858" y="0"/>
                    <a:pt x="815" y="10"/>
                    <a:pt x="775" y="30"/>
                  </a:cubicBezTo>
                  <a:cubicBezTo>
                    <a:pt x="686" y="94"/>
                    <a:pt x="622" y="202"/>
                    <a:pt x="609" y="311"/>
                  </a:cubicBezTo>
                  <a:cubicBezTo>
                    <a:pt x="564" y="522"/>
                    <a:pt x="539" y="734"/>
                    <a:pt x="545" y="945"/>
                  </a:cubicBezTo>
                  <a:lnTo>
                    <a:pt x="238" y="407"/>
                  </a:lnTo>
                  <a:cubicBezTo>
                    <a:pt x="225" y="375"/>
                    <a:pt x="193" y="343"/>
                    <a:pt x="161" y="324"/>
                  </a:cubicBezTo>
                  <a:cubicBezTo>
                    <a:pt x="152" y="322"/>
                    <a:pt x="144" y="321"/>
                    <a:pt x="135" y="321"/>
                  </a:cubicBezTo>
                  <a:cubicBezTo>
                    <a:pt x="87" y="321"/>
                    <a:pt x="43" y="351"/>
                    <a:pt x="27" y="394"/>
                  </a:cubicBezTo>
                  <a:cubicBezTo>
                    <a:pt x="7" y="446"/>
                    <a:pt x="1" y="503"/>
                    <a:pt x="14" y="561"/>
                  </a:cubicBezTo>
                  <a:cubicBezTo>
                    <a:pt x="46" y="791"/>
                    <a:pt x="123" y="1015"/>
                    <a:pt x="238" y="1220"/>
                  </a:cubicBezTo>
                  <a:cubicBezTo>
                    <a:pt x="276" y="1278"/>
                    <a:pt x="327" y="1342"/>
                    <a:pt x="391" y="1342"/>
                  </a:cubicBezTo>
                  <a:lnTo>
                    <a:pt x="1108" y="1374"/>
                  </a:lnTo>
                  <a:cubicBezTo>
                    <a:pt x="1223" y="1105"/>
                    <a:pt x="1281" y="810"/>
                    <a:pt x="1268" y="516"/>
                  </a:cubicBezTo>
                  <a:cubicBezTo>
                    <a:pt x="1268" y="375"/>
                    <a:pt x="1223" y="241"/>
                    <a:pt x="1147" y="126"/>
                  </a:cubicBezTo>
                  <a:cubicBezTo>
                    <a:pt x="1089" y="46"/>
                    <a:pt x="996" y="0"/>
                    <a:pt x="9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821361" y="3885129"/>
              <a:ext cx="87330" cy="108073"/>
            </a:xfrm>
            <a:custGeom>
              <a:avLst/>
              <a:gdLst/>
              <a:ahLst/>
              <a:cxnLst/>
              <a:rect l="l" t="t" r="r" b="b"/>
              <a:pathLst>
                <a:path w="859" h="1063" extrusionOk="0">
                  <a:moveTo>
                    <a:pt x="109" y="0"/>
                  </a:moveTo>
                  <a:cubicBezTo>
                    <a:pt x="71" y="0"/>
                    <a:pt x="33" y="26"/>
                    <a:pt x="20" y="64"/>
                  </a:cubicBezTo>
                  <a:cubicBezTo>
                    <a:pt x="7" y="103"/>
                    <a:pt x="1" y="141"/>
                    <a:pt x="7" y="186"/>
                  </a:cubicBezTo>
                  <a:cubicBezTo>
                    <a:pt x="20" y="448"/>
                    <a:pt x="116" y="704"/>
                    <a:pt x="276" y="916"/>
                  </a:cubicBezTo>
                  <a:lnTo>
                    <a:pt x="692" y="1063"/>
                  </a:lnTo>
                  <a:cubicBezTo>
                    <a:pt x="717" y="967"/>
                    <a:pt x="749" y="871"/>
                    <a:pt x="775" y="781"/>
                  </a:cubicBezTo>
                  <a:cubicBezTo>
                    <a:pt x="813" y="659"/>
                    <a:pt x="839" y="538"/>
                    <a:pt x="852" y="410"/>
                  </a:cubicBezTo>
                  <a:cubicBezTo>
                    <a:pt x="858" y="288"/>
                    <a:pt x="826" y="160"/>
                    <a:pt x="756" y="51"/>
                  </a:cubicBezTo>
                  <a:cubicBezTo>
                    <a:pt x="749" y="39"/>
                    <a:pt x="737" y="26"/>
                    <a:pt x="724" y="19"/>
                  </a:cubicBezTo>
                  <a:cubicBezTo>
                    <a:pt x="709" y="11"/>
                    <a:pt x="694" y="8"/>
                    <a:pt x="679" y="8"/>
                  </a:cubicBezTo>
                  <a:cubicBezTo>
                    <a:pt x="635" y="8"/>
                    <a:pt x="593" y="39"/>
                    <a:pt x="564" y="77"/>
                  </a:cubicBezTo>
                  <a:cubicBezTo>
                    <a:pt x="474" y="192"/>
                    <a:pt x="417" y="327"/>
                    <a:pt x="404" y="474"/>
                  </a:cubicBezTo>
                  <a:cubicBezTo>
                    <a:pt x="346" y="346"/>
                    <a:pt x="282" y="218"/>
                    <a:pt x="218" y="96"/>
                  </a:cubicBezTo>
                  <a:cubicBezTo>
                    <a:pt x="193" y="51"/>
                    <a:pt x="161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69087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34"/>
          <p:cNvSpPr/>
          <p:nvPr/>
        </p:nvSpPr>
        <p:spPr>
          <a:xfrm>
            <a:off x="2459244" y="1110131"/>
            <a:ext cx="729000" cy="7290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65" name="Google Shape;1465;p34"/>
          <p:cNvSpPr txBox="1">
            <a:spLocks noGrp="1"/>
          </p:cNvSpPr>
          <p:nvPr>
            <p:ph type="title" idx="4"/>
          </p:nvPr>
        </p:nvSpPr>
        <p:spPr>
          <a:xfrm>
            <a:off x="629875" y="406425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1. Hình thức đoạn văn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69" name="Google Shape;1469;p34"/>
          <p:cNvSpPr txBox="1">
            <a:spLocks noGrp="1"/>
          </p:cNvSpPr>
          <p:nvPr>
            <p:ph type="subTitle" idx="3"/>
          </p:nvPr>
        </p:nvSpPr>
        <p:spPr>
          <a:xfrm>
            <a:off x="967829" y="2338230"/>
            <a:ext cx="5974838" cy="21701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Bắt đầu viết hoa, lùi đầu dòng, kết thúc ở dấu chấm cuối cùng.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Không xuống dòng khi viết đoạn.</a:t>
            </a: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Các dòng tiếp theo được viết sát lề, thẳng hàng với nhau.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70" name="Google Shape;1470;p34"/>
          <p:cNvGrpSpPr/>
          <p:nvPr/>
        </p:nvGrpSpPr>
        <p:grpSpPr>
          <a:xfrm>
            <a:off x="2612169" y="1263957"/>
            <a:ext cx="423153" cy="421341"/>
            <a:chOff x="-16042537" y="3903956"/>
            <a:chExt cx="420128" cy="418288"/>
          </a:xfrm>
        </p:grpSpPr>
        <p:sp>
          <p:nvSpPr>
            <p:cNvPr id="1471" name="Google Shape;1471;p34"/>
            <p:cNvSpPr/>
            <p:nvPr/>
          </p:nvSpPr>
          <p:spPr>
            <a:xfrm>
              <a:off x="-15770255" y="3903956"/>
              <a:ext cx="147847" cy="1712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2" name="Google Shape;1472;p34"/>
            <p:cNvSpPr/>
            <p:nvPr/>
          </p:nvSpPr>
          <p:spPr>
            <a:xfrm>
              <a:off x="-15870371" y="3903956"/>
              <a:ext cx="74874" cy="72557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3" name="Google Shape;1473;p34"/>
            <p:cNvSpPr/>
            <p:nvPr/>
          </p:nvSpPr>
          <p:spPr>
            <a:xfrm>
              <a:off x="-16042537" y="3903956"/>
              <a:ext cx="147847" cy="170359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4" name="Google Shape;1474;p34"/>
            <p:cNvSpPr/>
            <p:nvPr/>
          </p:nvSpPr>
          <p:spPr>
            <a:xfrm>
              <a:off x="-16042537" y="4173417"/>
              <a:ext cx="419215" cy="148827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5" name="Google Shape;1475;p34"/>
            <p:cNvSpPr/>
            <p:nvPr/>
          </p:nvSpPr>
          <p:spPr>
            <a:xfrm>
              <a:off x="-15766513" y="4097654"/>
              <a:ext cx="143184" cy="124829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6" name="Google Shape;1476;p34"/>
            <p:cNvSpPr/>
            <p:nvPr/>
          </p:nvSpPr>
          <p:spPr>
            <a:xfrm>
              <a:off x="-16042537" y="4097654"/>
              <a:ext cx="144104" cy="124948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81" name="Google Shape;1481;p34"/>
          <p:cNvGrpSpPr/>
          <p:nvPr/>
        </p:nvGrpSpPr>
        <p:grpSpPr>
          <a:xfrm>
            <a:off x="7909579" y="3426372"/>
            <a:ext cx="1507651" cy="1882080"/>
            <a:chOff x="7779741" y="3183156"/>
            <a:chExt cx="1637489" cy="2125296"/>
          </a:xfrm>
        </p:grpSpPr>
        <p:sp>
          <p:nvSpPr>
            <p:cNvPr id="1482" name="Google Shape;1482;p34"/>
            <p:cNvSpPr/>
            <p:nvPr/>
          </p:nvSpPr>
          <p:spPr>
            <a:xfrm rot="-1709288">
              <a:off x="8599209" y="3866391"/>
              <a:ext cx="514216" cy="140445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3" name="Google Shape;1483;p34"/>
            <p:cNvSpPr/>
            <p:nvPr/>
          </p:nvSpPr>
          <p:spPr>
            <a:xfrm rot="-1709252">
              <a:off x="8400691" y="3739287"/>
              <a:ext cx="514226" cy="927051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4" name="Google Shape;1484;p34"/>
            <p:cNvSpPr/>
            <p:nvPr/>
          </p:nvSpPr>
          <p:spPr>
            <a:xfrm rot="-1709252">
              <a:off x="8719741" y="3441550"/>
              <a:ext cx="369743" cy="487071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2311" y="1"/>
                  </a:moveTo>
                  <a:lnTo>
                    <a:pt x="1" y="2138"/>
                  </a:lnTo>
                  <a:lnTo>
                    <a:pt x="212" y="4251"/>
                  </a:lnTo>
                  <a:lnTo>
                    <a:pt x="3226" y="948"/>
                  </a:lnTo>
                  <a:lnTo>
                    <a:pt x="23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5" name="Google Shape;1485;p34"/>
            <p:cNvSpPr/>
            <p:nvPr/>
          </p:nvSpPr>
          <p:spPr>
            <a:xfrm rot="-1709252">
              <a:off x="8860316" y="3330689"/>
              <a:ext cx="167284" cy="167971"/>
            </a:xfrm>
            <a:custGeom>
              <a:avLst/>
              <a:gdLst/>
              <a:ahLst/>
              <a:cxnLst/>
              <a:rect l="l" t="t" r="r" b="b"/>
              <a:pathLst>
                <a:path w="1460" h="1466" extrusionOk="0">
                  <a:moveTo>
                    <a:pt x="608" y="0"/>
                  </a:moveTo>
                  <a:cubicBezTo>
                    <a:pt x="608" y="0"/>
                    <a:pt x="0" y="519"/>
                    <a:pt x="0" y="519"/>
                  </a:cubicBezTo>
                  <a:lnTo>
                    <a:pt x="915" y="1466"/>
                  </a:lnTo>
                  <a:lnTo>
                    <a:pt x="1459" y="768"/>
                  </a:lnTo>
                  <a:lnTo>
                    <a:pt x="743" y="621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6" name="Google Shape;1486;p34"/>
            <p:cNvSpPr/>
            <p:nvPr/>
          </p:nvSpPr>
          <p:spPr>
            <a:xfrm rot="-1709252">
              <a:off x="8791313" y="3556969"/>
              <a:ext cx="272925" cy="286101"/>
            </a:xfrm>
            <a:custGeom>
              <a:avLst/>
              <a:gdLst/>
              <a:ahLst/>
              <a:cxnLst/>
              <a:rect l="l" t="t" r="r" b="b"/>
              <a:pathLst>
                <a:path w="2382" h="2497" fill="none" extrusionOk="0">
                  <a:moveTo>
                    <a:pt x="0" y="2497"/>
                  </a:moveTo>
                  <a:cubicBezTo>
                    <a:pt x="775" y="1646"/>
                    <a:pt x="1568" y="814"/>
                    <a:pt x="2381" y="1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7" name="Google Shape;1487;p34"/>
            <p:cNvSpPr/>
            <p:nvPr/>
          </p:nvSpPr>
          <p:spPr>
            <a:xfrm rot="-1709252">
              <a:off x="7956607" y="3855691"/>
              <a:ext cx="369743" cy="487071"/>
            </a:xfrm>
            <a:custGeom>
              <a:avLst/>
              <a:gdLst/>
              <a:ahLst/>
              <a:cxnLst/>
              <a:rect l="l" t="t" r="r" b="b"/>
              <a:pathLst>
                <a:path w="3227" h="4251" extrusionOk="0">
                  <a:moveTo>
                    <a:pt x="909" y="1"/>
                  </a:moveTo>
                  <a:lnTo>
                    <a:pt x="1" y="948"/>
                  </a:lnTo>
                  <a:lnTo>
                    <a:pt x="3009" y="4251"/>
                  </a:lnTo>
                  <a:lnTo>
                    <a:pt x="3226" y="2138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8" name="Google Shape;1488;p34"/>
            <p:cNvSpPr/>
            <p:nvPr/>
          </p:nvSpPr>
          <p:spPr>
            <a:xfrm rot="-1709252">
              <a:off x="7809672" y="3900858"/>
              <a:ext cx="167284" cy="167971"/>
            </a:xfrm>
            <a:custGeom>
              <a:avLst/>
              <a:gdLst/>
              <a:ahLst/>
              <a:cxnLst/>
              <a:rect l="l" t="t" r="r" b="b"/>
              <a:pathLst>
                <a:path w="1460" h="1466" extrusionOk="0">
                  <a:moveTo>
                    <a:pt x="852" y="0"/>
                  </a:moveTo>
                  <a:lnTo>
                    <a:pt x="717" y="621"/>
                  </a:lnTo>
                  <a:lnTo>
                    <a:pt x="1" y="768"/>
                  </a:lnTo>
                  <a:lnTo>
                    <a:pt x="545" y="1466"/>
                  </a:lnTo>
                  <a:lnTo>
                    <a:pt x="1460" y="519"/>
                  </a:lnTo>
                  <a:cubicBezTo>
                    <a:pt x="1460" y="519"/>
                    <a:pt x="85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9" name="Google Shape;1489;p34"/>
            <p:cNvSpPr/>
            <p:nvPr/>
          </p:nvSpPr>
          <p:spPr>
            <a:xfrm rot="-1709252">
              <a:off x="7994572" y="3980118"/>
              <a:ext cx="246572" cy="277279"/>
            </a:xfrm>
            <a:custGeom>
              <a:avLst/>
              <a:gdLst/>
              <a:ahLst/>
              <a:cxnLst/>
              <a:rect l="l" t="t" r="r" b="b"/>
              <a:pathLst>
                <a:path w="2152" h="2420" fill="none" extrusionOk="0">
                  <a:moveTo>
                    <a:pt x="7" y="0"/>
                  </a:moveTo>
                  <a:cubicBezTo>
                    <a:pt x="1" y="71"/>
                    <a:pt x="2151" y="2419"/>
                    <a:pt x="2151" y="2343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0" name="Google Shape;1490;p34"/>
            <p:cNvSpPr/>
            <p:nvPr/>
          </p:nvSpPr>
          <p:spPr>
            <a:xfrm rot="-1709252">
              <a:off x="8155625" y="3567610"/>
              <a:ext cx="872053" cy="1081616"/>
            </a:xfrm>
            <a:custGeom>
              <a:avLst/>
              <a:gdLst/>
              <a:ahLst/>
              <a:cxnLst/>
              <a:rect l="l" t="t" r="r" b="b"/>
              <a:pathLst>
                <a:path w="7611" h="9440" extrusionOk="0">
                  <a:moveTo>
                    <a:pt x="4752" y="0"/>
                  </a:moveTo>
                  <a:cubicBezTo>
                    <a:pt x="4126" y="0"/>
                    <a:pt x="3291" y="241"/>
                    <a:pt x="2771" y="292"/>
                  </a:cubicBezTo>
                  <a:cubicBezTo>
                    <a:pt x="2240" y="343"/>
                    <a:pt x="1517" y="2622"/>
                    <a:pt x="1357" y="3076"/>
                  </a:cubicBezTo>
                  <a:cubicBezTo>
                    <a:pt x="1050" y="3979"/>
                    <a:pt x="0" y="7608"/>
                    <a:pt x="474" y="8184"/>
                  </a:cubicBezTo>
                  <a:cubicBezTo>
                    <a:pt x="474" y="8184"/>
                    <a:pt x="1299" y="9440"/>
                    <a:pt x="3945" y="9440"/>
                  </a:cubicBezTo>
                  <a:cubicBezTo>
                    <a:pt x="3997" y="9440"/>
                    <a:pt x="4049" y="9439"/>
                    <a:pt x="4103" y="9438"/>
                  </a:cubicBezTo>
                  <a:cubicBezTo>
                    <a:pt x="6772" y="9387"/>
                    <a:pt x="7284" y="8184"/>
                    <a:pt x="7284" y="8184"/>
                  </a:cubicBezTo>
                  <a:cubicBezTo>
                    <a:pt x="7610" y="7505"/>
                    <a:pt x="6676" y="1528"/>
                    <a:pt x="5306" y="107"/>
                  </a:cubicBezTo>
                  <a:cubicBezTo>
                    <a:pt x="5268" y="81"/>
                    <a:pt x="5229" y="62"/>
                    <a:pt x="5184" y="55"/>
                  </a:cubicBezTo>
                  <a:cubicBezTo>
                    <a:pt x="5060" y="16"/>
                    <a:pt x="4913" y="0"/>
                    <a:pt x="47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1" name="Google Shape;1491;p34"/>
            <p:cNvSpPr/>
            <p:nvPr/>
          </p:nvSpPr>
          <p:spPr>
            <a:xfrm rot="-1709252">
              <a:off x="8446745" y="4620106"/>
              <a:ext cx="8135" cy="7448"/>
            </a:xfrm>
            <a:custGeom>
              <a:avLst/>
              <a:gdLst/>
              <a:ahLst/>
              <a:cxnLst/>
              <a:rect l="l" t="t" r="r" b="b"/>
              <a:pathLst>
                <a:path w="71" h="65" fill="none" extrusionOk="0">
                  <a:moveTo>
                    <a:pt x="0" y="1"/>
                  </a:moveTo>
                  <a:cubicBezTo>
                    <a:pt x="19" y="20"/>
                    <a:pt x="45" y="46"/>
                    <a:pt x="70" y="65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2" name="Google Shape;1492;p34"/>
            <p:cNvSpPr/>
            <p:nvPr/>
          </p:nvSpPr>
          <p:spPr>
            <a:xfrm rot="-1709252">
              <a:off x="8459217" y="4450985"/>
              <a:ext cx="709238" cy="109422"/>
            </a:xfrm>
            <a:custGeom>
              <a:avLst/>
              <a:gdLst/>
              <a:ahLst/>
              <a:cxnLst/>
              <a:rect l="l" t="t" r="r" b="b"/>
              <a:pathLst>
                <a:path w="6190" h="955" fill="none" extrusionOk="0">
                  <a:moveTo>
                    <a:pt x="1" y="39"/>
                  </a:moveTo>
                  <a:cubicBezTo>
                    <a:pt x="481" y="423"/>
                    <a:pt x="1466" y="955"/>
                    <a:pt x="3258" y="923"/>
                  </a:cubicBezTo>
                  <a:cubicBezTo>
                    <a:pt x="5006" y="884"/>
                    <a:pt x="5825" y="359"/>
                    <a:pt x="6190" y="1"/>
                  </a:cubicBezTo>
                </a:path>
              </a:pathLst>
            </a:custGeom>
            <a:noFill/>
            <a:ln w="2550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3" name="Google Shape;1493;p34"/>
            <p:cNvSpPr/>
            <p:nvPr/>
          </p:nvSpPr>
          <p:spPr>
            <a:xfrm rot="-1709252">
              <a:off x="9100160" y="4267709"/>
              <a:ext cx="6646" cy="8937"/>
            </a:xfrm>
            <a:custGeom>
              <a:avLst/>
              <a:gdLst/>
              <a:ahLst/>
              <a:cxnLst/>
              <a:rect l="l" t="t" r="r" b="b"/>
              <a:pathLst>
                <a:path w="58" h="78" fill="none" extrusionOk="0">
                  <a:moveTo>
                    <a:pt x="0" y="77"/>
                  </a:moveTo>
                  <a:cubicBezTo>
                    <a:pt x="19" y="52"/>
                    <a:pt x="45" y="26"/>
                    <a:pt x="58" y="1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4" name="Google Shape;1494;p34"/>
            <p:cNvSpPr/>
            <p:nvPr/>
          </p:nvSpPr>
          <p:spPr>
            <a:xfrm rot="-1709252">
              <a:off x="8975184" y="4009204"/>
              <a:ext cx="36092" cy="171752"/>
            </a:xfrm>
            <a:custGeom>
              <a:avLst/>
              <a:gdLst/>
              <a:ahLst/>
              <a:cxnLst/>
              <a:rect l="l" t="t" r="r" b="b"/>
              <a:pathLst>
                <a:path w="315" h="1499" fill="none" extrusionOk="0">
                  <a:moveTo>
                    <a:pt x="0" y="1"/>
                  </a:moveTo>
                  <a:cubicBezTo>
                    <a:pt x="58" y="506"/>
                    <a:pt x="167" y="1012"/>
                    <a:pt x="314" y="1498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5" name="Google Shape;1495;p34"/>
            <p:cNvSpPr/>
            <p:nvPr/>
          </p:nvSpPr>
          <p:spPr>
            <a:xfrm rot="-1709252">
              <a:off x="8380271" y="4443534"/>
              <a:ext cx="18447" cy="110109"/>
            </a:xfrm>
            <a:custGeom>
              <a:avLst/>
              <a:gdLst/>
              <a:ahLst/>
              <a:cxnLst/>
              <a:rect l="l" t="t" r="r" b="b"/>
              <a:pathLst>
                <a:path w="161" h="961" fill="none" extrusionOk="0">
                  <a:moveTo>
                    <a:pt x="0" y="961"/>
                  </a:moveTo>
                  <a:lnTo>
                    <a:pt x="160" y="1"/>
                  </a:ln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6" name="Google Shape;1496;p34"/>
            <p:cNvSpPr/>
            <p:nvPr/>
          </p:nvSpPr>
          <p:spPr>
            <a:xfrm rot="-1709252">
              <a:off x="8469728" y="3979621"/>
              <a:ext cx="411564" cy="520757"/>
            </a:xfrm>
            <a:custGeom>
              <a:avLst/>
              <a:gdLst/>
              <a:ahLst/>
              <a:cxnLst/>
              <a:rect l="l" t="t" r="r" b="b"/>
              <a:pathLst>
                <a:path w="3592" h="4545" fill="none" extrusionOk="0">
                  <a:moveTo>
                    <a:pt x="218" y="947"/>
                  </a:moveTo>
                  <a:cubicBezTo>
                    <a:pt x="423" y="525"/>
                    <a:pt x="794" y="205"/>
                    <a:pt x="1249" y="70"/>
                  </a:cubicBezTo>
                  <a:cubicBezTo>
                    <a:pt x="1402" y="19"/>
                    <a:pt x="1562" y="0"/>
                    <a:pt x="1722" y="0"/>
                  </a:cubicBezTo>
                  <a:cubicBezTo>
                    <a:pt x="2004" y="0"/>
                    <a:pt x="2279" y="70"/>
                    <a:pt x="2529" y="205"/>
                  </a:cubicBezTo>
                  <a:cubicBezTo>
                    <a:pt x="2926" y="435"/>
                    <a:pt x="3233" y="800"/>
                    <a:pt x="3387" y="1235"/>
                  </a:cubicBezTo>
                  <a:cubicBezTo>
                    <a:pt x="3515" y="1562"/>
                    <a:pt x="3579" y="1907"/>
                    <a:pt x="3579" y="2259"/>
                  </a:cubicBezTo>
                  <a:cubicBezTo>
                    <a:pt x="3591" y="2823"/>
                    <a:pt x="3425" y="3373"/>
                    <a:pt x="3099" y="3834"/>
                  </a:cubicBezTo>
                  <a:cubicBezTo>
                    <a:pt x="2804" y="4237"/>
                    <a:pt x="2356" y="4500"/>
                    <a:pt x="1857" y="4544"/>
                  </a:cubicBezTo>
                  <a:lnTo>
                    <a:pt x="1767" y="4544"/>
                  </a:lnTo>
                  <a:cubicBezTo>
                    <a:pt x="1121" y="4544"/>
                    <a:pt x="590" y="4141"/>
                    <a:pt x="270" y="3635"/>
                  </a:cubicBezTo>
                  <a:cubicBezTo>
                    <a:pt x="148" y="3443"/>
                    <a:pt x="58" y="3232"/>
                    <a:pt x="1" y="3015"/>
                  </a:cubicBezTo>
                </a:path>
              </a:pathLst>
            </a:custGeom>
            <a:noFill/>
            <a:ln w="20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7" name="Google Shape;1497;p34"/>
            <p:cNvSpPr/>
            <p:nvPr/>
          </p:nvSpPr>
          <p:spPr>
            <a:xfrm rot="-1709252">
              <a:off x="8456049" y="4236004"/>
              <a:ext cx="16958" cy="97620"/>
            </a:xfrm>
            <a:custGeom>
              <a:avLst/>
              <a:gdLst/>
              <a:ahLst/>
              <a:cxnLst/>
              <a:rect l="l" t="t" r="r" b="b"/>
              <a:pathLst>
                <a:path w="148" h="852" fill="none" extrusionOk="0">
                  <a:moveTo>
                    <a:pt x="1" y="851"/>
                  </a:moveTo>
                  <a:cubicBezTo>
                    <a:pt x="7" y="621"/>
                    <a:pt x="39" y="397"/>
                    <a:pt x="97" y="179"/>
                  </a:cubicBezTo>
                  <a:cubicBezTo>
                    <a:pt x="109" y="115"/>
                    <a:pt x="129" y="58"/>
                    <a:pt x="148" y="0"/>
                  </a:cubicBezTo>
                </a:path>
              </a:pathLst>
            </a:custGeom>
            <a:noFill/>
            <a:ln w="20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8" name="Google Shape;1498;p34"/>
            <p:cNvSpPr/>
            <p:nvPr/>
          </p:nvSpPr>
          <p:spPr>
            <a:xfrm rot="-1709252">
              <a:off x="8466346" y="4009068"/>
              <a:ext cx="393919" cy="475499"/>
            </a:xfrm>
            <a:custGeom>
              <a:avLst/>
              <a:gdLst/>
              <a:ahLst/>
              <a:cxnLst/>
              <a:rect l="l" t="t" r="r" b="b"/>
              <a:pathLst>
                <a:path w="3438" h="4150" extrusionOk="0">
                  <a:moveTo>
                    <a:pt x="1775" y="0"/>
                  </a:moveTo>
                  <a:cubicBezTo>
                    <a:pt x="1633" y="0"/>
                    <a:pt x="1490" y="21"/>
                    <a:pt x="1351" y="63"/>
                  </a:cubicBezTo>
                  <a:cubicBezTo>
                    <a:pt x="257" y="390"/>
                    <a:pt x="1" y="1798"/>
                    <a:pt x="238" y="2771"/>
                  </a:cubicBezTo>
                  <a:cubicBezTo>
                    <a:pt x="411" y="3481"/>
                    <a:pt x="1043" y="4150"/>
                    <a:pt x="1805" y="4150"/>
                  </a:cubicBezTo>
                  <a:cubicBezTo>
                    <a:pt x="1833" y="4150"/>
                    <a:pt x="1861" y="4149"/>
                    <a:pt x="1889" y="4147"/>
                  </a:cubicBezTo>
                  <a:cubicBezTo>
                    <a:pt x="2324" y="4121"/>
                    <a:pt x="2721" y="3865"/>
                    <a:pt x="2984" y="3520"/>
                  </a:cubicBezTo>
                  <a:cubicBezTo>
                    <a:pt x="3284" y="3091"/>
                    <a:pt x="3438" y="2585"/>
                    <a:pt x="3425" y="2060"/>
                  </a:cubicBezTo>
                  <a:cubicBezTo>
                    <a:pt x="3425" y="1734"/>
                    <a:pt x="3361" y="1414"/>
                    <a:pt x="3246" y="1107"/>
                  </a:cubicBezTo>
                  <a:cubicBezTo>
                    <a:pt x="3105" y="716"/>
                    <a:pt x="2836" y="390"/>
                    <a:pt x="2478" y="179"/>
                  </a:cubicBezTo>
                  <a:cubicBezTo>
                    <a:pt x="2260" y="61"/>
                    <a:pt x="2018" y="0"/>
                    <a:pt x="1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9" name="Google Shape;1499;p34"/>
            <p:cNvSpPr/>
            <p:nvPr/>
          </p:nvSpPr>
          <p:spPr>
            <a:xfrm rot="-1709252">
              <a:off x="8627944" y="4206849"/>
              <a:ext cx="88913" cy="125463"/>
            </a:xfrm>
            <a:custGeom>
              <a:avLst/>
              <a:gdLst/>
              <a:ahLst/>
              <a:cxnLst/>
              <a:rect l="l" t="t" r="r" b="b"/>
              <a:pathLst>
                <a:path w="776" h="1095" fill="none" extrusionOk="0">
                  <a:moveTo>
                    <a:pt x="1" y="0"/>
                  </a:moveTo>
                  <a:lnTo>
                    <a:pt x="775" y="1095"/>
                  </a:lnTo>
                </a:path>
              </a:pathLst>
            </a:custGeom>
            <a:noFill/>
            <a:ln w="2550" cap="rnd" cmpd="sng">
              <a:solidFill>
                <a:srgbClr val="813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0" name="Google Shape;1500;p34"/>
            <p:cNvSpPr/>
            <p:nvPr/>
          </p:nvSpPr>
          <p:spPr>
            <a:xfrm rot="-1709252">
              <a:off x="8655474" y="4200064"/>
              <a:ext cx="40446" cy="52935"/>
            </a:xfrm>
            <a:custGeom>
              <a:avLst/>
              <a:gdLst/>
              <a:ahLst/>
              <a:cxnLst/>
              <a:rect l="l" t="t" r="r" b="b"/>
              <a:pathLst>
                <a:path w="353" h="462" fill="none" extrusionOk="0">
                  <a:moveTo>
                    <a:pt x="1" y="0"/>
                  </a:moveTo>
                  <a:lnTo>
                    <a:pt x="353" y="461"/>
                  </a:lnTo>
                </a:path>
              </a:pathLst>
            </a:custGeom>
            <a:noFill/>
            <a:ln w="2550" cap="rnd" cmpd="sng">
              <a:solidFill>
                <a:srgbClr val="8139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1" name="Google Shape;1501;p34"/>
            <p:cNvSpPr/>
            <p:nvPr/>
          </p:nvSpPr>
          <p:spPr>
            <a:xfrm rot="-1709252">
              <a:off x="8383343" y="3254939"/>
              <a:ext cx="91777" cy="173929"/>
            </a:xfrm>
            <a:custGeom>
              <a:avLst/>
              <a:gdLst/>
              <a:ahLst/>
              <a:cxnLst/>
              <a:rect l="l" t="t" r="r" b="b"/>
              <a:pathLst>
                <a:path w="801" h="1518" extrusionOk="0">
                  <a:moveTo>
                    <a:pt x="514" y="0"/>
                  </a:moveTo>
                  <a:cubicBezTo>
                    <a:pt x="464" y="0"/>
                    <a:pt x="414" y="24"/>
                    <a:pt x="385" y="78"/>
                  </a:cubicBezTo>
                  <a:cubicBezTo>
                    <a:pt x="244" y="314"/>
                    <a:pt x="103" y="583"/>
                    <a:pt x="1" y="782"/>
                  </a:cubicBezTo>
                  <a:lnTo>
                    <a:pt x="801" y="1518"/>
                  </a:lnTo>
                  <a:cubicBezTo>
                    <a:pt x="794" y="1050"/>
                    <a:pt x="750" y="590"/>
                    <a:pt x="666" y="135"/>
                  </a:cubicBezTo>
                  <a:cubicBezTo>
                    <a:pt x="655" y="49"/>
                    <a:pt x="585" y="0"/>
                    <a:pt x="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2" name="Google Shape;1502;p34"/>
            <p:cNvSpPr/>
            <p:nvPr/>
          </p:nvSpPr>
          <p:spPr>
            <a:xfrm rot="-1709252">
              <a:off x="8028109" y="3435018"/>
              <a:ext cx="92464" cy="173929"/>
            </a:xfrm>
            <a:custGeom>
              <a:avLst/>
              <a:gdLst/>
              <a:ahLst/>
              <a:cxnLst/>
              <a:rect l="l" t="t" r="r" b="b"/>
              <a:pathLst>
                <a:path w="807" h="1518" extrusionOk="0">
                  <a:moveTo>
                    <a:pt x="292" y="0"/>
                  </a:moveTo>
                  <a:cubicBezTo>
                    <a:pt x="220" y="0"/>
                    <a:pt x="149" y="49"/>
                    <a:pt x="141" y="135"/>
                  </a:cubicBezTo>
                  <a:cubicBezTo>
                    <a:pt x="52" y="590"/>
                    <a:pt x="7" y="1057"/>
                    <a:pt x="0" y="1518"/>
                  </a:cubicBezTo>
                  <a:lnTo>
                    <a:pt x="807" y="788"/>
                  </a:lnTo>
                  <a:cubicBezTo>
                    <a:pt x="698" y="583"/>
                    <a:pt x="557" y="314"/>
                    <a:pt x="423" y="78"/>
                  </a:cubicBezTo>
                  <a:cubicBezTo>
                    <a:pt x="394" y="24"/>
                    <a:pt x="342" y="0"/>
                    <a:pt x="2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3" name="Google Shape;1503;p34"/>
            <p:cNvSpPr/>
            <p:nvPr/>
          </p:nvSpPr>
          <p:spPr>
            <a:xfrm rot="-1709252">
              <a:off x="8043785" y="3378339"/>
              <a:ext cx="690103" cy="617575"/>
            </a:xfrm>
            <a:custGeom>
              <a:avLst/>
              <a:gdLst/>
              <a:ahLst/>
              <a:cxnLst/>
              <a:rect l="l" t="t" r="r" b="b"/>
              <a:pathLst>
                <a:path w="6023" h="5390" extrusionOk="0">
                  <a:moveTo>
                    <a:pt x="2695" y="1"/>
                  </a:moveTo>
                  <a:cubicBezTo>
                    <a:pt x="1235" y="1"/>
                    <a:pt x="45" y="1159"/>
                    <a:pt x="7" y="2618"/>
                  </a:cubicBezTo>
                  <a:cubicBezTo>
                    <a:pt x="0" y="2740"/>
                    <a:pt x="7" y="2862"/>
                    <a:pt x="19" y="2983"/>
                  </a:cubicBezTo>
                  <a:cubicBezTo>
                    <a:pt x="32" y="3073"/>
                    <a:pt x="45" y="3169"/>
                    <a:pt x="64" y="3259"/>
                  </a:cubicBezTo>
                  <a:cubicBezTo>
                    <a:pt x="352" y="4507"/>
                    <a:pt x="1466" y="5390"/>
                    <a:pt x="2746" y="5390"/>
                  </a:cubicBezTo>
                  <a:lnTo>
                    <a:pt x="3277" y="5390"/>
                  </a:lnTo>
                  <a:cubicBezTo>
                    <a:pt x="4557" y="5390"/>
                    <a:pt x="5671" y="4507"/>
                    <a:pt x="5952" y="3259"/>
                  </a:cubicBezTo>
                  <a:cubicBezTo>
                    <a:pt x="5972" y="3169"/>
                    <a:pt x="5991" y="3073"/>
                    <a:pt x="6004" y="2983"/>
                  </a:cubicBezTo>
                  <a:cubicBezTo>
                    <a:pt x="6016" y="2862"/>
                    <a:pt x="6023" y="2740"/>
                    <a:pt x="6016" y="2618"/>
                  </a:cubicBezTo>
                  <a:cubicBezTo>
                    <a:pt x="5972" y="1159"/>
                    <a:pt x="4788" y="1"/>
                    <a:pt x="3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4" name="Google Shape;1504;p34"/>
            <p:cNvSpPr/>
            <p:nvPr/>
          </p:nvSpPr>
          <p:spPr>
            <a:xfrm rot="-1709252">
              <a:off x="8427917" y="3229941"/>
              <a:ext cx="251613" cy="218386"/>
            </a:xfrm>
            <a:custGeom>
              <a:avLst/>
              <a:gdLst/>
              <a:ahLst/>
              <a:cxnLst/>
              <a:rect l="l" t="t" r="r" b="b"/>
              <a:pathLst>
                <a:path w="2196" h="1906" extrusionOk="0">
                  <a:moveTo>
                    <a:pt x="1559" y="1"/>
                  </a:moveTo>
                  <a:cubicBezTo>
                    <a:pt x="1396" y="1"/>
                    <a:pt x="1244" y="87"/>
                    <a:pt x="1108" y="184"/>
                  </a:cubicBezTo>
                  <a:cubicBezTo>
                    <a:pt x="628" y="523"/>
                    <a:pt x="244" y="991"/>
                    <a:pt x="1" y="1528"/>
                  </a:cubicBezTo>
                  <a:lnTo>
                    <a:pt x="1063" y="1906"/>
                  </a:lnTo>
                  <a:cubicBezTo>
                    <a:pt x="1402" y="1867"/>
                    <a:pt x="1709" y="1695"/>
                    <a:pt x="1921" y="1426"/>
                  </a:cubicBezTo>
                  <a:cubicBezTo>
                    <a:pt x="2132" y="1138"/>
                    <a:pt x="2196" y="760"/>
                    <a:pt x="2081" y="421"/>
                  </a:cubicBezTo>
                  <a:cubicBezTo>
                    <a:pt x="1997" y="210"/>
                    <a:pt x="1825" y="24"/>
                    <a:pt x="1620" y="5"/>
                  </a:cubicBezTo>
                  <a:cubicBezTo>
                    <a:pt x="1599" y="2"/>
                    <a:pt x="1579" y="1"/>
                    <a:pt x="15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5" name="Google Shape;1505;p34"/>
            <p:cNvSpPr/>
            <p:nvPr/>
          </p:nvSpPr>
          <p:spPr>
            <a:xfrm rot="-1709252">
              <a:off x="8442167" y="3310941"/>
              <a:ext cx="206240" cy="120421"/>
            </a:xfrm>
            <a:custGeom>
              <a:avLst/>
              <a:gdLst/>
              <a:ahLst/>
              <a:cxnLst/>
              <a:rect l="l" t="t" r="r" b="b"/>
              <a:pathLst>
                <a:path w="1800" h="1051" extrusionOk="0">
                  <a:moveTo>
                    <a:pt x="1325" y="1"/>
                  </a:moveTo>
                  <a:cubicBezTo>
                    <a:pt x="1178" y="1"/>
                    <a:pt x="1037" y="33"/>
                    <a:pt x="909" y="103"/>
                  </a:cubicBezTo>
                  <a:cubicBezTo>
                    <a:pt x="545" y="263"/>
                    <a:pt x="231" y="519"/>
                    <a:pt x="1" y="845"/>
                  </a:cubicBezTo>
                  <a:lnTo>
                    <a:pt x="865" y="1050"/>
                  </a:lnTo>
                  <a:cubicBezTo>
                    <a:pt x="1121" y="1037"/>
                    <a:pt x="1364" y="948"/>
                    <a:pt x="1569" y="788"/>
                  </a:cubicBezTo>
                  <a:cubicBezTo>
                    <a:pt x="1735" y="634"/>
                    <a:pt x="1799" y="417"/>
                    <a:pt x="1697" y="231"/>
                  </a:cubicBezTo>
                  <a:cubicBezTo>
                    <a:pt x="1620" y="103"/>
                    <a:pt x="1479" y="13"/>
                    <a:pt x="13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6" name="Google Shape;1506;p34"/>
            <p:cNvSpPr/>
            <p:nvPr/>
          </p:nvSpPr>
          <p:spPr>
            <a:xfrm rot="-1709252">
              <a:off x="7881445" y="3526721"/>
              <a:ext cx="250811" cy="218386"/>
            </a:xfrm>
            <a:custGeom>
              <a:avLst/>
              <a:gdLst/>
              <a:ahLst/>
              <a:cxnLst/>
              <a:rect l="l" t="t" r="r" b="b"/>
              <a:pathLst>
                <a:path w="2189" h="1906" extrusionOk="0">
                  <a:moveTo>
                    <a:pt x="635" y="1"/>
                  </a:moveTo>
                  <a:cubicBezTo>
                    <a:pt x="616" y="1"/>
                    <a:pt x="596" y="2"/>
                    <a:pt x="576" y="5"/>
                  </a:cubicBezTo>
                  <a:cubicBezTo>
                    <a:pt x="365" y="24"/>
                    <a:pt x="192" y="210"/>
                    <a:pt x="115" y="421"/>
                  </a:cubicBezTo>
                  <a:cubicBezTo>
                    <a:pt x="0" y="760"/>
                    <a:pt x="58" y="1138"/>
                    <a:pt x="275" y="1426"/>
                  </a:cubicBezTo>
                  <a:cubicBezTo>
                    <a:pt x="486" y="1695"/>
                    <a:pt x="794" y="1867"/>
                    <a:pt x="1133" y="1906"/>
                  </a:cubicBezTo>
                  <a:lnTo>
                    <a:pt x="2189" y="1528"/>
                  </a:lnTo>
                  <a:cubicBezTo>
                    <a:pt x="1952" y="991"/>
                    <a:pt x="1568" y="523"/>
                    <a:pt x="1082" y="184"/>
                  </a:cubicBezTo>
                  <a:cubicBezTo>
                    <a:pt x="945" y="87"/>
                    <a:pt x="793" y="1"/>
                    <a:pt x="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7" name="Google Shape;1507;p34"/>
            <p:cNvSpPr/>
            <p:nvPr/>
          </p:nvSpPr>
          <p:spPr>
            <a:xfrm rot="-1709252">
              <a:off x="7935575" y="3586079"/>
              <a:ext cx="205438" cy="120421"/>
            </a:xfrm>
            <a:custGeom>
              <a:avLst/>
              <a:gdLst/>
              <a:ahLst/>
              <a:cxnLst/>
              <a:rect l="l" t="t" r="r" b="b"/>
              <a:pathLst>
                <a:path w="1793" h="1051" extrusionOk="0">
                  <a:moveTo>
                    <a:pt x="475" y="1"/>
                  </a:moveTo>
                  <a:cubicBezTo>
                    <a:pt x="321" y="13"/>
                    <a:pt x="180" y="103"/>
                    <a:pt x="103" y="231"/>
                  </a:cubicBezTo>
                  <a:cubicBezTo>
                    <a:pt x="1" y="417"/>
                    <a:pt x="65" y="634"/>
                    <a:pt x="231" y="788"/>
                  </a:cubicBezTo>
                  <a:cubicBezTo>
                    <a:pt x="436" y="941"/>
                    <a:pt x="679" y="1037"/>
                    <a:pt x="935" y="1050"/>
                  </a:cubicBezTo>
                  <a:lnTo>
                    <a:pt x="1793" y="845"/>
                  </a:lnTo>
                  <a:cubicBezTo>
                    <a:pt x="1569" y="519"/>
                    <a:pt x="1255" y="263"/>
                    <a:pt x="891" y="103"/>
                  </a:cubicBezTo>
                  <a:cubicBezTo>
                    <a:pt x="763" y="33"/>
                    <a:pt x="622" y="1"/>
                    <a:pt x="4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8" name="Google Shape;1508;p34"/>
            <p:cNvSpPr/>
            <p:nvPr/>
          </p:nvSpPr>
          <p:spPr>
            <a:xfrm rot="-1709252">
              <a:off x="8331990" y="3305350"/>
              <a:ext cx="302257" cy="300767"/>
            </a:xfrm>
            <a:custGeom>
              <a:avLst/>
              <a:gdLst/>
              <a:ahLst/>
              <a:cxnLst/>
              <a:rect l="l" t="t" r="r" b="b"/>
              <a:pathLst>
                <a:path w="2638" h="2625" extrusionOk="0">
                  <a:moveTo>
                    <a:pt x="173" y="1"/>
                  </a:moveTo>
                  <a:cubicBezTo>
                    <a:pt x="0" y="641"/>
                    <a:pt x="71" y="1620"/>
                    <a:pt x="525" y="2062"/>
                  </a:cubicBezTo>
                  <a:cubicBezTo>
                    <a:pt x="717" y="2234"/>
                    <a:pt x="935" y="2362"/>
                    <a:pt x="1178" y="2439"/>
                  </a:cubicBezTo>
                  <a:cubicBezTo>
                    <a:pt x="1469" y="2547"/>
                    <a:pt x="1783" y="2625"/>
                    <a:pt x="2091" y="2625"/>
                  </a:cubicBezTo>
                  <a:cubicBezTo>
                    <a:pt x="2277" y="2625"/>
                    <a:pt x="2461" y="2596"/>
                    <a:pt x="2637" y="2529"/>
                  </a:cubicBezTo>
                  <a:cubicBezTo>
                    <a:pt x="2612" y="2094"/>
                    <a:pt x="2484" y="1665"/>
                    <a:pt x="2260" y="1294"/>
                  </a:cubicBezTo>
                  <a:cubicBezTo>
                    <a:pt x="2151" y="1114"/>
                    <a:pt x="2029" y="942"/>
                    <a:pt x="1901" y="782"/>
                  </a:cubicBezTo>
                  <a:cubicBezTo>
                    <a:pt x="1492" y="302"/>
                    <a:pt x="775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9" name="Google Shape;1509;p34"/>
            <p:cNvSpPr/>
            <p:nvPr/>
          </p:nvSpPr>
          <p:spPr>
            <a:xfrm rot="-1709252">
              <a:off x="7992315" y="3489686"/>
              <a:ext cx="302257" cy="300767"/>
            </a:xfrm>
            <a:custGeom>
              <a:avLst/>
              <a:gdLst/>
              <a:ahLst/>
              <a:cxnLst/>
              <a:rect l="l" t="t" r="r" b="b"/>
              <a:pathLst>
                <a:path w="2638" h="2625" extrusionOk="0">
                  <a:moveTo>
                    <a:pt x="2465" y="1"/>
                  </a:moveTo>
                  <a:cubicBezTo>
                    <a:pt x="1863" y="1"/>
                    <a:pt x="1146" y="302"/>
                    <a:pt x="737" y="782"/>
                  </a:cubicBezTo>
                  <a:cubicBezTo>
                    <a:pt x="609" y="942"/>
                    <a:pt x="487" y="1114"/>
                    <a:pt x="378" y="1294"/>
                  </a:cubicBezTo>
                  <a:cubicBezTo>
                    <a:pt x="154" y="1665"/>
                    <a:pt x="26" y="2094"/>
                    <a:pt x="1" y="2529"/>
                  </a:cubicBezTo>
                  <a:cubicBezTo>
                    <a:pt x="177" y="2596"/>
                    <a:pt x="361" y="2625"/>
                    <a:pt x="547" y="2625"/>
                  </a:cubicBezTo>
                  <a:cubicBezTo>
                    <a:pt x="855" y="2625"/>
                    <a:pt x="1169" y="2547"/>
                    <a:pt x="1460" y="2439"/>
                  </a:cubicBezTo>
                  <a:cubicBezTo>
                    <a:pt x="1703" y="2362"/>
                    <a:pt x="1921" y="2234"/>
                    <a:pt x="2113" y="2062"/>
                  </a:cubicBezTo>
                  <a:cubicBezTo>
                    <a:pt x="2567" y="1620"/>
                    <a:pt x="2637" y="641"/>
                    <a:pt x="24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0" name="Google Shape;1510;p34"/>
            <p:cNvSpPr/>
            <p:nvPr/>
          </p:nvSpPr>
          <p:spPr>
            <a:xfrm rot="-1709252">
              <a:off x="8184822" y="3639393"/>
              <a:ext cx="38957" cy="33457"/>
            </a:xfrm>
            <a:custGeom>
              <a:avLst/>
              <a:gdLst/>
              <a:ahLst/>
              <a:cxnLst/>
              <a:rect l="l" t="t" r="r" b="b"/>
              <a:pathLst>
                <a:path w="340" h="292" extrusionOk="0">
                  <a:moveTo>
                    <a:pt x="199" y="0"/>
                  </a:moveTo>
                  <a:cubicBezTo>
                    <a:pt x="64" y="0"/>
                    <a:pt x="0" y="160"/>
                    <a:pt x="90" y="250"/>
                  </a:cubicBezTo>
                  <a:cubicBezTo>
                    <a:pt x="121" y="279"/>
                    <a:pt x="158" y="292"/>
                    <a:pt x="194" y="292"/>
                  </a:cubicBezTo>
                  <a:cubicBezTo>
                    <a:pt x="269" y="292"/>
                    <a:pt x="340" y="234"/>
                    <a:pt x="340" y="147"/>
                  </a:cubicBezTo>
                  <a:cubicBezTo>
                    <a:pt x="340" y="64"/>
                    <a:pt x="276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1" name="Google Shape;1511;p34"/>
            <p:cNvSpPr/>
            <p:nvPr/>
          </p:nvSpPr>
          <p:spPr>
            <a:xfrm rot="-1709252">
              <a:off x="8442020" y="3499816"/>
              <a:ext cx="38957" cy="33457"/>
            </a:xfrm>
            <a:custGeom>
              <a:avLst/>
              <a:gdLst/>
              <a:ahLst/>
              <a:cxnLst/>
              <a:rect l="l" t="t" r="r" b="b"/>
              <a:pathLst>
                <a:path w="340" h="292" extrusionOk="0">
                  <a:moveTo>
                    <a:pt x="192" y="0"/>
                  </a:moveTo>
                  <a:cubicBezTo>
                    <a:pt x="64" y="0"/>
                    <a:pt x="0" y="160"/>
                    <a:pt x="90" y="250"/>
                  </a:cubicBezTo>
                  <a:cubicBezTo>
                    <a:pt x="119" y="279"/>
                    <a:pt x="155" y="292"/>
                    <a:pt x="190" y="292"/>
                  </a:cubicBezTo>
                  <a:cubicBezTo>
                    <a:pt x="266" y="292"/>
                    <a:pt x="339" y="234"/>
                    <a:pt x="339" y="147"/>
                  </a:cubicBezTo>
                  <a:cubicBezTo>
                    <a:pt x="339" y="64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2" name="Google Shape;1512;p34"/>
            <p:cNvSpPr/>
            <p:nvPr/>
          </p:nvSpPr>
          <p:spPr>
            <a:xfrm rot="-1709252">
              <a:off x="8270623" y="3630576"/>
              <a:ext cx="301569" cy="236260"/>
            </a:xfrm>
            <a:custGeom>
              <a:avLst/>
              <a:gdLst/>
              <a:ahLst/>
              <a:cxnLst/>
              <a:rect l="l" t="t" r="r" b="b"/>
              <a:pathLst>
                <a:path w="2632" h="2062" extrusionOk="0">
                  <a:moveTo>
                    <a:pt x="1319" y="1"/>
                  </a:moveTo>
                  <a:cubicBezTo>
                    <a:pt x="590" y="1"/>
                    <a:pt x="1" y="462"/>
                    <a:pt x="1" y="1031"/>
                  </a:cubicBezTo>
                  <a:cubicBezTo>
                    <a:pt x="1" y="1601"/>
                    <a:pt x="590" y="2062"/>
                    <a:pt x="1319" y="2062"/>
                  </a:cubicBezTo>
                  <a:cubicBezTo>
                    <a:pt x="2043" y="2062"/>
                    <a:pt x="2631" y="1601"/>
                    <a:pt x="2631" y="1031"/>
                  </a:cubicBezTo>
                  <a:cubicBezTo>
                    <a:pt x="2631" y="462"/>
                    <a:pt x="2043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3" name="Google Shape;1513;p34"/>
            <p:cNvSpPr/>
            <p:nvPr/>
          </p:nvSpPr>
          <p:spPr>
            <a:xfrm rot="-1709252">
              <a:off x="8351490" y="3703889"/>
              <a:ext cx="45602" cy="68288"/>
            </a:xfrm>
            <a:custGeom>
              <a:avLst/>
              <a:gdLst/>
              <a:ahLst/>
              <a:cxnLst/>
              <a:rect l="l" t="t" r="r" b="b"/>
              <a:pathLst>
                <a:path w="398" h="596" extrusionOk="0">
                  <a:moveTo>
                    <a:pt x="199" y="0"/>
                  </a:moveTo>
                  <a:cubicBezTo>
                    <a:pt x="90" y="0"/>
                    <a:pt x="1" y="135"/>
                    <a:pt x="1" y="301"/>
                  </a:cubicBezTo>
                  <a:cubicBezTo>
                    <a:pt x="1" y="461"/>
                    <a:pt x="90" y="596"/>
                    <a:pt x="199" y="596"/>
                  </a:cubicBezTo>
                  <a:cubicBezTo>
                    <a:pt x="308" y="596"/>
                    <a:pt x="398" y="461"/>
                    <a:pt x="398" y="301"/>
                  </a:cubicBezTo>
                  <a:cubicBezTo>
                    <a:pt x="398" y="135"/>
                    <a:pt x="308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4" name="Google Shape;1514;p34"/>
            <p:cNvSpPr/>
            <p:nvPr/>
          </p:nvSpPr>
          <p:spPr>
            <a:xfrm rot="-1709252">
              <a:off x="8428226" y="3662245"/>
              <a:ext cx="45602" cy="68288"/>
            </a:xfrm>
            <a:custGeom>
              <a:avLst/>
              <a:gdLst/>
              <a:ahLst/>
              <a:cxnLst/>
              <a:rect l="l" t="t" r="r" b="b"/>
              <a:pathLst>
                <a:path w="398" h="596" extrusionOk="0">
                  <a:moveTo>
                    <a:pt x="199" y="0"/>
                  </a:moveTo>
                  <a:cubicBezTo>
                    <a:pt x="90" y="0"/>
                    <a:pt x="0" y="135"/>
                    <a:pt x="0" y="301"/>
                  </a:cubicBezTo>
                  <a:cubicBezTo>
                    <a:pt x="0" y="461"/>
                    <a:pt x="90" y="596"/>
                    <a:pt x="199" y="596"/>
                  </a:cubicBezTo>
                  <a:cubicBezTo>
                    <a:pt x="308" y="596"/>
                    <a:pt x="397" y="461"/>
                    <a:pt x="397" y="301"/>
                  </a:cubicBezTo>
                  <a:cubicBezTo>
                    <a:pt x="397" y="135"/>
                    <a:pt x="314" y="0"/>
                    <a:pt x="1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5" name="Google Shape;1515;p34"/>
            <p:cNvSpPr/>
            <p:nvPr/>
          </p:nvSpPr>
          <p:spPr>
            <a:xfrm rot="-1709252">
              <a:off x="8405629" y="3771833"/>
              <a:ext cx="91777" cy="27957"/>
            </a:xfrm>
            <a:custGeom>
              <a:avLst/>
              <a:gdLst/>
              <a:ahLst/>
              <a:cxnLst/>
              <a:rect l="l" t="t" r="r" b="b"/>
              <a:pathLst>
                <a:path w="801" h="244" fill="none" extrusionOk="0">
                  <a:moveTo>
                    <a:pt x="1" y="32"/>
                  </a:moveTo>
                  <a:cubicBezTo>
                    <a:pt x="231" y="244"/>
                    <a:pt x="590" y="224"/>
                    <a:pt x="801" y="0"/>
                  </a:cubicBezTo>
                </a:path>
              </a:pathLst>
            </a:custGeom>
            <a:solidFill>
              <a:schemeClr val="accent4"/>
            </a:solidFill>
            <a:ln w="2550" cap="rnd" cmpd="sng">
              <a:solidFill>
                <a:srgbClr val="BA3F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6" name="Google Shape;1516;p34"/>
            <p:cNvSpPr/>
            <p:nvPr/>
          </p:nvSpPr>
          <p:spPr>
            <a:xfrm rot="-1709252">
              <a:off x="8446710" y="3938117"/>
              <a:ext cx="87308" cy="22801"/>
            </a:xfrm>
            <a:custGeom>
              <a:avLst/>
              <a:gdLst/>
              <a:ahLst/>
              <a:cxnLst/>
              <a:rect l="l" t="t" r="r" b="b"/>
              <a:pathLst>
                <a:path w="762" h="199" fill="none" extrusionOk="0">
                  <a:moveTo>
                    <a:pt x="0" y="0"/>
                  </a:moveTo>
                  <a:cubicBezTo>
                    <a:pt x="224" y="141"/>
                    <a:pt x="493" y="199"/>
                    <a:pt x="762" y="154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7" name="Google Shape;1517;p34"/>
            <p:cNvSpPr/>
            <p:nvPr/>
          </p:nvSpPr>
          <p:spPr>
            <a:xfrm rot="-1709252">
              <a:off x="8557057" y="3893603"/>
              <a:ext cx="45602" cy="9739"/>
            </a:xfrm>
            <a:custGeom>
              <a:avLst/>
              <a:gdLst/>
              <a:ahLst/>
              <a:cxnLst/>
              <a:rect l="l" t="t" r="r" b="b"/>
              <a:pathLst>
                <a:path w="398" h="85" fill="none" extrusionOk="0">
                  <a:moveTo>
                    <a:pt x="1" y="84"/>
                  </a:moveTo>
                  <a:cubicBezTo>
                    <a:pt x="135" y="84"/>
                    <a:pt x="270" y="58"/>
                    <a:pt x="398" y="1"/>
                  </a:cubicBezTo>
                </a:path>
              </a:pathLst>
            </a:custGeom>
            <a:noFill/>
            <a:ln w="2075" cap="flat" cmpd="sng">
              <a:solidFill>
                <a:schemeClr val="accent4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18" name="Google Shape;1518;p34"/>
          <p:cNvGrpSpPr/>
          <p:nvPr/>
        </p:nvGrpSpPr>
        <p:grpSpPr>
          <a:xfrm>
            <a:off x="-541807" y="1084374"/>
            <a:ext cx="1877800" cy="2216589"/>
            <a:chOff x="-500082" y="1657556"/>
            <a:chExt cx="1877800" cy="2216589"/>
          </a:xfrm>
        </p:grpSpPr>
        <p:sp>
          <p:nvSpPr>
            <p:cNvPr id="1519" name="Google Shape;1519;p34"/>
            <p:cNvSpPr/>
            <p:nvPr/>
          </p:nvSpPr>
          <p:spPr>
            <a:xfrm rot="2073963">
              <a:off x="-133321" y="2370648"/>
              <a:ext cx="572292" cy="1470977"/>
            </a:xfrm>
            <a:custGeom>
              <a:avLst/>
              <a:gdLst/>
              <a:ahLst/>
              <a:cxnLst/>
              <a:rect l="l" t="t" r="r" b="b"/>
              <a:pathLst>
                <a:path w="4481" h="8091" extrusionOk="0">
                  <a:moveTo>
                    <a:pt x="0" y="1"/>
                  </a:moveTo>
                  <a:lnTo>
                    <a:pt x="0" y="7643"/>
                  </a:lnTo>
                  <a:cubicBezTo>
                    <a:pt x="0" y="7643"/>
                    <a:pt x="947" y="8091"/>
                    <a:pt x="2304" y="8091"/>
                  </a:cubicBezTo>
                  <a:cubicBezTo>
                    <a:pt x="3962" y="8091"/>
                    <a:pt x="4480" y="7643"/>
                    <a:pt x="4480" y="7643"/>
                  </a:cubicBezTo>
                  <a:lnTo>
                    <a:pt x="4480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0" name="Google Shape;1520;p34"/>
            <p:cNvSpPr/>
            <p:nvPr/>
          </p:nvSpPr>
          <p:spPr>
            <a:xfrm rot="2073963">
              <a:off x="110432" y="2235637"/>
              <a:ext cx="572292" cy="1033405"/>
            </a:xfrm>
            <a:custGeom>
              <a:avLst/>
              <a:gdLst/>
              <a:ahLst/>
              <a:cxnLst/>
              <a:rect l="l" t="t" r="r" b="b"/>
              <a:pathLst>
                <a:path w="4481" h="8091" extrusionOk="0">
                  <a:moveTo>
                    <a:pt x="0" y="0"/>
                  </a:moveTo>
                  <a:lnTo>
                    <a:pt x="0" y="7649"/>
                  </a:lnTo>
                  <a:cubicBezTo>
                    <a:pt x="0" y="7649"/>
                    <a:pt x="947" y="8090"/>
                    <a:pt x="2304" y="8090"/>
                  </a:cubicBezTo>
                  <a:cubicBezTo>
                    <a:pt x="3962" y="8090"/>
                    <a:pt x="4480" y="7649"/>
                    <a:pt x="4480" y="7649"/>
                  </a:cubicBezTo>
                  <a:lnTo>
                    <a:pt x="4480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1" name="Google Shape;1521;p34"/>
            <p:cNvSpPr/>
            <p:nvPr/>
          </p:nvSpPr>
          <p:spPr>
            <a:xfrm rot="2073963">
              <a:off x="691794" y="2364090"/>
              <a:ext cx="582126" cy="547037"/>
            </a:xfrm>
            <a:custGeom>
              <a:avLst/>
              <a:gdLst/>
              <a:ahLst/>
              <a:cxnLst/>
              <a:rect l="l" t="t" r="r" b="b"/>
              <a:pathLst>
                <a:path w="4558" h="4283" extrusionOk="0">
                  <a:moveTo>
                    <a:pt x="3989" y="0"/>
                  </a:moveTo>
                  <a:cubicBezTo>
                    <a:pt x="3634" y="0"/>
                    <a:pt x="3183" y="300"/>
                    <a:pt x="2932" y="519"/>
                  </a:cubicBezTo>
                  <a:cubicBezTo>
                    <a:pt x="2106" y="1242"/>
                    <a:pt x="653" y="2381"/>
                    <a:pt x="0" y="3021"/>
                  </a:cubicBezTo>
                  <a:lnTo>
                    <a:pt x="672" y="4282"/>
                  </a:lnTo>
                  <a:lnTo>
                    <a:pt x="3034" y="2484"/>
                  </a:lnTo>
                  <a:cubicBezTo>
                    <a:pt x="3463" y="2157"/>
                    <a:pt x="3898" y="1824"/>
                    <a:pt x="4225" y="1396"/>
                  </a:cubicBezTo>
                  <a:cubicBezTo>
                    <a:pt x="4385" y="1191"/>
                    <a:pt x="4519" y="954"/>
                    <a:pt x="4538" y="692"/>
                  </a:cubicBezTo>
                  <a:cubicBezTo>
                    <a:pt x="4557" y="429"/>
                    <a:pt x="4429" y="141"/>
                    <a:pt x="4186" y="39"/>
                  </a:cubicBezTo>
                  <a:cubicBezTo>
                    <a:pt x="4126" y="12"/>
                    <a:pt x="4059" y="0"/>
                    <a:pt x="39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2" name="Google Shape;1522;p34"/>
            <p:cNvSpPr/>
            <p:nvPr/>
          </p:nvSpPr>
          <p:spPr>
            <a:xfrm rot="2073963">
              <a:off x="1167028" y="2558507"/>
              <a:ext cx="107153" cy="91833"/>
            </a:xfrm>
            <a:custGeom>
              <a:avLst/>
              <a:gdLst/>
              <a:ahLst/>
              <a:cxnLst/>
              <a:rect l="l" t="t" r="r" b="b"/>
              <a:pathLst>
                <a:path w="839" h="719" extrusionOk="0">
                  <a:moveTo>
                    <a:pt x="360" y="0"/>
                  </a:moveTo>
                  <a:cubicBezTo>
                    <a:pt x="268" y="0"/>
                    <a:pt x="181" y="34"/>
                    <a:pt x="122" y="103"/>
                  </a:cubicBezTo>
                  <a:cubicBezTo>
                    <a:pt x="0" y="237"/>
                    <a:pt x="45" y="468"/>
                    <a:pt x="205" y="608"/>
                  </a:cubicBezTo>
                  <a:cubicBezTo>
                    <a:pt x="288" y="681"/>
                    <a:pt x="390" y="718"/>
                    <a:pt x="485" y="718"/>
                  </a:cubicBezTo>
                  <a:cubicBezTo>
                    <a:pt x="574" y="718"/>
                    <a:pt x="659" y="686"/>
                    <a:pt x="717" y="621"/>
                  </a:cubicBezTo>
                  <a:cubicBezTo>
                    <a:pt x="839" y="480"/>
                    <a:pt x="800" y="256"/>
                    <a:pt x="640" y="109"/>
                  </a:cubicBezTo>
                  <a:cubicBezTo>
                    <a:pt x="559" y="37"/>
                    <a:pt x="45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3" name="Google Shape;1523;p34"/>
            <p:cNvSpPr/>
            <p:nvPr/>
          </p:nvSpPr>
          <p:spPr>
            <a:xfrm rot="2073963">
              <a:off x="1295043" y="2573670"/>
              <a:ext cx="22989" cy="23884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0"/>
                  </a:moveTo>
                  <a:cubicBezTo>
                    <a:pt x="39" y="0"/>
                    <a:pt x="0" y="45"/>
                    <a:pt x="0" y="96"/>
                  </a:cubicBezTo>
                  <a:cubicBezTo>
                    <a:pt x="0" y="141"/>
                    <a:pt x="39" y="186"/>
                    <a:pt x="90" y="186"/>
                  </a:cubicBezTo>
                  <a:cubicBezTo>
                    <a:pt x="141" y="186"/>
                    <a:pt x="180" y="141"/>
                    <a:pt x="180" y="96"/>
                  </a:cubicBezTo>
                  <a:cubicBezTo>
                    <a:pt x="180" y="45"/>
                    <a:pt x="141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4" name="Google Shape;1524;p34"/>
            <p:cNvSpPr/>
            <p:nvPr/>
          </p:nvSpPr>
          <p:spPr>
            <a:xfrm rot="2073963">
              <a:off x="1286355" y="2625225"/>
              <a:ext cx="22989" cy="23884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1"/>
                  </a:moveTo>
                  <a:cubicBezTo>
                    <a:pt x="39" y="1"/>
                    <a:pt x="0" y="46"/>
                    <a:pt x="0" y="90"/>
                  </a:cubicBezTo>
                  <a:cubicBezTo>
                    <a:pt x="0" y="142"/>
                    <a:pt x="39" y="186"/>
                    <a:pt x="90" y="186"/>
                  </a:cubicBezTo>
                  <a:cubicBezTo>
                    <a:pt x="141" y="186"/>
                    <a:pt x="179" y="142"/>
                    <a:pt x="179" y="90"/>
                  </a:cubicBezTo>
                  <a:cubicBezTo>
                    <a:pt x="179" y="46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5" name="Google Shape;1525;p34"/>
            <p:cNvSpPr/>
            <p:nvPr/>
          </p:nvSpPr>
          <p:spPr>
            <a:xfrm rot="2073963">
              <a:off x="1266258" y="2534367"/>
              <a:ext cx="27076" cy="22990"/>
            </a:xfrm>
            <a:custGeom>
              <a:avLst/>
              <a:gdLst/>
              <a:ahLst/>
              <a:cxnLst/>
              <a:rect l="l" t="t" r="r" b="b"/>
              <a:pathLst>
                <a:path w="212" h="180" extrusionOk="0">
                  <a:moveTo>
                    <a:pt x="90" y="0"/>
                  </a:moveTo>
                  <a:cubicBezTo>
                    <a:pt x="45" y="0"/>
                    <a:pt x="1" y="38"/>
                    <a:pt x="1" y="90"/>
                  </a:cubicBezTo>
                  <a:cubicBezTo>
                    <a:pt x="1" y="142"/>
                    <a:pt x="46" y="180"/>
                    <a:pt x="92" y="180"/>
                  </a:cubicBezTo>
                  <a:cubicBezTo>
                    <a:pt x="114" y="180"/>
                    <a:pt x="136" y="172"/>
                    <a:pt x="154" y="154"/>
                  </a:cubicBezTo>
                  <a:cubicBezTo>
                    <a:pt x="212" y="96"/>
                    <a:pt x="173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6" name="Google Shape;1526;p34"/>
            <p:cNvSpPr/>
            <p:nvPr/>
          </p:nvSpPr>
          <p:spPr>
            <a:xfrm rot="2073963">
              <a:off x="890725" y="2588283"/>
              <a:ext cx="286210" cy="227347"/>
            </a:xfrm>
            <a:custGeom>
              <a:avLst/>
              <a:gdLst/>
              <a:ahLst/>
              <a:cxnLst/>
              <a:rect l="l" t="t" r="r" b="b"/>
              <a:pathLst>
                <a:path w="2241" h="1780" fill="none" extrusionOk="0">
                  <a:moveTo>
                    <a:pt x="0" y="1780"/>
                  </a:moveTo>
                  <a:cubicBezTo>
                    <a:pt x="781" y="1223"/>
                    <a:pt x="1530" y="634"/>
                    <a:pt x="2240" y="0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7" name="Google Shape;1527;p34"/>
            <p:cNvSpPr/>
            <p:nvPr/>
          </p:nvSpPr>
          <p:spPr>
            <a:xfrm rot="2073963">
              <a:off x="990867" y="2522959"/>
              <a:ext cx="115455" cy="97453"/>
            </a:xfrm>
            <a:custGeom>
              <a:avLst/>
              <a:gdLst/>
              <a:ahLst/>
              <a:cxnLst/>
              <a:rect l="l" t="t" r="r" b="b"/>
              <a:pathLst>
                <a:path w="904" h="763" extrusionOk="0">
                  <a:moveTo>
                    <a:pt x="359" y="1"/>
                  </a:moveTo>
                  <a:lnTo>
                    <a:pt x="1" y="301"/>
                  </a:lnTo>
                  <a:cubicBezTo>
                    <a:pt x="302" y="442"/>
                    <a:pt x="609" y="621"/>
                    <a:pt x="903" y="762"/>
                  </a:cubicBezTo>
                  <a:cubicBezTo>
                    <a:pt x="750" y="493"/>
                    <a:pt x="564" y="237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8" name="Google Shape;1528;p34"/>
            <p:cNvSpPr/>
            <p:nvPr/>
          </p:nvSpPr>
          <p:spPr>
            <a:xfrm rot="2073963">
              <a:off x="907336" y="2526419"/>
              <a:ext cx="39336" cy="59008"/>
            </a:xfrm>
            <a:custGeom>
              <a:avLst/>
              <a:gdLst/>
              <a:ahLst/>
              <a:cxnLst/>
              <a:rect l="l" t="t" r="r" b="b"/>
              <a:pathLst>
                <a:path w="308" h="462" extrusionOk="0">
                  <a:moveTo>
                    <a:pt x="205" y="0"/>
                  </a:moveTo>
                  <a:lnTo>
                    <a:pt x="0" y="167"/>
                  </a:lnTo>
                  <a:lnTo>
                    <a:pt x="307" y="461"/>
                  </a:lnTo>
                  <a:cubicBezTo>
                    <a:pt x="307" y="448"/>
                    <a:pt x="205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9" name="Google Shape;1529;p34"/>
            <p:cNvSpPr/>
            <p:nvPr/>
          </p:nvSpPr>
          <p:spPr>
            <a:xfrm rot="2073963">
              <a:off x="1086429" y="2032942"/>
              <a:ext cx="208559" cy="252763"/>
            </a:xfrm>
            <a:custGeom>
              <a:avLst/>
              <a:gdLst/>
              <a:ahLst/>
              <a:cxnLst/>
              <a:rect l="l" t="t" r="r" b="b"/>
              <a:pathLst>
                <a:path w="1633" h="1979" extrusionOk="0">
                  <a:moveTo>
                    <a:pt x="825" y="0"/>
                  </a:moveTo>
                  <a:cubicBezTo>
                    <a:pt x="663" y="0"/>
                    <a:pt x="501" y="58"/>
                    <a:pt x="372" y="174"/>
                  </a:cubicBezTo>
                  <a:cubicBezTo>
                    <a:pt x="218" y="314"/>
                    <a:pt x="90" y="487"/>
                    <a:pt x="1" y="686"/>
                  </a:cubicBezTo>
                  <a:lnTo>
                    <a:pt x="948" y="1978"/>
                  </a:lnTo>
                  <a:cubicBezTo>
                    <a:pt x="1166" y="1761"/>
                    <a:pt x="1345" y="1518"/>
                    <a:pt x="1492" y="1249"/>
                  </a:cubicBezTo>
                  <a:cubicBezTo>
                    <a:pt x="1569" y="1121"/>
                    <a:pt x="1620" y="967"/>
                    <a:pt x="1633" y="820"/>
                  </a:cubicBezTo>
                  <a:cubicBezTo>
                    <a:pt x="1626" y="596"/>
                    <a:pt x="1530" y="385"/>
                    <a:pt x="1364" y="244"/>
                  </a:cubicBezTo>
                  <a:cubicBezTo>
                    <a:pt x="1319" y="206"/>
                    <a:pt x="1274" y="167"/>
                    <a:pt x="1230" y="135"/>
                  </a:cubicBezTo>
                  <a:cubicBezTo>
                    <a:pt x="1110" y="45"/>
                    <a:pt x="967" y="0"/>
                    <a:pt x="8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0" name="Google Shape;1530;p34"/>
            <p:cNvSpPr/>
            <p:nvPr/>
          </p:nvSpPr>
          <p:spPr>
            <a:xfrm rot="2073963">
              <a:off x="1132096" y="2082491"/>
              <a:ext cx="122734" cy="127212"/>
            </a:xfrm>
            <a:custGeom>
              <a:avLst/>
              <a:gdLst/>
              <a:ahLst/>
              <a:cxnLst/>
              <a:rect l="l" t="t" r="r" b="b"/>
              <a:pathLst>
                <a:path w="961" h="996" extrusionOk="0">
                  <a:moveTo>
                    <a:pt x="554" y="0"/>
                  </a:moveTo>
                  <a:cubicBezTo>
                    <a:pt x="472" y="0"/>
                    <a:pt x="391" y="29"/>
                    <a:pt x="327" y="87"/>
                  </a:cubicBezTo>
                  <a:cubicBezTo>
                    <a:pt x="199" y="221"/>
                    <a:pt x="90" y="375"/>
                    <a:pt x="0" y="541"/>
                  </a:cubicBezTo>
                  <a:lnTo>
                    <a:pt x="615" y="996"/>
                  </a:lnTo>
                  <a:cubicBezTo>
                    <a:pt x="723" y="887"/>
                    <a:pt x="819" y="765"/>
                    <a:pt x="890" y="631"/>
                  </a:cubicBezTo>
                  <a:cubicBezTo>
                    <a:pt x="928" y="560"/>
                    <a:pt x="954" y="490"/>
                    <a:pt x="960" y="413"/>
                  </a:cubicBezTo>
                  <a:cubicBezTo>
                    <a:pt x="960" y="298"/>
                    <a:pt x="909" y="196"/>
                    <a:pt x="826" y="119"/>
                  </a:cubicBezTo>
                  <a:cubicBezTo>
                    <a:pt x="807" y="100"/>
                    <a:pt x="781" y="80"/>
                    <a:pt x="762" y="68"/>
                  </a:cubicBezTo>
                  <a:cubicBezTo>
                    <a:pt x="699" y="23"/>
                    <a:pt x="626" y="0"/>
                    <a:pt x="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1" name="Google Shape;1531;p34"/>
            <p:cNvSpPr/>
            <p:nvPr/>
          </p:nvSpPr>
          <p:spPr>
            <a:xfrm rot="2073963">
              <a:off x="595282" y="1694479"/>
              <a:ext cx="208559" cy="251997"/>
            </a:xfrm>
            <a:custGeom>
              <a:avLst/>
              <a:gdLst/>
              <a:ahLst/>
              <a:cxnLst/>
              <a:rect l="l" t="t" r="r" b="b"/>
              <a:pathLst>
                <a:path w="1633" h="1973" extrusionOk="0">
                  <a:moveTo>
                    <a:pt x="809" y="0"/>
                  </a:moveTo>
                  <a:cubicBezTo>
                    <a:pt x="666" y="0"/>
                    <a:pt x="524" y="45"/>
                    <a:pt x="404" y="135"/>
                  </a:cubicBezTo>
                  <a:cubicBezTo>
                    <a:pt x="359" y="167"/>
                    <a:pt x="314" y="199"/>
                    <a:pt x="276" y="244"/>
                  </a:cubicBezTo>
                  <a:cubicBezTo>
                    <a:pt x="103" y="385"/>
                    <a:pt x="7" y="596"/>
                    <a:pt x="1" y="814"/>
                  </a:cubicBezTo>
                  <a:cubicBezTo>
                    <a:pt x="13" y="967"/>
                    <a:pt x="65" y="1114"/>
                    <a:pt x="148" y="1249"/>
                  </a:cubicBezTo>
                  <a:cubicBezTo>
                    <a:pt x="289" y="1518"/>
                    <a:pt x="474" y="1761"/>
                    <a:pt x="685" y="1972"/>
                  </a:cubicBezTo>
                  <a:lnTo>
                    <a:pt x="1633" y="686"/>
                  </a:lnTo>
                  <a:cubicBezTo>
                    <a:pt x="1543" y="487"/>
                    <a:pt x="1415" y="314"/>
                    <a:pt x="1261" y="174"/>
                  </a:cubicBezTo>
                  <a:cubicBezTo>
                    <a:pt x="1132" y="58"/>
                    <a:pt x="970" y="0"/>
                    <a:pt x="8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2" name="Google Shape;1532;p34"/>
            <p:cNvSpPr/>
            <p:nvPr/>
          </p:nvSpPr>
          <p:spPr>
            <a:xfrm rot="2073963">
              <a:off x="652024" y="1741698"/>
              <a:ext cx="123628" cy="127595"/>
            </a:xfrm>
            <a:custGeom>
              <a:avLst/>
              <a:gdLst/>
              <a:ahLst/>
              <a:cxnLst/>
              <a:rect l="l" t="t" r="r" b="b"/>
              <a:pathLst>
                <a:path w="968" h="999" extrusionOk="0">
                  <a:moveTo>
                    <a:pt x="405" y="0"/>
                  </a:moveTo>
                  <a:cubicBezTo>
                    <a:pt x="335" y="0"/>
                    <a:pt x="265" y="23"/>
                    <a:pt x="206" y="71"/>
                  </a:cubicBezTo>
                  <a:cubicBezTo>
                    <a:pt x="180" y="83"/>
                    <a:pt x="161" y="103"/>
                    <a:pt x="135" y="122"/>
                  </a:cubicBezTo>
                  <a:cubicBezTo>
                    <a:pt x="52" y="199"/>
                    <a:pt x="7" y="301"/>
                    <a:pt x="1" y="410"/>
                  </a:cubicBezTo>
                  <a:cubicBezTo>
                    <a:pt x="7" y="487"/>
                    <a:pt x="33" y="563"/>
                    <a:pt x="71" y="634"/>
                  </a:cubicBezTo>
                  <a:cubicBezTo>
                    <a:pt x="148" y="762"/>
                    <a:pt x="238" y="890"/>
                    <a:pt x="347" y="999"/>
                  </a:cubicBezTo>
                  <a:lnTo>
                    <a:pt x="967" y="506"/>
                  </a:lnTo>
                  <a:cubicBezTo>
                    <a:pt x="871" y="352"/>
                    <a:pt x="763" y="211"/>
                    <a:pt x="635" y="90"/>
                  </a:cubicBezTo>
                  <a:cubicBezTo>
                    <a:pt x="569" y="31"/>
                    <a:pt x="48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3" name="Google Shape;1533;p34"/>
            <p:cNvSpPr/>
            <p:nvPr/>
          </p:nvSpPr>
          <p:spPr>
            <a:xfrm rot="2073963">
              <a:off x="381700" y="1849813"/>
              <a:ext cx="832192" cy="689192"/>
            </a:xfrm>
            <a:custGeom>
              <a:avLst/>
              <a:gdLst/>
              <a:ahLst/>
              <a:cxnLst/>
              <a:rect l="l" t="t" r="r" b="b"/>
              <a:pathLst>
                <a:path w="6516" h="5396" extrusionOk="0">
                  <a:moveTo>
                    <a:pt x="2913" y="0"/>
                  </a:moveTo>
                  <a:cubicBezTo>
                    <a:pt x="1357" y="0"/>
                    <a:pt x="45" y="1152"/>
                    <a:pt x="7" y="2618"/>
                  </a:cubicBezTo>
                  <a:cubicBezTo>
                    <a:pt x="0" y="2739"/>
                    <a:pt x="7" y="2867"/>
                    <a:pt x="20" y="2989"/>
                  </a:cubicBezTo>
                  <a:cubicBezTo>
                    <a:pt x="32" y="3079"/>
                    <a:pt x="1600" y="5396"/>
                    <a:pt x="2970" y="5396"/>
                  </a:cubicBezTo>
                  <a:lnTo>
                    <a:pt x="3546" y="5396"/>
                  </a:lnTo>
                  <a:cubicBezTo>
                    <a:pt x="4916" y="5396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0" y="2618"/>
                  </a:cubicBezTo>
                  <a:cubicBezTo>
                    <a:pt x="6471" y="1152"/>
                    <a:pt x="5153" y="0"/>
                    <a:pt x="3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4" name="Google Shape;1534;p34"/>
            <p:cNvSpPr/>
            <p:nvPr/>
          </p:nvSpPr>
          <p:spPr>
            <a:xfrm rot="2073963">
              <a:off x="1073127" y="2080250"/>
              <a:ext cx="89273" cy="70503"/>
            </a:xfrm>
            <a:custGeom>
              <a:avLst/>
              <a:gdLst/>
              <a:ahLst/>
              <a:cxnLst/>
              <a:rect l="l" t="t" r="r" b="b"/>
              <a:pathLst>
                <a:path w="699" h="552" fill="none" extrusionOk="0">
                  <a:moveTo>
                    <a:pt x="0" y="1"/>
                  </a:moveTo>
                  <a:lnTo>
                    <a:pt x="698" y="551"/>
                  </a:ln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5" name="Google Shape;1535;p34"/>
            <p:cNvSpPr/>
            <p:nvPr/>
          </p:nvSpPr>
          <p:spPr>
            <a:xfrm rot="2073963">
              <a:off x="16463" y="1863127"/>
              <a:ext cx="582126" cy="546909"/>
            </a:xfrm>
            <a:custGeom>
              <a:avLst/>
              <a:gdLst/>
              <a:ahLst/>
              <a:cxnLst/>
              <a:rect l="l" t="t" r="r" b="b"/>
              <a:pathLst>
                <a:path w="4558" h="4282" extrusionOk="0">
                  <a:moveTo>
                    <a:pt x="563" y="0"/>
                  </a:moveTo>
                  <a:cubicBezTo>
                    <a:pt x="493" y="0"/>
                    <a:pt x="426" y="12"/>
                    <a:pt x="366" y="38"/>
                  </a:cubicBezTo>
                  <a:cubicBezTo>
                    <a:pt x="129" y="141"/>
                    <a:pt x="1" y="429"/>
                    <a:pt x="20" y="691"/>
                  </a:cubicBezTo>
                  <a:cubicBezTo>
                    <a:pt x="39" y="947"/>
                    <a:pt x="174" y="1190"/>
                    <a:pt x="334" y="1395"/>
                  </a:cubicBezTo>
                  <a:cubicBezTo>
                    <a:pt x="660" y="1824"/>
                    <a:pt x="1095" y="2157"/>
                    <a:pt x="1518" y="2483"/>
                  </a:cubicBezTo>
                  <a:lnTo>
                    <a:pt x="3886" y="4282"/>
                  </a:lnTo>
                  <a:lnTo>
                    <a:pt x="4558" y="3021"/>
                  </a:lnTo>
                  <a:cubicBezTo>
                    <a:pt x="3899" y="2381"/>
                    <a:pt x="2446" y="1242"/>
                    <a:pt x="1627" y="518"/>
                  </a:cubicBezTo>
                  <a:cubicBezTo>
                    <a:pt x="1375" y="299"/>
                    <a:pt x="919" y="0"/>
                    <a:pt x="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6" name="Google Shape;1536;p34"/>
            <p:cNvSpPr/>
            <p:nvPr/>
          </p:nvSpPr>
          <p:spPr>
            <a:xfrm rot="2073963">
              <a:off x="199734" y="1863391"/>
              <a:ext cx="106387" cy="91450"/>
            </a:xfrm>
            <a:custGeom>
              <a:avLst/>
              <a:gdLst/>
              <a:ahLst/>
              <a:cxnLst/>
              <a:rect l="l" t="t" r="r" b="b"/>
              <a:pathLst>
                <a:path w="833" h="716" extrusionOk="0">
                  <a:moveTo>
                    <a:pt x="475" y="0"/>
                  </a:moveTo>
                  <a:cubicBezTo>
                    <a:pt x="380" y="0"/>
                    <a:pt x="279" y="35"/>
                    <a:pt x="198" y="106"/>
                  </a:cubicBezTo>
                  <a:cubicBezTo>
                    <a:pt x="38" y="254"/>
                    <a:pt x="0" y="478"/>
                    <a:pt x="115" y="619"/>
                  </a:cubicBezTo>
                  <a:cubicBezTo>
                    <a:pt x="174" y="683"/>
                    <a:pt x="259" y="715"/>
                    <a:pt x="350" y="715"/>
                  </a:cubicBezTo>
                  <a:cubicBezTo>
                    <a:pt x="448" y="715"/>
                    <a:pt x="551" y="679"/>
                    <a:pt x="634" y="606"/>
                  </a:cubicBezTo>
                  <a:cubicBezTo>
                    <a:pt x="794" y="465"/>
                    <a:pt x="832" y="235"/>
                    <a:pt x="710" y="100"/>
                  </a:cubicBezTo>
                  <a:cubicBezTo>
                    <a:pt x="654" y="34"/>
                    <a:pt x="567" y="0"/>
                    <a:pt x="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7" name="Google Shape;1537;p34"/>
            <p:cNvSpPr/>
            <p:nvPr/>
          </p:nvSpPr>
          <p:spPr>
            <a:xfrm rot="2073963">
              <a:off x="224771" y="1809871"/>
              <a:ext cx="27076" cy="23246"/>
            </a:xfrm>
            <a:custGeom>
              <a:avLst/>
              <a:gdLst/>
              <a:ahLst/>
              <a:cxnLst/>
              <a:rect l="l" t="t" r="r" b="b"/>
              <a:pathLst>
                <a:path w="212" h="182" extrusionOk="0">
                  <a:moveTo>
                    <a:pt x="122" y="0"/>
                  </a:moveTo>
                  <a:cubicBezTo>
                    <a:pt x="39" y="0"/>
                    <a:pt x="0" y="96"/>
                    <a:pt x="58" y="154"/>
                  </a:cubicBezTo>
                  <a:cubicBezTo>
                    <a:pt x="77" y="173"/>
                    <a:pt x="100" y="181"/>
                    <a:pt x="122" y="181"/>
                  </a:cubicBezTo>
                  <a:cubicBezTo>
                    <a:pt x="168" y="181"/>
                    <a:pt x="211" y="146"/>
                    <a:pt x="211" y="90"/>
                  </a:cubicBezTo>
                  <a:cubicBezTo>
                    <a:pt x="211" y="39"/>
                    <a:pt x="173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8" name="Google Shape;1538;p34"/>
            <p:cNvSpPr/>
            <p:nvPr/>
          </p:nvSpPr>
          <p:spPr>
            <a:xfrm rot="2073963">
              <a:off x="179030" y="1836149"/>
              <a:ext cx="27842" cy="23118"/>
            </a:xfrm>
            <a:custGeom>
              <a:avLst/>
              <a:gdLst/>
              <a:ahLst/>
              <a:cxnLst/>
              <a:rect l="l" t="t" r="r" b="b"/>
              <a:pathLst>
                <a:path w="218" h="181" extrusionOk="0">
                  <a:moveTo>
                    <a:pt x="122" y="1"/>
                  </a:moveTo>
                  <a:cubicBezTo>
                    <a:pt x="45" y="1"/>
                    <a:pt x="0" y="97"/>
                    <a:pt x="58" y="154"/>
                  </a:cubicBezTo>
                  <a:cubicBezTo>
                    <a:pt x="76" y="172"/>
                    <a:pt x="98" y="180"/>
                    <a:pt x="121" y="180"/>
                  </a:cubicBezTo>
                  <a:cubicBezTo>
                    <a:pt x="170" y="180"/>
                    <a:pt x="218" y="143"/>
                    <a:pt x="218" y="90"/>
                  </a:cubicBezTo>
                  <a:cubicBezTo>
                    <a:pt x="211" y="39"/>
                    <a:pt x="17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9" name="Google Shape;1539;p34"/>
            <p:cNvSpPr/>
            <p:nvPr/>
          </p:nvSpPr>
          <p:spPr>
            <a:xfrm rot="2073963">
              <a:off x="276439" y="1822164"/>
              <a:ext cx="22989" cy="2299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39" y="0"/>
                    <a:pt x="1" y="39"/>
                    <a:pt x="1" y="90"/>
                  </a:cubicBezTo>
                  <a:cubicBezTo>
                    <a:pt x="1" y="141"/>
                    <a:pt x="39" y="180"/>
                    <a:pt x="90" y="180"/>
                  </a:cubicBezTo>
                  <a:cubicBezTo>
                    <a:pt x="141" y="180"/>
                    <a:pt x="180" y="141"/>
                    <a:pt x="180" y="90"/>
                  </a:cubicBezTo>
                  <a:cubicBezTo>
                    <a:pt x="180" y="39"/>
                    <a:pt x="141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0" name="Google Shape;1540;p34"/>
            <p:cNvSpPr/>
            <p:nvPr/>
          </p:nvSpPr>
          <p:spPr>
            <a:xfrm rot="2073963">
              <a:off x="96970" y="2005603"/>
              <a:ext cx="286210" cy="227474"/>
            </a:xfrm>
            <a:custGeom>
              <a:avLst/>
              <a:gdLst/>
              <a:ahLst/>
              <a:cxnLst/>
              <a:rect l="l" t="t" r="r" b="b"/>
              <a:pathLst>
                <a:path w="2241" h="1781" fill="none" extrusionOk="0">
                  <a:moveTo>
                    <a:pt x="2240" y="1780"/>
                  </a:moveTo>
                  <a:cubicBezTo>
                    <a:pt x="1460" y="1223"/>
                    <a:pt x="711" y="635"/>
                    <a:pt x="0" y="1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1" name="Google Shape;1541;p34"/>
            <p:cNvSpPr/>
            <p:nvPr/>
          </p:nvSpPr>
          <p:spPr>
            <a:xfrm rot="2073963">
              <a:off x="291915" y="2017479"/>
              <a:ext cx="115327" cy="97453"/>
            </a:xfrm>
            <a:custGeom>
              <a:avLst/>
              <a:gdLst/>
              <a:ahLst/>
              <a:cxnLst/>
              <a:rect l="l" t="t" r="r" b="b"/>
              <a:pathLst>
                <a:path w="903" h="763" extrusionOk="0">
                  <a:moveTo>
                    <a:pt x="545" y="1"/>
                  </a:moveTo>
                  <a:cubicBezTo>
                    <a:pt x="340" y="231"/>
                    <a:pt x="154" y="487"/>
                    <a:pt x="1" y="763"/>
                  </a:cubicBezTo>
                  <a:cubicBezTo>
                    <a:pt x="301" y="622"/>
                    <a:pt x="609" y="436"/>
                    <a:pt x="903" y="302"/>
                  </a:cubicBezTo>
                  <a:lnTo>
                    <a:pt x="5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2" name="Google Shape;1542;p34"/>
            <p:cNvSpPr/>
            <p:nvPr/>
          </p:nvSpPr>
          <p:spPr>
            <a:xfrm rot="2073963">
              <a:off x="388441" y="2144105"/>
              <a:ext cx="39336" cy="59008"/>
            </a:xfrm>
            <a:custGeom>
              <a:avLst/>
              <a:gdLst/>
              <a:ahLst/>
              <a:cxnLst/>
              <a:rect l="l" t="t" r="r" b="b"/>
              <a:pathLst>
                <a:path w="308" h="462" extrusionOk="0">
                  <a:moveTo>
                    <a:pt x="97" y="0"/>
                  </a:moveTo>
                  <a:cubicBezTo>
                    <a:pt x="97" y="0"/>
                    <a:pt x="1" y="455"/>
                    <a:pt x="1" y="461"/>
                  </a:cubicBezTo>
                  <a:lnTo>
                    <a:pt x="308" y="173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3" name="Google Shape;1543;p34"/>
            <p:cNvSpPr/>
            <p:nvPr/>
          </p:nvSpPr>
          <p:spPr>
            <a:xfrm rot="2073963">
              <a:off x="25760" y="2040634"/>
              <a:ext cx="881363" cy="1200339"/>
            </a:xfrm>
            <a:custGeom>
              <a:avLst/>
              <a:gdLst/>
              <a:ahLst/>
              <a:cxnLst/>
              <a:rect l="l" t="t" r="r" b="b"/>
              <a:pathLst>
                <a:path w="6901" h="9398" extrusionOk="0">
                  <a:moveTo>
                    <a:pt x="4865" y="0"/>
                  </a:moveTo>
                  <a:lnTo>
                    <a:pt x="2298" y="250"/>
                  </a:lnTo>
                  <a:cubicBezTo>
                    <a:pt x="1428" y="1351"/>
                    <a:pt x="1140" y="1882"/>
                    <a:pt x="628" y="3565"/>
                  </a:cubicBezTo>
                  <a:cubicBezTo>
                    <a:pt x="404" y="4301"/>
                    <a:pt x="289" y="5300"/>
                    <a:pt x="180" y="6234"/>
                  </a:cubicBezTo>
                  <a:cubicBezTo>
                    <a:pt x="90" y="7092"/>
                    <a:pt x="1" y="7898"/>
                    <a:pt x="1" y="8141"/>
                  </a:cubicBezTo>
                  <a:cubicBezTo>
                    <a:pt x="1" y="8141"/>
                    <a:pt x="826" y="9397"/>
                    <a:pt x="3472" y="9397"/>
                  </a:cubicBezTo>
                  <a:cubicBezTo>
                    <a:pt x="3524" y="9397"/>
                    <a:pt x="3576" y="9397"/>
                    <a:pt x="3630" y="9396"/>
                  </a:cubicBezTo>
                  <a:cubicBezTo>
                    <a:pt x="6299" y="9345"/>
                    <a:pt x="6811" y="8141"/>
                    <a:pt x="6811" y="8141"/>
                  </a:cubicBezTo>
                  <a:cubicBezTo>
                    <a:pt x="6900" y="7712"/>
                    <a:pt x="6747" y="6970"/>
                    <a:pt x="6638" y="6061"/>
                  </a:cubicBezTo>
                  <a:cubicBezTo>
                    <a:pt x="6542" y="5261"/>
                    <a:pt x="6497" y="4301"/>
                    <a:pt x="6363" y="3795"/>
                  </a:cubicBezTo>
                  <a:cubicBezTo>
                    <a:pt x="5902" y="2016"/>
                    <a:pt x="5691" y="1043"/>
                    <a:pt x="4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4" name="Google Shape;1544;p34"/>
            <p:cNvSpPr/>
            <p:nvPr/>
          </p:nvSpPr>
          <p:spPr>
            <a:xfrm rot="2073963">
              <a:off x="-233051" y="2972720"/>
              <a:ext cx="834747" cy="142283"/>
            </a:xfrm>
            <a:custGeom>
              <a:avLst/>
              <a:gdLst/>
              <a:ahLst/>
              <a:cxnLst/>
              <a:rect l="l" t="t" r="r" b="b"/>
              <a:pathLst>
                <a:path w="6536" h="1114" fill="none" extrusionOk="0">
                  <a:moveTo>
                    <a:pt x="0" y="0"/>
                  </a:moveTo>
                  <a:cubicBezTo>
                    <a:pt x="352" y="352"/>
                    <a:pt x="1351" y="1114"/>
                    <a:pt x="3476" y="1075"/>
                  </a:cubicBezTo>
                  <a:cubicBezTo>
                    <a:pt x="5473" y="1037"/>
                    <a:pt x="6266" y="352"/>
                    <a:pt x="6535" y="6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5" name="Google Shape;1545;p34"/>
            <p:cNvSpPr/>
            <p:nvPr/>
          </p:nvSpPr>
          <p:spPr>
            <a:xfrm rot="2073963">
              <a:off x="123686" y="3060598"/>
              <a:ext cx="156196" cy="16476"/>
            </a:xfrm>
            <a:custGeom>
              <a:avLst/>
              <a:gdLst/>
              <a:ahLst/>
              <a:cxnLst/>
              <a:rect l="l" t="t" r="r" b="b"/>
              <a:pathLst>
                <a:path w="1223" h="129" fill="none" extrusionOk="0">
                  <a:moveTo>
                    <a:pt x="0" y="32"/>
                  </a:moveTo>
                  <a:cubicBezTo>
                    <a:pt x="404" y="128"/>
                    <a:pt x="826" y="115"/>
                    <a:pt x="1223" y="0"/>
                  </a:cubicBez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6" name="Google Shape;1546;p34"/>
            <p:cNvSpPr/>
            <p:nvPr/>
          </p:nvSpPr>
          <p:spPr>
            <a:xfrm rot="2073963">
              <a:off x="441115" y="3047707"/>
              <a:ext cx="204472" cy="118655"/>
            </a:xfrm>
            <a:custGeom>
              <a:avLst/>
              <a:gdLst/>
              <a:ahLst/>
              <a:cxnLst/>
              <a:rect l="l" t="t" r="r" b="b"/>
              <a:pathLst>
                <a:path w="1601" h="929" extrusionOk="0">
                  <a:moveTo>
                    <a:pt x="1536" y="1"/>
                  </a:moveTo>
                  <a:cubicBezTo>
                    <a:pt x="979" y="308"/>
                    <a:pt x="0" y="929"/>
                    <a:pt x="0" y="929"/>
                  </a:cubicBezTo>
                  <a:cubicBezTo>
                    <a:pt x="0" y="929"/>
                    <a:pt x="1088" y="756"/>
                    <a:pt x="1600" y="564"/>
                  </a:cubicBezTo>
                  <a:lnTo>
                    <a:pt x="15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7" name="Google Shape;1547;p34"/>
            <p:cNvSpPr/>
            <p:nvPr/>
          </p:nvSpPr>
          <p:spPr>
            <a:xfrm rot="2073963">
              <a:off x="615738" y="2961812"/>
              <a:ext cx="98979" cy="53260"/>
            </a:xfrm>
            <a:custGeom>
              <a:avLst/>
              <a:gdLst/>
              <a:ahLst/>
              <a:cxnLst/>
              <a:rect l="l" t="t" r="r" b="b"/>
              <a:pathLst>
                <a:path w="775" h="417" extrusionOk="0">
                  <a:moveTo>
                    <a:pt x="723" y="1"/>
                  </a:moveTo>
                  <a:lnTo>
                    <a:pt x="0" y="295"/>
                  </a:lnTo>
                  <a:lnTo>
                    <a:pt x="774" y="417"/>
                  </a:lnTo>
                  <a:lnTo>
                    <a:pt x="774" y="417"/>
                  </a:lnTo>
                  <a:lnTo>
                    <a:pt x="7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8" name="Google Shape;1548;p34"/>
            <p:cNvSpPr/>
            <p:nvPr/>
          </p:nvSpPr>
          <p:spPr>
            <a:xfrm rot="2073963">
              <a:off x="-104834" y="2671569"/>
              <a:ext cx="204472" cy="118655"/>
            </a:xfrm>
            <a:custGeom>
              <a:avLst/>
              <a:gdLst/>
              <a:ahLst/>
              <a:cxnLst/>
              <a:rect l="l" t="t" r="r" b="b"/>
              <a:pathLst>
                <a:path w="1601" h="929" extrusionOk="0">
                  <a:moveTo>
                    <a:pt x="71" y="1"/>
                  </a:moveTo>
                  <a:lnTo>
                    <a:pt x="0" y="564"/>
                  </a:lnTo>
                  <a:cubicBezTo>
                    <a:pt x="512" y="756"/>
                    <a:pt x="1600" y="929"/>
                    <a:pt x="1600" y="929"/>
                  </a:cubicBezTo>
                  <a:cubicBezTo>
                    <a:pt x="1600" y="929"/>
                    <a:pt x="628" y="308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9" name="Google Shape;1549;p34"/>
            <p:cNvSpPr/>
            <p:nvPr/>
          </p:nvSpPr>
          <p:spPr>
            <a:xfrm rot="2073963">
              <a:off x="15193" y="2548104"/>
              <a:ext cx="99107" cy="53260"/>
            </a:xfrm>
            <a:custGeom>
              <a:avLst/>
              <a:gdLst/>
              <a:ahLst/>
              <a:cxnLst/>
              <a:rect l="l" t="t" r="r" b="b"/>
              <a:pathLst>
                <a:path w="776" h="417" extrusionOk="0">
                  <a:moveTo>
                    <a:pt x="52" y="1"/>
                  </a:moveTo>
                  <a:lnTo>
                    <a:pt x="1" y="417"/>
                  </a:lnTo>
                  <a:lnTo>
                    <a:pt x="1" y="417"/>
                  </a:lnTo>
                  <a:lnTo>
                    <a:pt x="775" y="295"/>
                  </a:lnTo>
                  <a:lnTo>
                    <a:pt x="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0" name="Google Shape;1550;p34"/>
            <p:cNvSpPr/>
            <p:nvPr/>
          </p:nvSpPr>
          <p:spPr>
            <a:xfrm rot="2073963">
              <a:off x="92954" y="2725022"/>
              <a:ext cx="379314" cy="247016"/>
            </a:xfrm>
            <a:custGeom>
              <a:avLst/>
              <a:gdLst/>
              <a:ahLst/>
              <a:cxnLst/>
              <a:rect l="l" t="t" r="r" b="b"/>
              <a:pathLst>
                <a:path w="2970" h="1934" fill="none" extrusionOk="0">
                  <a:moveTo>
                    <a:pt x="2970" y="1524"/>
                  </a:moveTo>
                  <a:cubicBezTo>
                    <a:pt x="2695" y="1760"/>
                    <a:pt x="2343" y="1901"/>
                    <a:pt x="1978" y="1933"/>
                  </a:cubicBezTo>
                  <a:cubicBezTo>
                    <a:pt x="1888" y="1933"/>
                    <a:pt x="1799" y="1933"/>
                    <a:pt x="1716" y="1920"/>
                  </a:cubicBezTo>
                  <a:cubicBezTo>
                    <a:pt x="1005" y="1844"/>
                    <a:pt x="455" y="1300"/>
                    <a:pt x="186" y="711"/>
                  </a:cubicBezTo>
                  <a:cubicBezTo>
                    <a:pt x="135" y="583"/>
                    <a:pt x="90" y="455"/>
                    <a:pt x="58" y="320"/>
                  </a:cubicBezTo>
                  <a:cubicBezTo>
                    <a:pt x="32" y="212"/>
                    <a:pt x="13" y="109"/>
                    <a:pt x="0" y="0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1" name="Google Shape;1551;p34"/>
            <p:cNvSpPr/>
            <p:nvPr/>
          </p:nvSpPr>
          <p:spPr>
            <a:xfrm rot="2073963">
              <a:off x="223856" y="2431016"/>
              <a:ext cx="489788" cy="475001"/>
            </a:xfrm>
            <a:custGeom>
              <a:avLst/>
              <a:gdLst/>
              <a:ahLst/>
              <a:cxnLst/>
              <a:rect l="l" t="t" r="r" b="b"/>
              <a:pathLst>
                <a:path w="3835" h="3719" fill="none" extrusionOk="0">
                  <a:moveTo>
                    <a:pt x="7" y="2554"/>
                  </a:moveTo>
                  <a:cubicBezTo>
                    <a:pt x="0" y="2285"/>
                    <a:pt x="19" y="2010"/>
                    <a:pt x="77" y="1741"/>
                  </a:cubicBezTo>
                  <a:cubicBezTo>
                    <a:pt x="103" y="1632"/>
                    <a:pt x="128" y="1524"/>
                    <a:pt x="167" y="1421"/>
                  </a:cubicBezTo>
                  <a:cubicBezTo>
                    <a:pt x="391" y="749"/>
                    <a:pt x="826" y="301"/>
                    <a:pt x="1415" y="135"/>
                  </a:cubicBezTo>
                  <a:cubicBezTo>
                    <a:pt x="1863" y="0"/>
                    <a:pt x="2343" y="58"/>
                    <a:pt x="2746" y="288"/>
                  </a:cubicBezTo>
                  <a:cubicBezTo>
                    <a:pt x="3162" y="531"/>
                    <a:pt x="3476" y="915"/>
                    <a:pt x="3636" y="1363"/>
                  </a:cubicBezTo>
                  <a:cubicBezTo>
                    <a:pt x="3700" y="1530"/>
                    <a:pt x="3744" y="1696"/>
                    <a:pt x="3776" y="1869"/>
                  </a:cubicBezTo>
                  <a:cubicBezTo>
                    <a:pt x="3808" y="2055"/>
                    <a:pt x="3828" y="2247"/>
                    <a:pt x="3828" y="2439"/>
                  </a:cubicBezTo>
                  <a:cubicBezTo>
                    <a:pt x="3834" y="2880"/>
                    <a:pt x="3732" y="3316"/>
                    <a:pt x="3540" y="3719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2" name="Google Shape;1552;p34"/>
            <p:cNvSpPr/>
            <p:nvPr/>
          </p:nvSpPr>
          <p:spPr>
            <a:xfrm rot="2073963">
              <a:off x="214703" y="2469317"/>
              <a:ext cx="439085" cy="530305"/>
            </a:xfrm>
            <a:custGeom>
              <a:avLst/>
              <a:gdLst/>
              <a:ahLst/>
              <a:cxnLst/>
              <a:rect l="l" t="t" r="r" b="b"/>
              <a:pathLst>
                <a:path w="3438" h="4152" extrusionOk="0">
                  <a:moveTo>
                    <a:pt x="1623" y="1"/>
                  </a:moveTo>
                  <a:cubicBezTo>
                    <a:pt x="1599" y="1"/>
                    <a:pt x="1574" y="2"/>
                    <a:pt x="1549" y="3"/>
                  </a:cubicBezTo>
                  <a:cubicBezTo>
                    <a:pt x="1114" y="29"/>
                    <a:pt x="717" y="285"/>
                    <a:pt x="454" y="630"/>
                  </a:cubicBezTo>
                  <a:cubicBezTo>
                    <a:pt x="154" y="1059"/>
                    <a:pt x="0" y="1571"/>
                    <a:pt x="13" y="2090"/>
                  </a:cubicBezTo>
                  <a:cubicBezTo>
                    <a:pt x="13" y="2416"/>
                    <a:pt x="70" y="2736"/>
                    <a:pt x="192" y="3043"/>
                  </a:cubicBezTo>
                  <a:cubicBezTo>
                    <a:pt x="333" y="3434"/>
                    <a:pt x="602" y="3760"/>
                    <a:pt x="960" y="3971"/>
                  </a:cubicBezTo>
                  <a:cubicBezTo>
                    <a:pt x="1181" y="4090"/>
                    <a:pt x="1426" y="4151"/>
                    <a:pt x="1673" y="4151"/>
                  </a:cubicBezTo>
                  <a:cubicBezTo>
                    <a:pt x="1812" y="4151"/>
                    <a:pt x="1951" y="4132"/>
                    <a:pt x="2087" y="4093"/>
                  </a:cubicBezTo>
                  <a:cubicBezTo>
                    <a:pt x="3181" y="3760"/>
                    <a:pt x="3437" y="2352"/>
                    <a:pt x="3200" y="1379"/>
                  </a:cubicBezTo>
                  <a:cubicBezTo>
                    <a:pt x="3027" y="666"/>
                    <a:pt x="2390" y="1"/>
                    <a:pt x="1623" y="1"/>
                  </a:cubicBezTo>
                  <a:close/>
                </a:path>
              </a:pathLst>
            </a:custGeom>
            <a:solidFill>
              <a:srgbClr val="EFFBFF">
                <a:alpha val="5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3" name="Google Shape;1553;p34"/>
            <p:cNvSpPr/>
            <p:nvPr/>
          </p:nvSpPr>
          <p:spPr>
            <a:xfrm rot="2073963">
              <a:off x="399320" y="2697294"/>
              <a:ext cx="40230" cy="45086"/>
            </a:xfrm>
            <a:custGeom>
              <a:avLst/>
              <a:gdLst/>
              <a:ahLst/>
              <a:cxnLst/>
              <a:rect l="l" t="t" r="r" b="b"/>
              <a:pathLst>
                <a:path w="315" h="353" fill="none" extrusionOk="0">
                  <a:moveTo>
                    <a:pt x="1" y="1"/>
                  </a:moveTo>
                  <a:lnTo>
                    <a:pt x="314" y="353"/>
                  </a:lnTo>
                </a:path>
              </a:pathLst>
            </a:custGeom>
            <a:noFill/>
            <a:ln w="2550" cap="rnd" cmpd="sng">
              <a:solidFill>
                <a:srgbClr val="E173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4" name="Google Shape;1554;p34"/>
            <p:cNvSpPr/>
            <p:nvPr/>
          </p:nvSpPr>
          <p:spPr>
            <a:xfrm rot="2073963">
              <a:off x="428787" y="2706366"/>
              <a:ext cx="58110" cy="68076"/>
            </a:xfrm>
            <a:custGeom>
              <a:avLst/>
              <a:gdLst/>
              <a:ahLst/>
              <a:cxnLst/>
              <a:rect l="l" t="t" r="r" b="b"/>
              <a:pathLst>
                <a:path w="455" h="533" fill="none" extrusionOk="0">
                  <a:moveTo>
                    <a:pt x="1" y="1"/>
                  </a:moveTo>
                  <a:cubicBezTo>
                    <a:pt x="148" y="180"/>
                    <a:pt x="301" y="359"/>
                    <a:pt x="455" y="532"/>
                  </a:cubicBezTo>
                </a:path>
              </a:pathLst>
            </a:custGeom>
            <a:noFill/>
            <a:ln w="2550" cap="rnd" cmpd="sng">
              <a:solidFill>
                <a:srgbClr val="E173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5" name="Google Shape;1555;p34"/>
            <p:cNvSpPr/>
            <p:nvPr/>
          </p:nvSpPr>
          <p:spPr>
            <a:xfrm rot="2073963">
              <a:off x="185533" y="2325765"/>
              <a:ext cx="20562" cy="163613"/>
            </a:xfrm>
            <a:custGeom>
              <a:avLst/>
              <a:gdLst/>
              <a:ahLst/>
              <a:cxnLst/>
              <a:rect l="l" t="t" r="r" b="b"/>
              <a:pathLst>
                <a:path w="161" h="1281" fill="none" extrusionOk="0">
                  <a:moveTo>
                    <a:pt x="1" y="1280"/>
                  </a:moveTo>
                  <a:lnTo>
                    <a:pt x="161" y="0"/>
                  </a:lnTo>
                </a:path>
              </a:pathLst>
            </a:custGeom>
            <a:noFill/>
            <a:ln w="2550" cap="rnd" cmpd="sng">
              <a:solidFill>
                <a:srgbClr val="9E431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6" name="Google Shape;1556;p34"/>
            <p:cNvSpPr/>
            <p:nvPr/>
          </p:nvSpPr>
          <p:spPr>
            <a:xfrm rot="2073963">
              <a:off x="498126" y="1937026"/>
              <a:ext cx="605753" cy="501184"/>
            </a:xfrm>
            <a:custGeom>
              <a:avLst/>
              <a:gdLst/>
              <a:ahLst/>
              <a:cxnLst/>
              <a:rect l="l" t="t" r="r" b="b"/>
              <a:pathLst>
                <a:path w="4743" h="3924" extrusionOk="0">
                  <a:moveTo>
                    <a:pt x="2119" y="1"/>
                  </a:moveTo>
                  <a:cubicBezTo>
                    <a:pt x="992" y="1"/>
                    <a:pt x="39" y="839"/>
                    <a:pt x="7" y="1908"/>
                  </a:cubicBezTo>
                  <a:cubicBezTo>
                    <a:pt x="0" y="1997"/>
                    <a:pt x="7" y="2087"/>
                    <a:pt x="13" y="2177"/>
                  </a:cubicBezTo>
                  <a:cubicBezTo>
                    <a:pt x="26" y="2241"/>
                    <a:pt x="1165" y="3924"/>
                    <a:pt x="2164" y="3924"/>
                  </a:cubicBezTo>
                  <a:lnTo>
                    <a:pt x="2586" y="3924"/>
                  </a:lnTo>
                  <a:cubicBezTo>
                    <a:pt x="3578" y="3924"/>
                    <a:pt x="4717" y="2241"/>
                    <a:pt x="4730" y="2177"/>
                  </a:cubicBezTo>
                  <a:cubicBezTo>
                    <a:pt x="4736" y="2087"/>
                    <a:pt x="4743" y="1997"/>
                    <a:pt x="4743" y="1908"/>
                  </a:cubicBezTo>
                  <a:cubicBezTo>
                    <a:pt x="4711" y="839"/>
                    <a:pt x="3751" y="1"/>
                    <a:pt x="2624" y="1"/>
                  </a:cubicBezTo>
                  <a:close/>
                </a:path>
              </a:pathLst>
            </a:custGeom>
            <a:solidFill>
              <a:srgbClr val="EFFBFF">
                <a:alpha val="57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7" name="Google Shape;1557;p34"/>
            <p:cNvSpPr/>
            <p:nvPr/>
          </p:nvSpPr>
          <p:spPr>
            <a:xfrm rot="2073963">
              <a:off x="917944" y="2193029"/>
              <a:ext cx="36910" cy="36912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71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8" name="Google Shape;1558;p34"/>
            <p:cNvSpPr/>
            <p:nvPr/>
          </p:nvSpPr>
          <p:spPr>
            <a:xfrm rot="2073963">
              <a:off x="721377" y="2057602"/>
              <a:ext cx="36910" cy="36912"/>
            </a:xfrm>
            <a:custGeom>
              <a:avLst/>
              <a:gdLst/>
              <a:ahLst/>
              <a:cxnLst/>
              <a:rect l="l" t="t" r="r" b="b"/>
              <a:pathLst>
                <a:path w="289" h="289" extrusionOk="0">
                  <a:moveTo>
                    <a:pt x="142" y="0"/>
                  </a:moveTo>
                  <a:cubicBezTo>
                    <a:pt x="65" y="0"/>
                    <a:pt x="1" y="71"/>
                    <a:pt x="1" y="147"/>
                  </a:cubicBezTo>
                  <a:cubicBezTo>
                    <a:pt x="1" y="224"/>
                    <a:pt x="65" y="288"/>
                    <a:pt x="142" y="288"/>
                  </a:cubicBezTo>
                  <a:cubicBezTo>
                    <a:pt x="225" y="288"/>
                    <a:pt x="289" y="224"/>
                    <a:pt x="289" y="147"/>
                  </a:cubicBezTo>
                  <a:cubicBezTo>
                    <a:pt x="289" y="71"/>
                    <a:pt x="225" y="0"/>
                    <a:pt x="142" y="0"/>
                  </a:cubicBezTo>
                  <a:close/>
                </a:path>
              </a:pathLst>
            </a:custGeom>
            <a:solidFill>
              <a:srgbClr val="2718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 rot="2073963">
              <a:off x="595332" y="2033075"/>
              <a:ext cx="78673" cy="67310"/>
            </a:xfrm>
            <a:custGeom>
              <a:avLst/>
              <a:gdLst/>
              <a:ahLst/>
              <a:cxnLst/>
              <a:rect l="l" t="t" r="r" b="b"/>
              <a:pathLst>
                <a:path w="616" h="527" extrusionOk="0">
                  <a:moveTo>
                    <a:pt x="353" y="0"/>
                  </a:moveTo>
                  <a:cubicBezTo>
                    <a:pt x="116" y="0"/>
                    <a:pt x="1" y="282"/>
                    <a:pt x="167" y="448"/>
                  </a:cubicBezTo>
                  <a:cubicBezTo>
                    <a:pt x="221" y="502"/>
                    <a:pt x="288" y="527"/>
                    <a:pt x="352" y="527"/>
                  </a:cubicBezTo>
                  <a:cubicBezTo>
                    <a:pt x="487" y="527"/>
                    <a:pt x="615" y="422"/>
                    <a:pt x="615" y="263"/>
                  </a:cubicBezTo>
                  <a:cubicBezTo>
                    <a:pt x="615" y="115"/>
                    <a:pt x="500" y="0"/>
                    <a:pt x="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 rot="2073963">
              <a:off x="915055" y="2253352"/>
              <a:ext cx="78673" cy="67310"/>
            </a:xfrm>
            <a:custGeom>
              <a:avLst/>
              <a:gdLst/>
              <a:ahLst/>
              <a:cxnLst/>
              <a:rect l="l" t="t" r="r" b="b"/>
              <a:pathLst>
                <a:path w="616" h="527" extrusionOk="0">
                  <a:moveTo>
                    <a:pt x="353" y="0"/>
                  </a:moveTo>
                  <a:cubicBezTo>
                    <a:pt x="116" y="0"/>
                    <a:pt x="1" y="282"/>
                    <a:pt x="167" y="448"/>
                  </a:cubicBezTo>
                  <a:cubicBezTo>
                    <a:pt x="221" y="502"/>
                    <a:pt x="288" y="527"/>
                    <a:pt x="353" y="527"/>
                  </a:cubicBezTo>
                  <a:cubicBezTo>
                    <a:pt x="487" y="527"/>
                    <a:pt x="615" y="422"/>
                    <a:pt x="615" y="263"/>
                  </a:cubicBezTo>
                  <a:cubicBezTo>
                    <a:pt x="615" y="115"/>
                    <a:pt x="500" y="0"/>
                    <a:pt x="3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 rot="2073963">
              <a:off x="776090" y="1939006"/>
              <a:ext cx="175864" cy="354814"/>
            </a:xfrm>
            <a:custGeom>
              <a:avLst/>
              <a:gdLst/>
              <a:ahLst/>
              <a:cxnLst/>
              <a:rect l="l" t="t" r="r" b="b"/>
              <a:pathLst>
                <a:path w="1377" h="2778" extrusionOk="0">
                  <a:moveTo>
                    <a:pt x="935" y="0"/>
                  </a:moveTo>
                  <a:lnTo>
                    <a:pt x="307" y="58"/>
                  </a:lnTo>
                  <a:lnTo>
                    <a:pt x="0" y="2451"/>
                  </a:lnTo>
                  <a:lnTo>
                    <a:pt x="640" y="2778"/>
                  </a:lnTo>
                  <a:lnTo>
                    <a:pt x="1376" y="2451"/>
                  </a:lnTo>
                  <a:lnTo>
                    <a:pt x="9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 rot="2073963">
              <a:off x="673814" y="2291812"/>
              <a:ext cx="73692" cy="75484"/>
            </a:xfrm>
            <a:custGeom>
              <a:avLst/>
              <a:gdLst/>
              <a:ahLst/>
              <a:cxnLst/>
              <a:rect l="l" t="t" r="r" b="b"/>
              <a:pathLst>
                <a:path w="577" h="591" extrusionOk="0">
                  <a:moveTo>
                    <a:pt x="26" y="0"/>
                  </a:moveTo>
                  <a:cubicBezTo>
                    <a:pt x="7" y="167"/>
                    <a:pt x="1" y="397"/>
                    <a:pt x="135" y="519"/>
                  </a:cubicBezTo>
                  <a:cubicBezTo>
                    <a:pt x="188" y="566"/>
                    <a:pt x="255" y="590"/>
                    <a:pt x="321" y="590"/>
                  </a:cubicBezTo>
                  <a:cubicBezTo>
                    <a:pt x="422" y="590"/>
                    <a:pt x="517" y="533"/>
                    <a:pt x="545" y="416"/>
                  </a:cubicBezTo>
                  <a:cubicBezTo>
                    <a:pt x="577" y="282"/>
                    <a:pt x="577" y="135"/>
                    <a:pt x="5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 rot="2073963">
              <a:off x="687288" y="2224420"/>
              <a:ext cx="175864" cy="41765"/>
            </a:xfrm>
            <a:custGeom>
              <a:avLst/>
              <a:gdLst/>
              <a:ahLst/>
              <a:cxnLst/>
              <a:rect l="l" t="t" r="r" b="b"/>
              <a:pathLst>
                <a:path w="1377" h="327" extrusionOk="0">
                  <a:moveTo>
                    <a:pt x="0" y="0"/>
                  </a:moveTo>
                  <a:lnTo>
                    <a:pt x="640" y="327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 rot="2073963">
              <a:off x="751776" y="2231586"/>
              <a:ext cx="128" cy="73696"/>
            </a:xfrm>
            <a:custGeom>
              <a:avLst/>
              <a:gdLst/>
              <a:ahLst/>
              <a:cxnLst/>
              <a:rect l="l" t="t" r="r" b="b"/>
              <a:pathLst>
                <a:path w="1" h="577" fill="none" extrusionOk="0">
                  <a:moveTo>
                    <a:pt x="0" y="1"/>
                  </a:moveTo>
                  <a:lnTo>
                    <a:pt x="0" y="577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 rot="2073963">
              <a:off x="679724" y="2287493"/>
              <a:ext cx="103960" cy="21457"/>
            </a:xfrm>
            <a:custGeom>
              <a:avLst/>
              <a:gdLst/>
              <a:ahLst/>
              <a:cxnLst/>
              <a:rect l="l" t="t" r="r" b="b"/>
              <a:pathLst>
                <a:path w="814" h="168" fill="none" extrusionOk="0">
                  <a:moveTo>
                    <a:pt x="1" y="27"/>
                  </a:moveTo>
                  <a:cubicBezTo>
                    <a:pt x="257" y="167"/>
                    <a:pt x="571" y="161"/>
                    <a:pt x="814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 rot="2073963">
              <a:off x="865580" y="1865713"/>
              <a:ext cx="81099" cy="151352"/>
            </a:xfrm>
            <a:custGeom>
              <a:avLst/>
              <a:gdLst/>
              <a:ahLst/>
              <a:cxnLst/>
              <a:rect l="l" t="t" r="r" b="b"/>
              <a:pathLst>
                <a:path w="635" h="1185" extrusionOk="0">
                  <a:moveTo>
                    <a:pt x="308" y="1"/>
                  </a:moveTo>
                  <a:cubicBezTo>
                    <a:pt x="161" y="7"/>
                    <a:pt x="1" y="33"/>
                    <a:pt x="1" y="33"/>
                  </a:cubicBezTo>
                  <a:lnTo>
                    <a:pt x="372" y="1185"/>
                  </a:lnTo>
                  <a:lnTo>
                    <a:pt x="634" y="7"/>
                  </a:lnTo>
                  <a:cubicBezTo>
                    <a:pt x="634" y="7"/>
                    <a:pt x="423" y="7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 rot="2073963">
              <a:off x="955897" y="1926736"/>
              <a:ext cx="74458" cy="151352"/>
            </a:xfrm>
            <a:custGeom>
              <a:avLst/>
              <a:gdLst/>
              <a:ahLst/>
              <a:cxnLst/>
              <a:rect l="l" t="t" r="r" b="b"/>
              <a:pathLst>
                <a:path w="583" h="1185" extrusionOk="0">
                  <a:moveTo>
                    <a:pt x="263" y="0"/>
                  </a:moveTo>
                  <a:cubicBezTo>
                    <a:pt x="109" y="0"/>
                    <a:pt x="0" y="7"/>
                    <a:pt x="0" y="7"/>
                  </a:cubicBezTo>
                  <a:lnTo>
                    <a:pt x="320" y="1184"/>
                  </a:lnTo>
                  <a:lnTo>
                    <a:pt x="583" y="19"/>
                  </a:lnTo>
                  <a:cubicBezTo>
                    <a:pt x="583" y="19"/>
                    <a:pt x="372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 rot="2073963">
              <a:off x="1001352" y="2369848"/>
              <a:ext cx="147256" cy="54921"/>
            </a:xfrm>
            <a:custGeom>
              <a:avLst/>
              <a:gdLst/>
              <a:ahLst/>
              <a:cxnLst/>
              <a:rect l="l" t="t" r="r" b="b"/>
              <a:pathLst>
                <a:path w="1153" h="430" extrusionOk="0">
                  <a:moveTo>
                    <a:pt x="1140" y="0"/>
                  </a:moveTo>
                  <a:lnTo>
                    <a:pt x="0" y="211"/>
                  </a:lnTo>
                  <a:lnTo>
                    <a:pt x="1127" y="429"/>
                  </a:lnTo>
                  <a:cubicBezTo>
                    <a:pt x="1146" y="288"/>
                    <a:pt x="1152" y="141"/>
                    <a:pt x="1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 rot="2073963">
              <a:off x="894833" y="2450634"/>
              <a:ext cx="90039" cy="75356"/>
            </a:xfrm>
            <a:custGeom>
              <a:avLst/>
              <a:gdLst/>
              <a:ahLst/>
              <a:cxnLst/>
              <a:rect l="l" t="t" r="r" b="b"/>
              <a:pathLst>
                <a:path w="705" h="590" extrusionOk="0">
                  <a:moveTo>
                    <a:pt x="0" y="1"/>
                  </a:moveTo>
                  <a:lnTo>
                    <a:pt x="378" y="589"/>
                  </a:lnTo>
                  <a:lnTo>
                    <a:pt x="704" y="2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0" name="Google Shape;1570;p34"/>
            <p:cNvSpPr/>
            <p:nvPr/>
          </p:nvSpPr>
          <p:spPr>
            <a:xfrm rot="2073963">
              <a:off x="1129688" y="2244035"/>
              <a:ext cx="83526" cy="58242"/>
            </a:xfrm>
            <a:custGeom>
              <a:avLst/>
              <a:gdLst/>
              <a:ahLst/>
              <a:cxnLst/>
              <a:rect l="l" t="t" r="r" b="b"/>
              <a:pathLst>
                <a:path w="654" h="456" extrusionOk="0">
                  <a:moveTo>
                    <a:pt x="423" y="1"/>
                  </a:moveTo>
                  <a:lnTo>
                    <a:pt x="0" y="455"/>
                  </a:lnTo>
                  <a:lnTo>
                    <a:pt x="653" y="455"/>
                  </a:lnTo>
                  <a:cubicBezTo>
                    <a:pt x="653" y="455"/>
                    <a:pt x="576" y="282"/>
                    <a:pt x="551" y="231"/>
                  </a:cubicBezTo>
                  <a:cubicBezTo>
                    <a:pt x="525" y="180"/>
                    <a:pt x="42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1" name="Google Shape;1571;p34"/>
            <p:cNvSpPr/>
            <p:nvPr/>
          </p:nvSpPr>
          <p:spPr>
            <a:xfrm rot="2073963">
              <a:off x="435074" y="1981932"/>
              <a:ext cx="148150" cy="54027"/>
            </a:xfrm>
            <a:custGeom>
              <a:avLst/>
              <a:gdLst/>
              <a:ahLst/>
              <a:cxnLst/>
              <a:rect l="l" t="t" r="r" b="b"/>
              <a:pathLst>
                <a:path w="1160" h="423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141"/>
                    <a:pt x="7" y="282"/>
                    <a:pt x="27" y="422"/>
                  </a:cubicBezTo>
                  <a:lnTo>
                    <a:pt x="1159" y="21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 rot="2073963">
              <a:off x="425202" y="2129665"/>
              <a:ext cx="91700" cy="75356"/>
            </a:xfrm>
            <a:custGeom>
              <a:avLst/>
              <a:gdLst/>
              <a:ahLst/>
              <a:cxnLst/>
              <a:rect l="l" t="t" r="r" b="b"/>
              <a:pathLst>
                <a:path w="718" h="590" extrusionOk="0">
                  <a:moveTo>
                    <a:pt x="717" y="0"/>
                  </a:moveTo>
                  <a:lnTo>
                    <a:pt x="0" y="199"/>
                  </a:lnTo>
                  <a:lnTo>
                    <a:pt x="340" y="589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 rot="2073963">
              <a:off x="549257" y="1845836"/>
              <a:ext cx="82632" cy="58114"/>
            </a:xfrm>
            <a:custGeom>
              <a:avLst/>
              <a:gdLst/>
              <a:ahLst/>
              <a:cxnLst/>
              <a:rect l="l" t="t" r="r" b="b"/>
              <a:pathLst>
                <a:path w="647" h="455" extrusionOk="0">
                  <a:moveTo>
                    <a:pt x="225" y="0"/>
                  </a:moveTo>
                  <a:cubicBezTo>
                    <a:pt x="225" y="0"/>
                    <a:pt x="122" y="173"/>
                    <a:pt x="97" y="224"/>
                  </a:cubicBezTo>
                  <a:cubicBezTo>
                    <a:pt x="71" y="282"/>
                    <a:pt x="1" y="448"/>
                    <a:pt x="1" y="448"/>
                  </a:cubicBezTo>
                  <a:lnTo>
                    <a:pt x="647" y="455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" grpId="0" animBg="1"/>
      <p:bldP spid="1465" grpId="0"/>
      <p:bldP spid="146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83" name="Google Shape;1883;p38"/>
          <p:cNvCxnSpPr>
            <a:stCxn id="1884" idx="3"/>
            <a:endCxn id="1885" idx="1"/>
          </p:cNvCxnSpPr>
          <p:nvPr/>
        </p:nvCxnSpPr>
        <p:spPr>
          <a:xfrm>
            <a:off x="1487867" y="3014033"/>
            <a:ext cx="112237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91" name="Google Shape;1891;p38"/>
          <p:cNvSpPr txBox="1"/>
          <p:nvPr/>
        </p:nvSpPr>
        <p:spPr>
          <a:xfrm>
            <a:off x="2149816" y="3589722"/>
            <a:ext cx="1773074" cy="807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Thể hiện được cảm xúc chung về bài thơ.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1892" name="Google Shape;1892;p38"/>
          <p:cNvSpPr txBox="1"/>
          <p:nvPr/>
        </p:nvSpPr>
        <p:spPr>
          <a:xfrm>
            <a:off x="255818" y="1579357"/>
            <a:ext cx="2204794" cy="778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Giới thiệu nhan đề, tên tác giả bài thơ.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1893" name="Google Shape;1893;p38"/>
          <p:cNvSpPr txBox="1"/>
          <p:nvPr/>
        </p:nvSpPr>
        <p:spPr>
          <a:xfrm>
            <a:off x="3384918" y="1384039"/>
            <a:ext cx="2616267" cy="99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Nêu các chi tiết mang tính tự sự, miêu tả.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Đánh giá ý nghĩa các chi tiết.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sp>
        <p:nvSpPr>
          <p:cNvPr id="1894" name="Google Shape;1894;p38"/>
          <p:cNvSpPr txBox="1"/>
          <p:nvPr/>
        </p:nvSpPr>
        <p:spPr>
          <a:xfrm>
            <a:off x="5422591" y="3501384"/>
            <a:ext cx="2379177" cy="111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Chỉ ra nét độc đáo trong cách tự sự, miêu tả của tác giả.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  <p:grpSp>
        <p:nvGrpSpPr>
          <p:cNvPr id="1895" name="Google Shape;1895;p38"/>
          <p:cNvGrpSpPr/>
          <p:nvPr/>
        </p:nvGrpSpPr>
        <p:grpSpPr>
          <a:xfrm>
            <a:off x="2610241" y="2631657"/>
            <a:ext cx="691726" cy="764752"/>
            <a:chOff x="3206300" y="2303287"/>
            <a:chExt cx="1036500" cy="1036500"/>
          </a:xfrm>
        </p:grpSpPr>
        <p:sp>
          <p:nvSpPr>
            <p:cNvPr id="1885" name="Google Shape;1885;p38"/>
            <p:cNvSpPr/>
            <p:nvPr/>
          </p:nvSpPr>
          <p:spPr>
            <a:xfrm>
              <a:off x="3206300" y="2303287"/>
              <a:ext cx="1036500" cy="1036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3452099" y="2688832"/>
              <a:ext cx="498961" cy="60302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3451001" y="2955614"/>
              <a:ext cx="500059" cy="116104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3542508" y="2571349"/>
              <a:ext cx="317005" cy="88504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3657468" y="2777016"/>
              <a:ext cx="87081" cy="148487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3803675" y="2777016"/>
              <a:ext cx="89313" cy="148487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3509030" y="2777016"/>
              <a:ext cx="88214" cy="148487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02" name="Google Shape;1902;p38"/>
          <p:cNvGrpSpPr/>
          <p:nvPr/>
        </p:nvGrpSpPr>
        <p:grpSpPr>
          <a:xfrm>
            <a:off x="796141" y="2631657"/>
            <a:ext cx="691726" cy="764752"/>
            <a:chOff x="1392200" y="2303287"/>
            <a:chExt cx="1036500" cy="1036500"/>
          </a:xfrm>
        </p:grpSpPr>
        <p:sp>
          <p:nvSpPr>
            <p:cNvPr id="1884" name="Google Shape;1884;p38"/>
            <p:cNvSpPr/>
            <p:nvPr/>
          </p:nvSpPr>
          <p:spPr>
            <a:xfrm>
              <a:off x="1392200" y="2303287"/>
              <a:ext cx="1036500" cy="1036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660422" y="3011529"/>
              <a:ext cx="500058" cy="58940"/>
            </a:xfrm>
            <a:custGeom>
              <a:avLst/>
              <a:gdLst/>
              <a:ahLst/>
              <a:cxnLst/>
              <a:rect l="l" t="t" r="r" b="b"/>
              <a:pathLst>
                <a:path w="14178" h="1671" extrusionOk="0">
                  <a:moveTo>
                    <a:pt x="1702" y="1"/>
                  </a:moveTo>
                  <a:cubicBezTo>
                    <a:pt x="1387" y="1"/>
                    <a:pt x="1135" y="158"/>
                    <a:pt x="977" y="442"/>
                  </a:cubicBezTo>
                  <a:lnTo>
                    <a:pt x="442" y="442"/>
                  </a:lnTo>
                  <a:cubicBezTo>
                    <a:pt x="190" y="442"/>
                    <a:pt x="1" y="631"/>
                    <a:pt x="1" y="820"/>
                  </a:cubicBezTo>
                  <a:cubicBezTo>
                    <a:pt x="1" y="1072"/>
                    <a:pt x="190" y="1261"/>
                    <a:pt x="442" y="1261"/>
                  </a:cubicBezTo>
                  <a:lnTo>
                    <a:pt x="977" y="1261"/>
                  </a:lnTo>
                  <a:cubicBezTo>
                    <a:pt x="1135" y="1513"/>
                    <a:pt x="1387" y="1670"/>
                    <a:pt x="1702" y="1670"/>
                  </a:cubicBezTo>
                  <a:lnTo>
                    <a:pt x="12477" y="1670"/>
                  </a:lnTo>
                  <a:cubicBezTo>
                    <a:pt x="12792" y="1670"/>
                    <a:pt x="13044" y="1513"/>
                    <a:pt x="13170" y="1261"/>
                  </a:cubicBezTo>
                  <a:lnTo>
                    <a:pt x="13737" y="1261"/>
                  </a:lnTo>
                  <a:cubicBezTo>
                    <a:pt x="13957" y="1261"/>
                    <a:pt x="14178" y="1072"/>
                    <a:pt x="14178" y="820"/>
                  </a:cubicBezTo>
                  <a:cubicBezTo>
                    <a:pt x="14178" y="631"/>
                    <a:pt x="13957" y="442"/>
                    <a:pt x="13737" y="442"/>
                  </a:cubicBezTo>
                  <a:lnTo>
                    <a:pt x="13170" y="442"/>
                  </a:lnTo>
                  <a:cubicBezTo>
                    <a:pt x="13044" y="190"/>
                    <a:pt x="12792" y="1"/>
                    <a:pt x="12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660422" y="2572591"/>
              <a:ext cx="500058" cy="60034"/>
            </a:xfrm>
            <a:custGeom>
              <a:avLst/>
              <a:gdLst/>
              <a:ahLst/>
              <a:cxnLst/>
              <a:rect l="l" t="t" r="r" b="b"/>
              <a:pathLst>
                <a:path w="14178" h="1702" extrusionOk="0">
                  <a:moveTo>
                    <a:pt x="1702" y="0"/>
                  </a:moveTo>
                  <a:cubicBezTo>
                    <a:pt x="1387" y="0"/>
                    <a:pt x="1135" y="158"/>
                    <a:pt x="977" y="441"/>
                  </a:cubicBezTo>
                  <a:lnTo>
                    <a:pt x="442" y="441"/>
                  </a:lnTo>
                  <a:cubicBezTo>
                    <a:pt x="190" y="441"/>
                    <a:pt x="1" y="630"/>
                    <a:pt x="1" y="819"/>
                  </a:cubicBezTo>
                  <a:cubicBezTo>
                    <a:pt x="1" y="1040"/>
                    <a:pt x="190" y="1260"/>
                    <a:pt x="442" y="1260"/>
                  </a:cubicBezTo>
                  <a:lnTo>
                    <a:pt x="977" y="1260"/>
                  </a:lnTo>
                  <a:cubicBezTo>
                    <a:pt x="1135" y="1512"/>
                    <a:pt x="1387" y="1701"/>
                    <a:pt x="1702" y="1701"/>
                  </a:cubicBezTo>
                  <a:lnTo>
                    <a:pt x="12477" y="1701"/>
                  </a:lnTo>
                  <a:cubicBezTo>
                    <a:pt x="12792" y="1701"/>
                    <a:pt x="13044" y="1544"/>
                    <a:pt x="13170" y="1260"/>
                  </a:cubicBezTo>
                  <a:lnTo>
                    <a:pt x="13737" y="1260"/>
                  </a:lnTo>
                  <a:cubicBezTo>
                    <a:pt x="13957" y="1260"/>
                    <a:pt x="14178" y="1071"/>
                    <a:pt x="14178" y="819"/>
                  </a:cubicBezTo>
                  <a:cubicBezTo>
                    <a:pt x="14178" y="599"/>
                    <a:pt x="13957" y="441"/>
                    <a:pt x="13737" y="441"/>
                  </a:cubicBezTo>
                  <a:lnTo>
                    <a:pt x="13170" y="441"/>
                  </a:lnTo>
                  <a:cubicBezTo>
                    <a:pt x="13044" y="189"/>
                    <a:pt x="12792" y="0"/>
                    <a:pt x="12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719322" y="2661479"/>
              <a:ext cx="381163" cy="322285"/>
            </a:xfrm>
            <a:custGeom>
              <a:avLst/>
              <a:gdLst/>
              <a:ahLst/>
              <a:cxnLst/>
              <a:rect l="l" t="t" r="r" b="b"/>
              <a:pathLst>
                <a:path w="10807" h="9137" extrusionOk="0">
                  <a:moveTo>
                    <a:pt x="7940" y="820"/>
                  </a:moveTo>
                  <a:cubicBezTo>
                    <a:pt x="8160" y="820"/>
                    <a:pt x="8349" y="1040"/>
                    <a:pt x="8349" y="1261"/>
                  </a:cubicBezTo>
                  <a:cubicBezTo>
                    <a:pt x="8349" y="1513"/>
                    <a:pt x="8160" y="1670"/>
                    <a:pt x="7940" y="1670"/>
                  </a:cubicBezTo>
                  <a:lnTo>
                    <a:pt x="2962" y="1670"/>
                  </a:lnTo>
                  <a:cubicBezTo>
                    <a:pt x="2741" y="1670"/>
                    <a:pt x="2521" y="1450"/>
                    <a:pt x="2521" y="1261"/>
                  </a:cubicBezTo>
                  <a:cubicBezTo>
                    <a:pt x="2521" y="1040"/>
                    <a:pt x="2741" y="820"/>
                    <a:pt x="2962" y="820"/>
                  </a:cubicBezTo>
                  <a:close/>
                  <a:moveTo>
                    <a:pt x="6270" y="2489"/>
                  </a:moveTo>
                  <a:cubicBezTo>
                    <a:pt x="6459" y="2489"/>
                    <a:pt x="6680" y="2679"/>
                    <a:pt x="6680" y="2931"/>
                  </a:cubicBezTo>
                  <a:cubicBezTo>
                    <a:pt x="6680" y="3151"/>
                    <a:pt x="6459" y="3340"/>
                    <a:pt x="6270" y="3340"/>
                  </a:cubicBezTo>
                  <a:lnTo>
                    <a:pt x="3781" y="3340"/>
                  </a:lnTo>
                  <a:cubicBezTo>
                    <a:pt x="3561" y="3340"/>
                    <a:pt x="3403" y="3151"/>
                    <a:pt x="3403" y="2931"/>
                  </a:cubicBezTo>
                  <a:cubicBezTo>
                    <a:pt x="3403" y="2679"/>
                    <a:pt x="3592" y="2489"/>
                    <a:pt x="3781" y="2489"/>
                  </a:cubicBezTo>
                  <a:close/>
                  <a:moveTo>
                    <a:pt x="7940" y="4128"/>
                  </a:moveTo>
                  <a:cubicBezTo>
                    <a:pt x="8160" y="4128"/>
                    <a:pt x="8349" y="4348"/>
                    <a:pt x="8349" y="4569"/>
                  </a:cubicBezTo>
                  <a:cubicBezTo>
                    <a:pt x="8349" y="4789"/>
                    <a:pt x="8160" y="5010"/>
                    <a:pt x="7940" y="5010"/>
                  </a:cubicBezTo>
                  <a:lnTo>
                    <a:pt x="2962" y="5010"/>
                  </a:lnTo>
                  <a:cubicBezTo>
                    <a:pt x="2741" y="5010"/>
                    <a:pt x="2521" y="4789"/>
                    <a:pt x="2521" y="4569"/>
                  </a:cubicBezTo>
                  <a:cubicBezTo>
                    <a:pt x="2521" y="4348"/>
                    <a:pt x="2741" y="4128"/>
                    <a:pt x="2962" y="4128"/>
                  </a:cubicBezTo>
                  <a:close/>
                  <a:moveTo>
                    <a:pt x="6312" y="5826"/>
                  </a:moveTo>
                  <a:cubicBezTo>
                    <a:pt x="6490" y="5826"/>
                    <a:pt x="6680" y="6005"/>
                    <a:pt x="6680" y="6239"/>
                  </a:cubicBezTo>
                  <a:cubicBezTo>
                    <a:pt x="6680" y="6459"/>
                    <a:pt x="6459" y="6617"/>
                    <a:pt x="6270" y="6617"/>
                  </a:cubicBezTo>
                  <a:lnTo>
                    <a:pt x="3781" y="6617"/>
                  </a:lnTo>
                  <a:cubicBezTo>
                    <a:pt x="3561" y="6617"/>
                    <a:pt x="3403" y="6428"/>
                    <a:pt x="3403" y="6239"/>
                  </a:cubicBezTo>
                  <a:cubicBezTo>
                    <a:pt x="3403" y="5987"/>
                    <a:pt x="3592" y="5829"/>
                    <a:pt x="3781" y="5829"/>
                  </a:cubicBezTo>
                  <a:lnTo>
                    <a:pt x="6270" y="5829"/>
                  </a:lnTo>
                  <a:cubicBezTo>
                    <a:pt x="6284" y="5827"/>
                    <a:pt x="6298" y="5826"/>
                    <a:pt x="6312" y="5826"/>
                  </a:cubicBezTo>
                  <a:close/>
                  <a:moveTo>
                    <a:pt x="7940" y="7436"/>
                  </a:moveTo>
                  <a:cubicBezTo>
                    <a:pt x="8160" y="7436"/>
                    <a:pt x="8349" y="7656"/>
                    <a:pt x="8349" y="7877"/>
                  </a:cubicBezTo>
                  <a:cubicBezTo>
                    <a:pt x="8349" y="8129"/>
                    <a:pt x="8160" y="8286"/>
                    <a:pt x="7940" y="8286"/>
                  </a:cubicBezTo>
                  <a:lnTo>
                    <a:pt x="2962" y="8286"/>
                  </a:lnTo>
                  <a:cubicBezTo>
                    <a:pt x="2741" y="8286"/>
                    <a:pt x="2521" y="8066"/>
                    <a:pt x="2521" y="7877"/>
                  </a:cubicBezTo>
                  <a:cubicBezTo>
                    <a:pt x="2521" y="7656"/>
                    <a:pt x="2741" y="7436"/>
                    <a:pt x="2962" y="7436"/>
                  </a:cubicBezTo>
                  <a:close/>
                  <a:moveTo>
                    <a:pt x="1" y="1"/>
                  </a:moveTo>
                  <a:lnTo>
                    <a:pt x="1" y="5388"/>
                  </a:lnTo>
                  <a:cubicBezTo>
                    <a:pt x="1" y="5545"/>
                    <a:pt x="95" y="5703"/>
                    <a:pt x="253" y="5766"/>
                  </a:cubicBezTo>
                  <a:lnTo>
                    <a:pt x="1166" y="6239"/>
                  </a:lnTo>
                  <a:lnTo>
                    <a:pt x="253" y="6711"/>
                  </a:lnTo>
                  <a:cubicBezTo>
                    <a:pt x="127" y="6743"/>
                    <a:pt x="1" y="6900"/>
                    <a:pt x="1" y="7058"/>
                  </a:cubicBezTo>
                  <a:lnTo>
                    <a:pt x="1" y="9137"/>
                  </a:lnTo>
                  <a:lnTo>
                    <a:pt x="10807" y="9137"/>
                  </a:lnTo>
                  <a:lnTo>
                    <a:pt x="10807" y="3750"/>
                  </a:lnTo>
                  <a:cubicBezTo>
                    <a:pt x="10807" y="3592"/>
                    <a:pt x="10712" y="3435"/>
                    <a:pt x="10555" y="3403"/>
                  </a:cubicBezTo>
                  <a:lnTo>
                    <a:pt x="9673" y="2931"/>
                  </a:lnTo>
                  <a:lnTo>
                    <a:pt x="10555" y="2458"/>
                  </a:lnTo>
                  <a:cubicBezTo>
                    <a:pt x="10712" y="2363"/>
                    <a:pt x="10807" y="2237"/>
                    <a:pt x="10807" y="2080"/>
                  </a:cubicBezTo>
                  <a:lnTo>
                    <a:pt x="10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06" name="Google Shape;1906;p38"/>
          <p:cNvGrpSpPr/>
          <p:nvPr/>
        </p:nvGrpSpPr>
        <p:grpSpPr>
          <a:xfrm>
            <a:off x="4377291" y="2631657"/>
            <a:ext cx="691726" cy="764752"/>
            <a:chOff x="4973350" y="2303287"/>
            <a:chExt cx="1036500" cy="1036500"/>
          </a:xfrm>
        </p:grpSpPr>
        <p:sp>
          <p:nvSpPr>
            <p:cNvPr id="1907" name="Google Shape;1907;p38"/>
            <p:cNvSpPr/>
            <p:nvPr/>
          </p:nvSpPr>
          <p:spPr>
            <a:xfrm>
              <a:off x="4973350" y="2303287"/>
              <a:ext cx="1036500" cy="1036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5565663" y="2572554"/>
              <a:ext cx="175972" cy="203857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5446495" y="2572554"/>
              <a:ext cx="89117" cy="86372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5241565" y="2572554"/>
              <a:ext cx="175972" cy="202796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5241565" y="2893336"/>
              <a:ext cx="498965" cy="177164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5570117" y="2803144"/>
              <a:ext cx="170422" cy="148597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5241565" y="2803144"/>
              <a:ext cx="171518" cy="148738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14" name="Google Shape;1914;p38"/>
          <p:cNvGrpSpPr/>
          <p:nvPr/>
        </p:nvGrpSpPr>
        <p:grpSpPr>
          <a:xfrm>
            <a:off x="6119241" y="2631657"/>
            <a:ext cx="691726" cy="764752"/>
            <a:chOff x="6715300" y="2303287"/>
            <a:chExt cx="1036500" cy="1036500"/>
          </a:xfrm>
        </p:grpSpPr>
        <p:sp>
          <p:nvSpPr>
            <p:cNvPr id="1915" name="Google Shape;1915;p38"/>
            <p:cNvSpPr/>
            <p:nvPr/>
          </p:nvSpPr>
          <p:spPr>
            <a:xfrm>
              <a:off x="6715300" y="2303287"/>
              <a:ext cx="1036500" cy="10365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6983521" y="2953744"/>
              <a:ext cx="498965" cy="85606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1261" y="1"/>
                  </a:moveTo>
                  <a:cubicBezTo>
                    <a:pt x="599" y="1"/>
                    <a:pt x="0" y="536"/>
                    <a:pt x="0" y="122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lnTo>
                    <a:pt x="13673" y="2427"/>
                  </a:lnTo>
                  <a:cubicBezTo>
                    <a:pt x="13894" y="2427"/>
                    <a:pt x="14052" y="2238"/>
                    <a:pt x="14052" y="2048"/>
                  </a:cubicBezTo>
                  <a:lnTo>
                    <a:pt x="14052" y="1229"/>
                  </a:lnTo>
                  <a:cubicBezTo>
                    <a:pt x="14146" y="599"/>
                    <a:pt x="13579" y="1"/>
                    <a:pt x="128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7012406" y="2837062"/>
              <a:ext cx="438935" cy="88957"/>
            </a:xfrm>
            <a:custGeom>
              <a:avLst/>
              <a:gdLst/>
              <a:ahLst/>
              <a:cxnLst/>
              <a:rect l="l" t="t" r="r" b="b"/>
              <a:pathLst>
                <a:path w="12445" h="2522" extrusionOk="0">
                  <a:moveTo>
                    <a:pt x="442" y="1"/>
                  </a:moveTo>
                  <a:cubicBezTo>
                    <a:pt x="189" y="1"/>
                    <a:pt x="0" y="190"/>
                    <a:pt x="0" y="410"/>
                  </a:cubicBezTo>
                  <a:lnTo>
                    <a:pt x="0" y="2521"/>
                  </a:lnTo>
                  <a:lnTo>
                    <a:pt x="3308" y="2521"/>
                  </a:lnTo>
                  <a:lnTo>
                    <a:pt x="3308" y="2080"/>
                  </a:lnTo>
                  <a:cubicBezTo>
                    <a:pt x="3308" y="1828"/>
                    <a:pt x="3497" y="1670"/>
                    <a:pt x="3718" y="1670"/>
                  </a:cubicBezTo>
                  <a:cubicBezTo>
                    <a:pt x="3939" y="1670"/>
                    <a:pt x="4128" y="1891"/>
                    <a:pt x="4128" y="2080"/>
                  </a:cubicBezTo>
                  <a:lnTo>
                    <a:pt x="4128" y="2521"/>
                  </a:lnTo>
                  <a:lnTo>
                    <a:pt x="5797" y="2521"/>
                  </a:lnTo>
                  <a:lnTo>
                    <a:pt x="5797" y="2080"/>
                  </a:lnTo>
                  <a:cubicBezTo>
                    <a:pt x="5797" y="1828"/>
                    <a:pt x="5986" y="1670"/>
                    <a:pt x="6238" y="1670"/>
                  </a:cubicBezTo>
                  <a:cubicBezTo>
                    <a:pt x="6459" y="1670"/>
                    <a:pt x="6616" y="1891"/>
                    <a:pt x="6616" y="2080"/>
                  </a:cubicBezTo>
                  <a:lnTo>
                    <a:pt x="6616" y="2521"/>
                  </a:lnTo>
                  <a:lnTo>
                    <a:pt x="8318" y="2521"/>
                  </a:lnTo>
                  <a:lnTo>
                    <a:pt x="8318" y="2080"/>
                  </a:lnTo>
                  <a:cubicBezTo>
                    <a:pt x="8318" y="1828"/>
                    <a:pt x="8507" y="1670"/>
                    <a:pt x="8696" y="1670"/>
                  </a:cubicBezTo>
                  <a:cubicBezTo>
                    <a:pt x="8948" y="1670"/>
                    <a:pt x="9105" y="1891"/>
                    <a:pt x="9105" y="2080"/>
                  </a:cubicBezTo>
                  <a:lnTo>
                    <a:pt x="9105" y="2521"/>
                  </a:lnTo>
                  <a:lnTo>
                    <a:pt x="12445" y="2521"/>
                  </a:lnTo>
                  <a:lnTo>
                    <a:pt x="12445" y="410"/>
                  </a:lnTo>
                  <a:cubicBezTo>
                    <a:pt x="12445" y="190"/>
                    <a:pt x="12256" y="1"/>
                    <a:pt x="120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7400194" y="2721509"/>
              <a:ext cx="83378" cy="87829"/>
            </a:xfrm>
            <a:custGeom>
              <a:avLst/>
              <a:gdLst/>
              <a:ahLst/>
              <a:cxnLst/>
              <a:rect l="l" t="t" r="r" b="b"/>
              <a:pathLst>
                <a:path w="2364" h="2490" extrusionOk="0">
                  <a:moveTo>
                    <a:pt x="1922" y="0"/>
                  </a:moveTo>
                  <a:cubicBezTo>
                    <a:pt x="1261" y="0"/>
                    <a:pt x="599" y="189"/>
                    <a:pt x="1" y="567"/>
                  </a:cubicBezTo>
                  <a:cubicBezTo>
                    <a:pt x="284" y="1134"/>
                    <a:pt x="473" y="1827"/>
                    <a:pt x="536" y="2489"/>
                  </a:cubicBezTo>
                  <a:lnTo>
                    <a:pt x="1796" y="2489"/>
                  </a:lnTo>
                  <a:lnTo>
                    <a:pt x="2332" y="504"/>
                  </a:lnTo>
                  <a:cubicBezTo>
                    <a:pt x="2364" y="410"/>
                    <a:pt x="2332" y="284"/>
                    <a:pt x="2238" y="158"/>
                  </a:cubicBezTo>
                  <a:cubicBezTo>
                    <a:pt x="2175" y="32"/>
                    <a:pt x="2048" y="0"/>
                    <a:pt x="19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7129078" y="2603698"/>
              <a:ext cx="261174" cy="205639"/>
            </a:xfrm>
            <a:custGeom>
              <a:avLst/>
              <a:gdLst/>
              <a:ahLst/>
              <a:cxnLst/>
              <a:rect l="l" t="t" r="r" b="b"/>
              <a:pathLst>
                <a:path w="7405" h="5830" extrusionOk="0">
                  <a:moveTo>
                    <a:pt x="442" y="1"/>
                  </a:moveTo>
                  <a:cubicBezTo>
                    <a:pt x="316" y="1"/>
                    <a:pt x="158" y="64"/>
                    <a:pt x="95" y="190"/>
                  </a:cubicBezTo>
                  <a:cubicBezTo>
                    <a:pt x="0" y="316"/>
                    <a:pt x="0" y="442"/>
                    <a:pt x="32" y="599"/>
                  </a:cubicBezTo>
                  <a:lnTo>
                    <a:pt x="2017" y="5829"/>
                  </a:lnTo>
                  <a:lnTo>
                    <a:pt x="7404" y="5829"/>
                  </a:lnTo>
                  <a:cubicBezTo>
                    <a:pt x="6806" y="2521"/>
                    <a:pt x="3907" y="1"/>
                    <a:pt x="4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7040199" y="2661475"/>
              <a:ext cx="128912" cy="146734"/>
            </a:xfrm>
            <a:custGeom>
              <a:avLst/>
              <a:gdLst/>
              <a:ahLst/>
              <a:cxnLst/>
              <a:rect l="l" t="t" r="r" b="b"/>
              <a:pathLst>
                <a:path w="3655" h="4160" extrusionOk="0">
                  <a:moveTo>
                    <a:pt x="473" y="1"/>
                  </a:moveTo>
                  <a:cubicBezTo>
                    <a:pt x="347" y="1"/>
                    <a:pt x="189" y="95"/>
                    <a:pt x="126" y="158"/>
                  </a:cubicBezTo>
                  <a:cubicBezTo>
                    <a:pt x="32" y="284"/>
                    <a:pt x="0" y="410"/>
                    <a:pt x="95" y="505"/>
                  </a:cubicBezTo>
                  <a:lnTo>
                    <a:pt x="1260" y="4097"/>
                  </a:lnTo>
                  <a:lnTo>
                    <a:pt x="3631" y="4097"/>
                  </a:lnTo>
                  <a:lnTo>
                    <a:pt x="2205" y="284"/>
                  </a:lnTo>
                  <a:cubicBezTo>
                    <a:pt x="1670" y="95"/>
                    <a:pt x="1071" y="1"/>
                    <a:pt x="473" y="1"/>
                  </a:cubicBezTo>
                  <a:close/>
                  <a:moveTo>
                    <a:pt x="3631" y="4097"/>
                  </a:moveTo>
                  <a:lnTo>
                    <a:pt x="3655" y="4160"/>
                  </a:lnTo>
                  <a:lnTo>
                    <a:pt x="3655" y="40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1" name="Google Shape;1921;p38"/>
            <p:cNvSpPr/>
            <p:nvPr/>
          </p:nvSpPr>
          <p:spPr>
            <a:xfrm>
              <a:off x="6983521" y="2720380"/>
              <a:ext cx="71140" cy="86735"/>
            </a:xfrm>
            <a:custGeom>
              <a:avLst/>
              <a:gdLst/>
              <a:ahLst/>
              <a:cxnLst/>
              <a:rect l="l" t="t" r="r" b="b"/>
              <a:pathLst>
                <a:path w="2017" h="2459" extrusionOk="0">
                  <a:moveTo>
                    <a:pt x="441" y="1"/>
                  </a:moveTo>
                  <a:cubicBezTo>
                    <a:pt x="315" y="1"/>
                    <a:pt x="189" y="32"/>
                    <a:pt x="126" y="158"/>
                  </a:cubicBezTo>
                  <a:cubicBezTo>
                    <a:pt x="32" y="253"/>
                    <a:pt x="0" y="379"/>
                    <a:pt x="32" y="505"/>
                  </a:cubicBezTo>
                  <a:lnTo>
                    <a:pt x="504" y="2458"/>
                  </a:lnTo>
                  <a:lnTo>
                    <a:pt x="2017" y="2458"/>
                  </a:lnTo>
                  <a:lnTo>
                    <a:pt x="1229" y="64"/>
                  </a:lnTo>
                  <a:cubicBezTo>
                    <a:pt x="977" y="32"/>
                    <a:pt x="693" y="1"/>
                    <a:pt x="4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22" name="Google Shape;1922;p38"/>
          <p:cNvGrpSpPr/>
          <p:nvPr/>
        </p:nvGrpSpPr>
        <p:grpSpPr>
          <a:xfrm>
            <a:off x="8113985" y="-485764"/>
            <a:ext cx="1637641" cy="1778538"/>
            <a:chOff x="7801561" y="-506786"/>
            <a:chExt cx="1992108" cy="1981029"/>
          </a:xfrm>
        </p:grpSpPr>
        <p:sp>
          <p:nvSpPr>
            <p:cNvPr id="1923" name="Google Shape;1923;p38"/>
            <p:cNvSpPr/>
            <p:nvPr/>
          </p:nvSpPr>
          <p:spPr>
            <a:xfrm rot="-8365214" flipH="1">
              <a:off x="8815473" y="-579135"/>
              <a:ext cx="475566" cy="1607449"/>
            </a:xfrm>
            <a:custGeom>
              <a:avLst/>
              <a:gdLst/>
              <a:ahLst/>
              <a:cxnLst/>
              <a:rect l="l" t="t" r="r" b="b"/>
              <a:pathLst>
                <a:path w="4482" h="8091" extrusionOk="0">
                  <a:moveTo>
                    <a:pt x="1" y="1"/>
                  </a:moveTo>
                  <a:lnTo>
                    <a:pt x="1" y="7643"/>
                  </a:lnTo>
                  <a:cubicBezTo>
                    <a:pt x="1" y="7643"/>
                    <a:pt x="948" y="8091"/>
                    <a:pt x="2305" y="8091"/>
                  </a:cubicBezTo>
                  <a:cubicBezTo>
                    <a:pt x="3963" y="8091"/>
                    <a:pt x="4481" y="7643"/>
                    <a:pt x="4481" y="7643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4" name="Google Shape;1924;p38"/>
            <p:cNvSpPr/>
            <p:nvPr/>
          </p:nvSpPr>
          <p:spPr>
            <a:xfrm rot="-8365214" flipH="1">
              <a:off x="8437811" y="171762"/>
              <a:ext cx="475566" cy="883737"/>
            </a:xfrm>
            <a:custGeom>
              <a:avLst/>
              <a:gdLst/>
              <a:ahLst/>
              <a:cxnLst/>
              <a:rect l="l" t="t" r="r" b="b"/>
              <a:pathLst>
                <a:path w="4482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05" y="8090"/>
                  </a:cubicBezTo>
                  <a:cubicBezTo>
                    <a:pt x="3963" y="8090"/>
                    <a:pt x="4481" y="7649"/>
                    <a:pt x="4481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5" name="Google Shape;1925;p38"/>
            <p:cNvSpPr/>
            <p:nvPr/>
          </p:nvSpPr>
          <p:spPr>
            <a:xfrm rot="-8365214" flipH="1">
              <a:off x="8236908" y="189458"/>
              <a:ext cx="740300" cy="1026493"/>
            </a:xfrm>
            <a:custGeom>
              <a:avLst/>
              <a:gdLst/>
              <a:ahLst/>
              <a:cxnLst/>
              <a:rect l="l" t="t" r="r" b="b"/>
              <a:pathLst>
                <a:path w="6977" h="9398" extrusionOk="0">
                  <a:moveTo>
                    <a:pt x="4865" y="0"/>
                  </a:moveTo>
                  <a:lnTo>
                    <a:pt x="2298" y="250"/>
                  </a:lnTo>
                  <a:cubicBezTo>
                    <a:pt x="1434" y="1351"/>
                    <a:pt x="788" y="3072"/>
                    <a:pt x="404" y="4781"/>
                  </a:cubicBezTo>
                  <a:cubicBezTo>
                    <a:pt x="282" y="5357"/>
                    <a:pt x="308" y="5908"/>
                    <a:pt x="244" y="6458"/>
                  </a:cubicBezTo>
                  <a:cubicBezTo>
                    <a:pt x="167" y="7053"/>
                    <a:pt x="0" y="7636"/>
                    <a:pt x="0" y="8141"/>
                  </a:cubicBezTo>
                  <a:cubicBezTo>
                    <a:pt x="0" y="8141"/>
                    <a:pt x="825" y="9397"/>
                    <a:pt x="3472" y="9397"/>
                  </a:cubicBezTo>
                  <a:cubicBezTo>
                    <a:pt x="3524" y="9397"/>
                    <a:pt x="3576" y="9397"/>
                    <a:pt x="3629" y="9396"/>
                  </a:cubicBezTo>
                  <a:cubicBezTo>
                    <a:pt x="6298" y="9345"/>
                    <a:pt x="6817" y="8141"/>
                    <a:pt x="6817" y="8141"/>
                  </a:cubicBezTo>
                  <a:cubicBezTo>
                    <a:pt x="6977" y="7335"/>
                    <a:pt x="6631" y="6362"/>
                    <a:pt x="6574" y="5863"/>
                  </a:cubicBezTo>
                  <a:cubicBezTo>
                    <a:pt x="6529" y="5460"/>
                    <a:pt x="6567" y="4820"/>
                    <a:pt x="6497" y="4410"/>
                  </a:cubicBezTo>
                  <a:cubicBezTo>
                    <a:pt x="6202" y="2720"/>
                    <a:pt x="5690" y="1043"/>
                    <a:pt x="4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6" name="Google Shape;1926;p38"/>
            <p:cNvSpPr/>
            <p:nvPr/>
          </p:nvSpPr>
          <p:spPr>
            <a:xfrm rot="-8365214" flipH="1">
              <a:off x="8587896" y="213054"/>
              <a:ext cx="7534" cy="7864"/>
            </a:xfrm>
            <a:custGeom>
              <a:avLst/>
              <a:gdLst/>
              <a:ahLst/>
              <a:cxnLst/>
              <a:rect l="l" t="t" r="r" b="b"/>
              <a:pathLst>
                <a:path w="71" h="72" fill="none" extrusionOk="0">
                  <a:moveTo>
                    <a:pt x="0" y="1"/>
                  </a:moveTo>
                  <a:cubicBezTo>
                    <a:pt x="19" y="26"/>
                    <a:pt x="45" y="45"/>
                    <a:pt x="70" y="71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7" name="Google Shape;1927;p38"/>
            <p:cNvSpPr/>
            <p:nvPr/>
          </p:nvSpPr>
          <p:spPr>
            <a:xfrm rot="-8365214" flipH="1">
              <a:off x="8573073" y="343843"/>
              <a:ext cx="656795" cy="104310"/>
            </a:xfrm>
            <a:custGeom>
              <a:avLst/>
              <a:gdLst/>
              <a:ahLst/>
              <a:cxnLst/>
              <a:rect l="l" t="t" r="r" b="b"/>
              <a:pathLst>
                <a:path w="6190" h="955" fill="none" extrusionOk="0">
                  <a:moveTo>
                    <a:pt x="1" y="39"/>
                  </a:moveTo>
                  <a:cubicBezTo>
                    <a:pt x="481" y="417"/>
                    <a:pt x="1466" y="954"/>
                    <a:pt x="3258" y="916"/>
                  </a:cubicBezTo>
                  <a:cubicBezTo>
                    <a:pt x="5006" y="884"/>
                    <a:pt x="5825" y="359"/>
                    <a:pt x="6190" y="1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8" name="Google Shape;1928;p38"/>
            <p:cNvSpPr/>
            <p:nvPr/>
          </p:nvSpPr>
          <p:spPr>
            <a:xfrm rot="-8365214" flipH="1">
              <a:off x="9110599" y="657829"/>
              <a:ext cx="6897" cy="8520"/>
            </a:xfrm>
            <a:custGeom>
              <a:avLst/>
              <a:gdLst/>
              <a:ahLst/>
              <a:cxnLst/>
              <a:rect l="l" t="t" r="r" b="b"/>
              <a:pathLst>
                <a:path w="65" h="78" fill="none" extrusionOk="0">
                  <a:moveTo>
                    <a:pt x="1" y="77"/>
                  </a:moveTo>
                  <a:cubicBezTo>
                    <a:pt x="26" y="52"/>
                    <a:pt x="46" y="26"/>
                    <a:pt x="65" y="0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9" name="Google Shape;1929;p38"/>
            <p:cNvSpPr/>
            <p:nvPr/>
          </p:nvSpPr>
          <p:spPr>
            <a:xfrm rot="-8365214" flipH="1">
              <a:off x="8868332" y="411031"/>
              <a:ext cx="121703" cy="6335"/>
            </a:xfrm>
            <a:custGeom>
              <a:avLst/>
              <a:gdLst/>
              <a:ahLst/>
              <a:cxnLst/>
              <a:rect l="l" t="t" r="r" b="b"/>
              <a:pathLst>
                <a:path w="1147" h="58" fill="none" extrusionOk="0">
                  <a:moveTo>
                    <a:pt x="1" y="7"/>
                  </a:moveTo>
                  <a:cubicBezTo>
                    <a:pt x="385" y="58"/>
                    <a:pt x="769" y="51"/>
                    <a:pt x="1146" y="0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0" name="Google Shape;1930;p38"/>
            <p:cNvSpPr/>
            <p:nvPr/>
          </p:nvSpPr>
          <p:spPr>
            <a:xfrm rot="-8365214" flipH="1">
              <a:off x="8447367" y="799278"/>
              <a:ext cx="528513" cy="552895"/>
            </a:xfrm>
            <a:custGeom>
              <a:avLst/>
              <a:gdLst/>
              <a:ahLst/>
              <a:cxnLst/>
              <a:rect l="l" t="t" r="r" b="b"/>
              <a:pathLst>
                <a:path w="4981" h="5062" extrusionOk="0">
                  <a:moveTo>
                    <a:pt x="4346" y="1"/>
                  </a:moveTo>
                  <a:cubicBezTo>
                    <a:pt x="4259" y="1"/>
                    <a:pt x="4160" y="18"/>
                    <a:pt x="4046" y="57"/>
                  </a:cubicBezTo>
                  <a:cubicBezTo>
                    <a:pt x="3694" y="185"/>
                    <a:pt x="3374" y="607"/>
                    <a:pt x="3124" y="889"/>
                  </a:cubicBezTo>
                  <a:cubicBezTo>
                    <a:pt x="2311" y="1791"/>
                    <a:pt x="1204" y="2374"/>
                    <a:pt x="1" y="2540"/>
                  </a:cubicBezTo>
                  <a:lnTo>
                    <a:pt x="122" y="5062"/>
                  </a:lnTo>
                  <a:cubicBezTo>
                    <a:pt x="865" y="4697"/>
                    <a:pt x="1582" y="4294"/>
                    <a:pt x="2273" y="3852"/>
                  </a:cubicBezTo>
                  <a:cubicBezTo>
                    <a:pt x="3188" y="3263"/>
                    <a:pt x="4084" y="2585"/>
                    <a:pt x="4634" y="1644"/>
                  </a:cubicBezTo>
                  <a:cubicBezTo>
                    <a:pt x="4788" y="1382"/>
                    <a:pt x="4980" y="998"/>
                    <a:pt x="4935" y="697"/>
                  </a:cubicBezTo>
                  <a:cubicBezTo>
                    <a:pt x="4903" y="445"/>
                    <a:pt x="4790" y="1"/>
                    <a:pt x="4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1" name="Google Shape;1931;p38"/>
            <p:cNvSpPr/>
            <p:nvPr/>
          </p:nvSpPr>
          <p:spPr>
            <a:xfrm rot="-8365214" flipH="1">
              <a:off x="8672897" y="1260549"/>
              <a:ext cx="89129" cy="78533"/>
            </a:xfrm>
            <a:custGeom>
              <a:avLst/>
              <a:gdLst/>
              <a:ahLst/>
              <a:cxnLst/>
              <a:rect l="l" t="t" r="r" b="b"/>
              <a:pathLst>
                <a:path w="840" h="719" extrusionOk="0">
                  <a:moveTo>
                    <a:pt x="358" y="0"/>
                  </a:moveTo>
                  <a:cubicBezTo>
                    <a:pt x="267" y="0"/>
                    <a:pt x="182" y="34"/>
                    <a:pt x="122" y="103"/>
                  </a:cubicBezTo>
                  <a:cubicBezTo>
                    <a:pt x="1" y="237"/>
                    <a:pt x="46" y="468"/>
                    <a:pt x="206" y="609"/>
                  </a:cubicBezTo>
                  <a:cubicBezTo>
                    <a:pt x="288" y="681"/>
                    <a:pt x="390" y="718"/>
                    <a:pt x="486" y="718"/>
                  </a:cubicBezTo>
                  <a:cubicBezTo>
                    <a:pt x="575" y="718"/>
                    <a:pt x="659" y="686"/>
                    <a:pt x="718" y="621"/>
                  </a:cubicBezTo>
                  <a:cubicBezTo>
                    <a:pt x="839" y="481"/>
                    <a:pt x="794" y="257"/>
                    <a:pt x="634" y="109"/>
                  </a:cubicBezTo>
                  <a:cubicBezTo>
                    <a:pt x="553" y="37"/>
                    <a:pt x="452" y="0"/>
                    <a:pt x="358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2" name="Google Shape;1932;p38"/>
            <p:cNvSpPr/>
            <p:nvPr/>
          </p:nvSpPr>
          <p:spPr>
            <a:xfrm rot="-8365214" flipH="1">
              <a:off x="8707508" y="1361497"/>
              <a:ext cx="19205" cy="20425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90" y="1"/>
                  </a:moveTo>
                  <a:cubicBezTo>
                    <a:pt x="39" y="1"/>
                    <a:pt x="1" y="45"/>
                    <a:pt x="1" y="97"/>
                  </a:cubicBezTo>
                  <a:cubicBezTo>
                    <a:pt x="1" y="142"/>
                    <a:pt x="39" y="186"/>
                    <a:pt x="90" y="186"/>
                  </a:cubicBezTo>
                  <a:cubicBezTo>
                    <a:pt x="142" y="186"/>
                    <a:pt x="180" y="142"/>
                    <a:pt x="180" y="97"/>
                  </a:cubicBezTo>
                  <a:cubicBezTo>
                    <a:pt x="180" y="45"/>
                    <a:pt x="142" y="1"/>
                    <a:pt x="90" y="1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3" name="Google Shape;1933;p38"/>
            <p:cNvSpPr/>
            <p:nvPr/>
          </p:nvSpPr>
          <p:spPr>
            <a:xfrm rot="-8365214" flipH="1">
              <a:off x="8749249" y="1345213"/>
              <a:ext cx="22919" cy="19879"/>
            </a:xfrm>
            <a:custGeom>
              <a:avLst/>
              <a:gdLst/>
              <a:ahLst/>
              <a:cxnLst/>
              <a:rect l="l" t="t" r="r" b="b"/>
              <a:pathLst>
                <a:path w="216" h="182" extrusionOk="0">
                  <a:moveTo>
                    <a:pt x="94" y="0"/>
                  </a:moveTo>
                  <a:cubicBezTo>
                    <a:pt x="43" y="0"/>
                    <a:pt x="5" y="39"/>
                    <a:pt x="5" y="90"/>
                  </a:cubicBezTo>
                  <a:cubicBezTo>
                    <a:pt x="0" y="146"/>
                    <a:pt x="45" y="181"/>
                    <a:pt x="92" y="181"/>
                  </a:cubicBezTo>
                  <a:cubicBezTo>
                    <a:pt x="116" y="181"/>
                    <a:pt x="139" y="173"/>
                    <a:pt x="158" y="154"/>
                  </a:cubicBezTo>
                  <a:cubicBezTo>
                    <a:pt x="216" y="96"/>
                    <a:pt x="171" y="0"/>
                    <a:pt x="94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4" name="Google Shape;1934;p38"/>
            <p:cNvSpPr/>
            <p:nvPr/>
          </p:nvSpPr>
          <p:spPr>
            <a:xfrm rot="-8365214" flipH="1">
              <a:off x="8667725" y="1347497"/>
              <a:ext cx="19099" cy="1966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45" y="0"/>
                    <a:pt x="0" y="39"/>
                    <a:pt x="0" y="90"/>
                  </a:cubicBezTo>
                  <a:cubicBezTo>
                    <a:pt x="0" y="135"/>
                    <a:pt x="45" y="179"/>
                    <a:pt x="90" y="179"/>
                  </a:cubicBezTo>
                  <a:cubicBezTo>
                    <a:pt x="141" y="179"/>
                    <a:pt x="179" y="135"/>
                    <a:pt x="179" y="90"/>
                  </a:cubicBezTo>
                  <a:cubicBezTo>
                    <a:pt x="179" y="39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5" name="Google Shape;1935;p38"/>
            <p:cNvSpPr/>
            <p:nvPr/>
          </p:nvSpPr>
          <p:spPr>
            <a:xfrm rot="-8365214" flipH="1">
              <a:off x="8641295" y="1002616"/>
              <a:ext cx="286698" cy="274154"/>
            </a:xfrm>
            <a:custGeom>
              <a:avLst/>
              <a:gdLst/>
              <a:ahLst/>
              <a:cxnLst/>
              <a:rect l="l" t="t" r="r" b="b"/>
              <a:pathLst>
                <a:path w="2702" h="2510" fill="none" extrusionOk="0">
                  <a:moveTo>
                    <a:pt x="0" y="2509"/>
                  </a:moveTo>
                  <a:cubicBezTo>
                    <a:pt x="1139" y="1869"/>
                    <a:pt x="2055" y="1140"/>
                    <a:pt x="2701" y="0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6" name="Google Shape;1936;p38"/>
            <p:cNvSpPr/>
            <p:nvPr/>
          </p:nvSpPr>
          <p:spPr>
            <a:xfrm rot="-8365214" flipH="1">
              <a:off x="7932183" y="354537"/>
              <a:ext cx="522359" cy="547325"/>
            </a:xfrm>
            <a:custGeom>
              <a:avLst/>
              <a:gdLst/>
              <a:ahLst/>
              <a:cxnLst/>
              <a:rect l="l" t="t" r="r" b="b"/>
              <a:pathLst>
                <a:path w="4923" h="5011" extrusionOk="0">
                  <a:moveTo>
                    <a:pt x="697" y="1"/>
                  </a:moveTo>
                  <a:cubicBezTo>
                    <a:pt x="234" y="1"/>
                    <a:pt x="80" y="453"/>
                    <a:pt x="45" y="729"/>
                  </a:cubicBezTo>
                  <a:cubicBezTo>
                    <a:pt x="1" y="1030"/>
                    <a:pt x="135" y="1331"/>
                    <a:pt x="289" y="1593"/>
                  </a:cubicBezTo>
                  <a:cubicBezTo>
                    <a:pt x="839" y="2534"/>
                    <a:pt x="1735" y="3219"/>
                    <a:pt x="2650" y="3801"/>
                  </a:cubicBezTo>
                  <a:cubicBezTo>
                    <a:pt x="3342" y="4249"/>
                    <a:pt x="4058" y="4652"/>
                    <a:pt x="4801" y="5011"/>
                  </a:cubicBezTo>
                  <a:lnTo>
                    <a:pt x="4923" y="2489"/>
                  </a:lnTo>
                  <a:cubicBezTo>
                    <a:pt x="3719" y="2323"/>
                    <a:pt x="2612" y="1740"/>
                    <a:pt x="1799" y="838"/>
                  </a:cubicBezTo>
                  <a:cubicBezTo>
                    <a:pt x="1550" y="556"/>
                    <a:pt x="1236" y="95"/>
                    <a:pt x="865" y="18"/>
                  </a:cubicBezTo>
                  <a:cubicBezTo>
                    <a:pt x="805" y="6"/>
                    <a:pt x="749" y="1"/>
                    <a:pt x="6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7" name="Google Shape;1937;p38"/>
            <p:cNvSpPr/>
            <p:nvPr/>
          </p:nvSpPr>
          <p:spPr>
            <a:xfrm rot="-8365214" flipH="1">
              <a:off x="7903986" y="603560"/>
              <a:ext cx="88386" cy="78533"/>
            </a:xfrm>
            <a:custGeom>
              <a:avLst/>
              <a:gdLst/>
              <a:ahLst/>
              <a:cxnLst/>
              <a:rect l="l" t="t" r="r" b="b"/>
              <a:pathLst>
                <a:path w="833" h="719" extrusionOk="0">
                  <a:moveTo>
                    <a:pt x="479" y="1"/>
                  </a:moveTo>
                  <a:cubicBezTo>
                    <a:pt x="383" y="1"/>
                    <a:pt x="281" y="38"/>
                    <a:pt x="199" y="110"/>
                  </a:cubicBezTo>
                  <a:cubicBezTo>
                    <a:pt x="39" y="257"/>
                    <a:pt x="1" y="481"/>
                    <a:pt x="122" y="622"/>
                  </a:cubicBezTo>
                  <a:cubicBezTo>
                    <a:pt x="178" y="686"/>
                    <a:pt x="262" y="718"/>
                    <a:pt x="352" y="718"/>
                  </a:cubicBezTo>
                  <a:cubicBezTo>
                    <a:pt x="448" y="718"/>
                    <a:pt x="552" y="682"/>
                    <a:pt x="634" y="609"/>
                  </a:cubicBezTo>
                  <a:cubicBezTo>
                    <a:pt x="794" y="468"/>
                    <a:pt x="833" y="238"/>
                    <a:pt x="718" y="103"/>
                  </a:cubicBezTo>
                  <a:cubicBezTo>
                    <a:pt x="658" y="34"/>
                    <a:pt x="571" y="1"/>
                    <a:pt x="479" y="1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8" name="Google Shape;1938;p38"/>
            <p:cNvSpPr/>
            <p:nvPr/>
          </p:nvSpPr>
          <p:spPr>
            <a:xfrm rot="-8365214" flipH="1">
              <a:off x="7862114" y="639594"/>
              <a:ext cx="19842" cy="20425"/>
            </a:xfrm>
            <a:custGeom>
              <a:avLst/>
              <a:gdLst/>
              <a:ahLst/>
              <a:cxnLst/>
              <a:rect l="l" t="t" r="r" b="b"/>
              <a:pathLst>
                <a:path w="187" h="187" extrusionOk="0">
                  <a:moveTo>
                    <a:pt x="96" y="1"/>
                  </a:moveTo>
                  <a:cubicBezTo>
                    <a:pt x="45" y="1"/>
                    <a:pt x="0" y="46"/>
                    <a:pt x="0" y="97"/>
                  </a:cubicBezTo>
                  <a:cubicBezTo>
                    <a:pt x="0" y="142"/>
                    <a:pt x="45" y="187"/>
                    <a:pt x="96" y="187"/>
                  </a:cubicBezTo>
                  <a:cubicBezTo>
                    <a:pt x="141" y="187"/>
                    <a:pt x="186" y="142"/>
                    <a:pt x="186" y="97"/>
                  </a:cubicBezTo>
                  <a:cubicBezTo>
                    <a:pt x="186" y="46"/>
                    <a:pt x="141" y="1"/>
                    <a:pt x="96" y="1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 rot="-8365214" flipH="1">
              <a:off x="7876436" y="598593"/>
              <a:ext cx="19842" cy="20316"/>
            </a:xfrm>
            <a:custGeom>
              <a:avLst/>
              <a:gdLst/>
              <a:ahLst/>
              <a:cxnLst/>
              <a:rect l="l" t="t" r="r" b="b"/>
              <a:pathLst>
                <a:path w="187" h="186" extrusionOk="0">
                  <a:moveTo>
                    <a:pt x="97" y="0"/>
                  </a:moveTo>
                  <a:cubicBezTo>
                    <a:pt x="45" y="0"/>
                    <a:pt x="1" y="45"/>
                    <a:pt x="1" y="90"/>
                  </a:cubicBezTo>
                  <a:cubicBezTo>
                    <a:pt x="1" y="141"/>
                    <a:pt x="45" y="186"/>
                    <a:pt x="97" y="186"/>
                  </a:cubicBezTo>
                  <a:cubicBezTo>
                    <a:pt x="141" y="186"/>
                    <a:pt x="186" y="141"/>
                    <a:pt x="186" y="90"/>
                  </a:cubicBezTo>
                  <a:cubicBezTo>
                    <a:pt x="186" y="45"/>
                    <a:pt x="141" y="0"/>
                    <a:pt x="97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 rot="-8365214" flipH="1">
              <a:off x="7880928" y="675611"/>
              <a:ext cx="19099" cy="20316"/>
            </a:xfrm>
            <a:custGeom>
              <a:avLst/>
              <a:gdLst/>
              <a:ahLst/>
              <a:cxnLst/>
              <a:rect l="l" t="t" r="r" b="b"/>
              <a:pathLst>
                <a:path w="180" h="186" extrusionOk="0">
                  <a:moveTo>
                    <a:pt x="90" y="0"/>
                  </a:moveTo>
                  <a:cubicBezTo>
                    <a:pt x="39" y="0"/>
                    <a:pt x="0" y="45"/>
                    <a:pt x="0" y="96"/>
                  </a:cubicBezTo>
                  <a:cubicBezTo>
                    <a:pt x="0" y="141"/>
                    <a:pt x="39" y="186"/>
                    <a:pt x="90" y="186"/>
                  </a:cubicBezTo>
                  <a:cubicBezTo>
                    <a:pt x="141" y="186"/>
                    <a:pt x="180" y="141"/>
                    <a:pt x="180" y="96"/>
                  </a:cubicBezTo>
                  <a:cubicBezTo>
                    <a:pt x="180" y="45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 rot="-8365214" flipH="1">
              <a:off x="7962735" y="431651"/>
              <a:ext cx="286698" cy="274154"/>
            </a:xfrm>
            <a:custGeom>
              <a:avLst/>
              <a:gdLst/>
              <a:ahLst/>
              <a:cxnLst/>
              <a:rect l="l" t="t" r="r" b="b"/>
              <a:pathLst>
                <a:path w="2702" h="2510" fill="none" extrusionOk="0">
                  <a:moveTo>
                    <a:pt x="2702" y="2510"/>
                  </a:moveTo>
                  <a:cubicBezTo>
                    <a:pt x="1562" y="1870"/>
                    <a:pt x="647" y="1134"/>
                    <a:pt x="1" y="1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2" name="Google Shape;1942;p38"/>
            <p:cNvSpPr/>
            <p:nvPr/>
          </p:nvSpPr>
          <p:spPr>
            <a:xfrm rot="-8365214" flipH="1">
              <a:off x="8138399" y="1285113"/>
              <a:ext cx="150140" cy="139261"/>
            </a:xfrm>
            <a:custGeom>
              <a:avLst/>
              <a:gdLst/>
              <a:ahLst/>
              <a:cxnLst/>
              <a:rect l="l" t="t" r="r" b="b"/>
              <a:pathLst>
                <a:path w="1415" h="1275" extrusionOk="0">
                  <a:moveTo>
                    <a:pt x="822" y="1"/>
                  </a:moveTo>
                  <a:cubicBezTo>
                    <a:pt x="716" y="1"/>
                    <a:pt x="601" y="30"/>
                    <a:pt x="481" y="97"/>
                  </a:cubicBezTo>
                  <a:cubicBezTo>
                    <a:pt x="218" y="244"/>
                    <a:pt x="90" y="539"/>
                    <a:pt x="1" y="814"/>
                  </a:cubicBezTo>
                  <a:lnTo>
                    <a:pt x="903" y="1275"/>
                  </a:lnTo>
                  <a:cubicBezTo>
                    <a:pt x="1172" y="1262"/>
                    <a:pt x="1339" y="942"/>
                    <a:pt x="1371" y="705"/>
                  </a:cubicBezTo>
                  <a:cubicBezTo>
                    <a:pt x="1415" y="327"/>
                    <a:pt x="1172" y="1"/>
                    <a:pt x="822" y="1"/>
                  </a:cubicBezTo>
                  <a:close/>
                </a:path>
              </a:pathLst>
            </a:custGeom>
            <a:solidFill>
              <a:srgbClr val="B657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3" name="Google Shape;1943;p38"/>
            <p:cNvSpPr/>
            <p:nvPr/>
          </p:nvSpPr>
          <p:spPr>
            <a:xfrm rot="-8365214" flipH="1">
              <a:off x="8171108" y="1316203"/>
              <a:ext cx="83187" cy="78205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482" y="0"/>
                  </a:moveTo>
                  <a:cubicBezTo>
                    <a:pt x="415" y="0"/>
                    <a:pt x="340" y="29"/>
                    <a:pt x="263" y="95"/>
                  </a:cubicBezTo>
                  <a:cubicBezTo>
                    <a:pt x="135" y="191"/>
                    <a:pt x="45" y="325"/>
                    <a:pt x="0" y="479"/>
                  </a:cubicBezTo>
                  <a:lnTo>
                    <a:pt x="487" y="716"/>
                  </a:lnTo>
                  <a:cubicBezTo>
                    <a:pt x="628" y="709"/>
                    <a:pt x="711" y="537"/>
                    <a:pt x="736" y="415"/>
                  </a:cubicBezTo>
                  <a:cubicBezTo>
                    <a:pt x="783" y="201"/>
                    <a:pt x="660" y="0"/>
                    <a:pt x="482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 rot="-8365214" flipH="1">
              <a:off x="7845108" y="1027567"/>
              <a:ext cx="150140" cy="139917"/>
            </a:xfrm>
            <a:custGeom>
              <a:avLst/>
              <a:gdLst/>
              <a:ahLst/>
              <a:cxnLst/>
              <a:rect l="l" t="t" r="r" b="b"/>
              <a:pathLst>
                <a:path w="1415" h="1281" extrusionOk="0">
                  <a:moveTo>
                    <a:pt x="593" y="0"/>
                  </a:moveTo>
                  <a:cubicBezTo>
                    <a:pt x="243" y="0"/>
                    <a:pt x="0" y="326"/>
                    <a:pt x="44" y="705"/>
                  </a:cubicBezTo>
                  <a:cubicBezTo>
                    <a:pt x="76" y="948"/>
                    <a:pt x="243" y="1261"/>
                    <a:pt x="512" y="1281"/>
                  </a:cubicBezTo>
                  <a:lnTo>
                    <a:pt x="1414" y="820"/>
                  </a:lnTo>
                  <a:cubicBezTo>
                    <a:pt x="1325" y="538"/>
                    <a:pt x="1196" y="244"/>
                    <a:pt x="934" y="97"/>
                  </a:cubicBezTo>
                  <a:cubicBezTo>
                    <a:pt x="814" y="30"/>
                    <a:pt x="699" y="0"/>
                    <a:pt x="593" y="0"/>
                  </a:cubicBezTo>
                  <a:close/>
                </a:path>
              </a:pathLst>
            </a:custGeom>
            <a:solidFill>
              <a:srgbClr val="B657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 rot="-8365214" flipH="1">
              <a:off x="7878059" y="1058864"/>
              <a:ext cx="83187" cy="78860"/>
            </a:xfrm>
            <a:custGeom>
              <a:avLst/>
              <a:gdLst/>
              <a:ahLst/>
              <a:cxnLst/>
              <a:rect l="l" t="t" r="r" b="b"/>
              <a:pathLst>
                <a:path w="784" h="722" extrusionOk="0">
                  <a:moveTo>
                    <a:pt x="304" y="1"/>
                  </a:moveTo>
                  <a:cubicBezTo>
                    <a:pt x="124" y="1"/>
                    <a:pt x="1" y="204"/>
                    <a:pt x="47" y="414"/>
                  </a:cubicBezTo>
                  <a:cubicBezTo>
                    <a:pt x="79" y="542"/>
                    <a:pt x="156" y="715"/>
                    <a:pt x="297" y="722"/>
                  </a:cubicBezTo>
                  <a:lnTo>
                    <a:pt x="783" y="478"/>
                  </a:lnTo>
                  <a:cubicBezTo>
                    <a:pt x="732" y="331"/>
                    <a:pt x="643" y="197"/>
                    <a:pt x="521" y="94"/>
                  </a:cubicBezTo>
                  <a:cubicBezTo>
                    <a:pt x="445" y="29"/>
                    <a:pt x="371" y="1"/>
                    <a:pt x="304" y="1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6" name="Google Shape;1946;p38"/>
            <p:cNvSpPr/>
            <p:nvPr/>
          </p:nvSpPr>
          <p:spPr>
            <a:xfrm rot="-8365214" flipH="1">
              <a:off x="7923673" y="743202"/>
              <a:ext cx="691492" cy="589376"/>
            </a:xfrm>
            <a:custGeom>
              <a:avLst/>
              <a:gdLst/>
              <a:ahLst/>
              <a:cxnLst/>
              <a:rect l="l" t="t" r="r" b="b"/>
              <a:pathLst>
                <a:path w="6517" h="5396" extrusionOk="0">
                  <a:moveTo>
                    <a:pt x="2913" y="0"/>
                  </a:moveTo>
                  <a:cubicBezTo>
                    <a:pt x="1364" y="0"/>
                    <a:pt x="52" y="1152"/>
                    <a:pt x="7" y="2618"/>
                  </a:cubicBezTo>
                  <a:cubicBezTo>
                    <a:pt x="1" y="2739"/>
                    <a:pt x="7" y="2867"/>
                    <a:pt x="20" y="2989"/>
                  </a:cubicBezTo>
                  <a:cubicBezTo>
                    <a:pt x="33" y="3079"/>
                    <a:pt x="52" y="3175"/>
                    <a:pt x="71" y="3264"/>
                  </a:cubicBezTo>
                  <a:cubicBezTo>
                    <a:pt x="378" y="4525"/>
                    <a:pt x="1607" y="5396"/>
                    <a:pt x="2970" y="5396"/>
                  </a:cubicBezTo>
                  <a:lnTo>
                    <a:pt x="3546" y="5396"/>
                  </a:lnTo>
                  <a:cubicBezTo>
                    <a:pt x="4916" y="5396"/>
                    <a:pt x="6139" y="4525"/>
                    <a:pt x="6446" y="3264"/>
                  </a:cubicBezTo>
                  <a:cubicBezTo>
                    <a:pt x="6465" y="3175"/>
                    <a:pt x="6484" y="3079"/>
                    <a:pt x="6497" y="2989"/>
                  </a:cubicBezTo>
                  <a:cubicBezTo>
                    <a:pt x="6510" y="2867"/>
                    <a:pt x="6516" y="2739"/>
                    <a:pt x="6516" y="2618"/>
                  </a:cubicBezTo>
                  <a:cubicBezTo>
                    <a:pt x="6471" y="1152"/>
                    <a:pt x="5153" y="0"/>
                    <a:pt x="3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7" name="Google Shape;1947;p38"/>
            <p:cNvSpPr/>
            <p:nvPr/>
          </p:nvSpPr>
          <p:spPr>
            <a:xfrm rot="-8365214" flipH="1">
              <a:off x="8304339" y="1118902"/>
              <a:ext cx="36076" cy="31566"/>
            </a:xfrm>
            <a:custGeom>
              <a:avLst/>
              <a:gdLst/>
              <a:ahLst/>
              <a:cxnLst/>
              <a:rect l="l" t="t" r="r" b="b"/>
              <a:pathLst>
                <a:path w="340" h="289" extrusionOk="0">
                  <a:moveTo>
                    <a:pt x="192" y="0"/>
                  </a:moveTo>
                  <a:cubicBezTo>
                    <a:pt x="64" y="0"/>
                    <a:pt x="0" y="154"/>
                    <a:pt x="90" y="244"/>
                  </a:cubicBezTo>
                  <a:cubicBezTo>
                    <a:pt x="119" y="275"/>
                    <a:pt x="155" y="288"/>
                    <a:pt x="191" y="288"/>
                  </a:cubicBezTo>
                  <a:cubicBezTo>
                    <a:pt x="266" y="288"/>
                    <a:pt x="339" y="228"/>
                    <a:pt x="339" y="141"/>
                  </a:cubicBezTo>
                  <a:cubicBezTo>
                    <a:pt x="339" y="64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8" name="Google Shape;1948;p38"/>
            <p:cNvSpPr/>
            <p:nvPr/>
          </p:nvSpPr>
          <p:spPr>
            <a:xfrm rot="-8365214" flipH="1">
              <a:off x="8153718" y="989903"/>
              <a:ext cx="36076" cy="31566"/>
            </a:xfrm>
            <a:custGeom>
              <a:avLst/>
              <a:gdLst/>
              <a:ahLst/>
              <a:cxnLst/>
              <a:rect l="l" t="t" r="r" b="b"/>
              <a:pathLst>
                <a:path w="340" h="289" extrusionOk="0">
                  <a:moveTo>
                    <a:pt x="192" y="0"/>
                  </a:moveTo>
                  <a:cubicBezTo>
                    <a:pt x="64" y="0"/>
                    <a:pt x="0" y="154"/>
                    <a:pt x="90" y="244"/>
                  </a:cubicBezTo>
                  <a:cubicBezTo>
                    <a:pt x="119" y="275"/>
                    <a:pt x="155" y="288"/>
                    <a:pt x="191" y="288"/>
                  </a:cubicBezTo>
                  <a:cubicBezTo>
                    <a:pt x="266" y="288"/>
                    <a:pt x="339" y="228"/>
                    <a:pt x="339" y="141"/>
                  </a:cubicBezTo>
                  <a:cubicBezTo>
                    <a:pt x="339" y="64"/>
                    <a:pt x="275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9" name="Google Shape;1949;p38"/>
            <p:cNvSpPr/>
            <p:nvPr/>
          </p:nvSpPr>
          <p:spPr>
            <a:xfrm rot="-8365214" flipH="1">
              <a:off x="8218136" y="935389"/>
              <a:ext cx="180698" cy="149747"/>
            </a:xfrm>
            <a:custGeom>
              <a:avLst/>
              <a:gdLst/>
              <a:ahLst/>
              <a:cxnLst/>
              <a:rect l="l" t="t" r="r" b="b"/>
              <a:pathLst>
                <a:path w="1703" h="1371" extrusionOk="0">
                  <a:moveTo>
                    <a:pt x="852" y="1"/>
                  </a:moveTo>
                  <a:cubicBezTo>
                    <a:pt x="384" y="1"/>
                    <a:pt x="0" y="308"/>
                    <a:pt x="0" y="686"/>
                  </a:cubicBezTo>
                  <a:cubicBezTo>
                    <a:pt x="0" y="1063"/>
                    <a:pt x="384" y="1370"/>
                    <a:pt x="852" y="1370"/>
                  </a:cubicBezTo>
                  <a:cubicBezTo>
                    <a:pt x="1325" y="1370"/>
                    <a:pt x="1703" y="1063"/>
                    <a:pt x="1703" y="686"/>
                  </a:cubicBezTo>
                  <a:cubicBezTo>
                    <a:pt x="1703" y="308"/>
                    <a:pt x="1325" y="1"/>
                    <a:pt x="852" y="1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0" name="Google Shape;1950;p38"/>
            <p:cNvSpPr/>
            <p:nvPr/>
          </p:nvSpPr>
          <p:spPr>
            <a:xfrm rot="-8365214" flipH="1">
              <a:off x="8255383" y="1014807"/>
              <a:ext cx="59950" cy="38556"/>
            </a:xfrm>
            <a:custGeom>
              <a:avLst/>
              <a:gdLst/>
              <a:ahLst/>
              <a:cxnLst/>
              <a:rect l="l" t="t" r="r" b="b"/>
              <a:pathLst>
                <a:path w="565" h="353" extrusionOk="0">
                  <a:moveTo>
                    <a:pt x="283" y="0"/>
                  </a:moveTo>
                  <a:cubicBezTo>
                    <a:pt x="129" y="0"/>
                    <a:pt x="1" y="84"/>
                    <a:pt x="1" y="180"/>
                  </a:cubicBezTo>
                  <a:cubicBezTo>
                    <a:pt x="1" y="276"/>
                    <a:pt x="129" y="352"/>
                    <a:pt x="283" y="352"/>
                  </a:cubicBezTo>
                  <a:cubicBezTo>
                    <a:pt x="443" y="352"/>
                    <a:pt x="564" y="276"/>
                    <a:pt x="564" y="180"/>
                  </a:cubicBezTo>
                  <a:cubicBezTo>
                    <a:pt x="564" y="84"/>
                    <a:pt x="443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1" name="Google Shape;1951;p38"/>
            <p:cNvSpPr/>
            <p:nvPr/>
          </p:nvSpPr>
          <p:spPr>
            <a:xfrm rot="-8365214" flipH="1">
              <a:off x="8301853" y="988641"/>
              <a:ext cx="106" cy="56797"/>
            </a:xfrm>
            <a:custGeom>
              <a:avLst/>
              <a:gdLst/>
              <a:ahLst/>
              <a:cxnLst/>
              <a:rect l="l" t="t" r="r" b="b"/>
              <a:pathLst>
                <a:path w="1" h="520" fill="none" extrusionOk="0">
                  <a:moveTo>
                    <a:pt x="1" y="1"/>
                  </a:moveTo>
                  <a:lnTo>
                    <a:pt x="1" y="519"/>
                  </a:lnTo>
                </a:path>
              </a:pathLst>
            </a:custGeom>
            <a:solidFill>
              <a:schemeClr val="dk1"/>
            </a:solidFill>
            <a:ln w="2550" cap="flat" cmpd="sng">
              <a:solidFill>
                <a:srgbClr val="271850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2" name="Google Shape;1952;p38"/>
            <p:cNvSpPr/>
            <p:nvPr/>
          </p:nvSpPr>
          <p:spPr>
            <a:xfrm rot="-8365214" flipH="1">
              <a:off x="8272406" y="990707"/>
              <a:ext cx="89659" cy="21080"/>
            </a:xfrm>
            <a:custGeom>
              <a:avLst/>
              <a:gdLst/>
              <a:ahLst/>
              <a:cxnLst/>
              <a:rect l="l" t="t" r="r" b="b"/>
              <a:pathLst>
                <a:path w="845" h="193" fill="none" extrusionOk="0">
                  <a:moveTo>
                    <a:pt x="0" y="14"/>
                  </a:moveTo>
                  <a:cubicBezTo>
                    <a:pt x="256" y="193"/>
                    <a:pt x="595" y="186"/>
                    <a:pt x="845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 rot="-8365214" flipH="1">
              <a:off x="8104881" y="906541"/>
              <a:ext cx="65255" cy="57671"/>
            </a:xfrm>
            <a:custGeom>
              <a:avLst/>
              <a:gdLst/>
              <a:ahLst/>
              <a:cxnLst/>
              <a:rect l="l" t="t" r="r" b="b"/>
              <a:pathLst>
                <a:path w="615" h="528" extrusionOk="0">
                  <a:moveTo>
                    <a:pt x="352" y="1"/>
                  </a:moveTo>
                  <a:cubicBezTo>
                    <a:pt x="115" y="1"/>
                    <a:pt x="0" y="282"/>
                    <a:pt x="166" y="449"/>
                  </a:cubicBezTo>
                  <a:cubicBezTo>
                    <a:pt x="221" y="503"/>
                    <a:pt x="287" y="527"/>
                    <a:pt x="352" y="527"/>
                  </a:cubicBezTo>
                  <a:cubicBezTo>
                    <a:pt x="486" y="527"/>
                    <a:pt x="615" y="423"/>
                    <a:pt x="615" y="263"/>
                  </a:cubicBezTo>
                  <a:cubicBezTo>
                    <a:pt x="615" y="116"/>
                    <a:pt x="499" y="1"/>
                    <a:pt x="3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 rot="-8365214" flipH="1">
              <a:off x="8367026" y="1116964"/>
              <a:ext cx="65998" cy="58217"/>
            </a:xfrm>
            <a:custGeom>
              <a:avLst/>
              <a:gdLst/>
              <a:ahLst/>
              <a:cxnLst/>
              <a:rect l="l" t="t" r="r" b="b"/>
              <a:pathLst>
                <a:path w="622" h="533" extrusionOk="0">
                  <a:moveTo>
                    <a:pt x="353" y="1"/>
                  </a:moveTo>
                  <a:cubicBezTo>
                    <a:pt x="116" y="1"/>
                    <a:pt x="1" y="289"/>
                    <a:pt x="167" y="455"/>
                  </a:cubicBezTo>
                  <a:cubicBezTo>
                    <a:pt x="220" y="508"/>
                    <a:pt x="286" y="532"/>
                    <a:pt x="351" y="532"/>
                  </a:cubicBezTo>
                  <a:cubicBezTo>
                    <a:pt x="488" y="532"/>
                    <a:pt x="622" y="424"/>
                    <a:pt x="622" y="263"/>
                  </a:cubicBezTo>
                  <a:cubicBezTo>
                    <a:pt x="615" y="122"/>
                    <a:pt x="500" y="1"/>
                    <a:pt x="3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 rot="-8365214" flipH="1">
              <a:off x="8104788" y="1102259"/>
              <a:ext cx="145471" cy="83994"/>
            </a:xfrm>
            <a:custGeom>
              <a:avLst/>
              <a:gdLst/>
              <a:ahLst/>
              <a:cxnLst/>
              <a:rect l="l" t="t" r="r" b="b"/>
              <a:pathLst>
                <a:path w="1371" h="769" fill="none" extrusionOk="0">
                  <a:moveTo>
                    <a:pt x="77" y="0"/>
                  </a:moveTo>
                  <a:cubicBezTo>
                    <a:pt x="13" y="109"/>
                    <a:pt x="0" y="243"/>
                    <a:pt x="52" y="359"/>
                  </a:cubicBezTo>
                  <a:cubicBezTo>
                    <a:pt x="109" y="474"/>
                    <a:pt x="231" y="544"/>
                    <a:pt x="359" y="538"/>
                  </a:cubicBezTo>
                  <a:cubicBezTo>
                    <a:pt x="487" y="525"/>
                    <a:pt x="596" y="429"/>
                    <a:pt x="615" y="301"/>
                  </a:cubicBezTo>
                  <a:cubicBezTo>
                    <a:pt x="615" y="263"/>
                    <a:pt x="608" y="231"/>
                    <a:pt x="596" y="199"/>
                  </a:cubicBezTo>
                  <a:cubicBezTo>
                    <a:pt x="576" y="167"/>
                    <a:pt x="538" y="154"/>
                    <a:pt x="500" y="167"/>
                  </a:cubicBezTo>
                  <a:cubicBezTo>
                    <a:pt x="461" y="179"/>
                    <a:pt x="448" y="231"/>
                    <a:pt x="436" y="275"/>
                  </a:cubicBezTo>
                  <a:cubicBezTo>
                    <a:pt x="416" y="352"/>
                    <a:pt x="416" y="435"/>
                    <a:pt x="423" y="519"/>
                  </a:cubicBezTo>
                  <a:cubicBezTo>
                    <a:pt x="436" y="666"/>
                    <a:pt x="576" y="768"/>
                    <a:pt x="717" y="723"/>
                  </a:cubicBezTo>
                  <a:cubicBezTo>
                    <a:pt x="896" y="679"/>
                    <a:pt x="1012" y="519"/>
                    <a:pt x="1005" y="339"/>
                  </a:cubicBezTo>
                  <a:cubicBezTo>
                    <a:pt x="1005" y="307"/>
                    <a:pt x="992" y="282"/>
                    <a:pt x="973" y="256"/>
                  </a:cubicBezTo>
                  <a:cubicBezTo>
                    <a:pt x="948" y="237"/>
                    <a:pt x="909" y="237"/>
                    <a:pt x="890" y="269"/>
                  </a:cubicBezTo>
                  <a:cubicBezTo>
                    <a:pt x="896" y="333"/>
                    <a:pt x="922" y="403"/>
                    <a:pt x="960" y="461"/>
                  </a:cubicBezTo>
                  <a:cubicBezTo>
                    <a:pt x="1024" y="538"/>
                    <a:pt x="1133" y="557"/>
                    <a:pt x="1223" y="512"/>
                  </a:cubicBezTo>
                  <a:cubicBezTo>
                    <a:pt x="1312" y="467"/>
                    <a:pt x="1370" y="378"/>
                    <a:pt x="1370" y="275"/>
                  </a:cubicBezTo>
                  <a:cubicBezTo>
                    <a:pt x="1370" y="173"/>
                    <a:pt x="1332" y="77"/>
                    <a:pt x="1255" y="13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 rot="-8365214" flipH="1">
              <a:off x="8541909" y="1089373"/>
              <a:ext cx="52416" cy="100050"/>
            </a:xfrm>
            <a:custGeom>
              <a:avLst/>
              <a:gdLst/>
              <a:ahLst/>
              <a:cxnLst/>
              <a:rect l="l" t="t" r="r" b="b"/>
              <a:pathLst>
                <a:path w="494" h="916" fill="none" extrusionOk="0">
                  <a:moveTo>
                    <a:pt x="0" y="916"/>
                  </a:moveTo>
                  <a:cubicBezTo>
                    <a:pt x="212" y="641"/>
                    <a:pt x="378" y="333"/>
                    <a:pt x="493" y="1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 rot="-8365214" flipH="1">
              <a:off x="7938623" y="897760"/>
              <a:ext cx="48278" cy="81918"/>
            </a:xfrm>
            <a:custGeom>
              <a:avLst/>
              <a:gdLst/>
              <a:ahLst/>
              <a:cxnLst/>
              <a:rect l="l" t="t" r="r" b="b"/>
              <a:pathLst>
                <a:path w="455" h="750" fill="none" extrusionOk="0">
                  <a:moveTo>
                    <a:pt x="0" y="749"/>
                  </a:moveTo>
                  <a:cubicBezTo>
                    <a:pt x="77" y="455"/>
                    <a:pt x="231" y="199"/>
                    <a:pt x="455" y="0"/>
                  </a:cubicBez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 rot="-8365214" flipH="1">
              <a:off x="7939492" y="1011459"/>
              <a:ext cx="28649" cy="23920"/>
            </a:xfrm>
            <a:custGeom>
              <a:avLst/>
              <a:gdLst/>
              <a:ahLst/>
              <a:cxnLst/>
              <a:rect l="l" t="t" r="r" b="b"/>
              <a:pathLst>
                <a:path w="270" h="219" fill="none" extrusionOk="0">
                  <a:moveTo>
                    <a:pt x="0" y="218"/>
                  </a:moveTo>
                  <a:lnTo>
                    <a:pt x="269" y="1"/>
                  </a:lnTo>
                </a:path>
              </a:pathLst>
            </a:custGeom>
            <a:noFill/>
            <a:ln w="2550" cap="rnd" cmpd="sng">
              <a:solidFill>
                <a:srgbClr val="84381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 rot="-8365214" flipH="1">
              <a:off x="8438429" y="714358"/>
              <a:ext cx="295505" cy="176289"/>
            </a:xfrm>
            <a:custGeom>
              <a:avLst/>
              <a:gdLst/>
              <a:ahLst/>
              <a:cxnLst/>
              <a:rect l="l" t="t" r="r" b="b"/>
              <a:pathLst>
                <a:path w="2785" h="1614" fill="none" extrusionOk="0">
                  <a:moveTo>
                    <a:pt x="1" y="314"/>
                  </a:moveTo>
                  <a:cubicBezTo>
                    <a:pt x="250" y="128"/>
                    <a:pt x="551" y="26"/>
                    <a:pt x="865" y="0"/>
                  </a:cubicBezTo>
                  <a:cubicBezTo>
                    <a:pt x="954" y="0"/>
                    <a:pt x="1044" y="0"/>
                    <a:pt x="1127" y="13"/>
                  </a:cubicBezTo>
                  <a:cubicBezTo>
                    <a:pt x="1838" y="90"/>
                    <a:pt x="2388" y="634"/>
                    <a:pt x="2657" y="1223"/>
                  </a:cubicBezTo>
                  <a:cubicBezTo>
                    <a:pt x="2708" y="1344"/>
                    <a:pt x="2753" y="1479"/>
                    <a:pt x="2785" y="1613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 rot="-8365214" flipH="1">
              <a:off x="8426298" y="648120"/>
              <a:ext cx="20478" cy="32330"/>
            </a:xfrm>
            <a:custGeom>
              <a:avLst/>
              <a:gdLst/>
              <a:ahLst/>
              <a:cxnLst/>
              <a:rect l="l" t="t" r="r" b="b"/>
              <a:pathLst>
                <a:path w="193" h="296" fill="none" extrusionOk="0">
                  <a:moveTo>
                    <a:pt x="1" y="295"/>
                  </a:moveTo>
                  <a:cubicBezTo>
                    <a:pt x="58" y="193"/>
                    <a:pt x="122" y="97"/>
                    <a:pt x="193" y="1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 rot="-8365214" flipH="1">
              <a:off x="8515317" y="408351"/>
              <a:ext cx="406173" cy="384689"/>
            </a:xfrm>
            <a:custGeom>
              <a:avLst/>
              <a:gdLst/>
              <a:ahLst/>
              <a:cxnLst/>
              <a:rect l="l" t="t" r="r" b="b"/>
              <a:pathLst>
                <a:path w="3828" h="3522" fill="none" extrusionOk="0">
                  <a:moveTo>
                    <a:pt x="3802" y="737"/>
                  </a:moveTo>
                  <a:cubicBezTo>
                    <a:pt x="3821" y="871"/>
                    <a:pt x="3827" y="1006"/>
                    <a:pt x="3827" y="1147"/>
                  </a:cubicBezTo>
                  <a:cubicBezTo>
                    <a:pt x="3827" y="1486"/>
                    <a:pt x="3770" y="1825"/>
                    <a:pt x="3667" y="2151"/>
                  </a:cubicBezTo>
                  <a:cubicBezTo>
                    <a:pt x="3437" y="2823"/>
                    <a:pt x="3008" y="3271"/>
                    <a:pt x="2419" y="3438"/>
                  </a:cubicBezTo>
                  <a:cubicBezTo>
                    <a:pt x="2195" y="3502"/>
                    <a:pt x="1959" y="3521"/>
                    <a:pt x="1728" y="3495"/>
                  </a:cubicBezTo>
                  <a:cubicBezTo>
                    <a:pt x="1504" y="3470"/>
                    <a:pt x="1287" y="3399"/>
                    <a:pt x="1082" y="3284"/>
                  </a:cubicBezTo>
                  <a:cubicBezTo>
                    <a:pt x="672" y="3041"/>
                    <a:pt x="352" y="2657"/>
                    <a:pt x="192" y="2203"/>
                  </a:cubicBezTo>
                  <a:cubicBezTo>
                    <a:pt x="70" y="1863"/>
                    <a:pt x="0" y="1499"/>
                    <a:pt x="6" y="1134"/>
                  </a:cubicBezTo>
                  <a:cubicBezTo>
                    <a:pt x="0" y="839"/>
                    <a:pt x="45" y="539"/>
                    <a:pt x="134" y="257"/>
                  </a:cubicBezTo>
                  <a:cubicBezTo>
                    <a:pt x="160" y="167"/>
                    <a:pt x="192" y="84"/>
                    <a:pt x="230" y="1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 rot="-8365214" flipH="1">
              <a:off x="8483032" y="418235"/>
              <a:ext cx="364049" cy="453392"/>
            </a:xfrm>
            <a:custGeom>
              <a:avLst/>
              <a:gdLst/>
              <a:ahLst/>
              <a:cxnLst/>
              <a:rect l="l" t="t" r="r" b="b"/>
              <a:pathLst>
                <a:path w="3431" h="4151" extrusionOk="0">
                  <a:moveTo>
                    <a:pt x="1758" y="0"/>
                  </a:moveTo>
                  <a:cubicBezTo>
                    <a:pt x="1619" y="0"/>
                    <a:pt x="1480" y="20"/>
                    <a:pt x="1344" y="59"/>
                  </a:cubicBezTo>
                  <a:cubicBezTo>
                    <a:pt x="250" y="385"/>
                    <a:pt x="0" y="1800"/>
                    <a:pt x="231" y="2772"/>
                  </a:cubicBezTo>
                  <a:cubicBezTo>
                    <a:pt x="404" y="3485"/>
                    <a:pt x="1040" y="4151"/>
                    <a:pt x="1807" y="4151"/>
                  </a:cubicBezTo>
                  <a:cubicBezTo>
                    <a:pt x="1832" y="4151"/>
                    <a:pt x="1857" y="4150"/>
                    <a:pt x="1882" y="4148"/>
                  </a:cubicBezTo>
                  <a:cubicBezTo>
                    <a:pt x="2317" y="4123"/>
                    <a:pt x="2720" y="3867"/>
                    <a:pt x="2976" y="3521"/>
                  </a:cubicBezTo>
                  <a:cubicBezTo>
                    <a:pt x="3277" y="3092"/>
                    <a:pt x="3431" y="2580"/>
                    <a:pt x="3418" y="2062"/>
                  </a:cubicBezTo>
                  <a:cubicBezTo>
                    <a:pt x="3418" y="1736"/>
                    <a:pt x="3354" y="1416"/>
                    <a:pt x="3239" y="1108"/>
                  </a:cubicBezTo>
                  <a:cubicBezTo>
                    <a:pt x="3104" y="718"/>
                    <a:pt x="2829" y="391"/>
                    <a:pt x="2471" y="180"/>
                  </a:cubicBezTo>
                  <a:cubicBezTo>
                    <a:pt x="2249" y="61"/>
                    <a:pt x="2004" y="0"/>
                    <a:pt x="1758" y="0"/>
                  </a:cubicBezTo>
                  <a:close/>
                </a:path>
              </a:pathLst>
            </a:custGeom>
            <a:solidFill>
              <a:srgbClr val="EFFBFF">
                <a:alpha val="40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 rot="-8365214" flipH="1">
              <a:off x="8621541" y="608998"/>
              <a:ext cx="46262" cy="57452"/>
            </a:xfrm>
            <a:custGeom>
              <a:avLst/>
              <a:gdLst/>
              <a:ahLst/>
              <a:cxnLst/>
              <a:rect l="l" t="t" r="r" b="b"/>
              <a:pathLst>
                <a:path w="436" h="526" fill="none" extrusionOk="0">
                  <a:moveTo>
                    <a:pt x="0" y="1"/>
                  </a:moveTo>
                  <a:lnTo>
                    <a:pt x="435" y="526"/>
                  </a:lnTo>
                </a:path>
              </a:pathLst>
            </a:custGeom>
            <a:noFill/>
            <a:ln w="2550" cap="rnd" cmpd="sng">
              <a:solidFill>
                <a:srgbClr val="B657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 rot="-8365214" flipH="1">
              <a:off x="8648736" y="621045"/>
              <a:ext cx="59844" cy="72197"/>
            </a:xfrm>
            <a:custGeom>
              <a:avLst/>
              <a:gdLst/>
              <a:ahLst/>
              <a:cxnLst/>
              <a:rect l="l" t="t" r="r" b="b"/>
              <a:pathLst>
                <a:path w="564" h="661" fill="none" extrusionOk="0">
                  <a:moveTo>
                    <a:pt x="1" y="1"/>
                  </a:moveTo>
                  <a:lnTo>
                    <a:pt x="564" y="660"/>
                  </a:lnTo>
                </a:path>
              </a:pathLst>
            </a:custGeom>
            <a:noFill/>
            <a:ln w="2550" cap="rnd" cmpd="sng">
              <a:solidFill>
                <a:srgbClr val="B6571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65" name="Google Shape;1965;p38"/>
          <p:cNvGrpSpPr/>
          <p:nvPr/>
        </p:nvGrpSpPr>
        <p:grpSpPr>
          <a:xfrm>
            <a:off x="-298032" y="3911400"/>
            <a:ext cx="1690232" cy="1579447"/>
            <a:chOff x="-639198" y="3588517"/>
            <a:chExt cx="2243904" cy="2142516"/>
          </a:xfrm>
        </p:grpSpPr>
        <p:sp>
          <p:nvSpPr>
            <p:cNvPr id="1966" name="Google Shape;1966;p38"/>
            <p:cNvSpPr/>
            <p:nvPr/>
          </p:nvSpPr>
          <p:spPr>
            <a:xfrm rot="2861911">
              <a:off x="-122411" y="4184097"/>
              <a:ext cx="510985" cy="1623360"/>
            </a:xfrm>
            <a:custGeom>
              <a:avLst/>
              <a:gdLst/>
              <a:ahLst/>
              <a:cxnLst/>
              <a:rect l="l" t="t" r="r" b="b"/>
              <a:pathLst>
                <a:path w="3963" h="8098" extrusionOk="0">
                  <a:moveTo>
                    <a:pt x="1" y="1"/>
                  </a:moveTo>
                  <a:lnTo>
                    <a:pt x="1" y="7649"/>
                  </a:lnTo>
                  <a:cubicBezTo>
                    <a:pt x="641" y="7950"/>
                    <a:pt x="1338" y="8097"/>
                    <a:pt x="2042" y="8097"/>
                  </a:cubicBezTo>
                  <a:cubicBezTo>
                    <a:pt x="3502" y="8097"/>
                    <a:pt x="3962" y="7649"/>
                    <a:pt x="3962" y="7649"/>
                  </a:cubicBezTo>
                  <a:lnTo>
                    <a:pt x="3956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7" name="Google Shape;1967;p38"/>
            <p:cNvSpPr/>
            <p:nvPr/>
          </p:nvSpPr>
          <p:spPr>
            <a:xfrm rot="2861911">
              <a:off x="248909" y="4136274"/>
              <a:ext cx="510985" cy="1043230"/>
            </a:xfrm>
            <a:custGeom>
              <a:avLst/>
              <a:gdLst/>
              <a:ahLst/>
              <a:cxnLst/>
              <a:rect l="l" t="t" r="r" b="b"/>
              <a:pathLst>
                <a:path w="3963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628" y="7937"/>
                    <a:pt x="1304" y="8090"/>
                    <a:pt x="2000" y="8090"/>
                  </a:cubicBezTo>
                  <a:cubicBezTo>
                    <a:pt x="2014" y="8090"/>
                    <a:pt x="2028" y="8090"/>
                    <a:pt x="2042" y="8090"/>
                  </a:cubicBezTo>
                  <a:cubicBezTo>
                    <a:pt x="3502" y="8090"/>
                    <a:pt x="3962" y="7649"/>
                    <a:pt x="3962" y="7649"/>
                  </a:cubicBezTo>
                  <a:lnTo>
                    <a:pt x="3956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 rot="2861911">
              <a:off x="793683" y="4313414"/>
              <a:ext cx="607560" cy="617093"/>
            </a:xfrm>
            <a:custGeom>
              <a:avLst/>
              <a:gdLst/>
              <a:ahLst/>
              <a:cxnLst/>
              <a:rect l="l" t="t" r="r" b="b"/>
              <a:pathLst>
                <a:path w="4712" h="4786" extrusionOk="0">
                  <a:moveTo>
                    <a:pt x="4113" y="0"/>
                  </a:moveTo>
                  <a:cubicBezTo>
                    <a:pt x="4031" y="0"/>
                    <a:pt x="3937" y="17"/>
                    <a:pt x="3828" y="55"/>
                  </a:cubicBezTo>
                  <a:cubicBezTo>
                    <a:pt x="3489" y="171"/>
                    <a:pt x="3195" y="574"/>
                    <a:pt x="2952" y="836"/>
                  </a:cubicBezTo>
                  <a:cubicBezTo>
                    <a:pt x="2183" y="1694"/>
                    <a:pt x="1140" y="2244"/>
                    <a:pt x="1" y="2404"/>
                  </a:cubicBezTo>
                  <a:lnTo>
                    <a:pt x="116" y="4785"/>
                  </a:lnTo>
                  <a:cubicBezTo>
                    <a:pt x="814" y="4446"/>
                    <a:pt x="1492" y="4062"/>
                    <a:pt x="2145" y="3640"/>
                  </a:cubicBezTo>
                  <a:cubicBezTo>
                    <a:pt x="3016" y="3089"/>
                    <a:pt x="3860" y="2443"/>
                    <a:pt x="4385" y="1553"/>
                  </a:cubicBezTo>
                  <a:cubicBezTo>
                    <a:pt x="4532" y="1303"/>
                    <a:pt x="4712" y="945"/>
                    <a:pt x="4667" y="663"/>
                  </a:cubicBezTo>
                  <a:cubicBezTo>
                    <a:pt x="4635" y="423"/>
                    <a:pt x="4527" y="0"/>
                    <a:pt x="4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 rot="2861911">
              <a:off x="1304230" y="4581876"/>
              <a:ext cx="107406" cy="92706"/>
            </a:xfrm>
            <a:custGeom>
              <a:avLst/>
              <a:gdLst/>
              <a:ahLst/>
              <a:cxnLst/>
              <a:rect l="l" t="t" r="r" b="b"/>
              <a:pathLst>
                <a:path w="833" h="719" extrusionOk="0">
                  <a:moveTo>
                    <a:pt x="351" y="1"/>
                  </a:moveTo>
                  <a:cubicBezTo>
                    <a:pt x="260" y="1"/>
                    <a:pt x="174" y="33"/>
                    <a:pt x="116" y="98"/>
                  </a:cubicBezTo>
                  <a:cubicBezTo>
                    <a:pt x="1" y="239"/>
                    <a:pt x="39" y="463"/>
                    <a:pt x="199" y="610"/>
                  </a:cubicBezTo>
                  <a:cubicBezTo>
                    <a:pt x="281" y="682"/>
                    <a:pt x="383" y="719"/>
                    <a:pt x="478" y="719"/>
                  </a:cubicBezTo>
                  <a:cubicBezTo>
                    <a:pt x="569" y="719"/>
                    <a:pt x="655" y="685"/>
                    <a:pt x="711" y="616"/>
                  </a:cubicBezTo>
                  <a:cubicBezTo>
                    <a:pt x="833" y="482"/>
                    <a:pt x="794" y="251"/>
                    <a:pt x="634" y="111"/>
                  </a:cubicBezTo>
                  <a:cubicBezTo>
                    <a:pt x="551" y="38"/>
                    <a:pt x="448" y="1"/>
                    <a:pt x="351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 rot="2861911">
              <a:off x="1435009" y="4617430"/>
              <a:ext cx="23209" cy="23209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45" y="0"/>
                    <a:pt x="0" y="38"/>
                    <a:pt x="0" y="90"/>
                  </a:cubicBezTo>
                  <a:cubicBezTo>
                    <a:pt x="0" y="141"/>
                    <a:pt x="45" y="179"/>
                    <a:pt x="90" y="179"/>
                  </a:cubicBezTo>
                  <a:cubicBezTo>
                    <a:pt x="141" y="179"/>
                    <a:pt x="179" y="141"/>
                    <a:pt x="179" y="90"/>
                  </a:cubicBezTo>
                  <a:cubicBezTo>
                    <a:pt x="179" y="38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 rot="2861911">
              <a:off x="1413636" y="4667847"/>
              <a:ext cx="28238" cy="23467"/>
            </a:xfrm>
            <a:custGeom>
              <a:avLst/>
              <a:gdLst/>
              <a:ahLst/>
              <a:cxnLst/>
              <a:rect l="l" t="t" r="r" b="b"/>
              <a:pathLst>
                <a:path w="219" h="182" extrusionOk="0">
                  <a:moveTo>
                    <a:pt x="91" y="0"/>
                  </a:moveTo>
                  <a:cubicBezTo>
                    <a:pt x="46" y="0"/>
                    <a:pt x="1" y="39"/>
                    <a:pt x="1" y="90"/>
                  </a:cubicBezTo>
                  <a:cubicBezTo>
                    <a:pt x="1" y="146"/>
                    <a:pt x="44" y="181"/>
                    <a:pt x="92" y="181"/>
                  </a:cubicBezTo>
                  <a:cubicBezTo>
                    <a:pt x="115" y="181"/>
                    <a:pt x="140" y="173"/>
                    <a:pt x="161" y="154"/>
                  </a:cubicBezTo>
                  <a:cubicBezTo>
                    <a:pt x="219" y="103"/>
                    <a:pt x="174" y="0"/>
                    <a:pt x="91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2" name="Google Shape;1972;p38"/>
            <p:cNvSpPr/>
            <p:nvPr/>
          </p:nvSpPr>
          <p:spPr>
            <a:xfrm rot="2861911">
              <a:off x="1417302" y="4570957"/>
              <a:ext cx="23209" cy="23209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39" y="0"/>
                    <a:pt x="1" y="45"/>
                    <a:pt x="1" y="90"/>
                  </a:cubicBezTo>
                  <a:cubicBezTo>
                    <a:pt x="1" y="141"/>
                    <a:pt x="39" y="179"/>
                    <a:pt x="90" y="179"/>
                  </a:cubicBezTo>
                  <a:cubicBezTo>
                    <a:pt x="142" y="179"/>
                    <a:pt x="180" y="141"/>
                    <a:pt x="180" y="90"/>
                  </a:cubicBezTo>
                  <a:cubicBezTo>
                    <a:pt x="180" y="45"/>
                    <a:pt x="142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3" name="Google Shape;1973;p38"/>
            <p:cNvSpPr/>
            <p:nvPr/>
          </p:nvSpPr>
          <p:spPr>
            <a:xfrm rot="2861911">
              <a:off x="265558" y="3736755"/>
              <a:ext cx="600082" cy="610775"/>
            </a:xfrm>
            <a:custGeom>
              <a:avLst/>
              <a:gdLst/>
              <a:ahLst/>
              <a:cxnLst/>
              <a:rect l="l" t="t" r="r" b="b"/>
              <a:pathLst>
                <a:path w="4654" h="4737" extrusionOk="0">
                  <a:moveTo>
                    <a:pt x="649" y="0"/>
                  </a:moveTo>
                  <a:cubicBezTo>
                    <a:pt x="219" y="0"/>
                    <a:pt x="67" y="427"/>
                    <a:pt x="38" y="685"/>
                  </a:cubicBezTo>
                  <a:cubicBezTo>
                    <a:pt x="0" y="973"/>
                    <a:pt x="122" y="1254"/>
                    <a:pt x="269" y="1504"/>
                  </a:cubicBezTo>
                  <a:cubicBezTo>
                    <a:pt x="787" y="2394"/>
                    <a:pt x="1639" y="3040"/>
                    <a:pt x="2503" y="3591"/>
                  </a:cubicBezTo>
                  <a:cubicBezTo>
                    <a:pt x="3155" y="4013"/>
                    <a:pt x="3834" y="4397"/>
                    <a:pt x="4531" y="4736"/>
                  </a:cubicBezTo>
                  <a:lnTo>
                    <a:pt x="4653" y="2355"/>
                  </a:lnTo>
                  <a:cubicBezTo>
                    <a:pt x="3514" y="2195"/>
                    <a:pt x="2464" y="1645"/>
                    <a:pt x="1696" y="787"/>
                  </a:cubicBezTo>
                  <a:cubicBezTo>
                    <a:pt x="1459" y="525"/>
                    <a:pt x="1165" y="90"/>
                    <a:pt x="813" y="19"/>
                  </a:cubicBezTo>
                  <a:cubicBezTo>
                    <a:pt x="754" y="6"/>
                    <a:pt x="700" y="0"/>
                    <a:pt x="6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 rot="2861911">
              <a:off x="520836" y="3745873"/>
              <a:ext cx="107406" cy="92835"/>
            </a:xfrm>
            <a:custGeom>
              <a:avLst/>
              <a:gdLst/>
              <a:ahLst/>
              <a:cxnLst/>
              <a:rect l="l" t="t" r="r" b="b"/>
              <a:pathLst>
                <a:path w="833" h="720" extrusionOk="0">
                  <a:moveTo>
                    <a:pt x="482" y="1"/>
                  </a:moveTo>
                  <a:cubicBezTo>
                    <a:pt x="385" y="1"/>
                    <a:pt x="282" y="39"/>
                    <a:pt x="199" y="115"/>
                  </a:cubicBezTo>
                  <a:cubicBezTo>
                    <a:pt x="39" y="256"/>
                    <a:pt x="1" y="486"/>
                    <a:pt x="122" y="621"/>
                  </a:cubicBezTo>
                  <a:cubicBezTo>
                    <a:pt x="179" y="686"/>
                    <a:pt x="264" y="720"/>
                    <a:pt x="355" y="720"/>
                  </a:cubicBezTo>
                  <a:cubicBezTo>
                    <a:pt x="451" y="720"/>
                    <a:pt x="553" y="683"/>
                    <a:pt x="634" y="608"/>
                  </a:cubicBezTo>
                  <a:cubicBezTo>
                    <a:pt x="794" y="467"/>
                    <a:pt x="833" y="237"/>
                    <a:pt x="718" y="102"/>
                  </a:cubicBezTo>
                  <a:cubicBezTo>
                    <a:pt x="659" y="34"/>
                    <a:pt x="573" y="1"/>
                    <a:pt x="482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 rot="2861911">
              <a:off x="570230" y="3692721"/>
              <a:ext cx="23209" cy="23209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0"/>
                  </a:moveTo>
                  <a:cubicBezTo>
                    <a:pt x="38" y="0"/>
                    <a:pt x="0" y="39"/>
                    <a:pt x="0" y="90"/>
                  </a:cubicBezTo>
                  <a:cubicBezTo>
                    <a:pt x="0" y="141"/>
                    <a:pt x="38" y="180"/>
                    <a:pt x="90" y="180"/>
                  </a:cubicBezTo>
                  <a:cubicBezTo>
                    <a:pt x="141" y="180"/>
                    <a:pt x="179" y="141"/>
                    <a:pt x="179" y="90"/>
                  </a:cubicBezTo>
                  <a:cubicBezTo>
                    <a:pt x="179" y="39"/>
                    <a:pt x="141" y="0"/>
                    <a:pt x="90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 rot="2861911">
              <a:off x="519836" y="3708418"/>
              <a:ext cx="23209" cy="23209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9" y="1"/>
                    <a:pt x="0" y="39"/>
                    <a:pt x="0" y="90"/>
                  </a:cubicBezTo>
                  <a:cubicBezTo>
                    <a:pt x="0" y="141"/>
                    <a:pt x="39" y="180"/>
                    <a:pt x="90" y="180"/>
                  </a:cubicBezTo>
                  <a:cubicBezTo>
                    <a:pt x="135" y="180"/>
                    <a:pt x="179" y="141"/>
                    <a:pt x="179" y="90"/>
                  </a:cubicBezTo>
                  <a:cubicBezTo>
                    <a:pt x="179" y="39"/>
                    <a:pt x="135" y="1"/>
                    <a:pt x="90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 rot="2861911">
              <a:off x="614744" y="3714628"/>
              <a:ext cx="23209" cy="23209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45" y="1"/>
                    <a:pt x="0" y="39"/>
                    <a:pt x="0" y="90"/>
                  </a:cubicBezTo>
                  <a:cubicBezTo>
                    <a:pt x="0" y="141"/>
                    <a:pt x="45" y="180"/>
                    <a:pt x="90" y="180"/>
                  </a:cubicBezTo>
                  <a:cubicBezTo>
                    <a:pt x="141" y="180"/>
                    <a:pt x="180" y="141"/>
                    <a:pt x="180" y="90"/>
                  </a:cubicBezTo>
                  <a:cubicBezTo>
                    <a:pt x="180" y="39"/>
                    <a:pt x="141" y="1"/>
                    <a:pt x="90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8" name="Google Shape;1978;p38"/>
            <p:cNvSpPr/>
            <p:nvPr/>
          </p:nvSpPr>
          <p:spPr>
            <a:xfrm rot="2861911">
              <a:off x="1044522" y="4661366"/>
              <a:ext cx="104183" cy="76847"/>
            </a:xfrm>
            <a:custGeom>
              <a:avLst/>
              <a:gdLst/>
              <a:ahLst/>
              <a:cxnLst/>
              <a:rect l="l" t="t" r="r" b="b"/>
              <a:pathLst>
                <a:path w="808" h="596" fill="none" extrusionOk="0">
                  <a:moveTo>
                    <a:pt x="1" y="596"/>
                  </a:moveTo>
                  <a:lnTo>
                    <a:pt x="807" y="1"/>
                  </a:ln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9" name="Google Shape;1979;p38"/>
            <p:cNvSpPr/>
            <p:nvPr/>
          </p:nvSpPr>
          <p:spPr>
            <a:xfrm rot="2861911">
              <a:off x="88735" y="3946633"/>
              <a:ext cx="982128" cy="1217295"/>
            </a:xfrm>
            <a:custGeom>
              <a:avLst/>
              <a:gdLst/>
              <a:ahLst/>
              <a:cxnLst/>
              <a:rect l="l" t="t" r="r" b="b"/>
              <a:pathLst>
                <a:path w="7617" h="9441" extrusionOk="0">
                  <a:moveTo>
                    <a:pt x="4752" y="1"/>
                  </a:moveTo>
                  <a:cubicBezTo>
                    <a:pt x="4126" y="1"/>
                    <a:pt x="3291" y="242"/>
                    <a:pt x="2771" y="293"/>
                  </a:cubicBezTo>
                  <a:cubicBezTo>
                    <a:pt x="2240" y="344"/>
                    <a:pt x="1517" y="2622"/>
                    <a:pt x="1357" y="3077"/>
                  </a:cubicBezTo>
                  <a:cubicBezTo>
                    <a:pt x="1050" y="3979"/>
                    <a:pt x="0" y="7608"/>
                    <a:pt x="474" y="8184"/>
                  </a:cubicBezTo>
                  <a:cubicBezTo>
                    <a:pt x="474" y="8184"/>
                    <a:pt x="1299" y="9440"/>
                    <a:pt x="3945" y="9440"/>
                  </a:cubicBezTo>
                  <a:cubicBezTo>
                    <a:pt x="3997" y="9440"/>
                    <a:pt x="4049" y="9440"/>
                    <a:pt x="4103" y="9439"/>
                  </a:cubicBezTo>
                  <a:cubicBezTo>
                    <a:pt x="6772" y="9388"/>
                    <a:pt x="7284" y="8184"/>
                    <a:pt x="7284" y="8184"/>
                  </a:cubicBezTo>
                  <a:cubicBezTo>
                    <a:pt x="7617" y="7506"/>
                    <a:pt x="6676" y="1528"/>
                    <a:pt x="5306" y="107"/>
                  </a:cubicBezTo>
                  <a:cubicBezTo>
                    <a:pt x="5268" y="81"/>
                    <a:pt x="5229" y="62"/>
                    <a:pt x="5184" y="56"/>
                  </a:cubicBezTo>
                  <a:cubicBezTo>
                    <a:pt x="5060" y="17"/>
                    <a:pt x="4913" y="1"/>
                    <a:pt x="47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0" name="Google Shape;1980;p38"/>
            <p:cNvSpPr/>
            <p:nvPr/>
          </p:nvSpPr>
          <p:spPr>
            <a:xfrm rot="2861911">
              <a:off x="-5042" y="4550333"/>
              <a:ext cx="9284" cy="9155"/>
            </a:xfrm>
            <a:custGeom>
              <a:avLst/>
              <a:gdLst/>
              <a:ahLst/>
              <a:cxnLst/>
              <a:rect l="l" t="t" r="r" b="b"/>
              <a:pathLst>
                <a:path w="72" h="71" fill="none" extrusionOk="0">
                  <a:moveTo>
                    <a:pt x="1" y="0"/>
                  </a:moveTo>
                  <a:cubicBezTo>
                    <a:pt x="20" y="26"/>
                    <a:pt x="46" y="45"/>
                    <a:pt x="71" y="71"/>
                  </a:cubicBez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1" name="Google Shape;1981;p38"/>
            <p:cNvSpPr/>
            <p:nvPr/>
          </p:nvSpPr>
          <p:spPr>
            <a:xfrm rot="2861911">
              <a:off x="-179934" y="4850420"/>
              <a:ext cx="799035" cy="123135"/>
            </a:xfrm>
            <a:custGeom>
              <a:avLst/>
              <a:gdLst/>
              <a:ahLst/>
              <a:cxnLst/>
              <a:rect l="l" t="t" r="r" b="b"/>
              <a:pathLst>
                <a:path w="6197" h="955" fill="none" extrusionOk="0">
                  <a:moveTo>
                    <a:pt x="1" y="39"/>
                  </a:moveTo>
                  <a:cubicBezTo>
                    <a:pt x="481" y="423"/>
                    <a:pt x="1473" y="954"/>
                    <a:pt x="3265" y="922"/>
                  </a:cubicBezTo>
                  <a:cubicBezTo>
                    <a:pt x="5006" y="884"/>
                    <a:pt x="5832" y="359"/>
                    <a:pt x="6196" y="0"/>
                  </a:cubicBez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2" name="Google Shape;1982;p38"/>
            <p:cNvSpPr/>
            <p:nvPr/>
          </p:nvSpPr>
          <p:spPr>
            <a:xfrm rot="2861911">
              <a:off x="548400" y="5160773"/>
              <a:ext cx="8381" cy="10057"/>
            </a:xfrm>
            <a:custGeom>
              <a:avLst/>
              <a:gdLst/>
              <a:ahLst/>
              <a:cxnLst/>
              <a:rect l="l" t="t" r="r" b="b"/>
              <a:pathLst>
                <a:path w="65" h="78" fill="none" extrusionOk="0">
                  <a:moveTo>
                    <a:pt x="0" y="77"/>
                  </a:moveTo>
                  <a:cubicBezTo>
                    <a:pt x="26" y="51"/>
                    <a:pt x="45" y="26"/>
                    <a:pt x="64" y="0"/>
                  </a:cubicBez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3" name="Google Shape;1983;p38"/>
            <p:cNvSpPr/>
            <p:nvPr/>
          </p:nvSpPr>
          <p:spPr>
            <a:xfrm rot="2861911">
              <a:off x="583797" y="4879459"/>
              <a:ext cx="14957" cy="60343"/>
            </a:xfrm>
            <a:custGeom>
              <a:avLst/>
              <a:gdLst/>
              <a:ahLst/>
              <a:cxnLst/>
              <a:rect l="l" t="t" r="r" b="b"/>
              <a:pathLst>
                <a:path w="116" h="468" fill="none" extrusionOk="0">
                  <a:moveTo>
                    <a:pt x="116" y="1"/>
                  </a:moveTo>
                  <a:cubicBezTo>
                    <a:pt x="90" y="161"/>
                    <a:pt x="52" y="314"/>
                    <a:pt x="1" y="468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4" name="Google Shape;1984;p38"/>
            <p:cNvSpPr/>
            <p:nvPr/>
          </p:nvSpPr>
          <p:spPr>
            <a:xfrm rot="2861911">
              <a:off x="250052" y="4356544"/>
              <a:ext cx="494481" cy="644557"/>
            </a:xfrm>
            <a:custGeom>
              <a:avLst/>
              <a:gdLst/>
              <a:ahLst/>
              <a:cxnLst/>
              <a:rect l="l" t="t" r="r" b="b"/>
              <a:pathLst>
                <a:path w="3835" h="4999" fill="none" extrusionOk="0">
                  <a:moveTo>
                    <a:pt x="3470" y="3860"/>
                  </a:moveTo>
                  <a:cubicBezTo>
                    <a:pt x="2996" y="4698"/>
                    <a:pt x="1934" y="4999"/>
                    <a:pt x="1095" y="4532"/>
                  </a:cubicBezTo>
                  <a:cubicBezTo>
                    <a:pt x="679" y="4288"/>
                    <a:pt x="366" y="3904"/>
                    <a:pt x="206" y="3450"/>
                  </a:cubicBezTo>
                  <a:cubicBezTo>
                    <a:pt x="78" y="3111"/>
                    <a:pt x="14" y="2746"/>
                    <a:pt x="14" y="2381"/>
                  </a:cubicBezTo>
                  <a:cubicBezTo>
                    <a:pt x="1" y="1792"/>
                    <a:pt x="180" y="1210"/>
                    <a:pt x="532" y="736"/>
                  </a:cubicBezTo>
                  <a:cubicBezTo>
                    <a:pt x="858" y="307"/>
                    <a:pt x="1345" y="32"/>
                    <a:pt x="1831" y="7"/>
                  </a:cubicBezTo>
                  <a:cubicBezTo>
                    <a:pt x="1921" y="0"/>
                    <a:pt x="2004" y="7"/>
                    <a:pt x="2094" y="13"/>
                  </a:cubicBezTo>
                  <a:cubicBezTo>
                    <a:pt x="2964" y="115"/>
                    <a:pt x="3585" y="896"/>
                    <a:pt x="3751" y="1613"/>
                  </a:cubicBezTo>
                  <a:cubicBezTo>
                    <a:pt x="3809" y="1850"/>
                    <a:pt x="3835" y="2093"/>
                    <a:pt x="3835" y="2343"/>
                  </a:cubicBezTo>
                  <a:cubicBezTo>
                    <a:pt x="3835" y="2452"/>
                    <a:pt x="3835" y="2567"/>
                    <a:pt x="3822" y="2682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5" name="Google Shape;1985;p38"/>
            <p:cNvSpPr/>
            <p:nvPr/>
          </p:nvSpPr>
          <p:spPr>
            <a:xfrm rot="2861911">
              <a:off x="281673" y="4394915"/>
              <a:ext cx="443292" cy="534702"/>
            </a:xfrm>
            <a:custGeom>
              <a:avLst/>
              <a:gdLst/>
              <a:ahLst/>
              <a:cxnLst/>
              <a:rect l="l" t="t" r="r" b="b"/>
              <a:pathLst>
                <a:path w="3438" h="4147" extrusionOk="0">
                  <a:moveTo>
                    <a:pt x="1772" y="0"/>
                  </a:moveTo>
                  <a:cubicBezTo>
                    <a:pt x="1631" y="0"/>
                    <a:pt x="1489" y="20"/>
                    <a:pt x="1351" y="60"/>
                  </a:cubicBezTo>
                  <a:cubicBezTo>
                    <a:pt x="256" y="386"/>
                    <a:pt x="0" y="1801"/>
                    <a:pt x="237" y="2767"/>
                  </a:cubicBezTo>
                  <a:cubicBezTo>
                    <a:pt x="410" y="3478"/>
                    <a:pt x="1042" y="4146"/>
                    <a:pt x="1805" y="4146"/>
                  </a:cubicBezTo>
                  <a:cubicBezTo>
                    <a:pt x="1832" y="4146"/>
                    <a:pt x="1860" y="4145"/>
                    <a:pt x="1888" y="4143"/>
                  </a:cubicBezTo>
                  <a:cubicBezTo>
                    <a:pt x="2324" y="4118"/>
                    <a:pt x="2720" y="3868"/>
                    <a:pt x="2983" y="3516"/>
                  </a:cubicBezTo>
                  <a:cubicBezTo>
                    <a:pt x="3284" y="3094"/>
                    <a:pt x="3437" y="2582"/>
                    <a:pt x="3424" y="2063"/>
                  </a:cubicBezTo>
                  <a:cubicBezTo>
                    <a:pt x="3424" y="1737"/>
                    <a:pt x="3360" y="1410"/>
                    <a:pt x="3245" y="1110"/>
                  </a:cubicBezTo>
                  <a:cubicBezTo>
                    <a:pt x="3104" y="719"/>
                    <a:pt x="2836" y="393"/>
                    <a:pt x="2477" y="182"/>
                  </a:cubicBezTo>
                  <a:cubicBezTo>
                    <a:pt x="2258" y="60"/>
                    <a:pt x="2016" y="0"/>
                    <a:pt x="1772" y="0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6" name="Google Shape;1986;p38"/>
            <p:cNvSpPr/>
            <p:nvPr/>
          </p:nvSpPr>
          <p:spPr>
            <a:xfrm rot="2861911">
              <a:off x="450118" y="4593785"/>
              <a:ext cx="69498" cy="102376"/>
            </a:xfrm>
            <a:custGeom>
              <a:avLst/>
              <a:gdLst/>
              <a:ahLst/>
              <a:cxnLst/>
              <a:rect l="l" t="t" r="r" b="b"/>
              <a:pathLst>
                <a:path w="539" h="794" fill="none" extrusionOk="0">
                  <a:moveTo>
                    <a:pt x="1" y="0"/>
                  </a:moveTo>
                  <a:lnTo>
                    <a:pt x="538" y="794"/>
                  </a:ln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7" name="Google Shape;1987;p38"/>
            <p:cNvSpPr/>
            <p:nvPr/>
          </p:nvSpPr>
          <p:spPr>
            <a:xfrm rot="2861911">
              <a:off x="516992" y="4614702"/>
              <a:ext cx="48868" cy="79296"/>
            </a:xfrm>
            <a:custGeom>
              <a:avLst/>
              <a:gdLst/>
              <a:ahLst/>
              <a:cxnLst/>
              <a:rect l="l" t="t" r="r" b="b"/>
              <a:pathLst>
                <a:path w="379" h="615" fill="none" extrusionOk="0">
                  <a:moveTo>
                    <a:pt x="1" y="0"/>
                  </a:moveTo>
                  <a:lnTo>
                    <a:pt x="378" y="615"/>
                  </a:lnTo>
                </a:path>
              </a:pathLst>
            </a:custGeom>
            <a:noFill/>
            <a:ln w="25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8" name="Google Shape;1988;p38"/>
            <p:cNvSpPr/>
            <p:nvPr/>
          </p:nvSpPr>
          <p:spPr>
            <a:xfrm rot="2861911">
              <a:off x="88578" y="4373265"/>
              <a:ext cx="22435" cy="149567"/>
            </a:xfrm>
            <a:custGeom>
              <a:avLst/>
              <a:gdLst/>
              <a:ahLst/>
              <a:cxnLst/>
              <a:rect l="l" t="t" r="r" b="b"/>
              <a:pathLst>
                <a:path w="174" h="1160" fill="none" extrusionOk="0">
                  <a:moveTo>
                    <a:pt x="1" y="1159"/>
                  </a:moveTo>
                  <a:lnTo>
                    <a:pt x="174" y="1"/>
                  </a:ln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9" name="Google Shape;1989;p38"/>
            <p:cNvSpPr/>
            <p:nvPr/>
          </p:nvSpPr>
          <p:spPr>
            <a:xfrm rot="2861911">
              <a:off x="199310" y="4363349"/>
              <a:ext cx="8381" cy="33137"/>
            </a:xfrm>
            <a:custGeom>
              <a:avLst/>
              <a:gdLst/>
              <a:ahLst/>
              <a:cxnLst/>
              <a:rect l="l" t="t" r="r" b="b"/>
              <a:pathLst>
                <a:path w="65" h="257" fill="none" extrusionOk="0">
                  <a:moveTo>
                    <a:pt x="1" y="256"/>
                  </a:moveTo>
                  <a:cubicBezTo>
                    <a:pt x="20" y="173"/>
                    <a:pt x="39" y="84"/>
                    <a:pt x="65" y="0"/>
                  </a:cubicBez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0" name="Google Shape;1990;p38"/>
            <p:cNvSpPr/>
            <p:nvPr/>
          </p:nvSpPr>
          <p:spPr>
            <a:xfrm rot="2861911">
              <a:off x="871506" y="4729110"/>
              <a:ext cx="21662" cy="108178"/>
            </a:xfrm>
            <a:custGeom>
              <a:avLst/>
              <a:gdLst/>
              <a:ahLst/>
              <a:cxnLst/>
              <a:rect l="l" t="t" r="r" b="b"/>
              <a:pathLst>
                <a:path w="168" h="839" fill="none" extrusionOk="0">
                  <a:moveTo>
                    <a:pt x="1" y="0"/>
                  </a:moveTo>
                  <a:cubicBezTo>
                    <a:pt x="58" y="282"/>
                    <a:pt x="109" y="557"/>
                    <a:pt x="167" y="839"/>
                  </a:cubicBez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1" name="Google Shape;1991;p38"/>
            <p:cNvSpPr/>
            <p:nvPr/>
          </p:nvSpPr>
          <p:spPr>
            <a:xfrm rot="2861911">
              <a:off x="818338" y="4849722"/>
              <a:ext cx="5931" cy="28237"/>
            </a:xfrm>
            <a:custGeom>
              <a:avLst/>
              <a:gdLst/>
              <a:ahLst/>
              <a:cxnLst/>
              <a:rect l="l" t="t" r="r" b="b"/>
              <a:pathLst>
                <a:path w="46" h="219" fill="none" extrusionOk="0">
                  <a:moveTo>
                    <a:pt x="0" y="1"/>
                  </a:moveTo>
                  <a:cubicBezTo>
                    <a:pt x="13" y="71"/>
                    <a:pt x="26" y="142"/>
                    <a:pt x="45" y="218"/>
                  </a:cubicBezTo>
                </a:path>
              </a:pathLst>
            </a:custGeom>
            <a:noFill/>
            <a:ln w="20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2" name="Google Shape;1992;p38"/>
            <p:cNvSpPr/>
            <p:nvPr/>
          </p:nvSpPr>
          <p:spPr>
            <a:xfrm rot="2861911">
              <a:off x="636936" y="3790764"/>
              <a:ext cx="851900" cy="689942"/>
            </a:xfrm>
            <a:custGeom>
              <a:avLst/>
              <a:gdLst/>
              <a:ahLst/>
              <a:cxnLst/>
              <a:rect l="l" t="t" r="r" b="b"/>
              <a:pathLst>
                <a:path w="6607" h="5351" extrusionOk="0">
                  <a:moveTo>
                    <a:pt x="3226" y="0"/>
                  </a:moveTo>
                  <a:cubicBezTo>
                    <a:pt x="2820" y="0"/>
                    <a:pt x="2417" y="61"/>
                    <a:pt x="2036" y="194"/>
                  </a:cubicBezTo>
                  <a:cubicBezTo>
                    <a:pt x="750" y="649"/>
                    <a:pt x="1" y="1634"/>
                    <a:pt x="20" y="2633"/>
                  </a:cubicBezTo>
                  <a:cubicBezTo>
                    <a:pt x="57" y="3992"/>
                    <a:pt x="1329" y="5350"/>
                    <a:pt x="2987" y="5350"/>
                  </a:cubicBezTo>
                  <a:cubicBezTo>
                    <a:pt x="3070" y="5350"/>
                    <a:pt x="3154" y="5347"/>
                    <a:pt x="3240" y="5340"/>
                  </a:cubicBezTo>
                  <a:cubicBezTo>
                    <a:pt x="3374" y="5327"/>
                    <a:pt x="3508" y="5334"/>
                    <a:pt x="3636" y="5327"/>
                  </a:cubicBezTo>
                  <a:cubicBezTo>
                    <a:pt x="4884" y="5212"/>
                    <a:pt x="6088" y="4399"/>
                    <a:pt x="6401" y="3145"/>
                  </a:cubicBezTo>
                  <a:cubicBezTo>
                    <a:pt x="6606" y="2306"/>
                    <a:pt x="6401" y="1442"/>
                    <a:pt x="5742" y="853"/>
                  </a:cubicBezTo>
                  <a:cubicBezTo>
                    <a:pt x="5332" y="508"/>
                    <a:pt x="4852" y="264"/>
                    <a:pt x="4334" y="143"/>
                  </a:cubicBezTo>
                  <a:cubicBezTo>
                    <a:pt x="3973" y="51"/>
                    <a:pt x="3598" y="0"/>
                    <a:pt x="3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3" name="Google Shape;1993;p38"/>
            <p:cNvSpPr/>
            <p:nvPr/>
          </p:nvSpPr>
          <p:spPr>
            <a:xfrm rot="2861911">
              <a:off x="721250" y="3858242"/>
              <a:ext cx="683376" cy="552624"/>
            </a:xfrm>
            <a:custGeom>
              <a:avLst/>
              <a:gdLst/>
              <a:ahLst/>
              <a:cxnLst/>
              <a:rect l="l" t="t" r="r" b="b"/>
              <a:pathLst>
                <a:path w="5300" h="4286" extrusionOk="0">
                  <a:moveTo>
                    <a:pt x="2622" y="1"/>
                  </a:moveTo>
                  <a:cubicBezTo>
                    <a:pt x="2288" y="1"/>
                    <a:pt x="1954" y="54"/>
                    <a:pt x="1632" y="161"/>
                  </a:cubicBezTo>
                  <a:cubicBezTo>
                    <a:pt x="602" y="519"/>
                    <a:pt x="0" y="1313"/>
                    <a:pt x="20" y="2107"/>
                  </a:cubicBezTo>
                  <a:cubicBezTo>
                    <a:pt x="44" y="3196"/>
                    <a:pt x="1063" y="4285"/>
                    <a:pt x="2391" y="4285"/>
                  </a:cubicBezTo>
                  <a:cubicBezTo>
                    <a:pt x="2459" y="4285"/>
                    <a:pt x="2529" y="4282"/>
                    <a:pt x="2599" y="4276"/>
                  </a:cubicBezTo>
                  <a:cubicBezTo>
                    <a:pt x="2622" y="4275"/>
                    <a:pt x="2646" y="4274"/>
                    <a:pt x="2669" y="4274"/>
                  </a:cubicBezTo>
                  <a:cubicBezTo>
                    <a:pt x="2712" y="4274"/>
                    <a:pt x="2755" y="4276"/>
                    <a:pt x="2799" y="4276"/>
                  </a:cubicBezTo>
                  <a:cubicBezTo>
                    <a:pt x="2839" y="4276"/>
                    <a:pt x="2879" y="4275"/>
                    <a:pt x="2919" y="4270"/>
                  </a:cubicBezTo>
                  <a:cubicBezTo>
                    <a:pt x="3917" y="4180"/>
                    <a:pt x="4877" y="3534"/>
                    <a:pt x="5127" y="2529"/>
                  </a:cubicBezTo>
                  <a:cubicBezTo>
                    <a:pt x="5300" y="1851"/>
                    <a:pt x="5127" y="1159"/>
                    <a:pt x="4602" y="686"/>
                  </a:cubicBezTo>
                  <a:cubicBezTo>
                    <a:pt x="4276" y="411"/>
                    <a:pt x="3885" y="219"/>
                    <a:pt x="3469" y="116"/>
                  </a:cubicBezTo>
                  <a:cubicBezTo>
                    <a:pt x="3192" y="39"/>
                    <a:pt x="2907" y="1"/>
                    <a:pt x="2622" y="1"/>
                  </a:cubicBezTo>
                  <a:close/>
                </a:path>
              </a:pathLst>
            </a:custGeom>
            <a:solidFill>
              <a:srgbClr val="EFFBFF">
                <a:alpha val="7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4" name="Google Shape;1994;p38"/>
            <p:cNvSpPr/>
            <p:nvPr/>
          </p:nvSpPr>
          <p:spPr>
            <a:xfrm rot="2862040">
              <a:off x="1083892" y="4171909"/>
              <a:ext cx="320312" cy="191601"/>
            </a:xfrm>
            <a:custGeom>
              <a:avLst/>
              <a:gdLst/>
              <a:ahLst/>
              <a:cxnLst/>
              <a:rect l="l" t="t" r="r" b="b"/>
              <a:pathLst>
                <a:path w="2900" h="1486" extrusionOk="0">
                  <a:moveTo>
                    <a:pt x="1447" y="1"/>
                  </a:moveTo>
                  <a:cubicBezTo>
                    <a:pt x="647" y="1"/>
                    <a:pt x="0" y="334"/>
                    <a:pt x="0" y="743"/>
                  </a:cubicBezTo>
                  <a:cubicBezTo>
                    <a:pt x="0" y="1153"/>
                    <a:pt x="647" y="1486"/>
                    <a:pt x="1447" y="1486"/>
                  </a:cubicBezTo>
                  <a:cubicBezTo>
                    <a:pt x="2247" y="1486"/>
                    <a:pt x="2900" y="1153"/>
                    <a:pt x="2900" y="743"/>
                  </a:cubicBezTo>
                  <a:cubicBezTo>
                    <a:pt x="2900" y="334"/>
                    <a:pt x="2247" y="1"/>
                    <a:pt x="1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5" name="Google Shape;1995;p38"/>
            <p:cNvSpPr/>
            <p:nvPr/>
          </p:nvSpPr>
          <p:spPr>
            <a:xfrm rot="2862040">
              <a:off x="780078" y="3838020"/>
              <a:ext cx="320312" cy="191601"/>
            </a:xfrm>
            <a:custGeom>
              <a:avLst/>
              <a:gdLst/>
              <a:ahLst/>
              <a:cxnLst/>
              <a:rect l="l" t="t" r="r" b="b"/>
              <a:pathLst>
                <a:path w="2900" h="1486" extrusionOk="0">
                  <a:moveTo>
                    <a:pt x="1453" y="1"/>
                  </a:moveTo>
                  <a:cubicBezTo>
                    <a:pt x="653" y="1"/>
                    <a:pt x="0" y="334"/>
                    <a:pt x="0" y="743"/>
                  </a:cubicBezTo>
                  <a:cubicBezTo>
                    <a:pt x="0" y="1153"/>
                    <a:pt x="653" y="1486"/>
                    <a:pt x="1453" y="1486"/>
                  </a:cubicBezTo>
                  <a:cubicBezTo>
                    <a:pt x="2253" y="1486"/>
                    <a:pt x="2900" y="1153"/>
                    <a:pt x="2900" y="743"/>
                  </a:cubicBezTo>
                  <a:cubicBezTo>
                    <a:pt x="2900" y="334"/>
                    <a:pt x="2253" y="1"/>
                    <a:pt x="1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6" name="Google Shape;1996;p38"/>
            <p:cNvSpPr/>
            <p:nvPr/>
          </p:nvSpPr>
          <p:spPr>
            <a:xfrm rot="2861911">
              <a:off x="1148790" y="4182780"/>
              <a:ext cx="52091" cy="44741"/>
            </a:xfrm>
            <a:custGeom>
              <a:avLst/>
              <a:gdLst/>
              <a:ahLst/>
              <a:cxnLst/>
              <a:rect l="l" t="t" r="r" b="b"/>
              <a:pathLst>
                <a:path w="404" h="347" extrusionOk="0">
                  <a:moveTo>
                    <a:pt x="231" y="1"/>
                  </a:moveTo>
                  <a:cubicBezTo>
                    <a:pt x="77" y="1"/>
                    <a:pt x="0" y="187"/>
                    <a:pt x="109" y="295"/>
                  </a:cubicBezTo>
                  <a:cubicBezTo>
                    <a:pt x="144" y="331"/>
                    <a:pt x="188" y="346"/>
                    <a:pt x="230" y="346"/>
                  </a:cubicBezTo>
                  <a:cubicBezTo>
                    <a:pt x="319" y="346"/>
                    <a:pt x="404" y="278"/>
                    <a:pt x="404" y="174"/>
                  </a:cubicBezTo>
                  <a:cubicBezTo>
                    <a:pt x="404" y="78"/>
                    <a:pt x="327" y="1"/>
                    <a:pt x="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7" name="Google Shape;1997;p38"/>
            <p:cNvSpPr/>
            <p:nvPr/>
          </p:nvSpPr>
          <p:spPr>
            <a:xfrm rot="2861911">
              <a:off x="957307" y="3971919"/>
              <a:ext cx="51318" cy="44741"/>
            </a:xfrm>
            <a:custGeom>
              <a:avLst/>
              <a:gdLst/>
              <a:ahLst/>
              <a:cxnLst/>
              <a:rect l="l" t="t" r="r" b="b"/>
              <a:pathLst>
                <a:path w="398" h="347" extrusionOk="0">
                  <a:moveTo>
                    <a:pt x="224" y="1"/>
                  </a:moveTo>
                  <a:cubicBezTo>
                    <a:pt x="71" y="1"/>
                    <a:pt x="0" y="187"/>
                    <a:pt x="103" y="295"/>
                  </a:cubicBezTo>
                  <a:cubicBezTo>
                    <a:pt x="138" y="331"/>
                    <a:pt x="181" y="346"/>
                    <a:pt x="224" y="346"/>
                  </a:cubicBezTo>
                  <a:cubicBezTo>
                    <a:pt x="312" y="346"/>
                    <a:pt x="397" y="278"/>
                    <a:pt x="397" y="174"/>
                  </a:cubicBezTo>
                  <a:cubicBezTo>
                    <a:pt x="397" y="78"/>
                    <a:pt x="320" y="1"/>
                    <a:pt x="2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8" name="Google Shape;1998;p38"/>
            <p:cNvSpPr/>
            <p:nvPr/>
          </p:nvSpPr>
          <p:spPr>
            <a:xfrm rot="2861911">
              <a:off x="1014635" y="4110910"/>
              <a:ext cx="71948" cy="52993"/>
            </a:xfrm>
            <a:custGeom>
              <a:avLst/>
              <a:gdLst/>
              <a:ahLst/>
              <a:cxnLst/>
              <a:rect l="l" t="t" r="r" b="b"/>
              <a:pathLst>
                <a:path w="558" h="411" extrusionOk="0">
                  <a:moveTo>
                    <a:pt x="282" y="0"/>
                  </a:moveTo>
                  <a:cubicBezTo>
                    <a:pt x="129" y="0"/>
                    <a:pt x="1" y="96"/>
                    <a:pt x="1" y="205"/>
                  </a:cubicBezTo>
                  <a:cubicBezTo>
                    <a:pt x="1" y="320"/>
                    <a:pt x="129" y="410"/>
                    <a:pt x="282" y="410"/>
                  </a:cubicBezTo>
                  <a:cubicBezTo>
                    <a:pt x="436" y="410"/>
                    <a:pt x="558" y="320"/>
                    <a:pt x="558" y="205"/>
                  </a:cubicBezTo>
                  <a:cubicBezTo>
                    <a:pt x="558" y="96"/>
                    <a:pt x="436" y="0"/>
                    <a:pt x="2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9" name="Google Shape;1999;p38"/>
            <p:cNvSpPr/>
            <p:nvPr/>
          </p:nvSpPr>
          <p:spPr>
            <a:xfrm rot="2861911">
              <a:off x="946886" y="4165863"/>
              <a:ext cx="116561" cy="25787"/>
            </a:xfrm>
            <a:custGeom>
              <a:avLst/>
              <a:gdLst/>
              <a:ahLst/>
              <a:cxnLst/>
              <a:rect l="l" t="t" r="r" b="b"/>
              <a:pathLst>
                <a:path w="904" h="200" fill="none" extrusionOk="0">
                  <a:moveTo>
                    <a:pt x="1" y="1"/>
                  </a:moveTo>
                  <a:cubicBezTo>
                    <a:pt x="270" y="186"/>
                    <a:pt x="622" y="199"/>
                    <a:pt x="903" y="33"/>
                  </a:cubicBezTo>
                </a:path>
              </a:pathLst>
            </a:custGeom>
            <a:solidFill>
              <a:schemeClr val="dk1"/>
            </a:solidFill>
            <a:ln w="2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0" name="Google Shape;2000;p38"/>
            <p:cNvSpPr/>
            <p:nvPr/>
          </p:nvSpPr>
          <p:spPr>
            <a:xfrm rot="2861911">
              <a:off x="1026768" y="4131158"/>
              <a:ext cx="129" cy="56990"/>
            </a:xfrm>
            <a:custGeom>
              <a:avLst/>
              <a:gdLst/>
              <a:ahLst/>
              <a:cxnLst/>
              <a:rect l="l" t="t" r="r" b="b"/>
              <a:pathLst>
                <a:path w="1" h="442" fill="none" extrusionOk="0">
                  <a:moveTo>
                    <a:pt x="0" y="442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28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001" name="Google Shape;2001;p38"/>
          <p:cNvCxnSpPr>
            <a:stCxn id="1885" idx="3"/>
            <a:endCxn id="1907" idx="1"/>
          </p:cNvCxnSpPr>
          <p:nvPr/>
        </p:nvCxnSpPr>
        <p:spPr>
          <a:xfrm>
            <a:off x="3301967" y="3014033"/>
            <a:ext cx="107532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2" name="Google Shape;2002;p38"/>
          <p:cNvCxnSpPr>
            <a:stCxn id="1907" idx="3"/>
            <a:endCxn id="1915" idx="1"/>
          </p:cNvCxnSpPr>
          <p:nvPr/>
        </p:nvCxnSpPr>
        <p:spPr>
          <a:xfrm>
            <a:off x="5069017" y="3014033"/>
            <a:ext cx="105022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619;p36"/>
          <p:cNvSpPr txBox="1">
            <a:spLocks noGrp="1"/>
          </p:cNvSpPr>
          <p:nvPr>
            <p:ph type="title" idx="4294967295"/>
          </p:nvPr>
        </p:nvSpPr>
        <p:spPr>
          <a:xfrm>
            <a:off x="348045" y="123351"/>
            <a:ext cx="7680034" cy="852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2. Nội dung</a:t>
            </a:r>
            <a:endParaRPr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Google Shape;1883;p38">
            <a:extLst>
              <a:ext uri="{FF2B5EF4-FFF2-40B4-BE49-F238E27FC236}">
                <a16:creationId xmlns:a16="http://schemas.microsoft.com/office/drawing/2014/main" id="{8CC539FC-E633-4B54-8563-15C9F82B946F}"/>
              </a:ext>
            </a:extLst>
          </p:cNvPr>
          <p:cNvCxnSpPr>
            <a:endCxn id="10" idx="1"/>
          </p:cNvCxnSpPr>
          <p:nvPr/>
        </p:nvCxnSpPr>
        <p:spPr>
          <a:xfrm>
            <a:off x="6802736" y="3025488"/>
            <a:ext cx="1122374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" name="Google Shape;1895;p38">
            <a:extLst>
              <a:ext uri="{FF2B5EF4-FFF2-40B4-BE49-F238E27FC236}">
                <a16:creationId xmlns:a16="http://schemas.microsoft.com/office/drawing/2014/main" id="{0D506F24-B870-9CE0-9F70-05F5D074574D}"/>
              </a:ext>
            </a:extLst>
          </p:cNvPr>
          <p:cNvGrpSpPr/>
          <p:nvPr/>
        </p:nvGrpSpPr>
        <p:grpSpPr>
          <a:xfrm>
            <a:off x="7925110" y="2643112"/>
            <a:ext cx="691726" cy="764752"/>
            <a:chOff x="3206300" y="2303287"/>
            <a:chExt cx="1036500" cy="1036500"/>
          </a:xfrm>
        </p:grpSpPr>
        <p:sp>
          <p:nvSpPr>
            <p:cNvPr id="10" name="Google Shape;1885;p38">
              <a:extLst>
                <a:ext uri="{FF2B5EF4-FFF2-40B4-BE49-F238E27FC236}">
                  <a16:creationId xmlns:a16="http://schemas.microsoft.com/office/drawing/2014/main" id="{46F84654-F610-261A-641B-CE0AE35E1D05}"/>
                </a:ext>
              </a:extLst>
            </p:cNvPr>
            <p:cNvSpPr/>
            <p:nvPr/>
          </p:nvSpPr>
          <p:spPr>
            <a:xfrm>
              <a:off x="3206300" y="2303287"/>
              <a:ext cx="1036500" cy="103650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Google Shape;1896;p38">
              <a:extLst>
                <a:ext uri="{FF2B5EF4-FFF2-40B4-BE49-F238E27FC236}">
                  <a16:creationId xmlns:a16="http://schemas.microsoft.com/office/drawing/2014/main" id="{95E939AA-4058-D73D-19B3-8854C14F01CD}"/>
                </a:ext>
              </a:extLst>
            </p:cNvPr>
            <p:cNvSpPr/>
            <p:nvPr/>
          </p:nvSpPr>
          <p:spPr>
            <a:xfrm>
              <a:off x="3452099" y="2688832"/>
              <a:ext cx="498961" cy="60302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Google Shape;1897;p38">
              <a:extLst>
                <a:ext uri="{FF2B5EF4-FFF2-40B4-BE49-F238E27FC236}">
                  <a16:creationId xmlns:a16="http://schemas.microsoft.com/office/drawing/2014/main" id="{2EB4A9DE-0603-52E4-0E8B-B8C5BDF3DA41}"/>
                </a:ext>
              </a:extLst>
            </p:cNvPr>
            <p:cNvSpPr/>
            <p:nvPr/>
          </p:nvSpPr>
          <p:spPr>
            <a:xfrm>
              <a:off x="3451001" y="2955614"/>
              <a:ext cx="500059" cy="116104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Google Shape;1898;p38">
              <a:extLst>
                <a:ext uri="{FF2B5EF4-FFF2-40B4-BE49-F238E27FC236}">
                  <a16:creationId xmlns:a16="http://schemas.microsoft.com/office/drawing/2014/main" id="{BA240A57-4BEF-5B67-DBE7-B4ECC96C25FA}"/>
                </a:ext>
              </a:extLst>
            </p:cNvPr>
            <p:cNvSpPr/>
            <p:nvPr/>
          </p:nvSpPr>
          <p:spPr>
            <a:xfrm>
              <a:off x="3542508" y="2571349"/>
              <a:ext cx="317005" cy="88504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1899;p38">
              <a:extLst>
                <a:ext uri="{FF2B5EF4-FFF2-40B4-BE49-F238E27FC236}">
                  <a16:creationId xmlns:a16="http://schemas.microsoft.com/office/drawing/2014/main" id="{E0BFCEF4-59D5-71B8-77ED-CCA28A5A80AB}"/>
                </a:ext>
              </a:extLst>
            </p:cNvPr>
            <p:cNvSpPr/>
            <p:nvPr/>
          </p:nvSpPr>
          <p:spPr>
            <a:xfrm>
              <a:off x="3657468" y="2777016"/>
              <a:ext cx="87081" cy="148487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Google Shape;1900;p38">
              <a:extLst>
                <a:ext uri="{FF2B5EF4-FFF2-40B4-BE49-F238E27FC236}">
                  <a16:creationId xmlns:a16="http://schemas.microsoft.com/office/drawing/2014/main" id="{8596E213-0571-CDAB-2C67-FBB952FC42EC}"/>
                </a:ext>
              </a:extLst>
            </p:cNvPr>
            <p:cNvSpPr/>
            <p:nvPr/>
          </p:nvSpPr>
          <p:spPr>
            <a:xfrm>
              <a:off x="3803675" y="2777016"/>
              <a:ext cx="89313" cy="148487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Google Shape;1901;p38">
              <a:extLst>
                <a:ext uri="{FF2B5EF4-FFF2-40B4-BE49-F238E27FC236}">
                  <a16:creationId xmlns:a16="http://schemas.microsoft.com/office/drawing/2014/main" id="{AA346065-BB5E-4450-2C8D-8BB2D33FC65B}"/>
                </a:ext>
              </a:extLst>
            </p:cNvPr>
            <p:cNvSpPr/>
            <p:nvPr/>
          </p:nvSpPr>
          <p:spPr>
            <a:xfrm>
              <a:off x="3509030" y="2777016"/>
              <a:ext cx="88214" cy="148487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Google Shape;1893;p38">
            <a:extLst>
              <a:ext uri="{FF2B5EF4-FFF2-40B4-BE49-F238E27FC236}">
                <a16:creationId xmlns:a16="http://schemas.microsoft.com/office/drawing/2014/main" id="{BDD66DCF-7EE1-A872-928D-8A40C73C6C77}"/>
              </a:ext>
            </a:extLst>
          </p:cNvPr>
          <p:cNvSpPr txBox="1"/>
          <p:nvPr/>
        </p:nvSpPr>
        <p:spPr>
          <a:xfrm>
            <a:off x="7151877" y="1356110"/>
            <a:ext cx="1856656" cy="99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Khái</a:t>
            </a:r>
            <a:r>
              <a:rPr lang="en" sz="2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ammetto One"/>
                <a:sym typeface="Rammetto One"/>
              </a:rPr>
              <a:t> quát lại cảm xúc chung của người viết bề bài thơ</a:t>
            </a:r>
            <a:endParaRPr sz="2000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ammetto One"/>
              <a:sym typeface="Rammetto One"/>
            </a:endParaRPr>
          </a:p>
        </p:txBody>
      </p:sp>
    </p:spTree>
    <p:extLst>
      <p:ext uri="{BB962C8B-B14F-4D97-AF65-F5344CB8AC3E}">
        <p14:creationId xmlns:p14="http://schemas.microsoft.com/office/powerpoint/2010/main" val="284470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1" grpId="0"/>
      <p:bldP spid="1892" grpId="0"/>
      <p:bldP spid="1893" grpId="0"/>
      <p:bldP spid="1894" grpId="0"/>
      <p:bldP spid="124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37"/>
          <p:cNvSpPr txBox="1">
            <a:spLocks noGrp="1"/>
          </p:cNvSpPr>
          <p:nvPr>
            <p:ph type="title"/>
          </p:nvPr>
        </p:nvSpPr>
        <p:spPr>
          <a:xfrm>
            <a:off x="129145" y="1607903"/>
            <a:ext cx="5115460" cy="229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III. THỰC HÀNH VIẾT</a:t>
            </a:r>
            <a:endParaRPr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1" name="Google Shape;3820;p50"/>
          <p:cNvGrpSpPr/>
          <p:nvPr/>
        </p:nvGrpSpPr>
        <p:grpSpPr>
          <a:xfrm>
            <a:off x="4979028" y="2112579"/>
            <a:ext cx="4038848" cy="2804498"/>
            <a:chOff x="1899497" y="2804776"/>
            <a:chExt cx="2191307" cy="1534232"/>
          </a:xfrm>
        </p:grpSpPr>
        <p:sp>
          <p:nvSpPr>
            <p:cNvPr id="142" name="Google Shape;3821;p50"/>
            <p:cNvSpPr/>
            <p:nvPr/>
          </p:nvSpPr>
          <p:spPr>
            <a:xfrm>
              <a:off x="2252586" y="3883883"/>
              <a:ext cx="407781" cy="87356"/>
            </a:xfrm>
            <a:custGeom>
              <a:avLst/>
              <a:gdLst/>
              <a:ahLst/>
              <a:cxnLst/>
              <a:rect l="l" t="t" r="r" b="b"/>
              <a:pathLst>
                <a:path w="9084" h="1946" extrusionOk="0">
                  <a:moveTo>
                    <a:pt x="4545" y="0"/>
                  </a:moveTo>
                  <a:cubicBezTo>
                    <a:pt x="2036" y="0"/>
                    <a:pt x="1" y="442"/>
                    <a:pt x="1" y="973"/>
                  </a:cubicBezTo>
                  <a:cubicBezTo>
                    <a:pt x="1" y="1511"/>
                    <a:pt x="2036" y="1946"/>
                    <a:pt x="4545" y="1946"/>
                  </a:cubicBezTo>
                  <a:cubicBezTo>
                    <a:pt x="7048" y="1946"/>
                    <a:pt x="9083" y="1511"/>
                    <a:pt x="9083" y="973"/>
                  </a:cubicBezTo>
                  <a:cubicBezTo>
                    <a:pt x="9083" y="442"/>
                    <a:pt x="7048" y="0"/>
                    <a:pt x="45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3" name="Google Shape;3822;p50"/>
            <p:cNvSpPr/>
            <p:nvPr/>
          </p:nvSpPr>
          <p:spPr>
            <a:xfrm>
              <a:off x="1989722" y="4160842"/>
              <a:ext cx="357773" cy="81924"/>
            </a:xfrm>
            <a:custGeom>
              <a:avLst/>
              <a:gdLst/>
              <a:ahLst/>
              <a:cxnLst/>
              <a:rect l="l" t="t" r="r" b="b"/>
              <a:pathLst>
                <a:path w="7970" h="1825" extrusionOk="0">
                  <a:moveTo>
                    <a:pt x="3988" y="0"/>
                  </a:moveTo>
                  <a:lnTo>
                    <a:pt x="3988" y="7"/>
                  </a:lnTo>
                  <a:cubicBezTo>
                    <a:pt x="1786" y="7"/>
                    <a:pt x="1" y="410"/>
                    <a:pt x="1" y="915"/>
                  </a:cubicBezTo>
                  <a:cubicBezTo>
                    <a:pt x="1" y="1421"/>
                    <a:pt x="1786" y="1824"/>
                    <a:pt x="3988" y="1824"/>
                  </a:cubicBezTo>
                  <a:cubicBezTo>
                    <a:pt x="6183" y="1824"/>
                    <a:pt x="7969" y="1415"/>
                    <a:pt x="7969" y="915"/>
                  </a:cubicBezTo>
                  <a:cubicBezTo>
                    <a:pt x="7969" y="410"/>
                    <a:pt x="6183" y="0"/>
                    <a:pt x="398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4" name="Google Shape;3823;p50"/>
            <p:cNvSpPr/>
            <p:nvPr/>
          </p:nvSpPr>
          <p:spPr>
            <a:xfrm>
              <a:off x="2564019" y="4213136"/>
              <a:ext cx="451414" cy="125872"/>
            </a:xfrm>
            <a:custGeom>
              <a:avLst/>
              <a:gdLst/>
              <a:ahLst/>
              <a:cxnLst/>
              <a:rect l="l" t="t" r="r" b="b"/>
              <a:pathLst>
                <a:path w="10056" h="2804" extrusionOk="0">
                  <a:moveTo>
                    <a:pt x="5025" y="0"/>
                  </a:moveTo>
                  <a:cubicBezTo>
                    <a:pt x="2254" y="0"/>
                    <a:pt x="1" y="627"/>
                    <a:pt x="1" y="1402"/>
                  </a:cubicBezTo>
                  <a:cubicBezTo>
                    <a:pt x="1" y="2176"/>
                    <a:pt x="2254" y="2803"/>
                    <a:pt x="5025" y="2803"/>
                  </a:cubicBezTo>
                  <a:cubicBezTo>
                    <a:pt x="7803" y="2803"/>
                    <a:pt x="10056" y="2176"/>
                    <a:pt x="10056" y="1402"/>
                  </a:cubicBezTo>
                  <a:cubicBezTo>
                    <a:pt x="10056" y="627"/>
                    <a:pt x="7803" y="0"/>
                    <a:pt x="502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5" name="Google Shape;3824;p50"/>
            <p:cNvSpPr/>
            <p:nvPr/>
          </p:nvSpPr>
          <p:spPr>
            <a:xfrm>
              <a:off x="2794743" y="3904577"/>
              <a:ext cx="333039" cy="71869"/>
            </a:xfrm>
            <a:custGeom>
              <a:avLst/>
              <a:gdLst/>
              <a:ahLst/>
              <a:cxnLst/>
              <a:rect l="l" t="t" r="r" b="b"/>
              <a:pathLst>
                <a:path w="7419" h="1601" extrusionOk="0">
                  <a:moveTo>
                    <a:pt x="3713" y="0"/>
                  </a:moveTo>
                  <a:cubicBezTo>
                    <a:pt x="1664" y="0"/>
                    <a:pt x="0" y="359"/>
                    <a:pt x="0" y="800"/>
                  </a:cubicBezTo>
                  <a:cubicBezTo>
                    <a:pt x="0" y="1242"/>
                    <a:pt x="1664" y="1600"/>
                    <a:pt x="3713" y="1600"/>
                  </a:cubicBezTo>
                  <a:cubicBezTo>
                    <a:pt x="5754" y="1600"/>
                    <a:pt x="7418" y="1242"/>
                    <a:pt x="7418" y="800"/>
                  </a:cubicBezTo>
                  <a:cubicBezTo>
                    <a:pt x="7418" y="359"/>
                    <a:pt x="5754" y="0"/>
                    <a:pt x="371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6" name="Google Shape;3825;p50"/>
            <p:cNvSpPr/>
            <p:nvPr/>
          </p:nvSpPr>
          <p:spPr>
            <a:xfrm>
              <a:off x="3105322" y="3912612"/>
              <a:ext cx="938695" cy="264671"/>
            </a:xfrm>
            <a:custGeom>
              <a:avLst/>
              <a:gdLst/>
              <a:ahLst/>
              <a:cxnLst/>
              <a:rect l="l" t="t" r="r" b="b"/>
              <a:pathLst>
                <a:path w="20911" h="5896" extrusionOk="0">
                  <a:moveTo>
                    <a:pt x="20565" y="3469"/>
                  </a:moveTo>
                  <a:cubicBezTo>
                    <a:pt x="20562" y="3469"/>
                    <a:pt x="20561" y="3470"/>
                    <a:pt x="20560" y="3472"/>
                  </a:cubicBezTo>
                  <a:lnTo>
                    <a:pt x="20560" y="3472"/>
                  </a:lnTo>
                  <a:cubicBezTo>
                    <a:pt x="20562" y="3471"/>
                    <a:pt x="20563" y="3470"/>
                    <a:pt x="20565" y="3469"/>
                  </a:cubicBezTo>
                  <a:close/>
                  <a:moveTo>
                    <a:pt x="5223" y="0"/>
                  </a:moveTo>
                  <a:cubicBezTo>
                    <a:pt x="2311" y="0"/>
                    <a:pt x="339" y="442"/>
                    <a:pt x="211" y="1268"/>
                  </a:cubicBezTo>
                  <a:cubicBezTo>
                    <a:pt x="0" y="2612"/>
                    <a:pt x="4736" y="4455"/>
                    <a:pt x="10772" y="5389"/>
                  </a:cubicBezTo>
                  <a:cubicBezTo>
                    <a:pt x="12442" y="5652"/>
                    <a:pt x="14126" y="5818"/>
                    <a:pt x="15815" y="5895"/>
                  </a:cubicBezTo>
                  <a:cubicBezTo>
                    <a:pt x="16475" y="5511"/>
                    <a:pt x="17160" y="5172"/>
                    <a:pt x="17844" y="4845"/>
                  </a:cubicBezTo>
                  <a:cubicBezTo>
                    <a:pt x="18670" y="4449"/>
                    <a:pt x="19502" y="4071"/>
                    <a:pt x="20321" y="3655"/>
                  </a:cubicBezTo>
                  <a:cubicBezTo>
                    <a:pt x="20430" y="3604"/>
                    <a:pt x="20533" y="3546"/>
                    <a:pt x="20635" y="3495"/>
                  </a:cubicBezTo>
                  <a:cubicBezTo>
                    <a:pt x="20725" y="3418"/>
                    <a:pt x="20814" y="3341"/>
                    <a:pt x="20910" y="3264"/>
                  </a:cubicBezTo>
                  <a:lnTo>
                    <a:pt x="20904" y="3264"/>
                  </a:lnTo>
                  <a:cubicBezTo>
                    <a:pt x="20801" y="3341"/>
                    <a:pt x="20693" y="3418"/>
                    <a:pt x="20590" y="3488"/>
                  </a:cubicBezTo>
                  <a:cubicBezTo>
                    <a:pt x="20585" y="3491"/>
                    <a:pt x="20580" y="3493"/>
                    <a:pt x="20575" y="3493"/>
                  </a:cubicBezTo>
                  <a:cubicBezTo>
                    <a:pt x="20569" y="3493"/>
                    <a:pt x="20565" y="3490"/>
                    <a:pt x="20565" y="3482"/>
                  </a:cubicBezTo>
                  <a:cubicBezTo>
                    <a:pt x="20560" y="3478"/>
                    <a:pt x="20559" y="3474"/>
                    <a:pt x="20560" y="3472"/>
                  </a:cubicBezTo>
                  <a:lnTo>
                    <a:pt x="20560" y="3472"/>
                  </a:lnTo>
                  <a:cubicBezTo>
                    <a:pt x="20510" y="3497"/>
                    <a:pt x="20461" y="3528"/>
                    <a:pt x="20411" y="3559"/>
                  </a:cubicBezTo>
                  <a:cubicBezTo>
                    <a:pt x="20404" y="3559"/>
                    <a:pt x="20392" y="3559"/>
                    <a:pt x="20385" y="3552"/>
                  </a:cubicBezTo>
                  <a:cubicBezTo>
                    <a:pt x="20379" y="3540"/>
                    <a:pt x="20379" y="3533"/>
                    <a:pt x="20385" y="3527"/>
                  </a:cubicBezTo>
                  <a:lnTo>
                    <a:pt x="20449" y="3469"/>
                  </a:lnTo>
                  <a:cubicBezTo>
                    <a:pt x="20449" y="3469"/>
                    <a:pt x="20449" y="3463"/>
                    <a:pt x="20449" y="3463"/>
                  </a:cubicBezTo>
                  <a:cubicBezTo>
                    <a:pt x="20456" y="3456"/>
                    <a:pt x="20456" y="3450"/>
                    <a:pt x="20462" y="3450"/>
                  </a:cubicBezTo>
                  <a:lnTo>
                    <a:pt x="20501" y="3418"/>
                  </a:lnTo>
                  <a:lnTo>
                    <a:pt x="20501" y="3418"/>
                  </a:lnTo>
                  <a:lnTo>
                    <a:pt x="20443" y="3456"/>
                  </a:lnTo>
                  <a:cubicBezTo>
                    <a:pt x="20438" y="3459"/>
                    <a:pt x="20432" y="3461"/>
                    <a:pt x="20427" y="3461"/>
                  </a:cubicBezTo>
                  <a:cubicBezTo>
                    <a:pt x="20421" y="3461"/>
                    <a:pt x="20415" y="3458"/>
                    <a:pt x="20411" y="3450"/>
                  </a:cubicBezTo>
                  <a:cubicBezTo>
                    <a:pt x="20411" y="3444"/>
                    <a:pt x="20411" y="3444"/>
                    <a:pt x="20411" y="3437"/>
                  </a:cubicBezTo>
                  <a:cubicBezTo>
                    <a:pt x="20417" y="3431"/>
                    <a:pt x="20417" y="3424"/>
                    <a:pt x="20424" y="3424"/>
                  </a:cubicBezTo>
                  <a:cubicBezTo>
                    <a:pt x="20526" y="3341"/>
                    <a:pt x="20635" y="3271"/>
                    <a:pt x="20744" y="3200"/>
                  </a:cubicBezTo>
                  <a:lnTo>
                    <a:pt x="20769" y="3188"/>
                  </a:lnTo>
                  <a:cubicBezTo>
                    <a:pt x="18977" y="2176"/>
                    <a:pt x="15540" y="1146"/>
                    <a:pt x="11521" y="532"/>
                  </a:cubicBezTo>
                  <a:cubicBezTo>
                    <a:pt x="9210" y="173"/>
                    <a:pt x="7034" y="0"/>
                    <a:pt x="522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7" name="Google Shape;3826;p50"/>
            <p:cNvSpPr/>
            <p:nvPr/>
          </p:nvSpPr>
          <p:spPr>
            <a:xfrm>
              <a:off x="2150331" y="3415881"/>
              <a:ext cx="169280" cy="195676"/>
            </a:xfrm>
            <a:custGeom>
              <a:avLst/>
              <a:gdLst/>
              <a:ahLst/>
              <a:cxnLst/>
              <a:rect l="l" t="t" r="r" b="b"/>
              <a:pathLst>
                <a:path w="3771" h="4359" extrusionOk="0">
                  <a:moveTo>
                    <a:pt x="1690" y="0"/>
                  </a:moveTo>
                  <a:cubicBezTo>
                    <a:pt x="1645" y="0"/>
                    <a:pt x="1594" y="0"/>
                    <a:pt x="1549" y="13"/>
                  </a:cubicBezTo>
                  <a:cubicBezTo>
                    <a:pt x="1460" y="26"/>
                    <a:pt x="1370" y="51"/>
                    <a:pt x="1287" y="90"/>
                  </a:cubicBezTo>
                  <a:cubicBezTo>
                    <a:pt x="1210" y="128"/>
                    <a:pt x="1140" y="167"/>
                    <a:pt x="1076" y="218"/>
                  </a:cubicBezTo>
                  <a:cubicBezTo>
                    <a:pt x="1005" y="269"/>
                    <a:pt x="948" y="333"/>
                    <a:pt x="890" y="397"/>
                  </a:cubicBezTo>
                  <a:cubicBezTo>
                    <a:pt x="775" y="525"/>
                    <a:pt x="692" y="672"/>
                    <a:pt x="640" y="832"/>
                  </a:cubicBezTo>
                  <a:cubicBezTo>
                    <a:pt x="608" y="909"/>
                    <a:pt x="596" y="992"/>
                    <a:pt x="583" y="1075"/>
                  </a:cubicBezTo>
                  <a:cubicBezTo>
                    <a:pt x="576" y="1159"/>
                    <a:pt x="583" y="1248"/>
                    <a:pt x="602" y="1331"/>
                  </a:cubicBezTo>
                  <a:cubicBezTo>
                    <a:pt x="608" y="1363"/>
                    <a:pt x="615" y="1389"/>
                    <a:pt x="628" y="1421"/>
                  </a:cubicBezTo>
                  <a:cubicBezTo>
                    <a:pt x="448" y="1427"/>
                    <a:pt x="288" y="1517"/>
                    <a:pt x="180" y="1658"/>
                  </a:cubicBezTo>
                  <a:cubicBezTo>
                    <a:pt x="128" y="1728"/>
                    <a:pt x="84" y="1811"/>
                    <a:pt x="58" y="1895"/>
                  </a:cubicBezTo>
                  <a:cubicBezTo>
                    <a:pt x="32" y="1984"/>
                    <a:pt x="13" y="2074"/>
                    <a:pt x="7" y="2170"/>
                  </a:cubicBezTo>
                  <a:cubicBezTo>
                    <a:pt x="0" y="2266"/>
                    <a:pt x="7" y="2362"/>
                    <a:pt x="26" y="2458"/>
                  </a:cubicBezTo>
                  <a:cubicBezTo>
                    <a:pt x="52" y="2650"/>
                    <a:pt x="122" y="2829"/>
                    <a:pt x="244" y="2983"/>
                  </a:cubicBezTo>
                  <a:cubicBezTo>
                    <a:pt x="288" y="3040"/>
                    <a:pt x="340" y="3091"/>
                    <a:pt x="404" y="3136"/>
                  </a:cubicBezTo>
                  <a:cubicBezTo>
                    <a:pt x="461" y="3175"/>
                    <a:pt x="525" y="3213"/>
                    <a:pt x="596" y="3232"/>
                  </a:cubicBezTo>
                  <a:cubicBezTo>
                    <a:pt x="653" y="3251"/>
                    <a:pt x="717" y="3258"/>
                    <a:pt x="781" y="3258"/>
                  </a:cubicBezTo>
                  <a:cubicBezTo>
                    <a:pt x="839" y="3258"/>
                    <a:pt x="896" y="3251"/>
                    <a:pt x="954" y="3239"/>
                  </a:cubicBezTo>
                  <a:lnTo>
                    <a:pt x="954" y="3239"/>
                  </a:lnTo>
                  <a:cubicBezTo>
                    <a:pt x="941" y="3258"/>
                    <a:pt x="935" y="3283"/>
                    <a:pt x="928" y="3309"/>
                  </a:cubicBezTo>
                  <a:cubicBezTo>
                    <a:pt x="909" y="3367"/>
                    <a:pt x="896" y="3424"/>
                    <a:pt x="896" y="3482"/>
                  </a:cubicBezTo>
                  <a:cubicBezTo>
                    <a:pt x="896" y="3597"/>
                    <a:pt x="922" y="3712"/>
                    <a:pt x="980" y="3815"/>
                  </a:cubicBezTo>
                  <a:cubicBezTo>
                    <a:pt x="1031" y="3917"/>
                    <a:pt x="1101" y="4007"/>
                    <a:pt x="1197" y="4084"/>
                  </a:cubicBezTo>
                  <a:cubicBezTo>
                    <a:pt x="1287" y="4160"/>
                    <a:pt x="1396" y="4224"/>
                    <a:pt x="1505" y="4276"/>
                  </a:cubicBezTo>
                  <a:cubicBezTo>
                    <a:pt x="1607" y="4314"/>
                    <a:pt x="1709" y="4340"/>
                    <a:pt x="1818" y="4352"/>
                  </a:cubicBezTo>
                  <a:cubicBezTo>
                    <a:pt x="1850" y="4352"/>
                    <a:pt x="1882" y="4359"/>
                    <a:pt x="1914" y="4359"/>
                  </a:cubicBezTo>
                  <a:cubicBezTo>
                    <a:pt x="1991" y="4359"/>
                    <a:pt x="2061" y="4346"/>
                    <a:pt x="2138" y="4327"/>
                  </a:cubicBezTo>
                  <a:cubicBezTo>
                    <a:pt x="2183" y="4314"/>
                    <a:pt x="2234" y="4295"/>
                    <a:pt x="2279" y="4276"/>
                  </a:cubicBezTo>
                  <a:cubicBezTo>
                    <a:pt x="2330" y="4250"/>
                    <a:pt x="2375" y="4218"/>
                    <a:pt x="2420" y="4186"/>
                  </a:cubicBezTo>
                  <a:cubicBezTo>
                    <a:pt x="2477" y="4135"/>
                    <a:pt x="2529" y="4077"/>
                    <a:pt x="2567" y="4007"/>
                  </a:cubicBezTo>
                  <a:lnTo>
                    <a:pt x="2567" y="4007"/>
                  </a:lnTo>
                  <a:cubicBezTo>
                    <a:pt x="2561" y="4020"/>
                    <a:pt x="2567" y="4032"/>
                    <a:pt x="2580" y="4045"/>
                  </a:cubicBezTo>
                  <a:cubicBezTo>
                    <a:pt x="2586" y="4052"/>
                    <a:pt x="2596" y="4055"/>
                    <a:pt x="2606" y="4055"/>
                  </a:cubicBezTo>
                  <a:cubicBezTo>
                    <a:pt x="2617" y="4055"/>
                    <a:pt x="2628" y="4052"/>
                    <a:pt x="2637" y="4045"/>
                  </a:cubicBezTo>
                  <a:cubicBezTo>
                    <a:pt x="2695" y="3981"/>
                    <a:pt x="2765" y="3924"/>
                    <a:pt x="2829" y="3860"/>
                  </a:cubicBezTo>
                  <a:cubicBezTo>
                    <a:pt x="2932" y="3770"/>
                    <a:pt x="3034" y="3668"/>
                    <a:pt x="3124" y="3565"/>
                  </a:cubicBezTo>
                  <a:cubicBezTo>
                    <a:pt x="3252" y="3424"/>
                    <a:pt x="3354" y="3264"/>
                    <a:pt x="3437" y="3098"/>
                  </a:cubicBezTo>
                  <a:cubicBezTo>
                    <a:pt x="3527" y="2925"/>
                    <a:pt x="3597" y="2746"/>
                    <a:pt x="3655" y="2560"/>
                  </a:cubicBezTo>
                  <a:cubicBezTo>
                    <a:pt x="3713" y="2368"/>
                    <a:pt x="3745" y="2176"/>
                    <a:pt x="3757" y="1978"/>
                  </a:cubicBezTo>
                  <a:cubicBezTo>
                    <a:pt x="3770" y="1792"/>
                    <a:pt x="3757" y="1607"/>
                    <a:pt x="3713" y="1427"/>
                  </a:cubicBezTo>
                  <a:cubicBezTo>
                    <a:pt x="3687" y="1338"/>
                    <a:pt x="3655" y="1255"/>
                    <a:pt x="3617" y="1178"/>
                  </a:cubicBezTo>
                  <a:cubicBezTo>
                    <a:pt x="3585" y="1114"/>
                    <a:pt x="3546" y="1063"/>
                    <a:pt x="3501" y="1011"/>
                  </a:cubicBezTo>
                  <a:cubicBezTo>
                    <a:pt x="3457" y="954"/>
                    <a:pt x="3405" y="909"/>
                    <a:pt x="3354" y="864"/>
                  </a:cubicBezTo>
                  <a:cubicBezTo>
                    <a:pt x="3297" y="819"/>
                    <a:pt x="3233" y="781"/>
                    <a:pt x="3169" y="749"/>
                  </a:cubicBezTo>
                  <a:cubicBezTo>
                    <a:pt x="3111" y="723"/>
                    <a:pt x="3047" y="698"/>
                    <a:pt x="2977" y="685"/>
                  </a:cubicBezTo>
                  <a:cubicBezTo>
                    <a:pt x="2945" y="679"/>
                    <a:pt x="2913" y="679"/>
                    <a:pt x="2881" y="679"/>
                  </a:cubicBezTo>
                  <a:lnTo>
                    <a:pt x="2868" y="679"/>
                  </a:lnTo>
                  <a:cubicBezTo>
                    <a:pt x="2842" y="679"/>
                    <a:pt x="2810" y="679"/>
                    <a:pt x="2785" y="685"/>
                  </a:cubicBezTo>
                  <a:cubicBezTo>
                    <a:pt x="2727" y="691"/>
                    <a:pt x="2676" y="711"/>
                    <a:pt x="2631" y="743"/>
                  </a:cubicBezTo>
                  <a:cubicBezTo>
                    <a:pt x="2625" y="679"/>
                    <a:pt x="2605" y="608"/>
                    <a:pt x="2573" y="551"/>
                  </a:cubicBezTo>
                  <a:cubicBezTo>
                    <a:pt x="2535" y="480"/>
                    <a:pt x="2490" y="410"/>
                    <a:pt x="2433" y="352"/>
                  </a:cubicBezTo>
                  <a:cubicBezTo>
                    <a:pt x="2375" y="295"/>
                    <a:pt x="2311" y="237"/>
                    <a:pt x="2241" y="186"/>
                  </a:cubicBezTo>
                  <a:cubicBezTo>
                    <a:pt x="2170" y="141"/>
                    <a:pt x="2100" y="103"/>
                    <a:pt x="2023" y="71"/>
                  </a:cubicBezTo>
                  <a:cubicBezTo>
                    <a:pt x="1959" y="39"/>
                    <a:pt x="1889" y="19"/>
                    <a:pt x="1818" y="7"/>
                  </a:cubicBezTo>
                  <a:cubicBezTo>
                    <a:pt x="1780" y="0"/>
                    <a:pt x="1741" y="0"/>
                    <a:pt x="1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8" name="Google Shape;3827;p50"/>
            <p:cNvSpPr/>
            <p:nvPr/>
          </p:nvSpPr>
          <p:spPr>
            <a:xfrm>
              <a:off x="2326157" y="3355238"/>
              <a:ext cx="148586" cy="123896"/>
            </a:xfrm>
            <a:custGeom>
              <a:avLst/>
              <a:gdLst/>
              <a:ahLst/>
              <a:cxnLst/>
              <a:rect l="l" t="t" r="r" b="b"/>
              <a:pathLst>
                <a:path w="3310" h="2760" extrusionOk="0">
                  <a:moveTo>
                    <a:pt x="1178" y="1"/>
                  </a:moveTo>
                  <a:cubicBezTo>
                    <a:pt x="1140" y="1"/>
                    <a:pt x="1101" y="1"/>
                    <a:pt x="1063" y="7"/>
                  </a:cubicBezTo>
                  <a:cubicBezTo>
                    <a:pt x="967" y="20"/>
                    <a:pt x="877" y="45"/>
                    <a:pt x="788" y="77"/>
                  </a:cubicBezTo>
                  <a:cubicBezTo>
                    <a:pt x="704" y="116"/>
                    <a:pt x="621" y="161"/>
                    <a:pt x="551" y="218"/>
                  </a:cubicBezTo>
                  <a:cubicBezTo>
                    <a:pt x="410" y="314"/>
                    <a:pt x="314" y="468"/>
                    <a:pt x="288" y="634"/>
                  </a:cubicBezTo>
                  <a:cubicBezTo>
                    <a:pt x="282" y="711"/>
                    <a:pt x="295" y="788"/>
                    <a:pt x="327" y="865"/>
                  </a:cubicBezTo>
                  <a:cubicBezTo>
                    <a:pt x="359" y="929"/>
                    <a:pt x="404" y="993"/>
                    <a:pt x="455" y="1044"/>
                  </a:cubicBezTo>
                  <a:cubicBezTo>
                    <a:pt x="416" y="1057"/>
                    <a:pt x="378" y="1076"/>
                    <a:pt x="340" y="1102"/>
                  </a:cubicBezTo>
                  <a:cubicBezTo>
                    <a:pt x="282" y="1134"/>
                    <a:pt x="237" y="1178"/>
                    <a:pt x="192" y="1223"/>
                  </a:cubicBezTo>
                  <a:cubicBezTo>
                    <a:pt x="109" y="1319"/>
                    <a:pt x="52" y="1434"/>
                    <a:pt x="26" y="1562"/>
                  </a:cubicBezTo>
                  <a:cubicBezTo>
                    <a:pt x="0" y="1684"/>
                    <a:pt x="0" y="1812"/>
                    <a:pt x="32" y="1934"/>
                  </a:cubicBezTo>
                  <a:cubicBezTo>
                    <a:pt x="64" y="2049"/>
                    <a:pt x="128" y="2158"/>
                    <a:pt x="218" y="2241"/>
                  </a:cubicBezTo>
                  <a:cubicBezTo>
                    <a:pt x="237" y="2260"/>
                    <a:pt x="263" y="2279"/>
                    <a:pt x="282" y="2298"/>
                  </a:cubicBezTo>
                  <a:cubicBezTo>
                    <a:pt x="308" y="2311"/>
                    <a:pt x="340" y="2330"/>
                    <a:pt x="365" y="2343"/>
                  </a:cubicBezTo>
                  <a:lnTo>
                    <a:pt x="391" y="2356"/>
                  </a:lnTo>
                  <a:cubicBezTo>
                    <a:pt x="391" y="2362"/>
                    <a:pt x="397" y="2375"/>
                    <a:pt x="410" y="2382"/>
                  </a:cubicBezTo>
                  <a:cubicBezTo>
                    <a:pt x="500" y="2446"/>
                    <a:pt x="589" y="2497"/>
                    <a:pt x="692" y="2542"/>
                  </a:cubicBezTo>
                  <a:cubicBezTo>
                    <a:pt x="794" y="2586"/>
                    <a:pt x="896" y="2618"/>
                    <a:pt x="992" y="2657"/>
                  </a:cubicBezTo>
                  <a:cubicBezTo>
                    <a:pt x="1140" y="2708"/>
                    <a:pt x="1287" y="2740"/>
                    <a:pt x="1441" y="2753"/>
                  </a:cubicBezTo>
                  <a:cubicBezTo>
                    <a:pt x="1505" y="2759"/>
                    <a:pt x="1562" y="2759"/>
                    <a:pt x="1626" y="2759"/>
                  </a:cubicBezTo>
                  <a:cubicBezTo>
                    <a:pt x="1729" y="2759"/>
                    <a:pt x="1825" y="2753"/>
                    <a:pt x="1927" y="2740"/>
                  </a:cubicBezTo>
                  <a:cubicBezTo>
                    <a:pt x="2093" y="2721"/>
                    <a:pt x="2253" y="2682"/>
                    <a:pt x="2407" y="2625"/>
                  </a:cubicBezTo>
                  <a:cubicBezTo>
                    <a:pt x="2708" y="2522"/>
                    <a:pt x="2964" y="2324"/>
                    <a:pt x="3143" y="2062"/>
                  </a:cubicBezTo>
                  <a:cubicBezTo>
                    <a:pt x="3188" y="1998"/>
                    <a:pt x="3220" y="1934"/>
                    <a:pt x="3245" y="1857"/>
                  </a:cubicBezTo>
                  <a:cubicBezTo>
                    <a:pt x="3265" y="1799"/>
                    <a:pt x="3284" y="1742"/>
                    <a:pt x="3290" y="1678"/>
                  </a:cubicBezTo>
                  <a:cubicBezTo>
                    <a:pt x="3309" y="1550"/>
                    <a:pt x="3303" y="1409"/>
                    <a:pt x="3277" y="1281"/>
                  </a:cubicBezTo>
                  <a:cubicBezTo>
                    <a:pt x="3265" y="1204"/>
                    <a:pt x="3233" y="1127"/>
                    <a:pt x="3201" y="1057"/>
                  </a:cubicBezTo>
                  <a:cubicBezTo>
                    <a:pt x="3162" y="993"/>
                    <a:pt x="3117" y="942"/>
                    <a:pt x="3060" y="897"/>
                  </a:cubicBezTo>
                  <a:cubicBezTo>
                    <a:pt x="3002" y="858"/>
                    <a:pt x="2932" y="833"/>
                    <a:pt x="2861" y="833"/>
                  </a:cubicBezTo>
                  <a:lnTo>
                    <a:pt x="2849" y="833"/>
                  </a:lnTo>
                  <a:cubicBezTo>
                    <a:pt x="2797" y="833"/>
                    <a:pt x="2740" y="839"/>
                    <a:pt x="2695" y="858"/>
                  </a:cubicBezTo>
                  <a:cubicBezTo>
                    <a:pt x="2727" y="769"/>
                    <a:pt x="2733" y="673"/>
                    <a:pt x="2714" y="583"/>
                  </a:cubicBezTo>
                  <a:cubicBezTo>
                    <a:pt x="2708" y="532"/>
                    <a:pt x="2682" y="487"/>
                    <a:pt x="2657" y="442"/>
                  </a:cubicBezTo>
                  <a:cubicBezTo>
                    <a:pt x="2625" y="404"/>
                    <a:pt x="2593" y="372"/>
                    <a:pt x="2554" y="340"/>
                  </a:cubicBezTo>
                  <a:cubicBezTo>
                    <a:pt x="2509" y="314"/>
                    <a:pt x="2465" y="289"/>
                    <a:pt x="2420" y="276"/>
                  </a:cubicBezTo>
                  <a:cubicBezTo>
                    <a:pt x="2369" y="263"/>
                    <a:pt x="2317" y="250"/>
                    <a:pt x="2266" y="250"/>
                  </a:cubicBezTo>
                  <a:lnTo>
                    <a:pt x="2234" y="250"/>
                  </a:lnTo>
                  <a:cubicBezTo>
                    <a:pt x="2138" y="250"/>
                    <a:pt x="2049" y="269"/>
                    <a:pt x="1965" y="314"/>
                  </a:cubicBezTo>
                  <a:cubicBezTo>
                    <a:pt x="1895" y="346"/>
                    <a:pt x="1831" y="397"/>
                    <a:pt x="1786" y="468"/>
                  </a:cubicBezTo>
                  <a:cubicBezTo>
                    <a:pt x="1773" y="481"/>
                    <a:pt x="1761" y="500"/>
                    <a:pt x="1754" y="519"/>
                  </a:cubicBezTo>
                  <a:cubicBezTo>
                    <a:pt x="1748" y="461"/>
                    <a:pt x="1735" y="404"/>
                    <a:pt x="1716" y="346"/>
                  </a:cubicBezTo>
                  <a:cubicBezTo>
                    <a:pt x="1697" y="301"/>
                    <a:pt x="1677" y="263"/>
                    <a:pt x="1652" y="225"/>
                  </a:cubicBezTo>
                  <a:cubicBezTo>
                    <a:pt x="1575" y="116"/>
                    <a:pt x="1460" y="45"/>
                    <a:pt x="1338" y="20"/>
                  </a:cubicBezTo>
                  <a:cubicBezTo>
                    <a:pt x="1281" y="7"/>
                    <a:pt x="1229" y="1"/>
                    <a:pt x="1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9" name="Google Shape;3828;p50"/>
            <p:cNvSpPr/>
            <p:nvPr/>
          </p:nvSpPr>
          <p:spPr>
            <a:xfrm>
              <a:off x="2325888" y="3356405"/>
              <a:ext cx="94853" cy="122999"/>
            </a:xfrm>
            <a:custGeom>
              <a:avLst/>
              <a:gdLst/>
              <a:ahLst/>
              <a:cxnLst/>
              <a:rect l="l" t="t" r="r" b="b"/>
              <a:pathLst>
                <a:path w="2113" h="2740" extrusionOk="0">
                  <a:moveTo>
                    <a:pt x="941" y="0"/>
                  </a:moveTo>
                  <a:cubicBezTo>
                    <a:pt x="890" y="13"/>
                    <a:pt x="845" y="32"/>
                    <a:pt x="800" y="51"/>
                  </a:cubicBezTo>
                  <a:cubicBezTo>
                    <a:pt x="710" y="83"/>
                    <a:pt x="627" y="135"/>
                    <a:pt x="550" y="192"/>
                  </a:cubicBezTo>
                  <a:cubicBezTo>
                    <a:pt x="410" y="288"/>
                    <a:pt x="314" y="435"/>
                    <a:pt x="288" y="608"/>
                  </a:cubicBezTo>
                  <a:cubicBezTo>
                    <a:pt x="282" y="685"/>
                    <a:pt x="294" y="768"/>
                    <a:pt x="333" y="839"/>
                  </a:cubicBezTo>
                  <a:cubicBezTo>
                    <a:pt x="365" y="903"/>
                    <a:pt x="403" y="967"/>
                    <a:pt x="461" y="1018"/>
                  </a:cubicBezTo>
                  <a:cubicBezTo>
                    <a:pt x="416" y="1031"/>
                    <a:pt x="378" y="1044"/>
                    <a:pt x="346" y="1069"/>
                  </a:cubicBezTo>
                  <a:cubicBezTo>
                    <a:pt x="288" y="1108"/>
                    <a:pt x="237" y="1146"/>
                    <a:pt x="198" y="1197"/>
                  </a:cubicBezTo>
                  <a:cubicBezTo>
                    <a:pt x="115" y="1293"/>
                    <a:pt x="51" y="1408"/>
                    <a:pt x="26" y="1536"/>
                  </a:cubicBezTo>
                  <a:cubicBezTo>
                    <a:pt x="0" y="1658"/>
                    <a:pt x="0" y="1786"/>
                    <a:pt x="32" y="1908"/>
                  </a:cubicBezTo>
                  <a:cubicBezTo>
                    <a:pt x="64" y="2029"/>
                    <a:pt x="128" y="2132"/>
                    <a:pt x="218" y="2221"/>
                  </a:cubicBezTo>
                  <a:cubicBezTo>
                    <a:pt x="243" y="2234"/>
                    <a:pt x="262" y="2253"/>
                    <a:pt x="288" y="2272"/>
                  </a:cubicBezTo>
                  <a:cubicBezTo>
                    <a:pt x="314" y="2292"/>
                    <a:pt x="339" y="2304"/>
                    <a:pt x="365" y="2317"/>
                  </a:cubicBezTo>
                  <a:lnTo>
                    <a:pt x="397" y="2330"/>
                  </a:lnTo>
                  <a:cubicBezTo>
                    <a:pt x="397" y="2343"/>
                    <a:pt x="403" y="2356"/>
                    <a:pt x="410" y="2362"/>
                  </a:cubicBezTo>
                  <a:cubicBezTo>
                    <a:pt x="499" y="2420"/>
                    <a:pt x="595" y="2477"/>
                    <a:pt x="691" y="2522"/>
                  </a:cubicBezTo>
                  <a:cubicBezTo>
                    <a:pt x="800" y="2567"/>
                    <a:pt x="915" y="2612"/>
                    <a:pt x="998" y="2637"/>
                  </a:cubicBezTo>
                  <a:cubicBezTo>
                    <a:pt x="1139" y="2688"/>
                    <a:pt x="1293" y="2720"/>
                    <a:pt x="1447" y="2733"/>
                  </a:cubicBezTo>
                  <a:cubicBezTo>
                    <a:pt x="1511" y="2740"/>
                    <a:pt x="1575" y="2740"/>
                    <a:pt x="1632" y="2740"/>
                  </a:cubicBezTo>
                  <a:cubicBezTo>
                    <a:pt x="1735" y="2740"/>
                    <a:pt x="1831" y="2733"/>
                    <a:pt x="1933" y="2720"/>
                  </a:cubicBezTo>
                  <a:cubicBezTo>
                    <a:pt x="1997" y="2714"/>
                    <a:pt x="2055" y="2701"/>
                    <a:pt x="2112" y="2695"/>
                  </a:cubicBezTo>
                  <a:lnTo>
                    <a:pt x="2093" y="2688"/>
                  </a:lnTo>
                  <a:lnTo>
                    <a:pt x="2080" y="2688"/>
                  </a:lnTo>
                  <a:cubicBezTo>
                    <a:pt x="1933" y="2663"/>
                    <a:pt x="1792" y="2637"/>
                    <a:pt x="1658" y="2599"/>
                  </a:cubicBezTo>
                  <a:cubicBezTo>
                    <a:pt x="1511" y="2560"/>
                    <a:pt x="1370" y="2516"/>
                    <a:pt x="1235" y="2452"/>
                  </a:cubicBezTo>
                  <a:cubicBezTo>
                    <a:pt x="1107" y="2394"/>
                    <a:pt x="986" y="2324"/>
                    <a:pt x="877" y="2240"/>
                  </a:cubicBezTo>
                  <a:cubicBezTo>
                    <a:pt x="774" y="2157"/>
                    <a:pt x="691" y="2061"/>
                    <a:pt x="627" y="1952"/>
                  </a:cubicBezTo>
                  <a:cubicBezTo>
                    <a:pt x="582" y="1869"/>
                    <a:pt x="550" y="1773"/>
                    <a:pt x="538" y="1677"/>
                  </a:cubicBezTo>
                  <a:cubicBezTo>
                    <a:pt x="531" y="1645"/>
                    <a:pt x="531" y="1607"/>
                    <a:pt x="531" y="1568"/>
                  </a:cubicBezTo>
                  <a:cubicBezTo>
                    <a:pt x="531" y="1530"/>
                    <a:pt x="538" y="1485"/>
                    <a:pt x="550" y="1440"/>
                  </a:cubicBezTo>
                  <a:cubicBezTo>
                    <a:pt x="563" y="1408"/>
                    <a:pt x="576" y="1376"/>
                    <a:pt x="589" y="1344"/>
                  </a:cubicBezTo>
                  <a:cubicBezTo>
                    <a:pt x="608" y="1312"/>
                    <a:pt x="634" y="1287"/>
                    <a:pt x="659" y="1261"/>
                  </a:cubicBezTo>
                  <a:cubicBezTo>
                    <a:pt x="685" y="1236"/>
                    <a:pt x="710" y="1216"/>
                    <a:pt x="736" y="1197"/>
                  </a:cubicBezTo>
                  <a:cubicBezTo>
                    <a:pt x="774" y="1172"/>
                    <a:pt x="806" y="1152"/>
                    <a:pt x="838" y="1140"/>
                  </a:cubicBezTo>
                  <a:cubicBezTo>
                    <a:pt x="877" y="1127"/>
                    <a:pt x="909" y="1108"/>
                    <a:pt x="947" y="1095"/>
                  </a:cubicBezTo>
                  <a:cubicBezTo>
                    <a:pt x="986" y="1082"/>
                    <a:pt x="1043" y="1063"/>
                    <a:pt x="1120" y="1044"/>
                  </a:cubicBezTo>
                  <a:cubicBezTo>
                    <a:pt x="1094" y="1031"/>
                    <a:pt x="1062" y="1012"/>
                    <a:pt x="1043" y="999"/>
                  </a:cubicBezTo>
                  <a:cubicBezTo>
                    <a:pt x="1005" y="973"/>
                    <a:pt x="966" y="948"/>
                    <a:pt x="934" y="916"/>
                  </a:cubicBezTo>
                  <a:cubicBezTo>
                    <a:pt x="902" y="890"/>
                    <a:pt x="877" y="852"/>
                    <a:pt x="851" y="819"/>
                  </a:cubicBezTo>
                  <a:cubicBezTo>
                    <a:pt x="832" y="787"/>
                    <a:pt x="813" y="749"/>
                    <a:pt x="794" y="717"/>
                  </a:cubicBezTo>
                  <a:cubicBezTo>
                    <a:pt x="774" y="659"/>
                    <a:pt x="762" y="608"/>
                    <a:pt x="749" y="557"/>
                  </a:cubicBezTo>
                  <a:cubicBezTo>
                    <a:pt x="742" y="499"/>
                    <a:pt x="742" y="442"/>
                    <a:pt x="749" y="384"/>
                  </a:cubicBezTo>
                  <a:cubicBezTo>
                    <a:pt x="755" y="333"/>
                    <a:pt x="768" y="275"/>
                    <a:pt x="787" y="224"/>
                  </a:cubicBezTo>
                  <a:cubicBezTo>
                    <a:pt x="806" y="179"/>
                    <a:pt x="838" y="128"/>
                    <a:pt x="870" y="90"/>
                  </a:cubicBezTo>
                  <a:cubicBezTo>
                    <a:pt x="890" y="58"/>
                    <a:pt x="915" y="32"/>
                    <a:pt x="941" y="13"/>
                  </a:cubicBezTo>
                  <a:lnTo>
                    <a:pt x="941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0" name="Google Shape;3829;p50"/>
            <p:cNvSpPr/>
            <p:nvPr/>
          </p:nvSpPr>
          <p:spPr>
            <a:xfrm>
              <a:off x="2150331" y="3426789"/>
              <a:ext cx="132785" cy="185081"/>
            </a:xfrm>
            <a:custGeom>
              <a:avLst/>
              <a:gdLst/>
              <a:ahLst/>
              <a:cxnLst/>
              <a:rect l="l" t="t" r="r" b="b"/>
              <a:pathLst>
                <a:path w="2958" h="4123" extrusionOk="0">
                  <a:moveTo>
                    <a:pt x="1044" y="0"/>
                  </a:moveTo>
                  <a:cubicBezTo>
                    <a:pt x="986" y="52"/>
                    <a:pt x="935" y="96"/>
                    <a:pt x="890" y="154"/>
                  </a:cubicBezTo>
                  <a:cubicBezTo>
                    <a:pt x="775" y="282"/>
                    <a:pt x="692" y="429"/>
                    <a:pt x="634" y="589"/>
                  </a:cubicBezTo>
                  <a:cubicBezTo>
                    <a:pt x="608" y="666"/>
                    <a:pt x="589" y="749"/>
                    <a:pt x="583" y="832"/>
                  </a:cubicBezTo>
                  <a:cubicBezTo>
                    <a:pt x="570" y="916"/>
                    <a:pt x="576" y="1005"/>
                    <a:pt x="596" y="1088"/>
                  </a:cubicBezTo>
                  <a:cubicBezTo>
                    <a:pt x="602" y="1120"/>
                    <a:pt x="615" y="1152"/>
                    <a:pt x="628" y="1178"/>
                  </a:cubicBezTo>
                  <a:cubicBezTo>
                    <a:pt x="538" y="1178"/>
                    <a:pt x="455" y="1204"/>
                    <a:pt x="378" y="1242"/>
                  </a:cubicBezTo>
                  <a:cubicBezTo>
                    <a:pt x="301" y="1287"/>
                    <a:pt x="231" y="1344"/>
                    <a:pt x="180" y="1415"/>
                  </a:cubicBezTo>
                  <a:cubicBezTo>
                    <a:pt x="128" y="1485"/>
                    <a:pt x="84" y="1568"/>
                    <a:pt x="58" y="1652"/>
                  </a:cubicBezTo>
                  <a:cubicBezTo>
                    <a:pt x="26" y="1741"/>
                    <a:pt x="13" y="1831"/>
                    <a:pt x="7" y="1927"/>
                  </a:cubicBezTo>
                  <a:cubicBezTo>
                    <a:pt x="0" y="2023"/>
                    <a:pt x="7" y="2125"/>
                    <a:pt x="20" y="2221"/>
                  </a:cubicBezTo>
                  <a:cubicBezTo>
                    <a:pt x="45" y="2407"/>
                    <a:pt x="122" y="2592"/>
                    <a:pt x="237" y="2746"/>
                  </a:cubicBezTo>
                  <a:cubicBezTo>
                    <a:pt x="288" y="2804"/>
                    <a:pt x="340" y="2855"/>
                    <a:pt x="397" y="2900"/>
                  </a:cubicBezTo>
                  <a:cubicBezTo>
                    <a:pt x="461" y="2938"/>
                    <a:pt x="525" y="2970"/>
                    <a:pt x="596" y="2996"/>
                  </a:cubicBezTo>
                  <a:cubicBezTo>
                    <a:pt x="660" y="3008"/>
                    <a:pt x="717" y="3021"/>
                    <a:pt x="781" y="3021"/>
                  </a:cubicBezTo>
                  <a:cubicBezTo>
                    <a:pt x="839" y="3021"/>
                    <a:pt x="903" y="3015"/>
                    <a:pt x="960" y="3002"/>
                  </a:cubicBezTo>
                  <a:lnTo>
                    <a:pt x="960" y="3002"/>
                  </a:lnTo>
                  <a:cubicBezTo>
                    <a:pt x="941" y="3015"/>
                    <a:pt x="935" y="3040"/>
                    <a:pt x="928" y="3066"/>
                  </a:cubicBezTo>
                  <a:cubicBezTo>
                    <a:pt x="909" y="3124"/>
                    <a:pt x="896" y="3181"/>
                    <a:pt x="896" y="3245"/>
                  </a:cubicBezTo>
                  <a:cubicBezTo>
                    <a:pt x="890" y="3361"/>
                    <a:pt x="922" y="3476"/>
                    <a:pt x="973" y="3578"/>
                  </a:cubicBezTo>
                  <a:cubicBezTo>
                    <a:pt x="1031" y="3681"/>
                    <a:pt x="1101" y="3770"/>
                    <a:pt x="1191" y="3847"/>
                  </a:cubicBezTo>
                  <a:cubicBezTo>
                    <a:pt x="1287" y="3924"/>
                    <a:pt x="1396" y="3988"/>
                    <a:pt x="1505" y="4033"/>
                  </a:cubicBezTo>
                  <a:cubicBezTo>
                    <a:pt x="1607" y="4077"/>
                    <a:pt x="1709" y="4103"/>
                    <a:pt x="1818" y="4116"/>
                  </a:cubicBezTo>
                  <a:cubicBezTo>
                    <a:pt x="1850" y="4116"/>
                    <a:pt x="1882" y="4122"/>
                    <a:pt x="1914" y="4122"/>
                  </a:cubicBezTo>
                  <a:cubicBezTo>
                    <a:pt x="1991" y="4122"/>
                    <a:pt x="2061" y="4109"/>
                    <a:pt x="2138" y="4090"/>
                  </a:cubicBezTo>
                  <a:cubicBezTo>
                    <a:pt x="2189" y="4077"/>
                    <a:pt x="2234" y="4058"/>
                    <a:pt x="2285" y="4039"/>
                  </a:cubicBezTo>
                  <a:cubicBezTo>
                    <a:pt x="2330" y="4013"/>
                    <a:pt x="2381" y="3981"/>
                    <a:pt x="2420" y="3943"/>
                  </a:cubicBezTo>
                  <a:cubicBezTo>
                    <a:pt x="2477" y="3898"/>
                    <a:pt x="2529" y="3841"/>
                    <a:pt x="2567" y="3777"/>
                  </a:cubicBezTo>
                  <a:lnTo>
                    <a:pt x="2567" y="3777"/>
                  </a:lnTo>
                  <a:cubicBezTo>
                    <a:pt x="2561" y="3789"/>
                    <a:pt x="2567" y="3802"/>
                    <a:pt x="2573" y="3809"/>
                  </a:cubicBezTo>
                  <a:cubicBezTo>
                    <a:pt x="2586" y="3815"/>
                    <a:pt x="2593" y="3821"/>
                    <a:pt x="2605" y="3821"/>
                  </a:cubicBezTo>
                  <a:cubicBezTo>
                    <a:pt x="2618" y="3821"/>
                    <a:pt x="2631" y="3815"/>
                    <a:pt x="2637" y="3809"/>
                  </a:cubicBezTo>
                  <a:cubicBezTo>
                    <a:pt x="2695" y="3751"/>
                    <a:pt x="2753" y="3693"/>
                    <a:pt x="2810" y="3642"/>
                  </a:cubicBezTo>
                  <a:lnTo>
                    <a:pt x="2823" y="3629"/>
                  </a:lnTo>
                  <a:lnTo>
                    <a:pt x="2829" y="3623"/>
                  </a:lnTo>
                  <a:lnTo>
                    <a:pt x="2836" y="3617"/>
                  </a:lnTo>
                  <a:lnTo>
                    <a:pt x="2849" y="3610"/>
                  </a:lnTo>
                  <a:lnTo>
                    <a:pt x="2861" y="3597"/>
                  </a:lnTo>
                  <a:lnTo>
                    <a:pt x="2957" y="3501"/>
                  </a:lnTo>
                  <a:lnTo>
                    <a:pt x="2957" y="3501"/>
                  </a:lnTo>
                  <a:cubicBezTo>
                    <a:pt x="2900" y="3527"/>
                    <a:pt x="2861" y="3546"/>
                    <a:pt x="2829" y="3559"/>
                  </a:cubicBezTo>
                  <a:cubicBezTo>
                    <a:pt x="2740" y="3591"/>
                    <a:pt x="2650" y="3610"/>
                    <a:pt x="2554" y="3623"/>
                  </a:cubicBezTo>
                  <a:cubicBezTo>
                    <a:pt x="2497" y="3629"/>
                    <a:pt x="2439" y="3636"/>
                    <a:pt x="2381" y="3636"/>
                  </a:cubicBezTo>
                  <a:cubicBezTo>
                    <a:pt x="2343" y="3636"/>
                    <a:pt x="2305" y="3636"/>
                    <a:pt x="2266" y="3629"/>
                  </a:cubicBezTo>
                  <a:cubicBezTo>
                    <a:pt x="2215" y="3623"/>
                    <a:pt x="2164" y="3617"/>
                    <a:pt x="2113" y="3604"/>
                  </a:cubicBezTo>
                  <a:cubicBezTo>
                    <a:pt x="2068" y="3597"/>
                    <a:pt x="2023" y="3578"/>
                    <a:pt x="1985" y="3565"/>
                  </a:cubicBezTo>
                  <a:cubicBezTo>
                    <a:pt x="1901" y="3527"/>
                    <a:pt x="1825" y="3482"/>
                    <a:pt x="1761" y="3425"/>
                  </a:cubicBezTo>
                  <a:cubicBezTo>
                    <a:pt x="1729" y="3393"/>
                    <a:pt x="1703" y="3367"/>
                    <a:pt x="1684" y="3335"/>
                  </a:cubicBezTo>
                  <a:cubicBezTo>
                    <a:pt x="1658" y="3303"/>
                    <a:pt x="1633" y="3277"/>
                    <a:pt x="1613" y="3245"/>
                  </a:cubicBezTo>
                  <a:cubicBezTo>
                    <a:pt x="1575" y="3169"/>
                    <a:pt x="1537" y="3098"/>
                    <a:pt x="1517" y="3015"/>
                  </a:cubicBezTo>
                  <a:cubicBezTo>
                    <a:pt x="1492" y="2938"/>
                    <a:pt x="1472" y="2855"/>
                    <a:pt x="1466" y="2772"/>
                  </a:cubicBezTo>
                  <a:cubicBezTo>
                    <a:pt x="1460" y="2688"/>
                    <a:pt x="1460" y="2605"/>
                    <a:pt x="1466" y="2522"/>
                  </a:cubicBezTo>
                  <a:cubicBezTo>
                    <a:pt x="1472" y="2439"/>
                    <a:pt x="1492" y="2356"/>
                    <a:pt x="1517" y="2279"/>
                  </a:cubicBezTo>
                  <a:cubicBezTo>
                    <a:pt x="1530" y="2240"/>
                    <a:pt x="1549" y="2202"/>
                    <a:pt x="1562" y="2164"/>
                  </a:cubicBezTo>
                  <a:lnTo>
                    <a:pt x="1575" y="2151"/>
                  </a:lnTo>
                  <a:lnTo>
                    <a:pt x="1575" y="2151"/>
                  </a:lnTo>
                  <a:cubicBezTo>
                    <a:pt x="1517" y="2183"/>
                    <a:pt x="1453" y="2215"/>
                    <a:pt x="1389" y="2240"/>
                  </a:cubicBezTo>
                  <a:cubicBezTo>
                    <a:pt x="1351" y="2260"/>
                    <a:pt x="1306" y="2272"/>
                    <a:pt x="1261" y="2285"/>
                  </a:cubicBezTo>
                  <a:cubicBezTo>
                    <a:pt x="1216" y="2298"/>
                    <a:pt x="1178" y="2304"/>
                    <a:pt x="1133" y="2304"/>
                  </a:cubicBezTo>
                  <a:lnTo>
                    <a:pt x="1095" y="2304"/>
                  </a:lnTo>
                  <a:cubicBezTo>
                    <a:pt x="1050" y="2304"/>
                    <a:pt x="1012" y="2298"/>
                    <a:pt x="967" y="2292"/>
                  </a:cubicBezTo>
                  <a:cubicBezTo>
                    <a:pt x="916" y="2279"/>
                    <a:pt x="871" y="2253"/>
                    <a:pt x="832" y="2215"/>
                  </a:cubicBezTo>
                  <a:cubicBezTo>
                    <a:pt x="820" y="2208"/>
                    <a:pt x="813" y="2196"/>
                    <a:pt x="807" y="2183"/>
                  </a:cubicBezTo>
                  <a:cubicBezTo>
                    <a:pt x="794" y="2176"/>
                    <a:pt x="788" y="2164"/>
                    <a:pt x="781" y="2151"/>
                  </a:cubicBezTo>
                  <a:cubicBezTo>
                    <a:pt x="768" y="2132"/>
                    <a:pt x="756" y="2106"/>
                    <a:pt x="743" y="2080"/>
                  </a:cubicBezTo>
                  <a:cubicBezTo>
                    <a:pt x="736" y="2048"/>
                    <a:pt x="730" y="2016"/>
                    <a:pt x="724" y="1978"/>
                  </a:cubicBezTo>
                  <a:cubicBezTo>
                    <a:pt x="717" y="1946"/>
                    <a:pt x="717" y="1908"/>
                    <a:pt x="717" y="1869"/>
                  </a:cubicBezTo>
                  <a:cubicBezTo>
                    <a:pt x="724" y="1780"/>
                    <a:pt x="743" y="1690"/>
                    <a:pt x="775" y="1607"/>
                  </a:cubicBezTo>
                  <a:cubicBezTo>
                    <a:pt x="794" y="1562"/>
                    <a:pt x="813" y="1524"/>
                    <a:pt x="839" y="1485"/>
                  </a:cubicBezTo>
                  <a:cubicBezTo>
                    <a:pt x="864" y="1447"/>
                    <a:pt x="890" y="1415"/>
                    <a:pt x="922" y="1383"/>
                  </a:cubicBezTo>
                  <a:cubicBezTo>
                    <a:pt x="986" y="1319"/>
                    <a:pt x="1056" y="1261"/>
                    <a:pt x="1133" y="1210"/>
                  </a:cubicBezTo>
                  <a:cubicBezTo>
                    <a:pt x="1172" y="1184"/>
                    <a:pt x="1210" y="1165"/>
                    <a:pt x="1255" y="1140"/>
                  </a:cubicBezTo>
                  <a:cubicBezTo>
                    <a:pt x="1280" y="1127"/>
                    <a:pt x="1306" y="1114"/>
                    <a:pt x="1332" y="1101"/>
                  </a:cubicBezTo>
                  <a:cubicBezTo>
                    <a:pt x="1280" y="1076"/>
                    <a:pt x="1229" y="1037"/>
                    <a:pt x="1184" y="999"/>
                  </a:cubicBezTo>
                  <a:cubicBezTo>
                    <a:pt x="1140" y="954"/>
                    <a:pt x="1101" y="903"/>
                    <a:pt x="1063" y="845"/>
                  </a:cubicBezTo>
                  <a:cubicBezTo>
                    <a:pt x="1031" y="788"/>
                    <a:pt x="1005" y="724"/>
                    <a:pt x="986" y="660"/>
                  </a:cubicBezTo>
                  <a:cubicBezTo>
                    <a:pt x="967" y="596"/>
                    <a:pt x="954" y="532"/>
                    <a:pt x="954" y="468"/>
                  </a:cubicBezTo>
                  <a:cubicBezTo>
                    <a:pt x="948" y="397"/>
                    <a:pt x="948" y="333"/>
                    <a:pt x="960" y="269"/>
                  </a:cubicBezTo>
                  <a:cubicBezTo>
                    <a:pt x="973" y="205"/>
                    <a:pt x="986" y="141"/>
                    <a:pt x="1012" y="77"/>
                  </a:cubicBezTo>
                  <a:cubicBezTo>
                    <a:pt x="1018" y="52"/>
                    <a:pt x="1031" y="32"/>
                    <a:pt x="1044" y="7"/>
                  </a:cubicBezTo>
                  <a:lnTo>
                    <a:pt x="1044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1" name="Google Shape;3830;p50"/>
            <p:cNvSpPr/>
            <p:nvPr/>
          </p:nvSpPr>
          <p:spPr>
            <a:xfrm>
              <a:off x="2258332" y="3431682"/>
              <a:ext cx="322131" cy="285904"/>
            </a:xfrm>
            <a:custGeom>
              <a:avLst/>
              <a:gdLst/>
              <a:ahLst/>
              <a:cxnLst/>
              <a:rect l="l" t="t" r="r" b="b"/>
              <a:pathLst>
                <a:path w="7176" h="6369" extrusionOk="0">
                  <a:moveTo>
                    <a:pt x="4123" y="0"/>
                  </a:moveTo>
                  <a:lnTo>
                    <a:pt x="4116" y="7"/>
                  </a:lnTo>
                  <a:cubicBezTo>
                    <a:pt x="3726" y="7"/>
                    <a:pt x="3336" y="51"/>
                    <a:pt x="2952" y="141"/>
                  </a:cubicBezTo>
                  <a:cubicBezTo>
                    <a:pt x="2753" y="179"/>
                    <a:pt x="2561" y="237"/>
                    <a:pt x="2369" y="314"/>
                  </a:cubicBezTo>
                  <a:cubicBezTo>
                    <a:pt x="2171" y="391"/>
                    <a:pt x="1979" y="487"/>
                    <a:pt x="1799" y="602"/>
                  </a:cubicBezTo>
                  <a:cubicBezTo>
                    <a:pt x="1601" y="723"/>
                    <a:pt x="1428" y="877"/>
                    <a:pt x="1281" y="1056"/>
                  </a:cubicBezTo>
                  <a:cubicBezTo>
                    <a:pt x="1204" y="1146"/>
                    <a:pt x="1140" y="1235"/>
                    <a:pt x="1083" y="1338"/>
                  </a:cubicBezTo>
                  <a:cubicBezTo>
                    <a:pt x="1044" y="1402"/>
                    <a:pt x="1012" y="1466"/>
                    <a:pt x="980" y="1530"/>
                  </a:cubicBezTo>
                  <a:lnTo>
                    <a:pt x="923" y="1619"/>
                  </a:lnTo>
                  <a:cubicBezTo>
                    <a:pt x="891" y="1677"/>
                    <a:pt x="846" y="1754"/>
                    <a:pt x="795" y="1831"/>
                  </a:cubicBezTo>
                  <a:cubicBezTo>
                    <a:pt x="750" y="1901"/>
                    <a:pt x="699" y="1965"/>
                    <a:pt x="647" y="2023"/>
                  </a:cubicBezTo>
                  <a:cubicBezTo>
                    <a:pt x="622" y="2048"/>
                    <a:pt x="603" y="2067"/>
                    <a:pt x="577" y="2087"/>
                  </a:cubicBezTo>
                  <a:lnTo>
                    <a:pt x="532" y="2125"/>
                  </a:lnTo>
                  <a:cubicBezTo>
                    <a:pt x="500" y="2163"/>
                    <a:pt x="462" y="2195"/>
                    <a:pt x="430" y="2240"/>
                  </a:cubicBezTo>
                  <a:cubicBezTo>
                    <a:pt x="302" y="2381"/>
                    <a:pt x="199" y="2541"/>
                    <a:pt x="129" y="2720"/>
                  </a:cubicBezTo>
                  <a:cubicBezTo>
                    <a:pt x="97" y="2803"/>
                    <a:pt x="71" y="2893"/>
                    <a:pt x="52" y="2983"/>
                  </a:cubicBezTo>
                  <a:cubicBezTo>
                    <a:pt x="14" y="3162"/>
                    <a:pt x="1" y="3348"/>
                    <a:pt x="20" y="3533"/>
                  </a:cubicBezTo>
                  <a:cubicBezTo>
                    <a:pt x="33" y="3725"/>
                    <a:pt x="71" y="3911"/>
                    <a:pt x="135" y="4096"/>
                  </a:cubicBezTo>
                  <a:cubicBezTo>
                    <a:pt x="187" y="4244"/>
                    <a:pt x="251" y="4384"/>
                    <a:pt x="321" y="4525"/>
                  </a:cubicBezTo>
                  <a:cubicBezTo>
                    <a:pt x="398" y="4666"/>
                    <a:pt x="487" y="4800"/>
                    <a:pt x="590" y="4922"/>
                  </a:cubicBezTo>
                  <a:cubicBezTo>
                    <a:pt x="692" y="5037"/>
                    <a:pt x="807" y="5140"/>
                    <a:pt x="923" y="5242"/>
                  </a:cubicBezTo>
                  <a:cubicBezTo>
                    <a:pt x="987" y="5293"/>
                    <a:pt x="1051" y="5344"/>
                    <a:pt x="1115" y="5402"/>
                  </a:cubicBezTo>
                  <a:cubicBezTo>
                    <a:pt x="1172" y="5440"/>
                    <a:pt x="1223" y="5485"/>
                    <a:pt x="1268" y="5530"/>
                  </a:cubicBezTo>
                  <a:cubicBezTo>
                    <a:pt x="1351" y="5607"/>
                    <a:pt x="1422" y="5690"/>
                    <a:pt x="1499" y="5767"/>
                  </a:cubicBezTo>
                  <a:cubicBezTo>
                    <a:pt x="1537" y="5818"/>
                    <a:pt x="1582" y="5863"/>
                    <a:pt x="1627" y="5914"/>
                  </a:cubicBezTo>
                  <a:cubicBezTo>
                    <a:pt x="1742" y="6036"/>
                    <a:pt x="1876" y="6151"/>
                    <a:pt x="2023" y="6240"/>
                  </a:cubicBezTo>
                  <a:cubicBezTo>
                    <a:pt x="2158" y="6324"/>
                    <a:pt x="2318" y="6362"/>
                    <a:pt x="2478" y="6368"/>
                  </a:cubicBezTo>
                  <a:lnTo>
                    <a:pt x="2491" y="6368"/>
                  </a:lnTo>
                  <a:cubicBezTo>
                    <a:pt x="2567" y="6368"/>
                    <a:pt x="2644" y="6356"/>
                    <a:pt x="2721" y="6343"/>
                  </a:cubicBezTo>
                  <a:cubicBezTo>
                    <a:pt x="2804" y="6324"/>
                    <a:pt x="2881" y="6298"/>
                    <a:pt x="2958" y="6266"/>
                  </a:cubicBezTo>
                  <a:cubicBezTo>
                    <a:pt x="3016" y="6247"/>
                    <a:pt x="3073" y="6215"/>
                    <a:pt x="3118" y="6176"/>
                  </a:cubicBezTo>
                  <a:cubicBezTo>
                    <a:pt x="3144" y="6157"/>
                    <a:pt x="3169" y="6132"/>
                    <a:pt x="3188" y="6106"/>
                  </a:cubicBezTo>
                  <a:lnTo>
                    <a:pt x="3214" y="6106"/>
                  </a:lnTo>
                  <a:cubicBezTo>
                    <a:pt x="3220" y="6100"/>
                    <a:pt x="3227" y="6093"/>
                    <a:pt x="3233" y="6087"/>
                  </a:cubicBezTo>
                  <a:cubicBezTo>
                    <a:pt x="3240" y="6068"/>
                    <a:pt x="3252" y="6048"/>
                    <a:pt x="3259" y="6029"/>
                  </a:cubicBezTo>
                  <a:cubicBezTo>
                    <a:pt x="3406" y="5754"/>
                    <a:pt x="3579" y="5504"/>
                    <a:pt x="3790" y="5274"/>
                  </a:cubicBezTo>
                  <a:cubicBezTo>
                    <a:pt x="4014" y="5024"/>
                    <a:pt x="4264" y="4788"/>
                    <a:pt x="4500" y="4557"/>
                  </a:cubicBezTo>
                  <a:lnTo>
                    <a:pt x="4692" y="4372"/>
                  </a:lnTo>
                  <a:cubicBezTo>
                    <a:pt x="4801" y="4269"/>
                    <a:pt x="4910" y="4160"/>
                    <a:pt x="5012" y="4052"/>
                  </a:cubicBezTo>
                  <a:lnTo>
                    <a:pt x="5172" y="3892"/>
                  </a:lnTo>
                  <a:cubicBezTo>
                    <a:pt x="5345" y="3719"/>
                    <a:pt x="5524" y="3546"/>
                    <a:pt x="5723" y="3354"/>
                  </a:cubicBezTo>
                  <a:cubicBezTo>
                    <a:pt x="5851" y="3232"/>
                    <a:pt x="5979" y="3111"/>
                    <a:pt x="6113" y="2983"/>
                  </a:cubicBezTo>
                  <a:lnTo>
                    <a:pt x="6145" y="2951"/>
                  </a:lnTo>
                  <a:cubicBezTo>
                    <a:pt x="6196" y="2899"/>
                    <a:pt x="6254" y="2855"/>
                    <a:pt x="6305" y="2803"/>
                  </a:cubicBezTo>
                  <a:cubicBezTo>
                    <a:pt x="6344" y="2765"/>
                    <a:pt x="6382" y="2727"/>
                    <a:pt x="6427" y="2695"/>
                  </a:cubicBezTo>
                  <a:lnTo>
                    <a:pt x="6485" y="2637"/>
                  </a:lnTo>
                  <a:cubicBezTo>
                    <a:pt x="6568" y="2567"/>
                    <a:pt x="6657" y="2483"/>
                    <a:pt x="6741" y="2400"/>
                  </a:cubicBezTo>
                  <a:cubicBezTo>
                    <a:pt x="6741" y="2407"/>
                    <a:pt x="6747" y="2413"/>
                    <a:pt x="6747" y="2419"/>
                  </a:cubicBezTo>
                  <a:cubicBezTo>
                    <a:pt x="6760" y="2426"/>
                    <a:pt x="6766" y="2432"/>
                    <a:pt x="6779" y="2432"/>
                  </a:cubicBezTo>
                  <a:cubicBezTo>
                    <a:pt x="6792" y="2432"/>
                    <a:pt x="6798" y="2432"/>
                    <a:pt x="6805" y="2426"/>
                  </a:cubicBezTo>
                  <a:cubicBezTo>
                    <a:pt x="6888" y="2362"/>
                    <a:pt x="6958" y="2291"/>
                    <a:pt x="7022" y="2208"/>
                  </a:cubicBezTo>
                  <a:cubicBezTo>
                    <a:pt x="7073" y="2144"/>
                    <a:pt x="7112" y="2067"/>
                    <a:pt x="7144" y="1984"/>
                  </a:cubicBezTo>
                  <a:cubicBezTo>
                    <a:pt x="7169" y="1907"/>
                    <a:pt x="7176" y="1831"/>
                    <a:pt x="7176" y="1747"/>
                  </a:cubicBezTo>
                  <a:cubicBezTo>
                    <a:pt x="7176" y="1671"/>
                    <a:pt x="7163" y="1587"/>
                    <a:pt x="7144" y="1511"/>
                  </a:cubicBezTo>
                  <a:cubicBezTo>
                    <a:pt x="7093" y="1351"/>
                    <a:pt x="7009" y="1197"/>
                    <a:pt x="6901" y="1063"/>
                  </a:cubicBezTo>
                  <a:cubicBezTo>
                    <a:pt x="6785" y="922"/>
                    <a:pt x="6651" y="794"/>
                    <a:pt x="6504" y="685"/>
                  </a:cubicBezTo>
                  <a:cubicBezTo>
                    <a:pt x="6427" y="634"/>
                    <a:pt x="6350" y="583"/>
                    <a:pt x="6267" y="531"/>
                  </a:cubicBezTo>
                  <a:cubicBezTo>
                    <a:pt x="6184" y="480"/>
                    <a:pt x="6094" y="435"/>
                    <a:pt x="6004" y="391"/>
                  </a:cubicBezTo>
                  <a:cubicBezTo>
                    <a:pt x="5819" y="307"/>
                    <a:pt x="5627" y="231"/>
                    <a:pt x="5428" y="179"/>
                  </a:cubicBezTo>
                  <a:cubicBezTo>
                    <a:pt x="5025" y="64"/>
                    <a:pt x="4609" y="7"/>
                    <a:pt x="4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2" name="Google Shape;3831;p50"/>
            <p:cNvSpPr/>
            <p:nvPr/>
          </p:nvSpPr>
          <p:spPr>
            <a:xfrm>
              <a:off x="2563749" y="3511807"/>
              <a:ext cx="15846" cy="26889"/>
            </a:xfrm>
            <a:custGeom>
              <a:avLst/>
              <a:gdLst/>
              <a:ahLst/>
              <a:cxnLst/>
              <a:rect l="l" t="t" r="r" b="b"/>
              <a:pathLst>
                <a:path w="353" h="599" extrusionOk="0">
                  <a:moveTo>
                    <a:pt x="314" y="1"/>
                  </a:moveTo>
                  <a:cubicBezTo>
                    <a:pt x="295" y="1"/>
                    <a:pt x="282" y="14"/>
                    <a:pt x="276" y="33"/>
                  </a:cubicBezTo>
                  <a:cubicBezTo>
                    <a:pt x="269" y="90"/>
                    <a:pt x="263" y="148"/>
                    <a:pt x="250" y="199"/>
                  </a:cubicBezTo>
                  <a:cubicBezTo>
                    <a:pt x="237" y="257"/>
                    <a:pt x="218" y="308"/>
                    <a:pt x="193" y="359"/>
                  </a:cubicBezTo>
                  <a:lnTo>
                    <a:pt x="193" y="353"/>
                  </a:lnTo>
                  <a:lnTo>
                    <a:pt x="186" y="366"/>
                  </a:lnTo>
                  <a:cubicBezTo>
                    <a:pt x="167" y="398"/>
                    <a:pt x="148" y="423"/>
                    <a:pt x="122" y="455"/>
                  </a:cubicBezTo>
                  <a:cubicBezTo>
                    <a:pt x="103" y="474"/>
                    <a:pt x="77" y="494"/>
                    <a:pt x="52" y="513"/>
                  </a:cubicBezTo>
                  <a:lnTo>
                    <a:pt x="33" y="526"/>
                  </a:lnTo>
                  <a:cubicBezTo>
                    <a:pt x="13" y="532"/>
                    <a:pt x="1" y="558"/>
                    <a:pt x="13" y="577"/>
                  </a:cubicBezTo>
                  <a:cubicBezTo>
                    <a:pt x="18" y="591"/>
                    <a:pt x="34" y="598"/>
                    <a:pt x="49" y="598"/>
                  </a:cubicBezTo>
                  <a:cubicBezTo>
                    <a:pt x="55" y="598"/>
                    <a:pt x="60" y="598"/>
                    <a:pt x="65" y="596"/>
                  </a:cubicBezTo>
                  <a:cubicBezTo>
                    <a:pt x="109" y="570"/>
                    <a:pt x="148" y="538"/>
                    <a:pt x="186" y="500"/>
                  </a:cubicBezTo>
                  <a:cubicBezTo>
                    <a:pt x="218" y="462"/>
                    <a:pt x="250" y="410"/>
                    <a:pt x="276" y="366"/>
                  </a:cubicBezTo>
                  <a:cubicBezTo>
                    <a:pt x="295" y="314"/>
                    <a:pt x="314" y="257"/>
                    <a:pt x="327" y="206"/>
                  </a:cubicBezTo>
                  <a:cubicBezTo>
                    <a:pt x="340" y="148"/>
                    <a:pt x="346" y="97"/>
                    <a:pt x="353" y="46"/>
                  </a:cubicBezTo>
                  <a:cubicBezTo>
                    <a:pt x="353" y="20"/>
                    <a:pt x="340" y="1"/>
                    <a:pt x="314" y="1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3" name="Google Shape;3832;p50"/>
            <p:cNvSpPr/>
            <p:nvPr/>
          </p:nvSpPr>
          <p:spPr>
            <a:xfrm>
              <a:off x="2568193" y="3515577"/>
              <a:ext cx="11402" cy="19123"/>
            </a:xfrm>
            <a:custGeom>
              <a:avLst/>
              <a:gdLst/>
              <a:ahLst/>
              <a:cxnLst/>
              <a:rect l="l" t="t" r="r" b="b"/>
              <a:pathLst>
                <a:path w="254" h="426" extrusionOk="0">
                  <a:moveTo>
                    <a:pt x="215" y="0"/>
                  </a:moveTo>
                  <a:cubicBezTo>
                    <a:pt x="196" y="0"/>
                    <a:pt x="177" y="19"/>
                    <a:pt x="177" y="38"/>
                  </a:cubicBezTo>
                  <a:cubicBezTo>
                    <a:pt x="170" y="70"/>
                    <a:pt x="164" y="102"/>
                    <a:pt x="158" y="134"/>
                  </a:cubicBezTo>
                  <a:cubicBezTo>
                    <a:pt x="151" y="179"/>
                    <a:pt x="132" y="218"/>
                    <a:pt x="113" y="256"/>
                  </a:cubicBezTo>
                  <a:cubicBezTo>
                    <a:pt x="100" y="282"/>
                    <a:pt x="87" y="301"/>
                    <a:pt x="68" y="326"/>
                  </a:cubicBezTo>
                  <a:cubicBezTo>
                    <a:pt x="55" y="333"/>
                    <a:pt x="49" y="346"/>
                    <a:pt x="36" y="352"/>
                  </a:cubicBezTo>
                  <a:cubicBezTo>
                    <a:pt x="0" y="383"/>
                    <a:pt x="25" y="425"/>
                    <a:pt x="57" y="425"/>
                  </a:cubicBezTo>
                  <a:cubicBezTo>
                    <a:pt x="65" y="425"/>
                    <a:pt x="73" y="423"/>
                    <a:pt x="81" y="416"/>
                  </a:cubicBezTo>
                  <a:cubicBezTo>
                    <a:pt x="138" y="371"/>
                    <a:pt x="177" y="314"/>
                    <a:pt x="202" y="250"/>
                  </a:cubicBezTo>
                  <a:cubicBezTo>
                    <a:pt x="215" y="218"/>
                    <a:pt x="228" y="179"/>
                    <a:pt x="234" y="147"/>
                  </a:cubicBezTo>
                  <a:cubicBezTo>
                    <a:pt x="247" y="115"/>
                    <a:pt x="247" y="77"/>
                    <a:pt x="254" y="45"/>
                  </a:cubicBezTo>
                  <a:cubicBezTo>
                    <a:pt x="254" y="26"/>
                    <a:pt x="241" y="6"/>
                    <a:pt x="222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4" name="Google Shape;3833;p50"/>
            <p:cNvSpPr/>
            <p:nvPr/>
          </p:nvSpPr>
          <p:spPr>
            <a:xfrm>
              <a:off x="2570393" y="3516430"/>
              <a:ext cx="8933" cy="16924"/>
            </a:xfrm>
            <a:custGeom>
              <a:avLst/>
              <a:gdLst/>
              <a:ahLst/>
              <a:cxnLst/>
              <a:rect l="l" t="t" r="r" b="b"/>
              <a:pathLst>
                <a:path w="199" h="377" extrusionOk="0">
                  <a:moveTo>
                    <a:pt x="160" y="0"/>
                  </a:moveTo>
                  <a:cubicBezTo>
                    <a:pt x="141" y="0"/>
                    <a:pt x="121" y="19"/>
                    <a:pt x="121" y="39"/>
                  </a:cubicBezTo>
                  <a:cubicBezTo>
                    <a:pt x="115" y="71"/>
                    <a:pt x="109" y="103"/>
                    <a:pt x="102" y="128"/>
                  </a:cubicBezTo>
                  <a:cubicBezTo>
                    <a:pt x="89" y="179"/>
                    <a:pt x="70" y="224"/>
                    <a:pt x="51" y="269"/>
                  </a:cubicBezTo>
                  <a:cubicBezTo>
                    <a:pt x="45" y="282"/>
                    <a:pt x="32" y="295"/>
                    <a:pt x="19" y="314"/>
                  </a:cubicBezTo>
                  <a:cubicBezTo>
                    <a:pt x="0" y="342"/>
                    <a:pt x="29" y="376"/>
                    <a:pt x="56" y="376"/>
                  </a:cubicBezTo>
                  <a:cubicBezTo>
                    <a:pt x="66" y="376"/>
                    <a:pt x="76" y="371"/>
                    <a:pt x="83" y="359"/>
                  </a:cubicBezTo>
                  <a:cubicBezTo>
                    <a:pt x="147" y="263"/>
                    <a:pt x="185" y="154"/>
                    <a:pt x="198" y="45"/>
                  </a:cubicBezTo>
                  <a:cubicBezTo>
                    <a:pt x="198" y="26"/>
                    <a:pt x="185" y="7"/>
                    <a:pt x="166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5" name="Google Shape;3834;p50"/>
            <p:cNvSpPr/>
            <p:nvPr/>
          </p:nvSpPr>
          <p:spPr>
            <a:xfrm>
              <a:off x="2572098" y="3512974"/>
              <a:ext cx="7766" cy="17597"/>
            </a:xfrm>
            <a:custGeom>
              <a:avLst/>
              <a:gdLst/>
              <a:ahLst/>
              <a:cxnLst/>
              <a:rect l="l" t="t" r="r" b="b"/>
              <a:pathLst>
                <a:path w="173" h="392" extrusionOk="0">
                  <a:moveTo>
                    <a:pt x="135" y="0"/>
                  </a:moveTo>
                  <a:cubicBezTo>
                    <a:pt x="122" y="0"/>
                    <a:pt x="115" y="0"/>
                    <a:pt x="109" y="7"/>
                  </a:cubicBezTo>
                  <a:cubicBezTo>
                    <a:pt x="103" y="13"/>
                    <a:pt x="96" y="26"/>
                    <a:pt x="96" y="32"/>
                  </a:cubicBezTo>
                  <a:cubicBezTo>
                    <a:pt x="96" y="84"/>
                    <a:pt x="90" y="128"/>
                    <a:pt x="77" y="173"/>
                  </a:cubicBezTo>
                  <a:cubicBezTo>
                    <a:pt x="71" y="212"/>
                    <a:pt x="58" y="256"/>
                    <a:pt x="32" y="295"/>
                  </a:cubicBezTo>
                  <a:cubicBezTo>
                    <a:pt x="26" y="301"/>
                    <a:pt x="19" y="314"/>
                    <a:pt x="13" y="327"/>
                  </a:cubicBezTo>
                  <a:cubicBezTo>
                    <a:pt x="0" y="346"/>
                    <a:pt x="7" y="372"/>
                    <a:pt x="26" y="384"/>
                  </a:cubicBezTo>
                  <a:cubicBezTo>
                    <a:pt x="30" y="389"/>
                    <a:pt x="36" y="391"/>
                    <a:pt x="43" y="391"/>
                  </a:cubicBezTo>
                  <a:cubicBezTo>
                    <a:pt x="55" y="391"/>
                    <a:pt x="69" y="384"/>
                    <a:pt x="77" y="372"/>
                  </a:cubicBezTo>
                  <a:cubicBezTo>
                    <a:pt x="141" y="276"/>
                    <a:pt x="173" y="160"/>
                    <a:pt x="173" y="45"/>
                  </a:cubicBezTo>
                  <a:cubicBezTo>
                    <a:pt x="173" y="32"/>
                    <a:pt x="173" y="20"/>
                    <a:pt x="160" y="13"/>
                  </a:cubicBezTo>
                  <a:cubicBezTo>
                    <a:pt x="160" y="7"/>
                    <a:pt x="147" y="0"/>
                    <a:pt x="141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6" name="Google Shape;3835;p50"/>
            <p:cNvSpPr/>
            <p:nvPr/>
          </p:nvSpPr>
          <p:spPr>
            <a:xfrm>
              <a:off x="2573804" y="3510370"/>
              <a:ext cx="6060" cy="16385"/>
            </a:xfrm>
            <a:custGeom>
              <a:avLst/>
              <a:gdLst/>
              <a:ahLst/>
              <a:cxnLst/>
              <a:rect l="l" t="t" r="r" b="b"/>
              <a:pathLst>
                <a:path w="135" h="365" extrusionOk="0">
                  <a:moveTo>
                    <a:pt x="84" y="1"/>
                  </a:moveTo>
                  <a:lnTo>
                    <a:pt x="84" y="7"/>
                  </a:lnTo>
                  <a:cubicBezTo>
                    <a:pt x="65" y="7"/>
                    <a:pt x="45" y="33"/>
                    <a:pt x="52" y="52"/>
                  </a:cubicBezTo>
                  <a:cubicBezTo>
                    <a:pt x="52" y="58"/>
                    <a:pt x="52" y="65"/>
                    <a:pt x="52" y="71"/>
                  </a:cubicBezTo>
                  <a:cubicBezTo>
                    <a:pt x="52" y="122"/>
                    <a:pt x="45" y="174"/>
                    <a:pt x="33" y="218"/>
                  </a:cubicBezTo>
                  <a:lnTo>
                    <a:pt x="33" y="225"/>
                  </a:lnTo>
                  <a:cubicBezTo>
                    <a:pt x="26" y="250"/>
                    <a:pt x="13" y="282"/>
                    <a:pt x="7" y="314"/>
                  </a:cubicBezTo>
                  <a:cubicBezTo>
                    <a:pt x="1" y="334"/>
                    <a:pt x="7" y="353"/>
                    <a:pt x="33" y="359"/>
                  </a:cubicBezTo>
                  <a:cubicBezTo>
                    <a:pt x="38" y="363"/>
                    <a:pt x="43" y="364"/>
                    <a:pt x="48" y="364"/>
                  </a:cubicBezTo>
                  <a:cubicBezTo>
                    <a:pt x="61" y="364"/>
                    <a:pt x="73" y="354"/>
                    <a:pt x="77" y="340"/>
                  </a:cubicBezTo>
                  <a:cubicBezTo>
                    <a:pt x="97" y="289"/>
                    <a:pt x="109" y="244"/>
                    <a:pt x="122" y="193"/>
                  </a:cubicBezTo>
                  <a:cubicBezTo>
                    <a:pt x="129" y="142"/>
                    <a:pt x="135" y="90"/>
                    <a:pt x="129" y="39"/>
                  </a:cubicBezTo>
                  <a:cubicBezTo>
                    <a:pt x="129" y="20"/>
                    <a:pt x="109" y="1"/>
                    <a:pt x="90" y="1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7" name="Google Shape;3836;p50"/>
            <p:cNvSpPr/>
            <p:nvPr/>
          </p:nvSpPr>
          <p:spPr>
            <a:xfrm>
              <a:off x="2574433" y="3509832"/>
              <a:ext cx="5746" cy="14769"/>
            </a:xfrm>
            <a:custGeom>
              <a:avLst/>
              <a:gdLst/>
              <a:ahLst/>
              <a:cxnLst/>
              <a:rect l="l" t="t" r="r" b="b"/>
              <a:pathLst>
                <a:path w="128" h="329" extrusionOk="0">
                  <a:moveTo>
                    <a:pt x="89" y="0"/>
                  </a:moveTo>
                  <a:cubicBezTo>
                    <a:pt x="76" y="0"/>
                    <a:pt x="70" y="0"/>
                    <a:pt x="63" y="6"/>
                  </a:cubicBezTo>
                  <a:cubicBezTo>
                    <a:pt x="57" y="13"/>
                    <a:pt x="51" y="19"/>
                    <a:pt x="51" y="32"/>
                  </a:cubicBezTo>
                  <a:cubicBezTo>
                    <a:pt x="51" y="96"/>
                    <a:pt x="44" y="154"/>
                    <a:pt x="31" y="218"/>
                  </a:cubicBezTo>
                  <a:lnTo>
                    <a:pt x="31" y="205"/>
                  </a:lnTo>
                  <a:cubicBezTo>
                    <a:pt x="25" y="230"/>
                    <a:pt x="19" y="250"/>
                    <a:pt x="12" y="275"/>
                  </a:cubicBezTo>
                  <a:cubicBezTo>
                    <a:pt x="0" y="307"/>
                    <a:pt x="25" y="329"/>
                    <a:pt x="50" y="329"/>
                  </a:cubicBezTo>
                  <a:cubicBezTo>
                    <a:pt x="66" y="329"/>
                    <a:pt x="82" y="320"/>
                    <a:pt x="89" y="301"/>
                  </a:cubicBezTo>
                  <a:cubicBezTo>
                    <a:pt x="102" y="262"/>
                    <a:pt x="115" y="224"/>
                    <a:pt x="121" y="179"/>
                  </a:cubicBezTo>
                  <a:cubicBezTo>
                    <a:pt x="127" y="134"/>
                    <a:pt x="127" y="90"/>
                    <a:pt x="127" y="38"/>
                  </a:cubicBezTo>
                  <a:cubicBezTo>
                    <a:pt x="127" y="32"/>
                    <a:pt x="121" y="19"/>
                    <a:pt x="115" y="13"/>
                  </a:cubicBezTo>
                  <a:cubicBezTo>
                    <a:pt x="108" y="6"/>
                    <a:pt x="102" y="0"/>
                    <a:pt x="89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8" name="Google Shape;3837;p50"/>
            <p:cNvSpPr/>
            <p:nvPr/>
          </p:nvSpPr>
          <p:spPr>
            <a:xfrm>
              <a:off x="2575241" y="3510101"/>
              <a:ext cx="4938" cy="13557"/>
            </a:xfrm>
            <a:custGeom>
              <a:avLst/>
              <a:gdLst/>
              <a:ahLst/>
              <a:cxnLst/>
              <a:rect l="l" t="t" r="r" b="b"/>
              <a:pathLst>
                <a:path w="110" h="302" extrusionOk="0">
                  <a:moveTo>
                    <a:pt x="65" y="0"/>
                  </a:moveTo>
                  <a:cubicBezTo>
                    <a:pt x="45" y="0"/>
                    <a:pt x="26" y="20"/>
                    <a:pt x="26" y="39"/>
                  </a:cubicBezTo>
                  <a:cubicBezTo>
                    <a:pt x="26" y="109"/>
                    <a:pt x="13" y="186"/>
                    <a:pt x="1" y="256"/>
                  </a:cubicBezTo>
                  <a:cubicBezTo>
                    <a:pt x="1" y="269"/>
                    <a:pt x="1" y="276"/>
                    <a:pt x="7" y="288"/>
                  </a:cubicBezTo>
                  <a:cubicBezTo>
                    <a:pt x="13" y="295"/>
                    <a:pt x="26" y="301"/>
                    <a:pt x="33" y="301"/>
                  </a:cubicBezTo>
                  <a:cubicBezTo>
                    <a:pt x="45" y="301"/>
                    <a:pt x="58" y="295"/>
                    <a:pt x="65" y="288"/>
                  </a:cubicBezTo>
                  <a:cubicBezTo>
                    <a:pt x="71" y="282"/>
                    <a:pt x="77" y="276"/>
                    <a:pt x="77" y="263"/>
                  </a:cubicBezTo>
                  <a:cubicBezTo>
                    <a:pt x="90" y="192"/>
                    <a:pt x="103" y="122"/>
                    <a:pt x="103" y="45"/>
                  </a:cubicBezTo>
                  <a:cubicBezTo>
                    <a:pt x="109" y="26"/>
                    <a:pt x="90" y="7"/>
                    <a:pt x="71" y="0"/>
                  </a:cubicBezTo>
                  <a:close/>
                </a:path>
              </a:pathLst>
            </a:custGeom>
            <a:solidFill>
              <a:srgbClr val="30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9" name="Google Shape;3838;p50"/>
            <p:cNvSpPr/>
            <p:nvPr/>
          </p:nvSpPr>
          <p:spPr>
            <a:xfrm>
              <a:off x="2258332" y="3434824"/>
              <a:ext cx="154062" cy="283031"/>
            </a:xfrm>
            <a:custGeom>
              <a:avLst/>
              <a:gdLst/>
              <a:ahLst/>
              <a:cxnLst/>
              <a:rect l="l" t="t" r="r" b="b"/>
              <a:pathLst>
                <a:path w="3432" h="6305" extrusionOk="0">
                  <a:moveTo>
                    <a:pt x="3329" y="1"/>
                  </a:moveTo>
                  <a:lnTo>
                    <a:pt x="3329" y="1"/>
                  </a:lnTo>
                  <a:cubicBezTo>
                    <a:pt x="3201" y="20"/>
                    <a:pt x="3080" y="39"/>
                    <a:pt x="2958" y="71"/>
                  </a:cubicBezTo>
                  <a:lnTo>
                    <a:pt x="2952" y="65"/>
                  </a:lnTo>
                  <a:cubicBezTo>
                    <a:pt x="2753" y="109"/>
                    <a:pt x="2555" y="167"/>
                    <a:pt x="2369" y="237"/>
                  </a:cubicBezTo>
                  <a:cubicBezTo>
                    <a:pt x="2164" y="314"/>
                    <a:pt x="1972" y="410"/>
                    <a:pt x="1793" y="525"/>
                  </a:cubicBezTo>
                  <a:cubicBezTo>
                    <a:pt x="1601" y="653"/>
                    <a:pt x="1428" y="807"/>
                    <a:pt x="1275" y="980"/>
                  </a:cubicBezTo>
                  <a:cubicBezTo>
                    <a:pt x="1204" y="1069"/>
                    <a:pt x="1140" y="1165"/>
                    <a:pt x="1083" y="1261"/>
                  </a:cubicBezTo>
                  <a:cubicBezTo>
                    <a:pt x="1044" y="1325"/>
                    <a:pt x="1006" y="1389"/>
                    <a:pt x="974" y="1453"/>
                  </a:cubicBezTo>
                  <a:lnTo>
                    <a:pt x="923" y="1549"/>
                  </a:lnTo>
                  <a:cubicBezTo>
                    <a:pt x="884" y="1613"/>
                    <a:pt x="839" y="1684"/>
                    <a:pt x="795" y="1754"/>
                  </a:cubicBezTo>
                  <a:cubicBezTo>
                    <a:pt x="750" y="1825"/>
                    <a:pt x="699" y="1889"/>
                    <a:pt x="641" y="1946"/>
                  </a:cubicBezTo>
                  <a:cubicBezTo>
                    <a:pt x="622" y="1972"/>
                    <a:pt x="596" y="1991"/>
                    <a:pt x="577" y="2010"/>
                  </a:cubicBezTo>
                  <a:lnTo>
                    <a:pt x="564" y="2023"/>
                  </a:lnTo>
                  <a:lnTo>
                    <a:pt x="532" y="2049"/>
                  </a:lnTo>
                  <a:cubicBezTo>
                    <a:pt x="500" y="2087"/>
                    <a:pt x="462" y="2125"/>
                    <a:pt x="423" y="2164"/>
                  </a:cubicBezTo>
                  <a:cubicBezTo>
                    <a:pt x="359" y="2234"/>
                    <a:pt x="302" y="2311"/>
                    <a:pt x="251" y="2394"/>
                  </a:cubicBezTo>
                  <a:cubicBezTo>
                    <a:pt x="155" y="2554"/>
                    <a:pt x="84" y="2727"/>
                    <a:pt x="46" y="2913"/>
                  </a:cubicBezTo>
                  <a:cubicBezTo>
                    <a:pt x="7" y="3092"/>
                    <a:pt x="1" y="3278"/>
                    <a:pt x="14" y="3463"/>
                  </a:cubicBezTo>
                  <a:cubicBezTo>
                    <a:pt x="33" y="3655"/>
                    <a:pt x="71" y="3847"/>
                    <a:pt x="135" y="4026"/>
                  </a:cubicBezTo>
                  <a:cubicBezTo>
                    <a:pt x="180" y="4174"/>
                    <a:pt x="244" y="4321"/>
                    <a:pt x="321" y="4455"/>
                  </a:cubicBezTo>
                  <a:cubicBezTo>
                    <a:pt x="391" y="4596"/>
                    <a:pt x="487" y="4730"/>
                    <a:pt x="590" y="4852"/>
                  </a:cubicBezTo>
                  <a:cubicBezTo>
                    <a:pt x="692" y="4967"/>
                    <a:pt x="801" y="5076"/>
                    <a:pt x="923" y="5172"/>
                  </a:cubicBezTo>
                  <a:cubicBezTo>
                    <a:pt x="987" y="5223"/>
                    <a:pt x="1051" y="5281"/>
                    <a:pt x="1115" y="5332"/>
                  </a:cubicBezTo>
                  <a:cubicBezTo>
                    <a:pt x="1166" y="5370"/>
                    <a:pt x="1217" y="5415"/>
                    <a:pt x="1268" y="5460"/>
                  </a:cubicBezTo>
                  <a:cubicBezTo>
                    <a:pt x="1345" y="5543"/>
                    <a:pt x="1428" y="5620"/>
                    <a:pt x="1492" y="5703"/>
                  </a:cubicBezTo>
                  <a:cubicBezTo>
                    <a:pt x="1537" y="5754"/>
                    <a:pt x="1582" y="5799"/>
                    <a:pt x="1627" y="5844"/>
                  </a:cubicBezTo>
                  <a:cubicBezTo>
                    <a:pt x="1742" y="5972"/>
                    <a:pt x="1876" y="6081"/>
                    <a:pt x="2023" y="6177"/>
                  </a:cubicBezTo>
                  <a:cubicBezTo>
                    <a:pt x="2158" y="6254"/>
                    <a:pt x="2318" y="6298"/>
                    <a:pt x="2478" y="6305"/>
                  </a:cubicBezTo>
                  <a:lnTo>
                    <a:pt x="2491" y="6305"/>
                  </a:lnTo>
                  <a:cubicBezTo>
                    <a:pt x="2567" y="6305"/>
                    <a:pt x="2644" y="6292"/>
                    <a:pt x="2721" y="6279"/>
                  </a:cubicBezTo>
                  <a:cubicBezTo>
                    <a:pt x="2804" y="6260"/>
                    <a:pt x="2881" y="6234"/>
                    <a:pt x="2958" y="6202"/>
                  </a:cubicBezTo>
                  <a:cubicBezTo>
                    <a:pt x="3016" y="6177"/>
                    <a:pt x="3073" y="6151"/>
                    <a:pt x="3118" y="6113"/>
                  </a:cubicBezTo>
                  <a:cubicBezTo>
                    <a:pt x="3144" y="6094"/>
                    <a:pt x="3169" y="6068"/>
                    <a:pt x="3188" y="6042"/>
                  </a:cubicBezTo>
                  <a:lnTo>
                    <a:pt x="3214" y="6042"/>
                  </a:lnTo>
                  <a:cubicBezTo>
                    <a:pt x="3220" y="6036"/>
                    <a:pt x="3227" y="6030"/>
                    <a:pt x="3233" y="6017"/>
                  </a:cubicBezTo>
                  <a:cubicBezTo>
                    <a:pt x="3240" y="5998"/>
                    <a:pt x="3252" y="5978"/>
                    <a:pt x="3259" y="5959"/>
                  </a:cubicBezTo>
                  <a:cubicBezTo>
                    <a:pt x="3310" y="5863"/>
                    <a:pt x="3368" y="5761"/>
                    <a:pt x="3432" y="5665"/>
                  </a:cubicBezTo>
                  <a:cubicBezTo>
                    <a:pt x="3419" y="5652"/>
                    <a:pt x="3406" y="5639"/>
                    <a:pt x="3393" y="5626"/>
                  </a:cubicBezTo>
                  <a:cubicBezTo>
                    <a:pt x="3310" y="5543"/>
                    <a:pt x="3220" y="5466"/>
                    <a:pt x="3131" y="5390"/>
                  </a:cubicBezTo>
                  <a:lnTo>
                    <a:pt x="3137" y="5390"/>
                  </a:lnTo>
                  <a:cubicBezTo>
                    <a:pt x="2971" y="5262"/>
                    <a:pt x="2798" y="5146"/>
                    <a:pt x="2625" y="5044"/>
                  </a:cubicBezTo>
                  <a:cubicBezTo>
                    <a:pt x="2331" y="4865"/>
                    <a:pt x="2023" y="4711"/>
                    <a:pt x="1729" y="4545"/>
                  </a:cubicBezTo>
                  <a:cubicBezTo>
                    <a:pt x="1575" y="4455"/>
                    <a:pt x="1428" y="4366"/>
                    <a:pt x="1281" y="4270"/>
                  </a:cubicBezTo>
                  <a:cubicBezTo>
                    <a:pt x="1115" y="4167"/>
                    <a:pt x="967" y="4046"/>
                    <a:pt x="833" y="3905"/>
                  </a:cubicBezTo>
                  <a:cubicBezTo>
                    <a:pt x="699" y="3764"/>
                    <a:pt x="596" y="3604"/>
                    <a:pt x="526" y="3425"/>
                  </a:cubicBezTo>
                  <a:cubicBezTo>
                    <a:pt x="487" y="3342"/>
                    <a:pt x="468" y="3252"/>
                    <a:pt x="455" y="3156"/>
                  </a:cubicBezTo>
                  <a:cubicBezTo>
                    <a:pt x="443" y="3060"/>
                    <a:pt x="449" y="2964"/>
                    <a:pt x="462" y="2861"/>
                  </a:cubicBezTo>
                  <a:cubicBezTo>
                    <a:pt x="481" y="2772"/>
                    <a:pt x="507" y="2676"/>
                    <a:pt x="545" y="2586"/>
                  </a:cubicBezTo>
                  <a:cubicBezTo>
                    <a:pt x="583" y="2516"/>
                    <a:pt x="628" y="2445"/>
                    <a:pt x="679" y="2381"/>
                  </a:cubicBezTo>
                  <a:cubicBezTo>
                    <a:pt x="731" y="2324"/>
                    <a:pt x="788" y="2273"/>
                    <a:pt x="852" y="2221"/>
                  </a:cubicBezTo>
                  <a:cubicBezTo>
                    <a:pt x="910" y="2177"/>
                    <a:pt x="974" y="2132"/>
                    <a:pt x="1038" y="2087"/>
                  </a:cubicBezTo>
                  <a:cubicBezTo>
                    <a:pt x="1108" y="2036"/>
                    <a:pt x="1179" y="1978"/>
                    <a:pt x="1243" y="1927"/>
                  </a:cubicBezTo>
                  <a:cubicBezTo>
                    <a:pt x="1281" y="1895"/>
                    <a:pt x="1313" y="1863"/>
                    <a:pt x="1351" y="1825"/>
                  </a:cubicBezTo>
                  <a:cubicBezTo>
                    <a:pt x="1383" y="1793"/>
                    <a:pt x="1415" y="1754"/>
                    <a:pt x="1441" y="1716"/>
                  </a:cubicBezTo>
                  <a:lnTo>
                    <a:pt x="1460" y="1697"/>
                  </a:lnTo>
                  <a:cubicBezTo>
                    <a:pt x="1518" y="1620"/>
                    <a:pt x="1569" y="1549"/>
                    <a:pt x="1614" y="1466"/>
                  </a:cubicBezTo>
                  <a:cubicBezTo>
                    <a:pt x="1659" y="1389"/>
                    <a:pt x="1703" y="1313"/>
                    <a:pt x="1748" y="1236"/>
                  </a:cubicBezTo>
                  <a:cubicBezTo>
                    <a:pt x="1825" y="1076"/>
                    <a:pt x="1915" y="922"/>
                    <a:pt x="2017" y="775"/>
                  </a:cubicBezTo>
                  <a:cubicBezTo>
                    <a:pt x="2068" y="698"/>
                    <a:pt x="2126" y="634"/>
                    <a:pt x="2190" y="570"/>
                  </a:cubicBezTo>
                  <a:cubicBezTo>
                    <a:pt x="2254" y="506"/>
                    <a:pt x="2324" y="449"/>
                    <a:pt x="2401" y="391"/>
                  </a:cubicBezTo>
                  <a:cubicBezTo>
                    <a:pt x="2478" y="346"/>
                    <a:pt x="2555" y="301"/>
                    <a:pt x="2631" y="263"/>
                  </a:cubicBezTo>
                  <a:cubicBezTo>
                    <a:pt x="2715" y="225"/>
                    <a:pt x="2798" y="186"/>
                    <a:pt x="2881" y="154"/>
                  </a:cubicBezTo>
                  <a:cubicBezTo>
                    <a:pt x="3028" y="90"/>
                    <a:pt x="3176" y="39"/>
                    <a:pt x="332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0" name="Google Shape;3839;p50"/>
            <p:cNvSpPr/>
            <p:nvPr/>
          </p:nvSpPr>
          <p:spPr>
            <a:xfrm>
              <a:off x="2304880" y="3528191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8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1" name="Google Shape;3840;p50"/>
            <p:cNvSpPr/>
            <p:nvPr/>
          </p:nvSpPr>
          <p:spPr>
            <a:xfrm>
              <a:off x="2304880" y="352850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8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2" name="Google Shape;3841;p50"/>
            <p:cNvSpPr/>
            <p:nvPr/>
          </p:nvSpPr>
          <p:spPr>
            <a:xfrm>
              <a:off x="2283334" y="3487971"/>
              <a:ext cx="294838" cy="280742"/>
            </a:xfrm>
            <a:custGeom>
              <a:avLst/>
              <a:gdLst/>
              <a:ahLst/>
              <a:cxnLst/>
              <a:rect l="l" t="t" r="r" b="b"/>
              <a:pathLst>
                <a:path w="6568" h="6254" extrusionOk="0">
                  <a:moveTo>
                    <a:pt x="3963" y="1"/>
                  </a:moveTo>
                  <a:cubicBezTo>
                    <a:pt x="3964" y="1"/>
                    <a:pt x="3965" y="1"/>
                    <a:pt x="3966" y="1"/>
                  </a:cubicBezTo>
                  <a:lnTo>
                    <a:pt x="3966" y="1"/>
                  </a:lnTo>
                  <a:cubicBezTo>
                    <a:pt x="3967" y="1"/>
                    <a:pt x="3968" y="1"/>
                    <a:pt x="3969" y="1"/>
                  </a:cubicBezTo>
                  <a:close/>
                  <a:moveTo>
                    <a:pt x="3966" y="1"/>
                  </a:moveTo>
                  <a:cubicBezTo>
                    <a:pt x="3737" y="1"/>
                    <a:pt x="3514" y="26"/>
                    <a:pt x="3291" y="77"/>
                  </a:cubicBezTo>
                  <a:cubicBezTo>
                    <a:pt x="3201" y="103"/>
                    <a:pt x="3111" y="129"/>
                    <a:pt x="3015" y="154"/>
                  </a:cubicBezTo>
                  <a:cubicBezTo>
                    <a:pt x="2926" y="180"/>
                    <a:pt x="2836" y="205"/>
                    <a:pt x="2747" y="231"/>
                  </a:cubicBezTo>
                  <a:cubicBezTo>
                    <a:pt x="2574" y="289"/>
                    <a:pt x="2401" y="353"/>
                    <a:pt x="2235" y="436"/>
                  </a:cubicBezTo>
                  <a:cubicBezTo>
                    <a:pt x="2074" y="513"/>
                    <a:pt x="1921" y="609"/>
                    <a:pt x="1780" y="717"/>
                  </a:cubicBezTo>
                  <a:cubicBezTo>
                    <a:pt x="1639" y="839"/>
                    <a:pt x="1518" y="973"/>
                    <a:pt x="1422" y="1133"/>
                  </a:cubicBezTo>
                  <a:cubicBezTo>
                    <a:pt x="1383" y="1191"/>
                    <a:pt x="1345" y="1261"/>
                    <a:pt x="1313" y="1325"/>
                  </a:cubicBezTo>
                  <a:cubicBezTo>
                    <a:pt x="1274" y="1415"/>
                    <a:pt x="1242" y="1505"/>
                    <a:pt x="1217" y="1594"/>
                  </a:cubicBezTo>
                  <a:cubicBezTo>
                    <a:pt x="1191" y="1684"/>
                    <a:pt x="1178" y="1774"/>
                    <a:pt x="1172" y="1863"/>
                  </a:cubicBezTo>
                  <a:cubicBezTo>
                    <a:pt x="1166" y="1946"/>
                    <a:pt x="1166" y="2036"/>
                    <a:pt x="1178" y="2119"/>
                  </a:cubicBezTo>
                  <a:cubicBezTo>
                    <a:pt x="1191" y="2292"/>
                    <a:pt x="1223" y="2458"/>
                    <a:pt x="1274" y="2625"/>
                  </a:cubicBezTo>
                  <a:cubicBezTo>
                    <a:pt x="1294" y="2695"/>
                    <a:pt x="1313" y="2766"/>
                    <a:pt x="1332" y="2842"/>
                  </a:cubicBezTo>
                  <a:lnTo>
                    <a:pt x="1383" y="3015"/>
                  </a:lnTo>
                  <a:cubicBezTo>
                    <a:pt x="1351" y="2983"/>
                    <a:pt x="1313" y="2951"/>
                    <a:pt x="1268" y="2919"/>
                  </a:cubicBezTo>
                  <a:cubicBezTo>
                    <a:pt x="1191" y="2862"/>
                    <a:pt x="1102" y="2823"/>
                    <a:pt x="1006" y="2791"/>
                  </a:cubicBezTo>
                  <a:cubicBezTo>
                    <a:pt x="910" y="2759"/>
                    <a:pt x="814" y="2746"/>
                    <a:pt x="718" y="2746"/>
                  </a:cubicBezTo>
                  <a:lnTo>
                    <a:pt x="705" y="2746"/>
                  </a:lnTo>
                  <a:cubicBezTo>
                    <a:pt x="628" y="2746"/>
                    <a:pt x="545" y="2759"/>
                    <a:pt x="468" y="2785"/>
                  </a:cubicBezTo>
                  <a:cubicBezTo>
                    <a:pt x="430" y="2791"/>
                    <a:pt x="398" y="2804"/>
                    <a:pt x="359" y="2823"/>
                  </a:cubicBezTo>
                  <a:cubicBezTo>
                    <a:pt x="327" y="2842"/>
                    <a:pt x="289" y="2862"/>
                    <a:pt x="263" y="2887"/>
                  </a:cubicBezTo>
                  <a:cubicBezTo>
                    <a:pt x="199" y="2932"/>
                    <a:pt x="148" y="2983"/>
                    <a:pt x="110" y="3047"/>
                  </a:cubicBezTo>
                  <a:cubicBezTo>
                    <a:pt x="71" y="3111"/>
                    <a:pt x="39" y="3182"/>
                    <a:pt x="26" y="3252"/>
                  </a:cubicBezTo>
                  <a:cubicBezTo>
                    <a:pt x="14" y="3290"/>
                    <a:pt x="7" y="3329"/>
                    <a:pt x="7" y="3367"/>
                  </a:cubicBezTo>
                  <a:cubicBezTo>
                    <a:pt x="1" y="3406"/>
                    <a:pt x="1" y="3450"/>
                    <a:pt x="7" y="3495"/>
                  </a:cubicBezTo>
                  <a:cubicBezTo>
                    <a:pt x="26" y="3655"/>
                    <a:pt x="84" y="3802"/>
                    <a:pt x="174" y="3937"/>
                  </a:cubicBezTo>
                  <a:cubicBezTo>
                    <a:pt x="257" y="4058"/>
                    <a:pt x="372" y="4161"/>
                    <a:pt x="506" y="4231"/>
                  </a:cubicBezTo>
                  <a:cubicBezTo>
                    <a:pt x="666" y="4321"/>
                    <a:pt x="852" y="4366"/>
                    <a:pt x="1038" y="4366"/>
                  </a:cubicBezTo>
                  <a:cubicBezTo>
                    <a:pt x="1159" y="4366"/>
                    <a:pt x="1281" y="4340"/>
                    <a:pt x="1396" y="4302"/>
                  </a:cubicBezTo>
                  <a:cubicBezTo>
                    <a:pt x="1473" y="4410"/>
                    <a:pt x="1562" y="4513"/>
                    <a:pt x="1658" y="4602"/>
                  </a:cubicBezTo>
                  <a:cubicBezTo>
                    <a:pt x="1780" y="4711"/>
                    <a:pt x="1914" y="4807"/>
                    <a:pt x="2062" y="4884"/>
                  </a:cubicBezTo>
                  <a:cubicBezTo>
                    <a:pt x="2126" y="4922"/>
                    <a:pt x="2203" y="4961"/>
                    <a:pt x="2273" y="4993"/>
                  </a:cubicBezTo>
                  <a:cubicBezTo>
                    <a:pt x="2343" y="5025"/>
                    <a:pt x="2407" y="5050"/>
                    <a:pt x="2478" y="5076"/>
                  </a:cubicBezTo>
                  <a:cubicBezTo>
                    <a:pt x="2535" y="5089"/>
                    <a:pt x="2587" y="5102"/>
                    <a:pt x="2644" y="5114"/>
                  </a:cubicBezTo>
                  <a:lnTo>
                    <a:pt x="2689" y="5127"/>
                  </a:lnTo>
                  <a:cubicBezTo>
                    <a:pt x="2759" y="5140"/>
                    <a:pt x="2830" y="5166"/>
                    <a:pt x="2894" y="5191"/>
                  </a:cubicBezTo>
                  <a:cubicBezTo>
                    <a:pt x="2939" y="5204"/>
                    <a:pt x="2977" y="5230"/>
                    <a:pt x="3015" y="5255"/>
                  </a:cubicBezTo>
                  <a:cubicBezTo>
                    <a:pt x="3041" y="5274"/>
                    <a:pt x="3060" y="5300"/>
                    <a:pt x="3086" y="5326"/>
                  </a:cubicBezTo>
                  <a:cubicBezTo>
                    <a:pt x="3099" y="5345"/>
                    <a:pt x="3118" y="5377"/>
                    <a:pt x="3131" y="5402"/>
                  </a:cubicBezTo>
                  <a:cubicBezTo>
                    <a:pt x="3137" y="5422"/>
                    <a:pt x="3137" y="5434"/>
                    <a:pt x="3143" y="5454"/>
                  </a:cubicBezTo>
                  <a:cubicBezTo>
                    <a:pt x="3143" y="5466"/>
                    <a:pt x="3143" y="5486"/>
                    <a:pt x="3143" y="5499"/>
                  </a:cubicBezTo>
                  <a:cubicBezTo>
                    <a:pt x="3143" y="5511"/>
                    <a:pt x="3137" y="5531"/>
                    <a:pt x="3131" y="5543"/>
                  </a:cubicBezTo>
                  <a:cubicBezTo>
                    <a:pt x="3124" y="5563"/>
                    <a:pt x="3111" y="5582"/>
                    <a:pt x="3099" y="5601"/>
                  </a:cubicBezTo>
                  <a:cubicBezTo>
                    <a:pt x="3073" y="5627"/>
                    <a:pt x="3047" y="5659"/>
                    <a:pt x="3022" y="5678"/>
                  </a:cubicBezTo>
                  <a:cubicBezTo>
                    <a:pt x="2964" y="5723"/>
                    <a:pt x="2900" y="5761"/>
                    <a:pt x="2830" y="5793"/>
                  </a:cubicBezTo>
                  <a:cubicBezTo>
                    <a:pt x="2823" y="5799"/>
                    <a:pt x="2811" y="5812"/>
                    <a:pt x="2811" y="5825"/>
                  </a:cubicBezTo>
                  <a:cubicBezTo>
                    <a:pt x="2811" y="5825"/>
                    <a:pt x="2804" y="5825"/>
                    <a:pt x="2798" y="5831"/>
                  </a:cubicBezTo>
                  <a:cubicBezTo>
                    <a:pt x="2785" y="5844"/>
                    <a:pt x="2785" y="5870"/>
                    <a:pt x="2798" y="5889"/>
                  </a:cubicBezTo>
                  <a:cubicBezTo>
                    <a:pt x="2849" y="5947"/>
                    <a:pt x="2900" y="6004"/>
                    <a:pt x="2958" y="6049"/>
                  </a:cubicBezTo>
                  <a:cubicBezTo>
                    <a:pt x="3015" y="6094"/>
                    <a:pt x="3079" y="6132"/>
                    <a:pt x="3150" y="6164"/>
                  </a:cubicBezTo>
                  <a:cubicBezTo>
                    <a:pt x="3284" y="6222"/>
                    <a:pt x="3431" y="6254"/>
                    <a:pt x="3579" y="6254"/>
                  </a:cubicBezTo>
                  <a:cubicBezTo>
                    <a:pt x="3879" y="6254"/>
                    <a:pt x="4167" y="6132"/>
                    <a:pt x="4379" y="5921"/>
                  </a:cubicBezTo>
                  <a:cubicBezTo>
                    <a:pt x="4385" y="5915"/>
                    <a:pt x="4385" y="5915"/>
                    <a:pt x="4391" y="5908"/>
                  </a:cubicBezTo>
                  <a:cubicBezTo>
                    <a:pt x="4404" y="5889"/>
                    <a:pt x="4398" y="5857"/>
                    <a:pt x="4379" y="5844"/>
                  </a:cubicBezTo>
                  <a:lnTo>
                    <a:pt x="4315" y="5806"/>
                  </a:lnTo>
                  <a:lnTo>
                    <a:pt x="4270" y="5780"/>
                  </a:lnTo>
                  <a:cubicBezTo>
                    <a:pt x="4238" y="5761"/>
                    <a:pt x="4212" y="5742"/>
                    <a:pt x="4180" y="5716"/>
                  </a:cubicBezTo>
                  <a:cubicBezTo>
                    <a:pt x="4148" y="5697"/>
                    <a:pt x="4116" y="5665"/>
                    <a:pt x="4091" y="5639"/>
                  </a:cubicBezTo>
                  <a:cubicBezTo>
                    <a:pt x="4078" y="5620"/>
                    <a:pt x="4071" y="5607"/>
                    <a:pt x="4065" y="5588"/>
                  </a:cubicBezTo>
                  <a:cubicBezTo>
                    <a:pt x="4059" y="5582"/>
                    <a:pt x="4059" y="5569"/>
                    <a:pt x="4052" y="5556"/>
                  </a:cubicBezTo>
                  <a:cubicBezTo>
                    <a:pt x="4052" y="5550"/>
                    <a:pt x="4052" y="5537"/>
                    <a:pt x="4052" y="5531"/>
                  </a:cubicBezTo>
                  <a:cubicBezTo>
                    <a:pt x="4052" y="5518"/>
                    <a:pt x="4059" y="5511"/>
                    <a:pt x="4065" y="5499"/>
                  </a:cubicBezTo>
                  <a:cubicBezTo>
                    <a:pt x="4071" y="5486"/>
                    <a:pt x="4078" y="5479"/>
                    <a:pt x="4084" y="5466"/>
                  </a:cubicBezTo>
                  <a:cubicBezTo>
                    <a:pt x="4097" y="5447"/>
                    <a:pt x="4116" y="5428"/>
                    <a:pt x="4142" y="5409"/>
                  </a:cubicBezTo>
                  <a:cubicBezTo>
                    <a:pt x="4193" y="5370"/>
                    <a:pt x="4257" y="5338"/>
                    <a:pt x="4321" y="5313"/>
                  </a:cubicBezTo>
                  <a:cubicBezTo>
                    <a:pt x="4449" y="5262"/>
                    <a:pt x="4577" y="5223"/>
                    <a:pt x="4705" y="5191"/>
                  </a:cubicBezTo>
                  <a:lnTo>
                    <a:pt x="4827" y="5166"/>
                  </a:lnTo>
                  <a:lnTo>
                    <a:pt x="4903" y="5146"/>
                  </a:lnTo>
                  <a:cubicBezTo>
                    <a:pt x="4993" y="5127"/>
                    <a:pt x="5083" y="5108"/>
                    <a:pt x="5166" y="5082"/>
                  </a:cubicBezTo>
                  <a:cubicBezTo>
                    <a:pt x="5326" y="5031"/>
                    <a:pt x="5479" y="4967"/>
                    <a:pt x="5633" y="4890"/>
                  </a:cubicBezTo>
                  <a:cubicBezTo>
                    <a:pt x="5774" y="4814"/>
                    <a:pt x="5902" y="4718"/>
                    <a:pt x="6011" y="4602"/>
                  </a:cubicBezTo>
                  <a:cubicBezTo>
                    <a:pt x="6132" y="4481"/>
                    <a:pt x="6235" y="4340"/>
                    <a:pt x="6312" y="4193"/>
                  </a:cubicBezTo>
                  <a:cubicBezTo>
                    <a:pt x="6395" y="4026"/>
                    <a:pt x="6459" y="3854"/>
                    <a:pt x="6497" y="3674"/>
                  </a:cubicBezTo>
                  <a:cubicBezTo>
                    <a:pt x="6542" y="3495"/>
                    <a:pt x="6561" y="3303"/>
                    <a:pt x="6561" y="3118"/>
                  </a:cubicBezTo>
                  <a:cubicBezTo>
                    <a:pt x="6568" y="2919"/>
                    <a:pt x="6555" y="2721"/>
                    <a:pt x="6529" y="2529"/>
                  </a:cubicBezTo>
                  <a:cubicBezTo>
                    <a:pt x="6478" y="2177"/>
                    <a:pt x="6395" y="1838"/>
                    <a:pt x="6273" y="1511"/>
                  </a:cubicBezTo>
                  <a:cubicBezTo>
                    <a:pt x="6164" y="1197"/>
                    <a:pt x="6017" y="903"/>
                    <a:pt x="5844" y="628"/>
                  </a:cubicBezTo>
                  <a:cubicBezTo>
                    <a:pt x="5838" y="615"/>
                    <a:pt x="5825" y="609"/>
                    <a:pt x="5812" y="609"/>
                  </a:cubicBezTo>
                  <a:cubicBezTo>
                    <a:pt x="5767" y="570"/>
                    <a:pt x="5716" y="538"/>
                    <a:pt x="5671" y="500"/>
                  </a:cubicBezTo>
                  <a:cubicBezTo>
                    <a:pt x="5620" y="468"/>
                    <a:pt x="5575" y="442"/>
                    <a:pt x="5511" y="404"/>
                  </a:cubicBezTo>
                  <a:cubicBezTo>
                    <a:pt x="5422" y="353"/>
                    <a:pt x="5319" y="308"/>
                    <a:pt x="5217" y="263"/>
                  </a:cubicBezTo>
                  <a:cubicBezTo>
                    <a:pt x="5012" y="173"/>
                    <a:pt x="4801" y="109"/>
                    <a:pt x="4583" y="65"/>
                  </a:cubicBezTo>
                  <a:cubicBezTo>
                    <a:pt x="4380" y="20"/>
                    <a:pt x="4176" y="1"/>
                    <a:pt x="3966" y="1"/>
                  </a:cubicBezTo>
                  <a:close/>
                </a:path>
              </a:pathLst>
            </a:custGeom>
            <a:solidFill>
              <a:srgbClr val="A05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3" name="Google Shape;3842;p50"/>
            <p:cNvSpPr/>
            <p:nvPr/>
          </p:nvSpPr>
          <p:spPr>
            <a:xfrm>
              <a:off x="2340791" y="3487657"/>
              <a:ext cx="222161" cy="80622"/>
            </a:xfrm>
            <a:custGeom>
              <a:avLst/>
              <a:gdLst/>
              <a:ahLst/>
              <a:cxnLst/>
              <a:rect l="l" t="t" r="r" b="b"/>
              <a:pathLst>
                <a:path w="4949" h="1796" extrusionOk="0">
                  <a:moveTo>
                    <a:pt x="2624" y="0"/>
                  </a:moveTo>
                  <a:cubicBezTo>
                    <a:pt x="2414" y="0"/>
                    <a:pt x="2209" y="31"/>
                    <a:pt x="2004" y="78"/>
                  </a:cubicBezTo>
                  <a:lnTo>
                    <a:pt x="2011" y="84"/>
                  </a:lnTo>
                  <a:cubicBezTo>
                    <a:pt x="1921" y="110"/>
                    <a:pt x="1825" y="136"/>
                    <a:pt x="1735" y="161"/>
                  </a:cubicBezTo>
                  <a:cubicBezTo>
                    <a:pt x="1646" y="187"/>
                    <a:pt x="1556" y="212"/>
                    <a:pt x="1467" y="238"/>
                  </a:cubicBezTo>
                  <a:cubicBezTo>
                    <a:pt x="1294" y="296"/>
                    <a:pt x="1121" y="360"/>
                    <a:pt x="955" y="443"/>
                  </a:cubicBezTo>
                  <a:cubicBezTo>
                    <a:pt x="788" y="520"/>
                    <a:pt x="641" y="616"/>
                    <a:pt x="500" y="731"/>
                  </a:cubicBezTo>
                  <a:cubicBezTo>
                    <a:pt x="359" y="846"/>
                    <a:pt x="238" y="987"/>
                    <a:pt x="135" y="1140"/>
                  </a:cubicBezTo>
                  <a:cubicBezTo>
                    <a:pt x="97" y="1204"/>
                    <a:pt x="65" y="1268"/>
                    <a:pt x="33" y="1332"/>
                  </a:cubicBezTo>
                  <a:cubicBezTo>
                    <a:pt x="20" y="1358"/>
                    <a:pt x="14" y="1384"/>
                    <a:pt x="1" y="1403"/>
                  </a:cubicBezTo>
                  <a:lnTo>
                    <a:pt x="39" y="1428"/>
                  </a:lnTo>
                  <a:cubicBezTo>
                    <a:pt x="129" y="1486"/>
                    <a:pt x="218" y="1544"/>
                    <a:pt x="314" y="1588"/>
                  </a:cubicBezTo>
                  <a:cubicBezTo>
                    <a:pt x="410" y="1640"/>
                    <a:pt x="506" y="1678"/>
                    <a:pt x="609" y="1717"/>
                  </a:cubicBezTo>
                  <a:lnTo>
                    <a:pt x="602" y="1717"/>
                  </a:lnTo>
                  <a:cubicBezTo>
                    <a:pt x="673" y="1736"/>
                    <a:pt x="743" y="1755"/>
                    <a:pt x="814" y="1768"/>
                  </a:cubicBezTo>
                  <a:cubicBezTo>
                    <a:pt x="884" y="1781"/>
                    <a:pt x="948" y="1787"/>
                    <a:pt x="1019" y="1793"/>
                  </a:cubicBezTo>
                  <a:lnTo>
                    <a:pt x="1012" y="1793"/>
                  </a:lnTo>
                  <a:cubicBezTo>
                    <a:pt x="1036" y="1795"/>
                    <a:pt x="1061" y="1796"/>
                    <a:pt x="1085" y="1796"/>
                  </a:cubicBezTo>
                  <a:cubicBezTo>
                    <a:pt x="1145" y="1796"/>
                    <a:pt x="1205" y="1791"/>
                    <a:pt x="1268" y="1787"/>
                  </a:cubicBezTo>
                  <a:cubicBezTo>
                    <a:pt x="1351" y="1781"/>
                    <a:pt x="1435" y="1768"/>
                    <a:pt x="1518" y="1749"/>
                  </a:cubicBezTo>
                  <a:cubicBezTo>
                    <a:pt x="1607" y="1729"/>
                    <a:pt x="1691" y="1710"/>
                    <a:pt x="1774" y="1678"/>
                  </a:cubicBezTo>
                  <a:cubicBezTo>
                    <a:pt x="1812" y="1665"/>
                    <a:pt x="1851" y="1652"/>
                    <a:pt x="1889" y="1640"/>
                  </a:cubicBezTo>
                  <a:cubicBezTo>
                    <a:pt x="1934" y="1620"/>
                    <a:pt x="1953" y="1614"/>
                    <a:pt x="1979" y="1595"/>
                  </a:cubicBezTo>
                  <a:cubicBezTo>
                    <a:pt x="2062" y="1550"/>
                    <a:pt x="2139" y="1499"/>
                    <a:pt x="2215" y="1435"/>
                  </a:cubicBezTo>
                  <a:cubicBezTo>
                    <a:pt x="2286" y="1377"/>
                    <a:pt x="2356" y="1320"/>
                    <a:pt x="2433" y="1262"/>
                  </a:cubicBezTo>
                  <a:cubicBezTo>
                    <a:pt x="2510" y="1204"/>
                    <a:pt x="2587" y="1153"/>
                    <a:pt x="2676" y="1115"/>
                  </a:cubicBezTo>
                  <a:cubicBezTo>
                    <a:pt x="2740" y="1083"/>
                    <a:pt x="2811" y="1057"/>
                    <a:pt x="2887" y="1044"/>
                  </a:cubicBezTo>
                  <a:cubicBezTo>
                    <a:pt x="2937" y="1040"/>
                    <a:pt x="2987" y="1035"/>
                    <a:pt x="3037" y="1035"/>
                  </a:cubicBezTo>
                  <a:cubicBezTo>
                    <a:pt x="3057" y="1035"/>
                    <a:pt x="3078" y="1036"/>
                    <a:pt x="3099" y="1038"/>
                  </a:cubicBezTo>
                  <a:cubicBezTo>
                    <a:pt x="3169" y="1044"/>
                    <a:pt x="3246" y="1057"/>
                    <a:pt x="3310" y="1076"/>
                  </a:cubicBezTo>
                  <a:cubicBezTo>
                    <a:pt x="3611" y="1160"/>
                    <a:pt x="3873" y="1313"/>
                    <a:pt x="4161" y="1409"/>
                  </a:cubicBezTo>
                  <a:cubicBezTo>
                    <a:pt x="4219" y="1428"/>
                    <a:pt x="4276" y="1441"/>
                    <a:pt x="4327" y="1454"/>
                  </a:cubicBezTo>
                  <a:cubicBezTo>
                    <a:pt x="4385" y="1467"/>
                    <a:pt x="4443" y="1473"/>
                    <a:pt x="4500" y="1480"/>
                  </a:cubicBezTo>
                  <a:lnTo>
                    <a:pt x="4609" y="1480"/>
                  </a:lnTo>
                  <a:cubicBezTo>
                    <a:pt x="4648" y="1473"/>
                    <a:pt x="4686" y="1467"/>
                    <a:pt x="4724" y="1460"/>
                  </a:cubicBezTo>
                  <a:lnTo>
                    <a:pt x="4718" y="1460"/>
                  </a:lnTo>
                  <a:cubicBezTo>
                    <a:pt x="4756" y="1454"/>
                    <a:pt x="4788" y="1441"/>
                    <a:pt x="4827" y="1428"/>
                  </a:cubicBezTo>
                  <a:cubicBezTo>
                    <a:pt x="4859" y="1416"/>
                    <a:pt x="4897" y="1403"/>
                    <a:pt x="4929" y="1384"/>
                  </a:cubicBezTo>
                  <a:lnTo>
                    <a:pt x="4948" y="1377"/>
                  </a:lnTo>
                  <a:cubicBezTo>
                    <a:pt x="4846" y="1115"/>
                    <a:pt x="4718" y="865"/>
                    <a:pt x="4564" y="628"/>
                  </a:cubicBezTo>
                  <a:cubicBezTo>
                    <a:pt x="4558" y="616"/>
                    <a:pt x="4545" y="609"/>
                    <a:pt x="4532" y="609"/>
                  </a:cubicBezTo>
                  <a:cubicBezTo>
                    <a:pt x="4481" y="564"/>
                    <a:pt x="4436" y="526"/>
                    <a:pt x="4391" y="500"/>
                  </a:cubicBezTo>
                  <a:cubicBezTo>
                    <a:pt x="4347" y="475"/>
                    <a:pt x="4302" y="443"/>
                    <a:pt x="4231" y="404"/>
                  </a:cubicBezTo>
                  <a:cubicBezTo>
                    <a:pt x="4135" y="353"/>
                    <a:pt x="4039" y="302"/>
                    <a:pt x="3937" y="264"/>
                  </a:cubicBezTo>
                  <a:cubicBezTo>
                    <a:pt x="3739" y="174"/>
                    <a:pt x="3521" y="110"/>
                    <a:pt x="3310" y="65"/>
                  </a:cubicBezTo>
                  <a:cubicBezTo>
                    <a:pt x="3105" y="20"/>
                    <a:pt x="2894" y="1"/>
                    <a:pt x="2683" y="1"/>
                  </a:cubicBezTo>
                  <a:cubicBezTo>
                    <a:pt x="2663" y="1"/>
                    <a:pt x="2643" y="0"/>
                    <a:pt x="262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4" name="Google Shape;3843;p50"/>
            <p:cNvSpPr/>
            <p:nvPr/>
          </p:nvSpPr>
          <p:spPr>
            <a:xfrm>
              <a:off x="2342541" y="355175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4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5" name="Google Shape;3844;p50"/>
            <p:cNvSpPr/>
            <p:nvPr/>
          </p:nvSpPr>
          <p:spPr>
            <a:xfrm>
              <a:off x="2321579" y="3628156"/>
              <a:ext cx="19572" cy="40491"/>
            </a:xfrm>
            <a:custGeom>
              <a:avLst/>
              <a:gdLst/>
              <a:ahLst/>
              <a:cxnLst/>
              <a:rect l="l" t="t" r="r" b="b"/>
              <a:pathLst>
                <a:path w="436" h="902" extrusionOk="0">
                  <a:moveTo>
                    <a:pt x="83" y="1"/>
                  </a:moveTo>
                  <a:cubicBezTo>
                    <a:pt x="64" y="1"/>
                    <a:pt x="51" y="14"/>
                    <a:pt x="45" y="27"/>
                  </a:cubicBezTo>
                  <a:cubicBezTo>
                    <a:pt x="0" y="187"/>
                    <a:pt x="6" y="359"/>
                    <a:pt x="64" y="513"/>
                  </a:cubicBezTo>
                  <a:cubicBezTo>
                    <a:pt x="115" y="673"/>
                    <a:pt x="224" y="814"/>
                    <a:pt x="378" y="897"/>
                  </a:cubicBezTo>
                  <a:cubicBezTo>
                    <a:pt x="381" y="900"/>
                    <a:pt x="386" y="902"/>
                    <a:pt x="390" y="902"/>
                  </a:cubicBezTo>
                  <a:cubicBezTo>
                    <a:pt x="395" y="902"/>
                    <a:pt x="400" y="900"/>
                    <a:pt x="403" y="897"/>
                  </a:cubicBezTo>
                  <a:cubicBezTo>
                    <a:pt x="416" y="897"/>
                    <a:pt x="422" y="891"/>
                    <a:pt x="429" y="884"/>
                  </a:cubicBezTo>
                  <a:cubicBezTo>
                    <a:pt x="435" y="871"/>
                    <a:pt x="435" y="865"/>
                    <a:pt x="435" y="852"/>
                  </a:cubicBezTo>
                  <a:cubicBezTo>
                    <a:pt x="429" y="846"/>
                    <a:pt x="422" y="833"/>
                    <a:pt x="416" y="827"/>
                  </a:cubicBezTo>
                  <a:cubicBezTo>
                    <a:pt x="384" y="814"/>
                    <a:pt x="352" y="795"/>
                    <a:pt x="326" y="769"/>
                  </a:cubicBezTo>
                  <a:cubicBezTo>
                    <a:pt x="288" y="743"/>
                    <a:pt x="262" y="705"/>
                    <a:pt x="230" y="673"/>
                  </a:cubicBezTo>
                  <a:cubicBezTo>
                    <a:pt x="198" y="622"/>
                    <a:pt x="166" y="571"/>
                    <a:pt x="147" y="513"/>
                  </a:cubicBezTo>
                  <a:cubicBezTo>
                    <a:pt x="122" y="443"/>
                    <a:pt x="102" y="372"/>
                    <a:pt x="96" y="295"/>
                  </a:cubicBezTo>
                  <a:cubicBezTo>
                    <a:pt x="90" y="238"/>
                    <a:pt x="90" y="180"/>
                    <a:pt x="102" y="123"/>
                  </a:cubicBezTo>
                  <a:cubicBezTo>
                    <a:pt x="102" y="97"/>
                    <a:pt x="109" y="71"/>
                    <a:pt x="122" y="52"/>
                  </a:cubicBezTo>
                  <a:cubicBezTo>
                    <a:pt x="128" y="27"/>
                    <a:pt x="115" y="7"/>
                    <a:pt x="9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6" name="Google Shape;3845;p50"/>
            <p:cNvSpPr/>
            <p:nvPr/>
          </p:nvSpPr>
          <p:spPr>
            <a:xfrm>
              <a:off x="2290830" y="3622411"/>
              <a:ext cx="36540" cy="12973"/>
            </a:xfrm>
            <a:custGeom>
              <a:avLst/>
              <a:gdLst/>
              <a:ahLst/>
              <a:cxnLst/>
              <a:rect l="l" t="t" r="r" b="b"/>
              <a:pathLst>
                <a:path w="814" h="289" extrusionOk="0">
                  <a:moveTo>
                    <a:pt x="365" y="1"/>
                  </a:moveTo>
                  <a:cubicBezTo>
                    <a:pt x="218" y="20"/>
                    <a:pt x="58" y="84"/>
                    <a:pt x="0" y="238"/>
                  </a:cubicBezTo>
                  <a:cubicBezTo>
                    <a:pt x="0" y="244"/>
                    <a:pt x="0" y="257"/>
                    <a:pt x="0" y="263"/>
                  </a:cubicBezTo>
                  <a:cubicBezTo>
                    <a:pt x="7" y="276"/>
                    <a:pt x="13" y="283"/>
                    <a:pt x="19" y="289"/>
                  </a:cubicBezTo>
                  <a:lnTo>
                    <a:pt x="51" y="289"/>
                  </a:lnTo>
                  <a:cubicBezTo>
                    <a:pt x="58" y="283"/>
                    <a:pt x="71" y="276"/>
                    <a:pt x="71" y="270"/>
                  </a:cubicBezTo>
                  <a:cubicBezTo>
                    <a:pt x="83" y="251"/>
                    <a:pt x="90" y="231"/>
                    <a:pt x="103" y="212"/>
                  </a:cubicBezTo>
                  <a:cubicBezTo>
                    <a:pt x="115" y="193"/>
                    <a:pt x="135" y="174"/>
                    <a:pt x="154" y="161"/>
                  </a:cubicBezTo>
                  <a:cubicBezTo>
                    <a:pt x="179" y="142"/>
                    <a:pt x="205" y="129"/>
                    <a:pt x="231" y="116"/>
                  </a:cubicBezTo>
                  <a:cubicBezTo>
                    <a:pt x="269" y="103"/>
                    <a:pt x="301" y="91"/>
                    <a:pt x="339" y="84"/>
                  </a:cubicBezTo>
                  <a:cubicBezTo>
                    <a:pt x="380" y="80"/>
                    <a:pt x="418" y="75"/>
                    <a:pt x="454" y="75"/>
                  </a:cubicBezTo>
                  <a:cubicBezTo>
                    <a:pt x="469" y="75"/>
                    <a:pt x="484" y="76"/>
                    <a:pt x="499" y="78"/>
                  </a:cubicBezTo>
                  <a:cubicBezTo>
                    <a:pt x="551" y="84"/>
                    <a:pt x="595" y="91"/>
                    <a:pt x="640" y="110"/>
                  </a:cubicBezTo>
                  <a:cubicBezTo>
                    <a:pt x="672" y="116"/>
                    <a:pt x="704" y="135"/>
                    <a:pt x="730" y="155"/>
                  </a:cubicBezTo>
                  <a:lnTo>
                    <a:pt x="743" y="167"/>
                  </a:lnTo>
                  <a:cubicBezTo>
                    <a:pt x="749" y="174"/>
                    <a:pt x="759" y="177"/>
                    <a:pt x="769" y="177"/>
                  </a:cubicBezTo>
                  <a:cubicBezTo>
                    <a:pt x="779" y="177"/>
                    <a:pt x="791" y="174"/>
                    <a:pt x="800" y="167"/>
                  </a:cubicBezTo>
                  <a:cubicBezTo>
                    <a:pt x="813" y="148"/>
                    <a:pt x="813" y="123"/>
                    <a:pt x="800" y="110"/>
                  </a:cubicBezTo>
                  <a:cubicBezTo>
                    <a:pt x="743" y="65"/>
                    <a:pt x="679" y="33"/>
                    <a:pt x="608" y="14"/>
                  </a:cubicBezTo>
                  <a:cubicBezTo>
                    <a:pt x="576" y="7"/>
                    <a:pt x="538" y="1"/>
                    <a:pt x="499" y="1"/>
                  </a:cubicBezTo>
                  <a:close/>
                </a:path>
              </a:pathLst>
            </a:custGeom>
            <a:solidFill>
              <a:srgbClr val="7C3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7" name="Google Shape;3846;p50"/>
            <p:cNvSpPr/>
            <p:nvPr/>
          </p:nvSpPr>
          <p:spPr>
            <a:xfrm>
              <a:off x="2367544" y="3743967"/>
              <a:ext cx="155454" cy="162367"/>
            </a:xfrm>
            <a:custGeom>
              <a:avLst/>
              <a:gdLst/>
              <a:ahLst/>
              <a:cxnLst/>
              <a:rect l="l" t="t" r="r" b="b"/>
              <a:pathLst>
                <a:path w="3463" h="3617" extrusionOk="0">
                  <a:moveTo>
                    <a:pt x="1037" y="0"/>
                  </a:moveTo>
                  <a:cubicBezTo>
                    <a:pt x="1031" y="0"/>
                    <a:pt x="1018" y="0"/>
                    <a:pt x="1011" y="7"/>
                  </a:cubicBezTo>
                  <a:cubicBezTo>
                    <a:pt x="1005" y="7"/>
                    <a:pt x="999" y="13"/>
                    <a:pt x="999" y="13"/>
                  </a:cubicBezTo>
                  <a:cubicBezTo>
                    <a:pt x="845" y="90"/>
                    <a:pt x="704" y="192"/>
                    <a:pt x="589" y="314"/>
                  </a:cubicBezTo>
                  <a:cubicBezTo>
                    <a:pt x="474" y="442"/>
                    <a:pt x="371" y="589"/>
                    <a:pt x="294" y="743"/>
                  </a:cubicBezTo>
                  <a:cubicBezTo>
                    <a:pt x="211" y="903"/>
                    <a:pt x="147" y="1069"/>
                    <a:pt x="102" y="1242"/>
                  </a:cubicBezTo>
                  <a:cubicBezTo>
                    <a:pt x="58" y="1415"/>
                    <a:pt x="26" y="1588"/>
                    <a:pt x="13" y="1760"/>
                  </a:cubicBezTo>
                  <a:cubicBezTo>
                    <a:pt x="0" y="1882"/>
                    <a:pt x="0" y="2004"/>
                    <a:pt x="6" y="2125"/>
                  </a:cubicBezTo>
                  <a:cubicBezTo>
                    <a:pt x="6" y="2144"/>
                    <a:pt x="26" y="2164"/>
                    <a:pt x="45" y="2164"/>
                  </a:cubicBezTo>
                  <a:lnTo>
                    <a:pt x="58" y="2164"/>
                  </a:lnTo>
                  <a:cubicBezTo>
                    <a:pt x="160" y="2304"/>
                    <a:pt x="275" y="2426"/>
                    <a:pt x="403" y="2541"/>
                  </a:cubicBezTo>
                  <a:cubicBezTo>
                    <a:pt x="551" y="2676"/>
                    <a:pt x="711" y="2797"/>
                    <a:pt x="871" y="2912"/>
                  </a:cubicBezTo>
                  <a:cubicBezTo>
                    <a:pt x="1031" y="3028"/>
                    <a:pt x="1197" y="3136"/>
                    <a:pt x="1376" y="3232"/>
                  </a:cubicBezTo>
                  <a:cubicBezTo>
                    <a:pt x="1523" y="3322"/>
                    <a:pt x="1683" y="3405"/>
                    <a:pt x="1843" y="3476"/>
                  </a:cubicBezTo>
                  <a:cubicBezTo>
                    <a:pt x="1927" y="3514"/>
                    <a:pt x="2016" y="3546"/>
                    <a:pt x="2106" y="3572"/>
                  </a:cubicBezTo>
                  <a:cubicBezTo>
                    <a:pt x="2183" y="3597"/>
                    <a:pt x="2266" y="3610"/>
                    <a:pt x="2343" y="3617"/>
                  </a:cubicBezTo>
                  <a:lnTo>
                    <a:pt x="2394" y="3617"/>
                  </a:lnTo>
                  <a:cubicBezTo>
                    <a:pt x="2451" y="3617"/>
                    <a:pt x="2509" y="3610"/>
                    <a:pt x="2567" y="3597"/>
                  </a:cubicBezTo>
                  <a:cubicBezTo>
                    <a:pt x="2637" y="3578"/>
                    <a:pt x="2707" y="3546"/>
                    <a:pt x="2771" y="3508"/>
                  </a:cubicBezTo>
                  <a:cubicBezTo>
                    <a:pt x="2842" y="3463"/>
                    <a:pt x="2906" y="3412"/>
                    <a:pt x="2963" y="3348"/>
                  </a:cubicBezTo>
                  <a:cubicBezTo>
                    <a:pt x="3027" y="3277"/>
                    <a:pt x="3091" y="3194"/>
                    <a:pt x="3143" y="3111"/>
                  </a:cubicBezTo>
                  <a:cubicBezTo>
                    <a:pt x="3264" y="2912"/>
                    <a:pt x="3360" y="2695"/>
                    <a:pt x="3424" y="2471"/>
                  </a:cubicBezTo>
                  <a:cubicBezTo>
                    <a:pt x="3437" y="2420"/>
                    <a:pt x="3450" y="2368"/>
                    <a:pt x="3456" y="2311"/>
                  </a:cubicBezTo>
                  <a:cubicBezTo>
                    <a:pt x="3463" y="2298"/>
                    <a:pt x="3450" y="2279"/>
                    <a:pt x="3437" y="2272"/>
                  </a:cubicBezTo>
                  <a:lnTo>
                    <a:pt x="3437" y="1946"/>
                  </a:lnTo>
                  <a:cubicBezTo>
                    <a:pt x="3437" y="1850"/>
                    <a:pt x="3424" y="1735"/>
                    <a:pt x="3418" y="1626"/>
                  </a:cubicBezTo>
                  <a:cubicBezTo>
                    <a:pt x="3399" y="1466"/>
                    <a:pt x="3373" y="1312"/>
                    <a:pt x="3341" y="1152"/>
                  </a:cubicBezTo>
                  <a:cubicBezTo>
                    <a:pt x="3309" y="999"/>
                    <a:pt x="3258" y="845"/>
                    <a:pt x="3194" y="698"/>
                  </a:cubicBezTo>
                  <a:cubicBezTo>
                    <a:pt x="3162" y="628"/>
                    <a:pt x="3123" y="557"/>
                    <a:pt x="3085" y="493"/>
                  </a:cubicBezTo>
                  <a:cubicBezTo>
                    <a:pt x="3040" y="429"/>
                    <a:pt x="2989" y="365"/>
                    <a:pt x="2938" y="314"/>
                  </a:cubicBezTo>
                  <a:cubicBezTo>
                    <a:pt x="2867" y="244"/>
                    <a:pt x="2791" y="186"/>
                    <a:pt x="2707" y="141"/>
                  </a:cubicBezTo>
                  <a:cubicBezTo>
                    <a:pt x="2618" y="90"/>
                    <a:pt x="2515" y="52"/>
                    <a:pt x="2413" y="32"/>
                  </a:cubicBezTo>
                  <a:lnTo>
                    <a:pt x="2381" y="32"/>
                  </a:lnTo>
                  <a:cubicBezTo>
                    <a:pt x="2375" y="32"/>
                    <a:pt x="2362" y="32"/>
                    <a:pt x="2362" y="39"/>
                  </a:cubicBezTo>
                  <a:cubicBezTo>
                    <a:pt x="2349" y="45"/>
                    <a:pt x="2343" y="52"/>
                    <a:pt x="2336" y="58"/>
                  </a:cubicBezTo>
                  <a:lnTo>
                    <a:pt x="2323" y="71"/>
                  </a:lnTo>
                  <a:cubicBezTo>
                    <a:pt x="2311" y="84"/>
                    <a:pt x="2298" y="96"/>
                    <a:pt x="2285" y="109"/>
                  </a:cubicBezTo>
                  <a:cubicBezTo>
                    <a:pt x="2240" y="141"/>
                    <a:pt x="2195" y="167"/>
                    <a:pt x="2151" y="186"/>
                  </a:cubicBezTo>
                  <a:cubicBezTo>
                    <a:pt x="2087" y="212"/>
                    <a:pt x="2016" y="231"/>
                    <a:pt x="1946" y="244"/>
                  </a:cubicBezTo>
                  <a:cubicBezTo>
                    <a:pt x="1901" y="250"/>
                    <a:pt x="1850" y="250"/>
                    <a:pt x="1805" y="250"/>
                  </a:cubicBezTo>
                  <a:cubicBezTo>
                    <a:pt x="1747" y="250"/>
                    <a:pt x="1690" y="250"/>
                    <a:pt x="1639" y="237"/>
                  </a:cubicBezTo>
                  <a:cubicBezTo>
                    <a:pt x="1523" y="224"/>
                    <a:pt x="1408" y="192"/>
                    <a:pt x="1306" y="154"/>
                  </a:cubicBezTo>
                  <a:lnTo>
                    <a:pt x="1299" y="154"/>
                  </a:lnTo>
                  <a:cubicBezTo>
                    <a:pt x="1223" y="116"/>
                    <a:pt x="1152" y="77"/>
                    <a:pt x="1088" y="26"/>
                  </a:cubicBezTo>
                  <a:lnTo>
                    <a:pt x="1082" y="20"/>
                  </a:lnTo>
                  <a:lnTo>
                    <a:pt x="1075" y="13"/>
                  </a:lnTo>
                  <a:cubicBezTo>
                    <a:pt x="1063" y="7"/>
                    <a:pt x="1056" y="7"/>
                    <a:pt x="1043" y="7"/>
                  </a:cubicBezTo>
                  <a:lnTo>
                    <a:pt x="1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8" name="Google Shape;3847;p50"/>
            <p:cNvSpPr/>
            <p:nvPr/>
          </p:nvSpPr>
          <p:spPr>
            <a:xfrm>
              <a:off x="2463470" y="3817494"/>
              <a:ext cx="131932" cy="124166"/>
            </a:xfrm>
            <a:custGeom>
              <a:avLst/>
              <a:gdLst/>
              <a:ahLst/>
              <a:cxnLst/>
              <a:rect l="l" t="t" r="r" b="b"/>
              <a:pathLst>
                <a:path w="2939" h="2766" extrusionOk="0">
                  <a:moveTo>
                    <a:pt x="2209" y="1"/>
                  </a:moveTo>
                  <a:cubicBezTo>
                    <a:pt x="2081" y="1"/>
                    <a:pt x="1959" y="26"/>
                    <a:pt x="1844" y="71"/>
                  </a:cubicBezTo>
                  <a:cubicBezTo>
                    <a:pt x="1703" y="129"/>
                    <a:pt x="1575" y="199"/>
                    <a:pt x="1454" y="289"/>
                  </a:cubicBezTo>
                  <a:cubicBezTo>
                    <a:pt x="1319" y="391"/>
                    <a:pt x="1198" y="500"/>
                    <a:pt x="1082" y="615"/>
                  </a:cubicBezTo>
                  <a:cubicBezTo>
                    <a:pt x="974" y="730"/>
                    <a:pt x="865" y="858"/>
                    <a:pt x="743" y="999"/>
                  </a:cubicBezTo>
                  <a:cubicBezTo>
                    <a:pt x="622" y="1146"/>
                    <a:pt x="500" y="1306"/>
                    <a:pt x="353" y="1511"/>
                  </a:cubicBezTo>
                  <a:cubicBezTo>
                    <a:pt x="308" y="1582"/>
                    <a:pt x="257" y="1652"/>
                    <a:pt x="206" y="1716"/>
                  </a:cubicBezTo>
                  <a:cubicBezTo>
                    <a:pt x="161" y="1786"/>
                    <a:pt x="116" y="1850"/>
                    <a:pt x="71" y="1914"/>
                  </a:cubicBezTo>
                  <a:cubicBezTo>
                    <a:pt x="65" y="1914"/>
                    <a:pt x="58" y="1921"/>
                    <a:pt x="58" y="1934"/>
                  </a:cubicBezTo>
                  <a:cubicBezTo>
                    <a:pt x="52" y="1940"/>
                    <a:pt x="46" y="1953"/>
                    <a:pt x="52" y="1966"/>
                  </a:cubicBezTo>
                  <a:cubicBezTo>
                    <a:pt x="33" y="2030"/>
                    <a:pt x="20" y="2094"/>
                    <a:pt x="14" y="2158"/>
                  </a:cubicBezTo>
                  <a:cubicBezTo>
                    <a:pt x="1" y="2222"/>
                    <a:pt x="1" y="2286"/>
                    <a:pt x="7" y="2350"/>
                  </a:cubicBezTo>
                  <a:cubicBezTo>
                    <a:pt x="14" y="2446"/>
                    <a:pt x="52" y="2535"/>
                    <a:pt x="116" y="2612"/>
                  </a:cubicBezTo>
                  <a:cubicBezTo>
                    <a:pt x="174" y="2676"/>
                    <a:pt x="257" y="2721"/>
                    <a:pt x="346" y="2740"/>
                  </a:cubicBezTo>
                  <a:cubicBezTo>
                    <a:pt x="417" y="2759"/>
                    <a:pt x="481" y="2766"/>
                    <a:pt x="551" y="2766"/>
                  </a:cubicBezTo>
                  <a:cubicBezTo>
                    <a:pt x="590" y="2766"/>
                    <a:pt x="622" y="2766"/>
                    <a:pt x="660" y="2759"/>
                  </a:cubicBezTo>
                  <a:cubicBezTo>
                    <a:pt x="775" y="2753"/>
                    <a:pt x="890" y="2727"/>
                    <a:pt x="1006" y="2695"/>
                  </a:cubicBezTo>
                  <a:cubicBezTo>
                    <a:pt x="1127" y="2663"/>
                    <a:pt x="1249" y="2625"/>
                    <a:pt x="1364" y="2580"/>
                  </a:cubicBezTo>
                  <a:cubicBezTo>
                    <a:pt x="1466" y="2535"/>
                    <a:pt x="1575" y="2484"/>
                    <a:pt x="1678" y="2433"/>
                  </a:cubicBezTo>
                  <a:cubicBezTo>
                    <a:pt x="1761" y="2388"/>
                    <a:pt x="1844" y="2337"/>
                    <a:pt x="1915" y="2279"/>
                  </a:cubicBezTo>
                  <a:cubicBezTo>
                    <a:pt x="2004" y="2215"/>
                    <a:pt x="2081" y="2139"/>
                    <a:pt x="2158" y="2062"/>
                  </a:cubicBezTo>
                  <a:cubicBezTo>
                    <a:pt x="2247" y="1966"/>
                    <a:pt x="2337" y="1863"/>
                    <a:pt x="2420" y="1761"/>
                  </a:cubicBezTo>
                  <a:cubicBezTo>
                    <a:pt x="2510" y="1646"/>
                    <a:pt x="2587" y="1530"/>
                    <a:pt x="2663" y="1409"/>
                  </a:cubicBezTo>
                  <a:cubicBezTo>
                    <a:pt x="2734" y="1287"/>
                    <a:pt x="2798" y="1166"/>
                    <a:pt x="2843" y="1031"/>
                  </a:cubicBezTo>
                  <a:cubicBezTo>
                    <a:pt x="2894" y="922"/>
                    <a:pt x="2919" y="801"/>
                    <a:pt x="2932" y="673"/>
                  </a:cubicBezTo>
                  <a:cubicBezTo>
                    <a:pt x="2939" y="564"/>
                    <a:pt x="2919" y="455"/>
                    <a:pt x="2875" y="353"/>
                  </a:cubicBezTo>
                  <a:cubicBezTo>
                    <a:pt x="2823" y="257"/>
                    <a:pt x="2740" y="174"/>
                    <a:pt x="2638" y="116"/>
                  </a:cubicBezTo>
                  <a:cubicBezTo>
                    <a:pt x="2574" y="84"/>
                    <a:pt x="2510" y="58"/>
                    <a:pt x="2446" y="33"/>
                  </a:cubicBezTo>
                  <a:cubicBezTo>
                    <a:pt x="2375" y="14"/>
                    <a:pt x="2311" y="7"/>
                    <a:pt x="2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9" name="Google Shape;3848;p50"/>
            <p:cNvSpPr/>
            <p:nvPr/>
          </p:nvSpPr>
          <p:spPr>
            <a:xfrm>
              <a:off x="2459744" y="3910008"/>
              <a:ext cx="73305" cy="37393"/>
            </a:xfrm>
            <a:custGeom>
              <a:avLst/>
              <a:gdLst/>
              <a:ahLst/>
              <a:cxnLst/>
              <a:rect l="l" t="t" r="r" b="b"/>
              <a:pathLst>
                <a:path w="1633" h="833" extrusionOk="0">
                  <a:moveTo>
                    <a:pt x="577" y="1"/>
                  </a:moveTo>
                  <a:cubicBezTo>
                    <a:pt x="579" y="1"/>
                    <a:pt x="580" y="1"/>
                    <a:pt x="582" y="1"/>
                  </a:cubicBezTo>
                  <a:lnTo>
                    <a:pt x="582" y="1"/>
                  </a:lnTo>
                  <a:cubicBezTo>
                    <a:pt x="583" y="1"/>
                    <a:pt x="583" y="1"/>
                    <a:pt x="583" y="1"/>
                  </a:cubicBezTo>
                  <a:close/>
                  <a:moveTo>
                    <a:pt x="582" y="1"/>
                  </a:moveTo>
                  <a:cubicBezTo>
                    <a:pt x="519" y="1"/>
                    <a:pt x="461" y="7"/>
                    <a:pt x="397" y="14"/>
                  </a:cubicBezTo>
                  <a:cubicBezTo>
                    <a:pt x="346" y="20"/>
                    <a:pt x="295" y="26"/>
                    <a:pt x="250" y="46"/>
                  </a:cubicBezTo>
                  <a:cubicBezTo>
                    <a:pt x="205" y="58"/>
                    <a:pt x="161" y="78"/>
                    <a:pt x="122" y="103"/>
                  </a:cubicBezTo>
                  <a:cubicBezTo>
                    <a:pt x="84" y="129"/>
                    <a:pt x="52" y="161"/>
                    <a:pt x="33" y="206"/>
                  </a:cubicBezTo>
                  <a:cubicBezTo>
                    <a:pt x="7" y="250"/>
                    <a:pt x="1" y="308"/>
                    <a:pt x="7" y="359"/>
                  </a:cubicBezTo>
                  <a:cubicBezTo>
                    <a:pt x="7" y="385"/>
                    <a:pt x="13" y="410"/>
                    <a:pt x="20" y="442"/>
                  </a:cubicBezTo>
                  <a:cubicBezTo>
                    <a:pt x="26" y="462"/>
                    <a:pt x="39" y="481"/>
                    <a:pt x="45" y="506"/>
                  </a:cubicBezTo>
                  <a:cubicBezTo>
                    <a:pt x="58" y="532"/>
                    <a:pt x="77" y="551"/>
                    <a:pt x="97" y="577"/>
                  </a:cubicBezTo>
                  <a:cubicBezTo>
                    <a:pt x="116" y="596"/>
                    <a:pt x="135" y="615"/>
                    <a:pt x="154" y="628"/>
                  </a:cubicBezTo>
                  <a:lnTo>
                    <a:pt x="154" y="660"/>
                  </a:lnTo>
                  <a:cubicBezTo>
                    <a:pt x="154" y="666"/>
                    <a:pt x="161" y="679"/>
                    <a:pt x="173" y="686"/>
                  </a:cubicBezTo>
                  <a:cubicBezTo>
                    <a:pt x="359" y="769"/>
                    <a:pt x="564" y="820"/>
                    <a:pt x="775" y="833"/>
                  </a:cubicBezTo>
                  <a:lnTo>
                    <a:pt x="858" y="833"/>
                  </a:lnTo>
                  <a:cubicBezTo>
                    <a:pt x="935" y="826"/>
                    <a:pt x="1012" y="826"/>
                    <a:pt x="1089" y="814"/>
                  </a:cubicBezTo>
                  <a:cubicBezTo>
                    <a:pt x="1133" y="807"/>
                    <a:pt x="1178" y="801"/>
                    <a:pt x="1217" y="794"/>
                  </a:cubicBezTo>
                  <a:cubicBezTo>
                    <a:pt x="1261" y="782"/>
                    <a:pt x="1300" y="762"/>
                    <a:pt x="1338" y="750"/>
                  </a:cubicBezTo>
                  <a:cubicBezTo>
                    <a:pt x="1421" y="718"/>
                    <a:pt x="1492" y="666"/>
                    <a:pt x="1549" y="609"/>
                  </a:cubicBezTo>
                  <a:cubicBezTo>
                    <a:pt x="1601" y="558"/>
                    <a:pt x="1633" y="487"/>
                    <a:pt x="1633" y="417"/>
                  </a:cubicBezTo>
                  <a:cubicBezTo>
                    <a:pt x="1626" y="378"/>
                    <a:pt x="1613" y="346"/>
                    <a:pt x="1601" y="314"/>
                  </a:cubicBezTo>
                  <a:cubicBezTo>
                    <a:pt x="1569" y="270"/>
                    <a:pt x="1537" y="238"/>
                    <a:pt x="1492" y="206"/>
                  </a:cubicBezTo>
                  <a:cubicBezTo>
                    <a:pt x="1466" y="186"/>
                    <a:pt x="1434" y="167"/>
                    <a:pt x="1402" y="154"/>
                  </a:cubicBezTo>
                  <a:cubicBezTo>
                    <a:pt x="1313" y="116"/>
                    <a:pt x="1217" y="84"/>
                    <a:pt x="1114" y="65"/>
                  </a:cubicBezTo>
                  <a:cubicBezTo>
                    <a:pt x="999" y="33"/>
                    <a:pt x="877" y="14"/>
                    <a:pt x="749" y="7"/>
                  </a:cubicBezTo>
                  <a:cubicBezTo>
                    <a:pt x="694" y="1"/>
                    <a:pt x="638" y="1"/>
                    <a:pt x="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0" name="Google Shape;3849;p50"/>
            <p:cNvSpPr/>
            <p:nvPr/>
          </p:nvSpPr>
          <p:spPr>
            <a:xfrm>
              <a:off x="2326157" y="3833878"/>
              <a:ext cx="162098" cy="113257"/>
            </a:xfrm>
            <a:custGeom>
              <a:avLst/>
              <a:gdLst/>
              <a:ahLst/>
              <a:cxnLst/>
              <a:rect l="l" t="t" r="r" b="b"/>
              <a:pathLst>
                <a:path w="3611" h="2523" extrusionOk="0">
                  <a:moveTo>
                    <a:pt x="608" y="1"/>
                  </a:moveTo>
                  <a:cubicBezTo>
                    <a:pt x="544" y="1"/>
                    <a:pt x="474" y="7"/>
                    <a:pt x="410" y="26"/>
                  </a:cubicBezTo>
                  <a:cubicBezTo>
                    <a:pt x="384" y="33"/>
                    <a:pt x="359" y="39"/>
                    <a:pt x="333" y="52"/>
                  </a:cubicBezTo>
                  <a:cubicBezTo>
                    <a:pt x="301" y="65"/>
                    <a:pt x="276" y="77"/>
                    <a:pt x="250" y="97"/>
                  </a:cubicBezTo>
                  <a:cubicBezTo>
                    <a:pt x="205" y="122"/>
                    <a:pt x="160" y="167"/>
                    <a:pt x="128" y="212"/>
                  </a:cubicBezTo>
                  <a:cubicBezTo>
                    <a:pt x="90" y="263"/>
                    <a:pt x="64" y="314"/>
                    <a:pt x="45" y="378"/>
                  </a:cubicBezTo>
                  <a:cubicBezTo>
                    <a:pt x="20" y="449"/>
                    <a:pt x="7" y="525"/>
                    <a:pt x="0" y="596"/>
                  </a:cubicBezTo>
                  <a:cubicBezTo>
                    <a:pt x="0" y="679"/>
                    <a:pt x="0" y="756"/>
                    <a:pt x="13" y="833"/>
                  </a:cubicBezTo>
                  <a:cubicBezTo>
                    <a:pt x="20" y="897"/>
                    <a:pt x="32" y="967"/>
                    <a:pt x="58" y="1031"/>
                  </a:cubicBezTo>
                  <a:cubicBezTo>
                    <a:pt x="71" y="1089"/>
                    <a:pt x="96" y="1153"/>
                    <a:pt x="122" y="1217"/>
                  </a:cubicBezTo>
                  <a:cubicBezTo>
                    <a:pt x="154" y="1274"/>
                    <a:pt x="186" y="1332"/>
                    <a:pt x="224" y="1389"/>
                  </a:cubicBezTo>
                  <a:cubicBezTo>
                    <a:pt x="295" y="1505"/>
                    <a:pt x="384" y="1607"/>
                    <a:pt x="480" y="1697"/>
                  </a:cubicBezTo>
                  <a:cubicBezTo>
                    <a:pt x="589" y="1799"/>
                    <a:pt x="698" y="1882"/>
                    <a:pt x="820" y="1959"/>
                  </a:cubicBezTo>
                  <a:cubicBezTo>
                    <a:pt x="948" y="2042"/>
                    <a:pt x="1076" y="2113"/>
                    <a:pt x="1216" y="2170"/>
                  </a:cubicBezTo>
                  <a:cubicBezTo>
                    <a:pt x="1351" y="2234"/>
                    <a:pt x="1498" y="2286"/>
                    <a:pt x="1645" y="2330"/>
                  </a:cubicBezTo>
                  <a:cubicBezTo>
                    <a:pt x="1933" y="2420"/>
                    <a:pt x="2228" y="2478"/>
                    <a:pt x="2529" y="2503"/>
                  </a:cubicBezTo>
                  <a:cubicBezTo>
                    <a:pt x="2637" y="2516"/>
                    <a:pt x="2746" y="2522"/>
                    <a:pt x="2849" y="2522"/>
                  </a:cubicBezTo>
                  <a:lnTo>
                    <a:pt x="2957" y="2522"/>
                  </a:lnTo>
                  <a:cubicBezTo>
                    <a:pt x="3085" y="2516"/>
                    <a:pt x="3213" y="2503"/>
                    <a:pt x="3341" y="2478"/>
                  </a:cubicBezTo>
                  <a:cubicBezTo>
                    <a:pt x="3354" y="2478"/>
                    <a:pt x="3367" y="2471"/>
                    <a:pt x="3373" y="2458"/>
                  </a:cubicBezTo>
                  <a:lnTo>
                    <a:pt x="3380" y="2452"/>
                  </a:lnTo>
                  <a:cubicBezTo>
                    <a:pt x="3425" y="2414"/>
                    <a:pt x="3469" y="2369"/>
                    <a:pt x="3501" y="2311"/>
                  </a:cubicBezTo>
                  <a:cubicBezTo>
                    <a:pt x="3533" y="2254"/>
                    <a:pt x="3559" y="2190"/>
                    <a:pt x="3578" y="2126"/>
                  </a:cubicBezTo>
                  <a:cubicBezTo>
                    <a:pt x="3597" y="2062"/>
                    <a:pt x="3604" y="1998"/>
                    <a:pt x="3610" y="1927"/>
                  </a:cubicBezTo>
                  <a:cubicBezTo>
                    <a:pt x="3610" y="1863"/>
                    <a:pt x="3610" y="1799"/>
                    <a:pt x="3597" y="1735"/>
                  </a:cubicBezTo>
                  <a:cubicBezTo>
                    <a:pt x="3591" y="1729"/>
                    <a:pt x="3591" y="1716"/>
                    <a:pt x="3578" y="1710"/>
                  </a:cubicBezTo>
                  <a:cubicBezTo>
                    <a:pt x="3572" y="1697"/>
                    <a:pt x="3565" y="1684"/>
                    <a:pt x="3553" y="1678"/>
                  </a:cubicBezTo>
                  <a:cubicBezTo>
                    <a:pt x="3418" y="1620"/>
                    <a:pt x="3309" y="1569"/>
                    <a:pt x="3207" y="1517"/>
                  </a:cubicBezTo>
                  <a:lnTo>
                    <a:pt x="3201" y="1517"/>
                  </a:lnTo>
                  <a:cubicBezTo>
                    <a:pt x="2823" y="1300"/>
                    <a:pt x="2465" y="1050"/>
                    <a:pt x="2125" y="775"/>
                  </a:cubicBezTo>
                  <a:lnTo>
                    <a:pt x="2093" y="749"/>
                  </a:lnTo>
                  <a:cubicBezTo>
                    <a:pt x="1933" y="628"/>
                    <a:pt x="1741" y="481"/>
                    <a:pt x="1543" y="353"/>
                  </a:cubicBezTo>
                  <a:cubicBezTo>
                    <a:pt x="1479" y="308"/>
                    <a:pt x="1409" y="257"/>
                    <a:pt x="1332" y="218"/>
                  </a:cubicBezTo>
                  <a:cubicBezTo>
                    <a:pt x="1274" y="186"/>
                    <a:pt x="1216" y="154"/>
                    <a:pt x="1152" y="129"/>
                  </a:cubicBezTo>
                  <a:cubicBezTo>
                    <a:pt x="1024" y="71"/>
                    <a:pt x="896" y="33"/>
                    <a:pt x="768" y="13"/>
                  </a:cubicBezTo>
                  <a:cubicBezTo>
                    <a:pt x="711" y="7"/>
                    <a:pt x="660" y="1"/>
                    <a:pt x="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1" name="Google Shape;3850;p50"/>
            <p:cNvSpPr/>
            <p:nvPr/>
          </p:nvSpPr>
          <p:spPr>
            <a:xfrm>
              <a:off x="2326157" y="3834192"/>
              <a:ext cx="158058" cy="112943"/>
            </a:xfrm>
            <a:custGeom>
              <a:avLst/>
              <a:gdLst/>
              <a:ahLst/>
              <a:cxnLst/>
              <a:rect l="l" t="t" r="r" b="b"/>
              <a:pathLst>
                <a:path w="3521" h="2516" extrusionOk="0">
                  <a:moveTo>
                    <a:pt x="493" y="0"/>
                  </a:moveTo>
                  <a:lnTo>
                    <a:pt x="493" y="0"/>
                  </a:lnTo>
                  <a:cubicBezTo>
                    <a:pt x="468" y="6"/>
                    <a:pt x="442" y="13"/>
                    <a:pt x="416" y="19"/>
                  </a:cubicBezTo>
                  <a:lnTo>
                    <a:pt x="410" y="19"/>
                  </a:lnTo>
                  <a:cubicBezTo>
                    <a:pt x="384" y="26"/>
                    <a:pt x="359" y="32"/>
                    <a:pt x="333" y="45"/>
                  </a:cubicBezTo>
                  <a:cubicBezTo>
                    <a:pt x="301" y="58"/>
                    <a:pt x="276" y="70"/>
                    <a:pt x="250" y="90"/>
                  </a:cubicBezTo>
                  <a:cubicBezTo>
                    <a:pt x="205" y="115"/>
                    <a:pt x="160" y="154"/>
                    <a:pt x="128" y="205"/>
                  </a:cubicBezTo>
                  <a:cubicBezTo>
                    <a:pt x="90" y="250"/>
                    <a:pt x="58" y="307"/>
                    <a:pt x="45" y="365"/>
                  </a:cubicBezTo>
                  <a:cubicBezTo>
                    <a:pt x="20" y="442"/>
                    <a:pt x="7" y="518"/>
                    <a:pt x="0" y="589"/>
                  </a:cubicBezTo>
                  <a:cubicBezTo>
                    <a:pt x="0" y="672"/>
                    <a:pt x="0" y="749"/>
                    <a:pt x="13" y="826"/>
                  </a:cubicBezTo>
                  <a:cubicBezTo>
                    <a:pt x="20" y="890"/>
                    <a:pt x="32" y="960"/>
                    <a:pt x="58" y="1024"/>
                  </a:cubicBezTo>
                  <a:cubicBezTo>
                    <a:pt x="71" y="1088"/>
                    <a:pt x="96" y="1146"/>
                    <a:pt x="122" y="1210"/>
                  </a:cubicBezTo>
                  <a:cubicBezTo>
                    <a:pt x="154" y="1267"/>
                    <a:pt x="186" y="1325"/>
                    <a:pt x="224" y="1382"/>
                  </a:cubicBezTo>
                  <a:cubicBezTo>
                    <a:pt x="295" y="1498"/>
                    <a:pt x="384" y="1600"/>
                    <a:pt x="480" y="1690"/>
                  </a:cubicBezTo>
                  <a:cubicBezTo>
                    <a:pt x="589" y="1792"/>
                    <a:pt x="698" y="1875"/>
                    <a:pt x="820" y="1952"/>
                  </a:cubicBezTo>
                  <a:cubicBezTo>
                    <a:pt x="948" y="2035"/>
                    <a:pt x="1076" y="2106"/>
                    <a:pt x="1216" y="2163"/>
                  </a:cubicBezTo>
                  <a:cubicBezTo>
                    <a:pt x="1357" y="2227"/>
                    <a:pt x="1498" y="2279"/>
                    <a:pt x="1645" y="2323"/>
                  </a:cubicBezTo>
                  <a:cubicBezTo>
                    <a:pt x="1933" y="2413"/>
                    <a:pt x="2228" y="2471"/>
                    <a:pt x="2529" y="2503"/>
                  </a:cubicBezTo>
                  <a:cubicBezTo>
                    <a:pt x="2637" y="2509"/>
                    <a:pt x="2746" y="2515"/>
                    <a:pt x="2849" y="2515"/>
                  </a:cubicBezTo>
                  <a:lnTo>
                    <a:pt x="2957" y="2515"/>
                  </a:lnTo>
                  <a:cubicBezTo>
                    <a:pt x="3085" y="2509"/>
                    <a:pt x="3213" y="2496"/>
                    <a:pt x="3341" y="2477"/>
                  </a:cubicBezTo>
                  <a:cubicBezTo>
                    <a:pt x="3354" y="2471"/>
                    <a:pt x="3367" y="2464"/>
                    <a:pt x="3373" y="2451"/>
                  </a:cubicBezTo>
                  <a:cubicBezTo>
                    <a:pt x="3373" y="2451"/>
                    <a:pt x="3380" y="2445"/>
                    <a:pt x="3380" y="2445"/>
                  </a:cubicBezTo>
                  <a:cubicBezTo>
                    <a:pt x="3431" y="2407"/>
                    <a:pt x="3469" y="2362"/>
                    <a:pt x="3501" y="2304"/>
                  </a:cubicBezTo>
                  <a:cubicBezTo>
                    <a:pt x="3508" y="2298"/>
                    <a:pt x="3514" y="2285"/>
                    <a:pt x="3521" y="2272"/>
                  </a:cubicBezTo>
                  <a:lnTo>
                    <a:pt x="3521" y="2272"/>
                  </a:lnTo>
                  <a:cubicBezTo>
                    <a:pt x="3399" y="2291"/>
                    <a:pt x="3277" y="2298"/>
                    <a:pt x="3156" y="2298"/>
                  </a:cubicBezTo>
                  <a:cubicBezTo>
                    <a:pt x="2964" y="2291"/>
                    <a:pt x="2765" y="2279"/>
                    <a:pt x="2573" y="2247"/>
                  </a:cubicBezTo>
                  <a:cubicBezTo>
                    <a:pt x="2375" y="2215"/>
                    <a:pt x="2183" y="2170"/>
                    <a:pt x="1991" y="2119"/>
                  </a:cubicBezTo>
                  <a:cubicBezTo>
                    <a:pt x="1805" y="2061"/>
                    <a:pt x="1620" y="1997"/>
                    <a:pt x="1441" y="1920"/>
                  </a:cubicBezTo>
                  <a:cubicBezTo>
                    <a:pt x="1274" y="1850"/>
                    <a:pt x="1114" y="1767"/>
                    <a:pt x="960" y="1671"/>
                  </a:cubicBezTo>
                  <a:cubicBezTo>
                    <a:pt x="877" y="1626"/>
                    <a:pt x="807" y="1568"/>
                    <a:pt x="730" y="1510"/>
                  </a:cubicBezTo>
                  <a:cubicBezTo>
                    <a:pt x="653" y="1446"/>
                    <a:pt x="583" y="1382"/>
                    <a:pt x="512" y="1306"/>
                  </a:cubicBezTo>
                  <a:cubicBezTo>
                    <a:pt x="448" y="1229"/>
                    <a:pt x="384" y="1152"/>
                    <a:pt x="340" y="1062"/>
                  </a:cubicBezTo>
                  <a:cubicBezTo>
                    <a:pt x="314" y="1018"/>
                    <a:pt x="288" y="973"/>
                    <a:pt x="269" y="922"/>
                  </a:cubicBezTo>
                  <a:cubicBezTo>
                    <a:pt x="256" y="883"/>
                    <a:pt x="244" y="838"/>
                    <a:pt x="231" y="794"/>
                  </a:cubicBezTo>
                  <a:cubicBezTo>
                    <a:pt x="212" y="698"/>
                    <a:pt x="205" y="602"/>
                    <a:pt x="218" y="506"/>
                  </a:cubicBezTo>
                  <a:cubicBezTo>
                    <a:pt x="224" y="454"/>
                    <a:pt x="237" y="403"/>
                    <a:pt x="256" y="352"/>
                  </a:cubicBezTo>
                  <a:cubicBezTo>
                    <a:pt x="269" y="314"/>
                    <a:pt x="288" y="275"/>
                    <a:pt x="308" y="237"/>
                  </a:cubicBezTo>
                  <a:cubicBezTo>
                    <a:pt x="327" y="192"/>
                    <a:pt x="359" y="154"/>
                    <a:pt x="384" y="115"/>
                  </a:cubicBezTo>
                  <a:cubicBezTo>
                    <a:pt x="410" y="77"/>
                    <a:pt x="442" y="45"/>
                    <a:pt x="474" y="19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2" name="Google Shape;3851;p50"/>
            <p:cNvSpPr/>
            <p:nvPr/>
          </p:nvSpPr>
          <p:spPr>
            <a:xfrm>
              <a:off x="2466926" y="3881863"/>
              <a:ext cx="35688" cy="48885"/>
            </a:xfrm>
            <a:custGeom>
              <a:avLst/>
              <a:gdLst/>
              <a:ahLst/>
              <a:cxnLst/>
              <a:rect l="l" t="t" r="r" b="b"/>
              <a:pathLst>
                <a:path w="795" h="1089" extrusionOk="0">
                  <a:moveTo>
                    <a:pt x="596" y="0"/>
                  </a:moveTo>
                  <a:cubicBezTo>
                    <a:pt x="564" y="0"/>
                    <a:pt x="538" y="7"/>
                    <a:pt x="513" y="13"/>
                  </a:cubicBezTo>
                  <a:cubicBezTo>
                    <a:pt x="468" y="26"/>
                    <a:pt x="429" y="39"/>
                    <a:pt x="391" y="58"/>
                  </a:cubicBezTo>
                  <a:cubicBezTo>
                    <a:pt x="391" y="64"/>
                    <a:pt x="391" y="71"/>
                    <a:pt x="391" y="77"/>
                  </a:cubicBezTo>
                  <a:cubicBezTo>
                    <a:pt x="391" y="77"/>
                    <a:pt x="385" y="84"/>
                    <a:pt x="385" y="84"/>
                  </a:cubicBezTo>
                  <a:lnTo>
                    <a:pt x="372" y="96"/>
                  </a:lnTo>
                  <a:lnTo>
                    <a:pt x="308" y="122"/>
                  </a:lnTo>
                  <a:lnTo>
                    <a:pt x="295" y="122"/>
                  </a:lnTo>
                  <a:cubicBezTo>
                    <a:pt x="237" y="148"/>
                    <a:pt x="180" y="180"/>
                    <a:pt x="129" y="224"/>
                  </a:cubicBezTo>
                  <a:cubicBezTo>
                    <a:pt x="103" y="244"/>
                    <a:pt x="77" y="269"/>
                    <a:pt x="58" y="301"/>
                  </a:cubicBezTo>
                  <a:cubicBezTo>
                    <a:pt x="45" y="320"/>
                    <a:pt x="39" y="333"/>
                    <a:pt x="33" y="352"/>
                  </a:cubicBezTo>
                  <a:cubicBezTo>
                    <a:pt x="26" y="372"/>
                    <a:pt x="20" y="391"/>
                    <a:pt x="13" y="410"/>
                  </a:cubicBezTo>
                  <a:cubicBezTo>
                    <a:pt x="1" y="442"/>
                    <a:pt x="1" y="480"/>
                    <a:pt x="13" y="513"/>
                  </a:cubicBezTo>
                  <a:cubicBezTo>
                    <a:pt x="20" y="538"/>
                    <a:pt x="33" y="557"/>
                    <a:pt x="58" y="570"/>
                  </a:cubicBezTo>
                  <a:cubicBezTo>
                    <a:pt x="71" y="577"/>
                    <a:pt x="84" y="577"/>
                    <a:pt x="97" y="577"/>
                  </a:cubicBezTo>
                  <a:lnTo>
                    <a:pt x="122" y="577"/>
                  </a:lnTo>
                  <a:cubicBezTo>
                    <a:pt x="103" y="621"/>
                    <a:pt x="97" y="660"/>
                    <a:pt x="90" y="705"/>
                  </a:cubicBezTo>
                  <a:cubicBezTo>
                    <a:pt x="84" y="743"/>
                    <a:pt x="84" y="775"/>
                    <a:pt x="90" y="813"/>
                  </a:cubicBezTo>
                  <a:cubicBezTo>
                    <a:pt x="90" y="839"/>
                    <a:pt x="103" y="865"/>
                    <a:pt x="116" y="890"/>
                  </a:cubicBezTo>
                  <a:cubicBezTo>
                    <a:pt x="122" y="916"/>
                    <a:pt x="141" y="929"/>
                    <a:pt x="167" y="935"/>
                  </a:cubicBezTo>
                  <a:lnTo>
                    <a:pt x="186" y="935"/>
                  </a:lnTo>
                  <a:cubicBezTo>
                    <a:pt x="199" y="935"/>
                    <a:pt x="218" y="929"/>
                    <a:pt x="231" y="922"/>
                  </a:cubicBezTo>
                  <a:cubicBezTo>
                    <a:pt x="244" y="916"/>
                    <a:pt x="257" y="903"/>
                    <a:pt x="269" y="890"/>
                  </a:cubicBezTo>
                  <a:cubicBezTo>
                    <a:pt x="269" y="897"/>
                    <a:pt x="269" y="909"/>
                    <a:pt x="269" y="916"/>
                  </a:cubicBezTo>
                  <a:cubicBezTo>
                    <a:pt x="263" y="961"/>
                    <a:pt x="276" y="999"/>
                    <a:pt x="289" y="1031"/>
                  </a:cubicBezTo>
                  <a:cubicBezTo>
                    <a:pt x="295" y="1044"/>
                    <a:pt x="308" y="1057"/>
                    <a:pt x="321" y="1063"/>
                  </a:cubicBezTo>
                  <a:cubicBezTo>
                    <a:pt x="327" y="1069"/>
                    <a:pt x="333" y="1076"/>
                    <a:pt x="340" y="1076"/>
                  </a:cubicBezTo>
                  <a:cubicBezTo>
                    <a:pt x="353" y="1082"/>
                    <a:pt x="359" y="1082"/>
                    <a:pt x="365" y="1082"/>
                  </a:cubicBezTo>
                  <a:cubicBezTo>
                    <a:pt x="378" y="1082"/>
                    <a:pt x="391" y="1082"/>
                    <a:pt x="404" y="1076"/>
                  </a:cubicBezTo>
                  <a:cubicBezTo>
                    <a:pt x="417" y="1069"/>
                    <a:pt x="429" y="1063"/>
                    <a:pt x="436" y="1050"/>
                  </a:cubicBezTo>
                  <a:cubicBezTo>
                    <a:pt x="461" y="1031"/>
                    <a:pt x="474" y="999"/>
                    <a:pt x="487" y="967"/>
                  </a:cubicBezTo>
                  <a:lnTo>
                    <a:pt x="500" y="948"/>
                  </a:lnTo>
                  <a:cubicBezTo>
                    <a:pt x="500" y="986"/>
                    <a:pt x="506" y="1018"/>
                    <a:pt x="525" y="1050"/>
                  </a:cubicBezTo>
                  <a:cubicBezTo>
                    <a:pt x="532" y="1069"/>
                    <a:pt x="557" y="1089"/>
                    <a:pt x="583" y="1089"/>
                  </a:cubicBezTo>
                  <a:lnTo>
                    <a:pt x="589" y="1089"/>
                  </a:lnTo>
                  <a:cubicBezTo>
                    <a:pt x="621" y="1082"/>
                    <a:pt x="647" y="1063"/>
                    <a:pt x="660" y="1031"/>
                  </a:cubicBezTo>
                  <a:cubicBezTo>
                    <a:pt x="679" y="1005"/>
                    <a:pt x="692" y="980"/>
                    <a:pt x="705" y="954"/>
                  </a:cubicBezTo>
                  <a:cubicBezTo>
                    <a:pt x="711" y="941"/>
                    <a:pt x="717" y="922"/>
                    <a:pt x="717" y="903"/>
                  </a:cubicBezTo>
                  <a:cubicBezTo>
                    <a:pt x="730" y="871"/>
                    <a:pt x="737" y="833"/>
                    <a:pt x="743" y="801"/>
                  </a:cubicBezTo>
                  <a:cubicBezTo>
                    <a:pt x="762" y="705"/>
                    <a:pt x="781" y="609"/>
                    <a:pt x="788" y="513"/>
                  </a:cubicBezTo>
                  <a:cubicBezTo>
                    <a:pt x="788" y="448"/>
                    <a:pt x="794" y="404"/>
                    <a:pt x="794" y="365"/>
                  </a:cubicBezTo>
                  <a:cubicBezTo>
                    <a:pt x="794" y="320"/>
                    <a:pt x="794" y="282"/>
                    <a:pt x="794" y="244"/>
                  </a:cubicBezTo>
                  <a:cubicBezTo>
                    <a:pt x="794" y="224"/>
                    <a:pt x="788" y="205"/>
                    <a:pt x="781" y="186"/>
                  </a:cubicBezTo>
                  <a:cubicBezTo>
                    <a:pt x="781" y="167"/>
                    <a:pt x="775" y="148"/>
                    <a:pt x="769" y="128"/>
                  </a:cubicBezTo>
                  <a:cubicBezTo>
                    <a:pt x="756" y="96"/>
                    <a:pt x="737" y="64"/>
                    <a:pt x="705" y="45"/>
                  </a:cubicBezTo>
                  <a:cubicBezTo>
                    <a:pt x="692" y="32"/>
                    <a:pt x="679" y="26"/>
                    <a:pt x="660" y="20"/>
                  </a:cubicBezTo>
                  <a:cubicBezTo>
                    <a:pt x="647" y="13"/>
                    <a:pt x="628" y="7"/>
                    <a:pt x="615" y="7"/>
                  </a:cubicBezTo>
                  <a:lnTo>
                    <a:pt x="596" y="7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8E48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3" name="Google Shape;3852;p50"/>
            <p:cNvSpPr/>
            <p:nvPr/>
          </p:nvSpPr>
          <p:spPr>
            <a:xfrm>
              <a:off x="2453415" y="3894522"/>
              <a:ext cx="35418" cy="48571"/>
            </a:xfrm>
            <a:custGeom>
              <a:avLst/>
              <a:gdLst/>
              <a:ahLst/>
              <a:cxnLst/>
              <a:rect l="l" t="t" r="r" b="b"/>
              <a:pathLst>
                <a:path w="789" h="1082" extrusionOk="0">
                  <a:moveTo>
                    <a:pt x="180" y="0"/>
                  </a:moveTo>
                  <a:cubicBezTo>
                    <a:pt x="167" y="6"/>
                    <a:pt x="148" y="6"/>
                    <a:pt x="135" y="13"/>
                  </a:cubicBezTo>
                  <a:cubicBezTo>
                    <a:pt x="116" y="19"/>
                    <a:pt x="103" y="26"/>
                    <a:pt x="90" y="38"/>
                  </a:cubicBezTo>
                  <a:cubicBezTo>
                    <a:pt x="58" y="64"/>
                    <a:pt x="39" y="90"/>
                    <a:pt x="26" y="122"/>
                  </a:cubicBezTo>
                  <a:cubicBezTo>
                    <a:pt x="20" y="141"/>
                    <a:pt x="14" y="160"/>
                    <a:pt x="14" y="186"/>
                  </a:cubicBezTo>
                  <a:cubicBezTo>
                    <a:pt x="7" y="198"/>
                    <a:pt x="1" y="218"/>
                    <a:pt x="1" y="237"/>
                  </a:cubicBezTo>
                  <a:cubicBezTo>
                    <a:pt x="1" y="275"/>
                    <a:pt x="1" y="320"/>
                    <a:pt x="1" y="359"/>
                  </a:cubicBezTo>
                  <a:cubicBezTo>
                    <a:pt x="1" y="397"/>
                    <a:pt x="1" y="442"/>
                    <a:pt x="14" y="506"/>
                  </a:cubicBezTo>
                  <a:cubicBezTo>
                    <a:pt x="20" y="602"/>
                    <a:pt x="33" y="698"/>
                    <a:pt x="52" y="794"/>
                  </a:cubicBezTo>
                  <a:cubicBezTo>
                    <a:pt x="58" y="826"/>
                    <a:pt x="65" y="864"/>
                    <a:pt x="78" y="896"/>
                  </a:cubicBezTo>
                  <a:cubicBezTo>
                    <a:pt x="78" y="915"/>
                    <a:pt x="84" y="935"/>
                    <a:pt x="90" y="947"/>
                  </a:cubicBezTo>
                  <a:cubicBezTo>
                    <a:pt x="103" y="973"/>
                    <a:pt x="116" y="999"/>
                    <a:pt x="135" y="1024"/>
                  </a:cubicBezTo>
                  <a:cubicBezTo>
                    <a:pt x="148" y="1056"/>
                    <a:pt x="174" y="1075"/>
                    <a:pt x="199" y="1082"/>
                  </a:cubicBezTo>
                  <a:lnTo>
                    <a:pt x="212" y="1082"/>
                  </a:lnTo>
                  <a:cubicBezTo>
                    <a:pt x="238" y="1082"/>
                    <a:pt x="257" y="1063"/>
                    <a:pt x="270" y="1043"/>
                  </a:cubicBezTo>
                  <a:cubicBezTo>
                    <a:pt x="282" y="1011"/>
                    <a:pt x="295" y="979"/>
                    <a:pt x="302" y="941"/>
                  </a:cubicBezTo>
                  <a:lnTo>
                    <a:pt x="308" y="960"/>
                  </a:lnTo>
                  <a:cubicBezTo>
                    <a:pt x="321" y="992"/>
                    <a:pt x="334" y="1018"/>
                    <a:pt x="359" y="1043"/>
                  </a:cubicBezTo>
                  <a:cubicBezTo>
                    <a:pt x="366" y="1056"/>
                    <a:pt x="378" y="1063"/>
                    <a:pt x="391" y="1069"/>
                  </a:cubicBezTo>
                  <a:cubicBezTo>
                    <a:pt x="404" y="1075"/>
                    <a:pt x="417" y="1075"/>
                    <a:pt x="423" y="1075"/>
                  </a:cubicBezTo>
                  <a:cubicBezTo>
                    <a:pt x="436" y="1075"/>
                    <a:pt x="442" y="1075"/>
                    <a:pt x="455" y="1069"/>
                  </a:cubicBezTo>
                  <a:cubicBezTo>
                    <a:pt x="462" y="1069"/>
                    <a:pt x="468" y="1063"/>
                    <a:pt x="474" y="1056"/>
                  </a:cubicBezTo>
                  <a:cubicBezTo>
                    <a:pt x="487" y="1050"/>
                    <a:pt x="494" y="1037"/>
                    <a:pt x="500" y="1024"/>
                  </a:cubicBezTo>
                  <a:cubicBezTo>
                    <a:pt x="519" y="992"/>
                    <a:pt x="526" y="954"/>
                    <a:pt x="526" y="915"/>
                  </a:cubicBezTo>
                  <a:cubicBezTo>
                    <a:pt x="526" y="903"/>
                    <a:pt x="526" y="890"/>
                    <a:pt x="526" y="883"/>
                  </a:cubicBezTo>
                  <a:cubicBezTo>
                    <a:pt x="538" y="896"/>
                    <a:pt x="551" y="909"/>
                    <a:pt x="564" y="915"/>
                  </a:cubicBezTo>
                  <a:cubicBezTo>
                    <a:pt x="577" y="922"/>
                    <a:pt x="590" y="928"/>
                    <a:pt x="609" y="928"/>
                  </a:cubicBezTo>
                  <a:lnTo>
                    <a:pt x="628" y="928"/>
                  </a:lnTo>
                  <a:cubicBezTo>
                    <a:pt x="647" y="922"/>
                    <a:pt x="666" y="909"/>
                    <a:pt x="679" y="883"/>
                  </a:cubicBezTo>
                  <a:cubicBezTo>
                    <a:pt x="692" y="858"/>
                    <a:pt x="698" y="832"/>
                    <a:pt x="698" y="807"/>
                  </a:cubicBezTo>
                  <a:cubicBezTo>
                    <a:pt x="705" y="768"/>
                    <a:pt x="705" y="736"/>
                    <a:pt x="698" y="698"/>
                  </a:cubicBezTo>
                  <a:cubicBezTo>
                    <a:pt x="698" y="653"/>
                    <a:pt x="686" y="615"/>
                    <a:pt x="673" y="570"/>
                  </a:cubicBezTo>
                  <a:lnTo>
                    <a:pt x="692" y="570"/>
                  </a:lnTo>
                  <a:cubicBezTo>
                    <a:pt x="705" y="570"/>
                    <a:pt x="724" y="570"/>
                    <a:pt x="737" y="563"/>
                  </a:cubicBezTo>
                  <a:cubicBezTo>
                    <a:pt x="756" y="551"/>
                    <a:pt x="775" y="531"/>
                    <a:pt x="782" y="506"/>
                  </a:cubicBezTo>
                  <a:cubicBezTo>
                    <a:pt x="788" y="474"/>
                    <a:pt x="788" y="435"/>
                    <a:pt x="782" y="403"/>
                  </a:cubicBezTo>
                  <a:cubicBezTo>
                    <a:pt x="775" y="384"/>
                    <a:pt x="769" y="365"/>
                    <a:pt x="762" y="346"/>
                  </a:cubicBezTo>
                  <a:cubicBezTo>
                    <a:pt x="750" y="333"/>
                    <a:pt x="743" y="314"/>
                    <a:pt x="737" y="295"/>
                  </a:cubicBezTo>
                  <a:cubicBezTo>
                    <a:pt x="711" y="269"/>
                    <a:pt x="692" y="243"/>
                    <a:pt x="660" y="218"/>
                  </a:cubicBezTo>
                  <a:cubicBezTo>
                    <a:pt x="609" y="179"/>
                    <a:pt x="551" y="141"/>
                    <a:pt x="494" y="115"/>
                  </a:cubicBezTo>
                  <a:lnTo>
                    <a:pt x="487" y="115"/>
                  </a:lnTo>
                  <a:lnTo>
                    <a:pt x="417" y="90"/>
                  </a:lnTo>
                  <a:cubicBezTo>
                    <a:pt x="417" y="90"/>
                    <a:pt x="410" y="83"/>
                    <a:pt x="410" y="83"/>
                  </a:cubicBezTo>
                  <a:cubicBezTo>
                    <a:pt x="404" y="77"/>
                    <a:pt x="398" y="64"/>
                    <a:pt x="404" y="58"/>
                  </a:cubicBezTo>
                  <a:cubicBezTo>
                    <a:pt x="366" y="38"/>
                    <a:pt x="321" y="26"/>
                    <a:pt x="282" y="13"/>
                  </a:cubicBezTo>
                  <a:cubicBezTo>
                    <a:pt x="257" y="6"/>
                    <a:pt x="231" y="0"/>
                    <a:pt x="206" y="0"/>
                  </a:cubicBezTo>
                  <a:close/>
                </a:path>
              </a:pathLst>
            </a:custGeom>
            <a:solidFill>
              <a:srgbClr val="A05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4" name="Google Shape;3853;p50"/>
            <p:cNvSpPr/>
            <p:nvPr/>
          </p:nvSpPr>
          <p:spPr>
            <a:xfrm>
              <a:off x="2377599" y="3781584"/>
              <a:ext cx="97411" cy="132201"/>
            </a:xfrm>
            <a:custGeom>
              <a:avLst/>
              <a:gdLst/>
              <a:ahLst/>
              <a:cxnLst/>
              <a:rect l="l" t="t" r="r" b="b"/>
              <a:pathLst>
                <a:path w="2170" h="2945" extrusionOk="0">
                  <a:moveTo>
                    <a:pt x="525" y="1"/>
                  </a:moveTo>
                  <a:cubicBezTo>
                    <a:pt x="519" y="1"/>
                    <a:pt x="506" y="7"/>
                    <a:pt x="499" y="14"/>
                  </a:cubicBezTo>
                  <a:lnTo>
                    <a:pt x="512" y="7"/>
                  </a:lnTo>
                  <a:lnTo>
                    <a:pt x="512" y="7"/>
                  </a:lnTo>
                  <a:cubicBezTo>
                    <a:pt x="448" y="78"/>
                    <a:pt x="384" y="148"/>
                    <a:pt x="327" y="212"/>
                  </a:cubicBezTo>
                  <a:cubicBezTo>
                    <a:pt x="269" y="270"/>
                    <a:pt x="211" y="340"/>
                    <a:pt x="160" y="404"/>
                  </a:cubicBezTo>
                  <a:cubicBezTo>
                    <a:pt x="109" y="481"/>
                    <a:pt x="70" y="558"/>
                    <a:pt x="45" y="641"/>
                  </a:cubicBezTo>
                  <a:cubicBezTo>
                    <a:pt x="13" y="743"/>
                    <a:pt x="0" y="846"/>
                    <a:pt x="6" y="948"/>
                  </a:cubicBezTo>
                  <a:cubicBezTo>
                    <a:pt x="6" y="1057"/>
                    <a:pt x="26" y="1172"/>
                    <a:pt x="58" y="1274"/>
                  </a:cubicBezTo>
                  <a:cubicBezTo>
                    <a:pt x="90" y="1383"/>
                    <a:pt x="135" y="1486"/>
                    <a:pt x="186" y="1582"/>
                  </a:cubicBezTo>
                  <a:cubicBezTo>
                    <a:pt x="269" y="1754"/>
                    <a:pt x="378" y="1908"/>
                    <a:pt x="506" y="2055"/>
                  </a:cubicBezTo>
                  <a:cubicBezTo>
                    <a:pt x="589" y="2158"/>
                    <a:pt x="685" y="2260"/>
                    <a:pt x="800" y="2369"/>
                  </a:cubicBezTo>
                  <a:cubicBezTo>
                    <a:pt x="915" y="2484"/>
                    <a:pt x="1043" y="2593"/>
                    <a:pt x="1178" y="2695"/>
                  </a:cubicBezTo>
                  <a:cubicBezTo>
                    <a:pt x="1306" y="2791"/>
                    <a:pt x="1440" y="2868"/>
                    <a:pt x="1587" y="2926"/>
                  </a:cubicBezTo>
                  <a:cubicBezTo>
                    <a:pt x="1607" y="2932"/>
                    <a:pt x="1626" y="2939"/>
                    <a:pt x="1645" y="2945"/>
                  </a:cubicBezTo>
                  <a:lnTo>
                    <a:pt x="1690" y="2932"/>
                  </a:lnTo>
                  <a:cubicBezTo>
                    <a:pt x="1728" y="2919"/>
                    <a:pt x="1767" y="2907"/>
                    <a:pt x="1805" y="2887"/>
                  </a:cubicBezTo>
                  <a:cubicBezTo>
                    <a:pt x="1856" y="2855"/>
                    <a:pt x="1914" y="2823"/>
                    <a:pt x="1965" y="2791"/>
                  </a:cubicBezTo>
                  <a:cubicBezTo>
                    <a:pt x="2010" y="2759"/>
                    <a:pt x="2061" y="2721"/>
                    <a:pt x="2106" y="2682"/>
                  </a:cubicBezTo>
                  <a:cubicBezTo>
                    <a:pt x="2125" y="2663"/>
                    <a:pt x="2151" y="2644"/>
                    <a:pt x="2170" y="2618"/>
                  </a:cubicBezTo>
                  <a:lnTo>
                    <a:pt x="2163" y="2599"/>
                  </a:lnTo>
                  <a:cubicBezTo>
                    <a:pt x="2138" y="2554"/>
                    <a:pt x="2119" y="2503"/>
                    <a:pt x="2093" y="2458"/>
                  </a:cubicBezTo>
                  <a:lnTo>
                    <a:pt x="2087" y="2433"/>
                  </a:lnTo>
                  <a:cubicBezTo>
                    <a:pt x="2035" y="2337"/>
                    <a:pt x="1991" y="2241"/>
                    <a:pt x="1927" y="2138"/>
                  </a:cubicBezTo>
                  <a:cubicBezTo>
                    <a:pt x="1831" y="1972"/>
                    <a:pt x="1722" y="1799"/>
                    <a:pt x="1568" y="1582"/>
                  </a:cubicBezTo>
                  <a:cubicBezTo>
                    <a:pt x="1491" y="1466"/>
                    <a:pt x="1415" y="1358"/>
                    <a:pt x="1338" y="1249"/>
                  </a:cubicBezTo>
                  <a:cubicBezTo>
                    <a:pt x="1159" y="999"/>
                    <a:pt x="973" y="737"/>
                    <a:pt x="813" y="468"/>
                  </a:cubicBezTo>
                  <a:cubicBezTo>
                    <a:pt x="730" y="334"/>
                    <a:pt x="653" y="193"/>
                    <a:pt x="583" y="46"/>
                  </a:cubicBezTo>
                  <a:cubicBezTo>
                    <a:pt x="576" y="39"/>
                    <a:pt x="570" y="33"/>
                    <a:pt x="563" y="33"/>
                  </a:cubicBezTo>
                  <a:cubicBezTo>
                    <a:pt x="563" y="20"/>
                    <a:pt x="557" y="14"/>
                    <a:pt x="557" y="14"/>
                  </a:cubicBezTo>
                  <a:cubicBezTo>
                    <a:pt x="544" y="7"/>
                    <a:pt x="538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5" name="Google Shape;3854;p50"/>
            <p:cNvSpPr/>
            <p:nvPr/>
          </p:nvSpPr>
          <p:spPr>
            <a:xfrm>
              <a:off x="2476128" y="3780461"/>
              <a:ext cx="41119" cy="117746"/>
            </a:xfrm>
            <a:custGeom>
              <a:avLst/>
              <a:gdLst/>
              <a:ahLst/>
              <a:cxnLst/>
              <a:rect l="l" t="t" r="r" b="b"/>
              <a:pathLst>
                <a:path w="916" h="2623" extrusionOk="0">
                  <a:moveTo>
                    <a:pt x="340" y="0"/>
                  </a:moveTo>
                  <a:cubicBezTo>
                    <a:pt x="314" y="7"/>
                    <a:pt x="301" y="26"/>
                    <a:pt x="301" y="45"/>
                  </a:cubicBezTo>
                  <a:cubicBezTo>
                    <a:pt x="301" y="199"/>
                    <a:pt x="301" y="359"/>
                    <a:pt x="295" y="525"/>
                  </a:cubicBezTo>
                  <a:cubicBezTo>
                    <a:pt x="250" y="1050"/>
                    <a:pt x="173" y="1568"/>
                    <a:pt x="71" y="2080"/>
                  </a:cubicBezTo>
                  <a:cubicBezTo>
                    <a:pt x="45" y="2202"/>
                    <a:pt x="20" y="2323"/>
                    <a:pt x="0" y="2451"/>
                  </a:cubicBezTo>
                  <a:lnTo>
                    <a:pt x="20" y="2471"/>
                  </a:lnTo>
                  <a:cubicBezTo>
                    <a:pt x="39" y="2483"/>
                    <a:pt x="58" y="2496"/>
                    <a:pt x="77" y="2509"/>
                  </a:cubicBezTo>
                  <a:cubicBezTo>
                    <a:pt x="96" y="2522"/>
                    <a:pt x="122" y="2535"/>
                    <a:pt x="141" y="2547"/>
                  </a:cubicBezTo>
                  <a:cubicBezTo>
                    <a:pt x="173" y="2560"/>
                    <a:pt x="199" y="2573"/>
                    <a:pt x="231" y="2586"/>
                  </a:cubicBezTo>
                  <a:cubicBezTo>
                    <a:pt x="263" y="2592"/>
                    <a:pt x="288" y="2605"/>
                    <a:pt x="314" y="2611"/>
                  </a:cubicBezTo>
                  <a:cubicBezTo>
                    <a:pt x="346" y="2611"/>
                    <a:pt x="378" y="2618"/>
                    <a:pt x="410" y="2618"/>
                  </a:cubicBezTo>
                  <a:cubicBezTo>
                    <a:pt x="426" y="2621"/>
                    <a:pt x="442" y="2623"/>
                    <a:pt x="458" y="2623"/>
                  </a:cubicBezTo>
                  <a:cubicBezTo>
                    <a:pt x="474" y="2623"/>
                    <a:pt x="490" y="2621"/>
                    <a:pt x="506" y="2618"/>
                  </a:cubicBezTo>
                  <a:lnTo>
                    <a:pt x="564" y="2618"/>
                  </a:lnTo>
                  <a:lnTo>
                    <a:pt x="589" y="2599"/>
                  </a:lnTo>
                  <a:cubicBezTo>
                    <a:pt x="615" y="2573"/>
                    <a:pt x="647" y="2547"/>
                    <a:pt x="666" y="2522"/>
                  </a:cubicBezTo>
                  <a:cubicBezTo>
                    <a:pt x="692" y="2490"/>
                    <a:pt x="717" y="2451"/>
                    <a:pt x="730" y="2419"/>
                  </a:cubicBezTo>
                  <a:cubicBezTo>
                    <a:pt x="775" y="2349"/>
                    <a:pt x="800" y="2272"/>
                    <a:pt x="826" y="2189"/>
                  </a:cubicBezTo>
                  <a:cubicBezTo>
                    <a:pt x="852" y="2106"/>
                    <a:pt x="871" y="2016"/>
                    <a:pt x="884" y="1933"/>
                  </a:cubicBezTo>
                  <a:cubicBezTo>
                    <a:pt x="890" y="1850"/>
                    <a:pt x="903" y="1760"/>
                    <a:pt x="909" y="1664"/>
                  </a:cubicBezTo>
                  <a:cubicBezTo>
                    <a:pt x="909" y="1587"/>
                    <a:pt x="916" y="1504"/>
                    <a:pt x="916" y="1415"/>
                  </a:cubicBezTo>
                  <a:cubicBezTo>
                    <a:pt x="916" y="1325"/>
                    <a:pt x="916" y="1255"/>
                    <a:pt x="916" y="1165"/>
                  </a:cubicBezTo>
                  <a:cubicBezTo>
                    <a:pt x="909" y="1056"/>
                    <a:pt x="896" y="947"/>
                    <a:pt x="871" y="839"/>
                  </a:cubicBezTo>
                  <a:cubicBezTo>
                    <a:pt x="845" y="743"/>
                    <a:pt x="813" y="647"/>
                    <a:pt x="768" y="557"/>
                  </a:cubicBezTo>
                  <a:cubicBezTo>
                    <a:pt x="666" y="365"/>
                    <a:pt x="538" y="192"/>
                    <a:pt x="384" y="39"/>
                  </a:cubicBezTo>
                  <a:cubicBezTo>
                    <a:pt x="384" y="32"/>
                    <a:pt x="378" y="26"/>
                    <a:pt x="372" y="26"/>
                  </a:cubicBezTo>
                  <a:cubicBezTo>
                    <a:pt x="365" y="13"/>
                    <a:pt x="352" y="7"/>
                    <a:pt x="340" y="7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6" name="Google Shape;3855;p50"/>
            <p:cNvSpPr/>
            <p:nvPr/>
          </p:nvSpPr>
          <p:spPr>
            <a:xfrm>
              <a:off x="2477295" y="389133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25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7" name="Google Shape;3856;p50"/>
            <p:cNvSpPr/>
            <p:nvPr/>
          </p:nvSpPr>
          <p:spPr>
            <a:xfrm>
              <a:off x="2374995" y="3799673"/>
              <a:ext cx="77345" cy="114469"/>
            </a:xfrm>
            <a:custGeom>
              <a:avLst/>
              <a:gdLst/>
              <a:ahLst/>
              <a:cxnLst/>
              <a:rect l="l" t="t" r="r" b="b"/>
              <a:pathLst>
                <a:path w="1723" h="2550" extrusionOk="0">
                  <a:moveTo>
                    <a:pt x="58" y="1"/>
                  </a:moveTo>
                  <a:cubicBezTo>
                    <a:pt x="45" y="1"/>
                    <a:pt x="32" y="7"/>
                    <a:pt x="26" y="14"/>
                  </a:cubicBezTo>
                  <a:lnTo>
                    <a:pt x="32" y="1"/>
                  </a:lnTo>
                  <a:lnTo>
                    <a:pt x="32" y="1"/>
                  </a:lnTo>
                  <a:cubicBezTo>
                    <a:pt x="26" y="7"/>
                    <a:pt x="20" y="14"/>
                    <a:pt x="20" y="27"/>
                  </a:cubicBezTo>
                  <a:cubicBezTo>
                    <a:pt x="7" y="135"/>
                    <a:pt x="0" y="238"/>
                    <a:pt x="7" y="347"/>
                  </a:cubicBezTo>
                  <a:cubicBezTo>
                    <a:pt x="7" y="449"/>
                    <a:pt x="20" y="551"/>
                    <a:pt x="45" y="647"/>
                  </a:cubicBezTo>
                  <a:cubicBezTo>
                    <a:pt x="84" y="846"/>
                    <a:pt x="154" y="1031"/>
                    <a:pt x="250" y="1204"/>
                  </a:cubicBezTo>
                  <a:cubicBezTo>
                    <a:pt x="346" y="1390"/>
                    <a:pt x="461" y="1556"/>
                    <a:pt x="596" y="1710"/>
                  </a:cubicBezTo>
                  <a:cubicBezTo>
                    <a:pt x="730" y="1870"/>
                    <a:pt x="884" y="2023"/>
                    <a:pt x="1050" y="2158"/>
                  </a:cubicBezTo>
                  <a:cubicBezTo>
                    <a:pt x="1140" y="2241"/>
                    <a:pt x="1236" y="2311"/>
                    <a:pt x="1338" y="2376"/>
                  </a:cubicBezTo>
                  <a:cubicBezTo>
                    <a:pt x="1441" y="2446"/>
                    <a:pt x="1556" y="2504"/>
                    <a:pt x="1671" y="2548"/>
                  </a:cubicBezTo>
                  <a:cubicBezTo>
                    <a:pt x="1674" y="2549"/>
                    <a:pt x="1678" y="2550"/>
                    <a:pt x="1681" y="2550"/>
                  </a:cubicBezTo>
                  <a:cubicBezTo>
                    <a:pt x="1697" y="2550"/>
                    <a:pt x="1711" y="2539"/>
                    <a:pt x="1716" y="2523"/>
                  </a:cubicBezTo>
                  <a:cubicBezTo>
                    <a:pt x="1722" y="2516"/>
                    <a:pt x="1716" y="2504"/>
                    <a:pt x="1716" y="2491"/>
                  </a:cubicBezTo>
                  <a:cubicBezTo>
                    <a:pt x="1709" y="2484"/>
                    <a:pt x="1697" y="2478"/>
                    <a:pt x="1690" y="2478"/>
                  </a:cubicBezTo>
                  <a:lnTo>
                    <a:pt x="1677" y="2478"/>
                  </a:lnTo>
                  <a:cubicBezTo>
                    <a:pt x="1505" y="2401"/>
                    <a:pt x="1345" y="2299"/>
                    <a:pt x="1197" y="2183"/>
                  </a:cubicBezTo>
                  <a:cubicBezTo>
                    <a:pt x="1076" y="2087"/>
                    <a:pt x="961" y="1985"/>
                    <a:pt x="852" y="1876"/>
                  </a:cubicBezTo>
                  <a:cubicBezTo>
                    <a:pt x="749" y="1774"/>
                    <a:pt x="653" y="1671"/>
                    <a:pt x="570" y="1556"/>
                  </a:cubicBezTo>
                  <a:cubicBezTo>
                    <a:pt x="429" y="1383"/>
                    <a:pt x="321" y="1198"/>
                    <a:pt x="231" y="999"/>
                  </a:cubicBezTo>
                  <a:lnTo>
                    <a:pt x="231" y="1006"/>
                  </a:lnTo>
                  <a:cubicBezTo>
                    <a:pt x="167" y="846"/>
                    <a:pt x="122" y="673"/>
                    <a:pt x="96" y="507"/>
                  </a:cubicBezTo>
                  <a:lnTo>
                    <a:pt x="96" y="513"/>
                  </a:lnTo>
                  <a:cubicBezTo>
                    <a:pt x="77" y="353"/>
                    <a:pt x="77" y="193"/>
                    <a:pt x="96" y="39"/>
                  </a:cubicBezTo>
                  <a:cubicBezTo>
                    <a:pt x="96" y="27"/>
                    <a:pt x="90" y="20"/>
                    <a:pt x="84" y="14"/>
                  </a:cubicBezTo>
                  <a:cubicBezTo>
                    <a:pt x="77" y="1"/>
                    <a:pt x="64" y="1"/>
                    <a:pt x="5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8" name="Google Shape;3857;p50"/>
            <p:cNvSpPr/>
            <p:nvPr/>
          </p:nvSpPr>
          <p:spPr>
            <a:xfrm>
              <a:off x="2419524" y="3758197"/>
              <a:ext cx="57504" cy="143064"/>
            </a:xfrm>
            <a:custGeom>
              <a:avLst/>
              <a:gdLst/>
              <a:ahLst/>
              <a:cxnLst/>
              <a:rect l="l" t="t" r="r" b="b"/>
              <a:pathLst>
                <a:path w="1281" h="3187" extrusionOk="0">
                  <a:moveTo>
                    <a:pt x="32" y="1"/>
                  </a:moveTo>
                  <a:cubicBezTo>
                    <a:pt x="26" y="1"/>
                    <a:pt x="18" y="5"/>
                    <a:pt x="13" y="10"/>
                  </a:cubicBezTo>
                  <a:lnTo>
                    <a:pt x="13" y="16"/>
                  </a:lnTo>
                  <a:cubicBezTo>
                    <a:pt x="1" y="35"/>
                    <a:pt x="1" y="55"/>
                    <a:pt x="13" y="74"/>
                  </a:cubicBezTo>
                  <a:cubicBezTo>
                    <a:pt x="33" y="93"/>
                    <a:pt x="45" y="112"/>
                    <a:pt x="65" y="131"/>
                  </a:cubicBezTo>
                  <a:cubicBezTo>
                    <a:pt x="135" y="227"/>
                    <a:pt x="193" y="336"/>
                    <a:pt x="244" y="451"/>
                  </a:cubicBezTo>
                  <a:cubicBezTo>
                    <a:pt x="314" y="631"/>
                    <a:pt x="372" y="823"/>
                    <a:pt x="423" y="1008"/>
                  </a:cubicBezTo>
                  <a:cubicBezTo>
                    <a:pt x="449" y="1104"/>
                    <a:pt x="474" y="1200"/>
                    <a:pt x="500" y="1290"/>
                  </a:cubicBezTo>
                  <a:cubicBezTo>
                    <a:pt x="538" y="1399"/>
                    <a:pt x="577" y="1514"/>
                    <a:pt x="615" y="1623"/>
                  </a:cubicBezTo>
                  <a:cubicBezTo>
                    <a:pt x="705" y="1859"/>
                    <a:pt x="794" y="2103"/>
                    <a:pt x="890" y="2339"/>
                  </a:cubicBezTo>
                  <a:cubicBezTo>
                    <a:pt x="909" y="2397"/>
                    <a:pt x="935" y="2455"/>
                    <a:pt x="954" y="2512"/>
                  </a:cubicBezTo>
                  <a:cubicBezTo>
                    <a:pt x="980" y="2570"/>
                    <a:pt x="999" y="2627"/>
                    <a:pt x="1018" y="2685"/>
                  </a:cubicBezTo>
                  <a:cubicBezTo>
                    <a:pt x="1057" y="2800"/>
                    <a:pt x="1089" y="2909"/>
                    <a:pt x="1133" y="3018"/>
                  </a:cubicBezTo>
                  <a:cubicBezTo>
                    <a:pt x="1159" y="3069"/>
                    <a:pt x="1178" y="3120"/>
                    <a:pt x="1204" y="3165"/>
                  </a:cubicBezTo>
                  <a:cubicBezTo>
                    <a:pt x="1213" y="3179"/>
                    <a:pt x="1227" y="3187"/>
                    <a:pt x="1241" y="3187"/>
                  </a:cubicBezTo>
                  <a:cubicBezTo>
                    <a:pt x="1245" y="3187"/>
                    <a:pt x="1250" y="3186"/>
                    <a:pt x="1255" y="3184"/>
                  </a:cubicBezTo>
                  <a:cubicBezTo>
                    <a:pt x="1274" y="3171"/>
                    <a:pt x="1281" y="3146"/>
                    <a:pt x="1274" y="3127"/>
                  </a:cubicBezTo>
                  <a:cubicBezTo>
                    <a:pt x="1249" y="3088"/>
                    <a:pt x="1229" y="3050"/>
                    <a:pt x="1217" y="3005"/>
                  </a:cubicBezTo>
                  <a:cubicBezTo>
                    <a:pt x="1172" y="2896"/>
                    <a:pt x="1133" y="2787"/>
                    <a:pt x="1095" y="2679"/>
                  </a:cubicBezTo>
                  <a:cubicBezTo>
                    <a:pt x="1076" y="2627"/>
                    <a:pt x="1057" y="2570"/>
                    <a:pt x="1037" y="2519"/>
                  </a:cubicBezTo>
                  <a:cubicBezTo>
                    <a:pt x="1018" y="2467"/>
                    <a:pt x="993" y="2397"/>
                    <a:pt x="967" y="2333"/>
                  </a:cubicBezTo>
                  <a:cubicBezTo>
                    <a:pt x="877" y="2096"/>
                    <a:pt x="781" y="1853"/>
                    <a:pt x="698" y="1616"/>
                  </a:cubicBezTo>
                  <a:cubicBezTo>
                    <a:pt x="660" y="1501"/>
                    <a:pt x="615" y="1392"/>
                    <a:pt x="583" y="1277"/>
                  </a:cubicBezTo>
                  <a:cubicBezTo>
                    <a:pt x="551" y="1187"/>
                    <a:pt x="525" y="1098"/>
                    <a:pt x="500" y="1002"/>
                  </a:cubicBezTo>
                  <a:cubicBezTo>
                    <a:pt x="455" y="810"/>
                    <a:pt x="391" y="618"/>
                    <a:pt x="321" y="432"/>
                  </a:cubicBezTo>
                  <a:cubicBezTo>
                    <a:pt x="289" y="355"/>
                    <a:pt x="257" y="279"/>
                    <a:pt x="212" y="215"/>
                  </a:cubicBezTo>
                  <a:cubicBezTo>
                    <a:pt x="173" y="138"/>
                    <a:pt x="122" y="74"/>
                    <a:pt x="71" y="10"/>
                  </a:cubicBezTo>
                  <a:cubicBezTo>
                    <a:pt x="62" y="5"/>
                    <a:pt x="56" y="1"/>
                    <a:pt x="49" y="1"/>
                  </a:cubicBezTo>
                  <a:cubicBezTo>
                    <a:pt x="46" y="1"/>
                    <a:pt x="43" y="1"/>
                    <a:pt x="39" y="3"/>
                  </a:cubicBezTo>
                  <a:cubicBezTo>
                    <a:pt x="37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9" name="Google Shape;3858;p50"/>
            <p:cNvSpPr/>
            <p:nvPr/>
          </p:nvSpPr>
          <p:spPr>
            <a:xfrm>
              <a:off x="2473524" y="3768970"/>
              <a:ext cx="27338" cy="121068"/>
            </a:xfrm>
            <a:custGeom>
              <a:avLst/>
              <a:gdLst/>
              <a:ahLst/>
              <a:cxnLst/>
              <a:rect l="l" t="t" r="r" b="b"/>
              <a:pathLst>
                <a:path w="609" h="2697" extrusionOk="0">
                  <a:moveTo>
                    <a:pt x="513" y="0"/>
                  </a:moveTo>
                  <a:cubicBezTo>
                    <a:pt x="506" y="7"/>
                    <a:pt x="494" y="13"/>
                    <a:pt x="494" y="19"/>
                  </a:cubicBezTo>
                  <a:cubicBezTo>
                    <a:pt x="487" y="32"/>
                    <a:pt x="487" y="45"/>
                    <a:pt x="494" y="51"/>
                  </a:cubicBezTo>
                  <a:cubicBezTo>
                    <a:pt x="494" y="54"/>
                    <a:pt x="494" y="56"/>
                    <a:pt x="494" y="58"/>
                  </a:cubicBezTo>
                  <a:cubicBezTo>
                    <a:pt x="500" y="103"/>
                    <a:pt x="506" y="147"/>
                    <a:pt x="513" y="192"/>
                  </a:cubicBezTo>
                  <a:cubicBezTo>
                    <a:pt x="519" y="243"/>
                    <a:pt x="519" y="288"/>
                    <a:pt x="526" y="333"/>
                  </a:cubicBezTo>
                  <a:cubicBezTo>
                    <a:pt x="526" y="425"/>
                    <a:pt x="526" y="522"/>
                    <a:pt x="526" y="615"/>
                  </a:cubicBezTo>
                  <a:cubicBezTo>
                    <a:pt x="474" y="1319"/>
                    <a:pt x="161" y="1965"/>
                    <a:pt x="7" y="2650"/>
                  </a:cubicBezTo>
                  <a:cubicBezTo>
                    <a:pt x="1" y="2669"/>
                    <a:pt x="14" y="2688"/>
                    <a:pt x="39" y="2695"/>
                  </a:cubicBezTo>
                  <a:cubicBezTo>
                    <a:pt x="43" y="2696"/>
                    <a:pt x="46" y="2696"/>
                    <a:pt x="49" y="2696"/>
                  </a:cubicBezTo>
                  <a:cubicBezTo>
                    <a:pt x="65" y="2696"/>
                    <a:pt x="79" y="2684"/>
                    <a:pt x="84" y="2663"/>
                  </a:cubicBezTo>
                  <a:cubicBezTo>
                    <a:pt x="180" y="2221"/>
                    <a:pt x="346" y="1799"/>
                    <a:pt x="468" y="1363"/>
                  </a:cubicBezTo>
                  <a:cubicBezTo>
                    <a:pt x="526" y="1146"/>
                    <a:pt x="570" y="922"/>
                    <a:pt x="596" y="698"/>
                  </a:cubicBezTo>
                  <a:cubicBezTo>
                    <a:pt x="602" y="589"/>
                    <a:pt x="609" y="480"/>
                    <a:pt x="609" y="371"/>
                  </a:cubicBezTo>
                  <a:cubicBezTo>
                    <a:pt x="609" y="314"/>
                    <a:pt x="602" y="263"/>
                    <a:pt x="596" y="205"/>
                  </a:cubicBezTo>
                  <a:cubicBezTo>
                    <a:pt x="590" y="147"/>
                    <a:pt x="583" y="83"/>
                    <a:pt x="570" y="26"/>
                  </a:cubicBezTo>
                  <a:cubicBezTo>
                    <a:pt x="564" y="19"/>
                    <a:pt x="558" y="7"/>
                    <a:pt x="551" y="7"/>
                  </a:cubicBezTo>
                  <a:cubicBezTo>
                    <a:pt x="545" y="0"/>
                    <a:pt x="538" y="0"/>
                    <a:pt x="53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0" name="Google Shape;3859;p50"/>
            <p:cNvSpPr/>
            <p:nvPr/>
          </p:nvSpPr>
          <p:spPr>
            <a:xfrm>
              <a:off x="2501400" y="3779878"/>
              <a:ext cx="21323" cy="118420"/>
            </a:xfrm>
            <a:custGeom>
              <a:avLst/>
              <a:gdLst/>
              <a:ahLst/>
              <a:cxnLst/>
              <a:rect l="l" t="t" r="r" b="b"/>
              <a:pathLst>
                <a:path w="475" h="2638" extrusionOk="0">
                  <a:moveTo>
                    <a:pt x="141" y="0"/>
                  </a:moveTo>
                  <a:lnTo>
                    <a:pt x="135" y="7"/>
                  </a:lnTo>
                  <a:cubicBezTo>
                    <a:pt x="116" y="13"/>
                    <a:pt x="103" y="39"/>
                    <a:pt x="116" y="58"/>
                  </a:cubicBezTo>
                  <a:cubicBezTo>
                    <a:pt x="180" y="180"/>
                    <a:pt x="231" y="314"/>
                    <a:pt x="276" y="448"/>
                  </a:cubicBezTo>
                  <a:lnTo>
                    <a:pt x="276" y="442"/>
                  </a:lnTo>
                  <a:cubicBezTo>
                    <a:pt x="340" y="672"/>
                    <a:pt x="378" y="916"/>
                    <a:pt x="378" y="1159"/>
                  </a:cubicBezTo>
                  <a:cubicBezTo>
                    <a:pt x="385" y="1408"/>
                    <a:pt x="359" y="1658"/>
                    <a:pt x="301" y="1908"/>
                  </a:cubicBezTo>
                  <a:lnTo>
                    <a:pt x="301" y="1895"/>
                  </a:lnTo>
                  <a:cubicBezTo>
                    <a:pt x="276" y="1984"/>
                    <a:pt x="250" y="2068"/>
                    <a:pt x="218" y="2157"/>
                  </a:cubicBezTo>
                  <a:cubicBezTo>
                    <a:pt x="180" y="2253"/>
                    <a:pt x="135" y="2349"/>
                    <a:pt x="84" y="2439"/>
                  </a:cubicBezTo>
                  <a:lnTo>
                    <a:pt x="90" y="2432"/>
                  </a:lnTo>
                  <a:lnTo>
                    <a:pt x="90" y="2432"/>
                  </a:lnTo>
                  <a:lnTo>
                    <a:pt x="7" y="2573"/>
                  </a:lnTo>
                  <a:cubicBezTo>
                    <a:pt x="1" y="2586"/>
                    <a:pt x="1" y="2592"/>
                    <a:pt x="1" y="2605"/>
                  </a:cubicBezTo>
                  <a:cubicBezTo>
                    <a:pt x="1" y="2618"/>
                    <a:pt x="7" y="2624"/>
                    <a:pt x="20" y="2631"/>
                  </a:cubicBezTo>
                  <a:cubicBezTo>
                    <a:pt x="26" y="2637"/>
                    <a:pt x="33" y="2637"/>
                    <a:pt x="45" y="2637"/>
                  </a:cubicBezTo>
                  <a:cubicBezTo>
                    <a:pt x="58" y="2637"/>
                    <a:pt x="65" y="2631"/>
                    <a:pt x="71" y="2624"/>
                  </a:cubicBezTo>
                  <a:cubicBezTo>
                    <a:pt x="135" y="2516"/>
                    <a:pt x="199" y="2407"/>
                    <a:pt x="250" y="2298"/>
                  </a:cubicBezTo>
                  <a:cubicBezTo>
                    <a:pt x="289" y="2215"/>
                    <a:pt x="321" y="2125"/>
                    <a:pt x="346" y="2036"/>
                  </a:cubicBezTo>
                  <a:cubicBezTo>
                    <a:pt x="404" y="1844"/>
                    <a:pt x="442" y="1652"/>
                    <a:pt x="455" y="1453"/>
                  </a:cubicBezTo>
                  <a:cubicBezTo>
                    <a:pt x="474" y="1248"/>
                    <a:pt x="468" y="1044"/>
                    <a:pt x="442" y="845"/>
                  </a:cubicBezTo>
                  <a:cubicBezTo>
                    <a:pt x="417" y="647"/>
                    <a:pt x="372" y="455"/>
                    <a:pt x="301" y="269"/>
                  </a:cubicBezTo>
                  <a:cubicBezTo>
                    <a:pt x="269" y="186"/>
                    <a:pt x="237" y="103"/>
                    <a:pt x="193" y="26"/>
                  </a:cubicBezTo>
                  <a:cubicBezTo>
                    <a:pt x="186" y="13"/>
                    <a:pt x="173" y="7"/>
                    <a:pt x="16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1" name="Google Shape;3860;p50"/>
            <p:cNvSpPr/>
            <p:nvPr/>
          </p:nvSpPr>
          <p:spPr>
            <a:xfrm>
              <a:off x="2510602" y="3827010"/>
              <a:ext cx="10684" cy="35553"/>
            </a:xfrm>
            <a:custGeom>
              <a:avLst/>
              <a:gdLst/>
              <a:ahLst/>
              <a:cxnLst/>
              <a:rect l="l" t="t" r="r" b="b"/>
              <a:pathLst>
                <a:path w="238" h="792" extrusionOk="0">
                  <a:moveTo>
                    <a:pt x="199" y="0"/>
                  </a:moveTo>
                  <a:cubicBezTo>
                    <a:pt x="180" y="0"/>
                    <a:pt x="160" y="13"/>
                    <a:pt x="160" y="32"/>
                  </a:cubicBezTo>
                  <a:lnTo>
                    <a:pt x="154" y="38"/>
                  </a:lnTo>
                  <a:lnTo>
                    <a:pt x="154" y="64"/>
                  </a:lnTo>
                  <a:lnTo>
                    <a:pt x="148" y="64"/>
                  </a:lnTo>
                  <a:cubicBezTo>
                    <a:pt x="141" y="70"/>
                    <a:pt x="135" y="77"/>
                    <a:pt x="135" y="90"/>
                  </a:cubicBezTo>
                  <a:cubicBezTo>
                    <a:pt x="135" y="166"/>
                    <a:pt x="128" y="237"/>
                    <a:pt x="122" y="314"/>
                  </a:cubicBezTo>
                  <a:cubicBezTo>
                    <a:pt x="116" y="384"/>
                    <a:pt x="103" y="461"/>
                    <a:pt x="84" y="531"/>
                  </a:cubicBezTo>
                  <a:lnTo>
                    <a:pt x="84" y="518"/>
                  </a:lnTo>
                  <a:cubicBezTo>
                    <a:pt x="64" y="595"/>
                    <a:pt x="39" y="666"/>
                    <a:pt x="13" y="736"/>
                  </a:cubicBezTo>
                  <a:cubicBezTo>
                    <a:pt x="1" y="769"/>
                    <a:pt x="25" y="791"/>
                    <a:pt x="50" y="791"/>
                  </a:cubicBezTo>
                  <a:cubicBezTo>
                    <a:pt x="63" y="791"/>
                    <a:pt x="77" y="784"/>
                    <a:pt x="84" y="768"/>
                  </a:cubicBezTo>
                  <a:cubicBezTo>
                    <a:pt x="103" y="730"/>
                    <a:pt x="109" y="698"/>
                    <a:pt x="122" y="666"/>
                  </a:cubicBezTo>
                  <a:lnTo>
                    <a:pt x="135" y="659"/>
                  </a:lnTo>
                  <a:cubicBezTo>
                    <a:pt x="141" y="653"/>
                    <a:pt x="148" y="640"/>
                    <a:pt x="148" y="634"/>
                  </a:cubicBezTo>
                  <a:cubicBezTo>
                    <a:pt x="180" y="512"/>
                    <a:pt x="199" y="397"/>
                    <a:pt x="212" y="275"/>
                  </a:cubicBezTo>
                  <a:cubicBezTo>
                    <a:pt x="218" y="192"/>
                    <a:pt x="231" y="122"/>
                    <a:pt x="231" y="38"/>
                  </a:cubicBezTo>
                  <a:cubicBezTo>
                    <a:pt x="237" y="19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Google Shape;3861;p50"/>
            <p:cNvSpPr/>
            <p:nvPr/>
          </p:nvSpPr>
          <p:spPr>
            <a:xfrm>
              <a:off x="2323015" y="3475627"/>
              <a:ext cx="255424" cy="160931"/>
            </a:xfrm>
            <a:custGeom>
              <a:avLst/>
              <a:gdLst/>
              <a:ahLst/>
              <a:cxnLst/>
              <a:rect l="l" t="t" r="r" b="b"/>
              <a:pathLst>
                <a:path w="5690" h="3585" extrusionOk="0">
                  <a:moveTo>
                    <a:pt x="3251" y="0"/>
                  </a:moveTo>
                  <a:cubicBezTo>
                    <a:pt x="3155" y="0"/>
                    <a:pt x="3053" y="0"/>
                    <a:pt x="2951" y="7"/>
                  </a:cubicBezTo>
                  <a:cubicBezTo>
                    <a:pt x="2528" y="32"/>
                    <a:pt x="2112" y="109"/>
                    <a:pt x="1709" y="244"/>
                  </a:cubicBezTo>
                  <a:cubicBezTo>
                    <a:pt x="1523" y="301"/>
                    <a:pt x="1338" y="378"/>
                    <a:pt x="1158" y="468"/>
                  </a:cubicBezTo>
                  <a:cubicBezTo>
                    <a:pt x="998" y="551"/>
                    <a:pt x="845" y="653"/>
                    <a:pt x="704" y="768"/>
                  </a:cubicBezTo>
                  <a:cubicBezTo>
                    <a:pt x="563" y="877"/>
                    <a:pt x="442" y="1005"/>
                    <a:pt x="339" y="1152"/>
                  </a:cubicBezTo>
                  <a:cubicBezTo>
                    <a:pt x="237" y="1293"/>
                    <a:pt x="154" y="1447"/>
                    <a:pt x="96" y="1613"/>
                  </a:cubicBezTo>
                  <a:cubicBezTo>
                    <a:pt x="38" y="1786"/>
                    <a:pt x="6" y="1965"/>
                    <a:pt x="0" y="2151"/>
                  </a:cubicBezTo>
                  <a:cubicBezTo>
                    <a:pt x="0" y="2279"/>
                    <a:pt x="13" y="2413"/>
                    <a:pt x="32" y="2541"/>
                  </a:cubicBezTo>
                  <a:cubicBezTo>
                    <a:pt x="58" y="2682"/>
                    <a:pt x="96" y="2817"/>
                    <a:pt x="141" y="2951"/>
                  </a:cubicBezTo>
                  <a:cubicBezTo>
                    <a:pt x="166" y="3021"/>
                    <a:pt x="192" y="3092"/>
                    <a:pt x="224" y="3162"/>
                  </a:cubicBezTo>
                  <a:cubicBezTo>
                    <a:pt x="256" y="3220"/>
                    <a:pt x="288" y="3284"/>
                    <a:pt x="333" y="3341"/>
                  </a:cubicBezTo>
                  <a:cubicBezTo>
                    <a:pt x="403" y="3444"/>
                    <a:pt x="499" y="3527"/>
                    <a:pt x="621" y="3572"/>
                  </a:cubicBezTo>
                  <a:cubicBezTo>
                    <a:pt x="659" y="3578"/>
                    <a:pt x="698" y="3585"/>
                    <a:pt x="736" y="3585"/>
                  </a:cubicBezTo>
                  <a:cubicBezTo>
                    <a:pt x="762" y="3585"/>
                    <a:pt x="787" y="3585"/>
                    <a:pt x="813" y="3578"/>
                  </a:cubicBezTo>
                  <a:cubicBezTo>
                    <a:pt x="883" y="3565"/>
                    <a:pt x="947" y="3533"/>
                    <a:pt x="1005" y="3489"/>
                  </a:cubicBezTo>
                  <a:cubicBezTo>
                    <a:pt x="1030" y="3463"/>
                    <a:pt x="1056" y="3437"/>
                    <a:pt x="1082" y="3412"/>
                  </a:cubicBezTo>
                  <a:cubicBezTo>
                    <a:pt x="1107" y="3380"/>
                    <a:pt x="1126" y="3341"/>
                    <a:pt x="1146" y="3309"/>
                  </a:cubicBezTo>
                  <a:cubicBezTo>
                    <a:pt x="1222" y="3175"/>
                    <a:pt x="1261" y="3021"/>
                    <a:pt x="1274" y="2868"/>
                  </a:cubicBezTo>
                  <a:cubicBezTo>
                    <a:pt x="1274" y="2785"/>
                    <a:pt x="1261" y="2701"/>
                    <a:pt x="1242" y="2625"/>
                  </a:cubicBezTo>
                  <a:cubicBezTo>
                    <a:pt x="1216" y="2522"/>
                    <a:pt x="1184" y="2426"/>
                    <a:pt x="1139" y="2337"/>
                  </a:cubicBezTo>
                  <a:lnTo>
                    <a:pt x="1101" y="2247"/>
                  </a:lnTo>
                  <a:cubicBezTo>
                    <a:pt x="1075" y="2183"/>
                    <a:pt x="1050" y="2119"/>
                    <a:pt x="1030" y="2055"/>
                  </a:cubicBezTo>
                  <a:cubicBezTo>
                    <a:pt x="992" y="1965"/>
                    <a:pt x="966" y="1869"/>
                    <a:pt x="954" y="1773"/>
                  </a:cubicBezTo>
                  <a:cubicBezTo>
                    <a:pt x="947" y="1722"/>
                    <a:pt x="947" y="1677"/>
                    <a:pt x="954" y="1632"/>
                  </a:cubicBezTo>
                  <a:cubicBezTo>
                    <a:pt x="960" y="1588"/>
                    <a:pt x="973" y="1543"/>
                    <a:pt x="992" y="1498"/>
                  </a:cubicBezTo>
                  <a:cubicBezTo>
                    <a:pt x="1050" y="1556"/>
                    <a:pt x="1107" y="1600"/>
                    <a:pt x="1178" y="1639"/>
                  </a:cubicBezTo>
                  <a:cubicBezTo>
                    <a:pt x="1248" y="1684"/>
                    <a:pt x="1325" y="1709"/>
                    <a:pt x="1408" y="1728"/>
                  </a:cubicBezTo>
                  <a:cubicBezTo>
                    <a:pt x="1466" y="1741"/>
                    <a:pt x="1530" y="1748"/>
                    <a:pt x="1594" y="1748"/>
                  </a:cubicBezTo>
                  <a:cubicBezTo>
                    <a:pt x="1690" y="1748"/>
                    <a:pt x="1792" y="1735"/>
                    <a:pt x="1888" y="1709"/>
                  </a:cubicBezTo>
                  <a:cubicBezTo>
                    <a:pt x="2048" y="1658"/>
                    <a:pt x="2202" y="1594"/>
                    <a:pt x="2343" y="1504"/>
                  </a:cubicBezTo>
                  <a:cubicBezTo>
                    <a:pt x="2407" y="1466"/>
                    <a:pt x="2477" y="1428"/>
                    <a:pt x="2547" y="1370"/>
                  </a:cubicBezTo>
                  <a:cubicBezTo>
                    <a:pt x="2579" y="1351"/>
                    <a:pt x="2611" y="1325"/>
                    <a:pt x="2643" y="1300"/>
                  </a:cubicBezTo>
                  <a:cubicBezTo>
                    <a:pt x="2675" y="1274"/>
                    <a:pt x="2720" y="1236"/>
                    <a:pt x="2759" y="1210"/>
                  </a:cubicBezTo>
                  <a:cubicBezTo>
                    <a:pt x="2880" y="1127"/>
                    <a:pt x="3002" y="1056"/>
                    <a:pt x="3136" y="1005"/>
                  </a:cubicBezTo>
                  <a:cubicBezTo>
                    <a:pt x="3226" y="973"/>
                    <a:pt x="3315" y="954"/>
                    <a:pt x="3405" y="941"/>
                  </a:cubicBezTo>
                  <a:cubicBezTo>
                    <a:pt x="3437" y="941"/>
                    <a:pt x="3469" y="935"/>
                    <a:pt x="3507" y="935"/>
                  </a:cubicBezTo>
                  <a:cubicBezTo>
                    <a:pt x="3559" y="935"/>
                    <a:pt x="3610" y="941"/>
                    <a:pt x="3667" y="948"/>
                  </a:cubicBezTo>
                  <a:cubicBezTo>
                    <a:pt x="3751" y="967"/>
                    <a:pt x="3834" y="992"/>
                    <a:pt x="3917" y="1031"/>
                  </a:cubicBezTo>
                  <a:cubicBezTo>
                    <a:pt x="4032" y="1088"/>
                    <a:pt x="4147" y="1159"/>
                    <a:pt x="4263" y="1236"/>
                  </a:cubicBezTo>
                  <a:cubicBezTo>
                    <a:pt x="4307" y="1268"/>
                    <a:pt x="4352" y="1300"/>
                    <a:pt x="4397" y="1325"/>
                  </a:cubicBezTo>
                  <a:cubicBezTo>
                    <a:pt x="4480" y="1383"/>
                    <a:pt x="4563" y="1428"/>
                    <a:pt x="4653" y="1466"/>
                  </a:cubicBezTo>
                  <a:cubicBezTo>
                    <a:pt x="4743" y="1498"/>
                    <a:pt x="4832" y="1524"/>
                    <a:pt x="4928" y="1536"/>
                  </a:cubicBezTo>
                  <a:cubicBezTo>
                    <a:pt x="4967" y="1536"/>
                    <a:pt x="5005" y="1543"/>
                    <a:pt x="5037" y="1543"/>
                  </a:cubicBezTo>
                  <a:cubicBezTo>
                    <a:pt x="5159" y="1543"/>
                    <a:pt x="5274" y="1511"/>
                    <a:pt x="5383" y="1460"/>
                  </a:cubicBezTo>
                  <a:cubicBezTo>
                    <a:pt x="5498" y="1408"/>
                    <a:pt x="5588" y="1312"/>
                    <a:pt x="5645" y="1197"/>
                  </a:cubicBezTo>
                  <a:cubicBezTo>
                    <a:pt x="5664" y="1140"/>
                    <a:pt x="5684" y="1082"/>
                    <a:pt x="5684" y="1024"/>
                  </a:cubicBezTo>
                  <a:cubicBezTo>
                    <a:pt x="5690" y="967"/>
                    <a:pt x="5677" y="903"/>
                    <a:pt x="5658" y="845"/>
                  </a:cubicBezTo>
                  <a:cubicBezTo>
                    <a:pt x="5639" y="781"/>
                    <a:pt x="5600" y="724"/>
                    <a:pt x="5556" y="666"/>
                  </a:cubicBezTo>
                  <a:cubicBezTo>
                    <a:pt x="5511" y="608"/>
                    <a:pt x="5447" y="551"/>
                    <a:pt x="5383" y="506"/>
                  </a:cubicBezTo>
                  <a:cubicBezTo>
                    <a:pt x="5344" y="487"/>
                    <a:pt x="5306" y="461"/>
                    <a:pt x="5268" y="442"/>
                  </a:cubicBezTo>
                  <a:cubicBezTo>
                    <a:pt x="5216" y="416"/>
                    <a:pt x="5172" y="397"/>
                    <a:pt x="5127" y="378"/>
                  </a:cubicBezTo>
                  <a:cubicBezTo>
                    <a:pt x="5037" y="333"/>
                    <a:pt x="4941" y="295"/>
                    <a:pt x="4839" y="263"/>
                  </a:cubicBezTo>
                  <a:cubicBezTo>
                    <a:pt x="4640" y="192"/>
                    <a:pt x="4435" y="135"/>
                    <a:pt x="4231" y="96"/>
                  </a:cubicBezTo>
                  <a:cubicBezTo>
                    <a:pt x="3911" y="32"/>
                    <a:pt x="3584" y="0"/>
                    <a:pt x="3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3" name="Google Shape;3862;p50"/>
            <p:cNvSpPr/>
            <p:nvPr/>
          </p:nvSpPr>
          <p:spPr>
            <a:xfrm>
              <a:off x="2362068" y="3498340"/>
              <a:ext cx="158821" cy="41837"/>
            </a:xfrm>
            <a:custGeom>
              <a:avLst/>
              <a:gdLst/>
              <a:ahLst/>
              <a:cxnLst/>
              <a:rect l="l" t="t" r="r" b="b"/>
              <a:pathLst>
                <a:path w="3538" h="932" extrusionOk="0">
                  <a:moveTo>
                    <a:pt x="2689" y="0"/>
                  </a:moveTo>
                  <a:cubicBezTo>
                    <a:pt x="2599" y="0"/>
                    <a:pt x="2509" y="13"/>
                    <a:pt x="2420" y="38"/>
                  </a:cubicBezTo>
                  <a:cubicBezTo>
                    <a:pt x="2247" y="77"/>
                    <a:pt x="2081" y="147"/>
                    <a:pt x="1933" y="243"/>
                  </a:cubicBezTo>
                  <a:cubicBezTo>
                    <a:pt x="1863" y="288"/>
                    <a:pt x="1786" y="346"/>
                    <a:pt x="1716" y="397"/>
                  </a:cubicBezTo>
                  <a:cubicBezTo>
                    <a:pt x="1645" y="448"/>
                    <a:pt x="1581" y="499"/>
                    <a:pt x="1511" y="544"/>
                  </a:cubicBezTo>
                  <a:cubicBezTo>
                    <a:pt x="1357" y="659"/>
                    <a:pt x="1191" y="749"/>
                    <a:pt x="1012" y="819"/>
                  </a:cubicBezTo>
                  <a:cubicBezTo>
                    <a:pt x="922" y="851"/>
                    <a:pt x="833" y="870"/>
                    <a:pt x="743" y="883"/>
                  </a:cubicBezTo>
                  <a:lnTo>
                    <a:pt x="737" y="883"/>
                  </a:lnTo>
                  <a:cubicBezTo>
                    <a:pt x="716" y="885"/>
                    <a:pt x="696" y="886"/>
                    <a:pt x="676" y="886"/>
                  </a:cubicBezTo>
                  <a:cubicBezTo>
                    <a:pt x="629" y="886"/>
                    <a:pt x="583" y="881"/>
                    <a:pt x="538" y="877"/>
                  </a:cubicBezTo>
                  <a:lnTo>
                    <a:pt x="545" y="877"/>
                  </a:lnTo>
                  <a:cubicBezTo>
                    <a:pt x="474" y="864"/>
                    <a:pt x="404" y="838"/>
                    <a:pt x="340" y="813"/>
                  </a:cubicBezTo>
                  <a:cubicBezTo>
                    <a:pt x="263" y="774"/>
                    <a:pt x="192" y="730"/>
                    <a:pt x="128" y="678"/>
                  </a:cubicBezTo>
                  <a:cubicBezTo>
                    <a:pt x="96" y="646"/>
                    <a:pt x="71" y="621"/>
                    <a:pt x="39" y="589"/>
                  </a:cubicBezTo>
                  <a:cubicBezTo>
                    <a:pt x="36" y="586"/>
                    <a:pt x="31" y="584"/>
                    <a:pt x="26" y="584"/>
                  </a:cubicBezTo>
                  <a:cubicBezTo>
                    <a:pt x="21" y="584"/>
                    <a:pt x="16" y="586"/>
                    <a:pt x="13" y="589"/>
                  </a:cubicBezTo>
                  <a:cubicBezTo>
                    <a:pt x="0" y="595"/>
                    <a:pt x="0" y="608"/>
                    <a:pt x="13" y="614"/>
                  </a:cubicBezTo>
                  <a:cubicBezTo>
                    <a:pt x="77" y="685"/>
                    <a:pt x="148" y="742"/>
                    <a:pt x="224" y="794"/>
                  </a:cubicBezTo>
                  <a:cubicBezTo>
                    <a:pt x="295" y="845"/>
                    <a:pt x="372" y="877"/>
                    <a:pt x="455" y="902"/>
                  </a:cubicBezTo>
                  <a:cubicBezTo>
                    <a:pt x="532" y="922"/>
                    <a:pt x="610" y="931"/>
                    <a:pt x="689" y="931"/>
                  </a:cubicBezTo>
                  <a:cubicBezTo>
                    <a:pt x="767" y="931"/>
                    <a:pt x="845" y="922"/>
                    <a:pt x="922" y="902"/>
                  </a:cubicBezTo>
                  <a:cubicBezTo>
                    <a:pt x="1076" y="864"/>
                    <a:pt x="1229" y="794"/>
                    <a:pt x="1370" y="710"/>
                  </a:cubicBezTo>
                  <a:cubicBezTo>
                    <a:pt x="1524" y="627"/>
                    <a:pt x="1671" y="525"/>
                    <a:pt x="1812" y="429"/>
                  </a:cubicBezTo>
                  <a:lnTo>
                    <a:pt x="1818" y="429"/>
                  </a:lnTo>
                  <a:cubicBezTo>
                    <a:pt x="1946" y="339"/>
                    <a:pt x="2087" y="269"/>
                    <a:pt x="2234" y="211"/>
                  </a:cubicBezTo>
                  <a:lnTo>
                    <a:pt x="2234" y="211"/>
                  </a:lnTo>
                  <a:lnTo>
                    <a:pt x="2221" y="218"/>
                  </a:lnTo>
                  <a:cubicBezTo>
                    <a:pt x="2279" y="198"/>
                    <a:pt x="2337" y="179"/>
                    <a:pt x="2394" y="166"/>
                  </a:cubicBezTo>
                  <a:cubicBezTo>
                    <a:pt x="2492" y="141"/>
                    <a:pt x="2592" y="129"/>
                    <a:pt x="2691" y="129"/>
                  </a:cubicBezTo>
                  <a:cubicBezTo>
                    <a:pt x="2870" y="129"/>
                    <a:pt x="3048" y="169"/>
                    <a:pt x="3213" y="243"/>
                  </a:cubicBezTo>
                  <a:cubicBezTo>
                    <a:pt x="3239" y="256"/>
                    <a:pt x="3265" y="275"/>
                    <a:pt x="3290" y="288"/>
                  </a:cubicBezTo>
                  <a:lnTo>
                    <a:pt x="3341" y="320"/>
                  </a:lnTo>
                  <a:cubicBezTo>
                    <a:pt x="3361" y="326"/>
                    <a:pt x="3373" y="339"/>
                    <a:pt x="3386" y="352"/>
                  </a:cubicBezTo>
                  <a:cubicBezTo>
                    <a:pt x="3401" y="362"/>
                    <a:pt x="3416" y="367"/>
                    <a:pt x="3430" y="367"/>
                  </a:cubicBezTo>
                  <a:cubicBezTo>
                    <a:pt x="3494" y="367"/>
                    <a:pt x="3538" y="273"/>
                    <a:pt x="3469" y="230"/>
                  </a:cubicBezTo>
                  <a:cubicBezTo>
                    <a:pt x="3450" y="218"/>
                    <a:pt x="3431" y="198"/>
                    <a:pt x="3412" y="192"/>
                  </a:cubicBezTo>
                  <a:lnTo>
                    <a:pt x="3341" y="154"/>
                  </a:lnTo>
                  <a:cubicBezTo>
                    <a:pt x="3303" y="134"/>
                    <a:pt x="3258" y="109"/>
                    <a:pt x="3207" y="96"/>
                  </a:cubicBezTo>
                  <a:cubicBezTo>
                    <a:pt x="3124" y="58"/>
                    <a:pt x="3041" y="32"/>
                    <a:pt x="2951" y="19"/>
                  </a:cubicBezTo>
                  <a:cubicBezTo>
                    <a:pt x="2874" y="6"/>
                    <a:pt x="2797" y="0"/>
                    <a:pt x="272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4" name="Google Shape;3863;p50"/>
            <p:cNvSpPr/>
            <p:nvPr/>
          </p:nvSpPr>
          <p:spPr>
            <a:xfrm>
              <a:off x="2485106" y="3488824"/>
              <a:ext cx="50546" cy="21143"/>
            </a:xfrm>
            <a:custGeom>
              <a:avLst/>
              <a:gdLst/>
              <a:ahLst/>
              <a:cxnLst/>
              <a:rect l="l" t="t" r="r" b="b"/>
              <a:pathLst>
                <a:path w="1126" h="471" extrusionOk="0">
                  <a:moveTo>
                    <a:pt x="31" y="1"/>
                  </a:moveTo>
                  <a:lnTo>
                    <a:pt x="24" y="7"/>
                  </a:lnTo>
                  <a:cubicBezTo>
                    <a:pt x="23" y="7"/>
                    <a:pt x="21" y="7"/>
                    <a:pt x="20" y="7"/>
                  </a:cubicBezTo>
                  <a:cubicBezTo>
                    <a:pt x="0" y="7"/>
                    <a:pt x="0" y="46"/>
                    <a:pt x="20" y="46"/>
                  </a:cubicBezTo>
                  <a:cubicBezTo>
                    <a:pt x="21" y="46"/>
                    <a:pt x="23" y="46"/>
                    <a:pt x="24" y="46"/>
                  </a:cubicBezTo>
                  <a:lnTo>
                    <a:pt x="127" y="46"/>
                  </a:lnTo>
                  <a:cubicBezTo>
                    <a:pt x="165" y="46"/>
                    <a:pt x="197" y="52"/>
                    <a:pt x="236" y="58"/>
                  </a:cubicBezTo>
                  <a:cubicBezTo>
                    <a:pt x="293" y="71"/>
                    <a:pt x="357" y="84"/>
                    <a:pt x="415" y="103"/>
                  </a:cubicBezTo>
                  <a:cubicBezTo>
                    <a:pt x="479" y="122"/>
                    <a:pt x="543" y="148"/>
                    <a:pt x="600" y="180"/>
                  </a:cubicBezTo>
                  <a:cubicBezTo>
                    <a:pt x="760" y="257"/>
                    <a:pt x="914" y="353"/>
                    <a:pt x="1048" y="462"/>
                  </a:cubicBezTo>
                  <a:cubicBezTo>
                    <a:pt x="1058" y="466"/>
                    <a:pt x="1067" y="471"/>
                    <a:pt x="1076" y="471"/>
                  </a:cubicBezTo>
                  <a:cubicBezTo>
                    <a:pt x="1079" y="471"/>
                    <a:pt x="1083" y="470"/>
                    <a:pt x="1087" y="468"/>
                  </a:cubicBezTo>
                  <a:cubicBezTo>
                    <a:pt x="1100" y="468"/>
                    <a:pt x="1112" y="462"/>
                    <a:pt x="1119" y="449"/>
                  </a:cubicBezTo>
                  <a:cubicBezTo>
                    <a:pt x="1125" y="436"/>
                    <a:pt x="1125" y="423"/>
                    <a:pt x="1125" y="410"/>
                  </a:cubicBezTo>
                  <a:cubicBezTo>
                    <a:pt x="1119" y="398"/>
                    <a:pt x="1112" y="391"/>
                    <a:pt x="1106" y="385"/>
                  </a:cubicBezTo>
                  <a:cubicBezTo>
                    <a:pt x="1029" y="321"/>
                    <a:pt x="952" y="270"/>
                    <a:pt x="876" y="225"/>
                  </a:cubicBezTo>
                  <a:cubicBezTo>
                    <a:pt x="780" y="180"/>
                    <a:pt x="690" y="135"/>
                    <a:pt x="594" y="103"/>
                  </a:cubicBezTo>
                  <a:cubicBezTo>
                    <a:pt x="498" y="65"/>
                    <a:pt x="408" y="39"/>
                    <a:pt x="312" y="20"/>
                  </a:cubicBezTo>
                  <a:cubicBezTo>
                    <a:pt x="261" y="14"/>
                    <a:pt x="216" y="7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Google Shape;3864;p50"/>
            <p:cNvSpPr/>
            <p:nvPr/>
          </p:nvSpPr>
          <p:spPr>
            <a:xfrm>
              <a:off x="2381010" y="3441423"/>
              <a:ext cx="82508" cy="13467"/>
            </a:xfrm>
            <a:custGeom>
              <a:avLst/>
              <a:gdLst/>
              <a:ahLst/>
              <a:cxnLst/>
              <a:rect l="l" t="t" r="r" b="b"/>
              <a:pathLst>
                <a:path w="1838" h="300" extrusionOk="0">
                  <a:moveTo>
                    <a:pt x="1307" y="1"/>
                  </a:moveTo>
                  <a:cubicBezTo>
                    <a:pt x="1243" y="1"/>
                    <a:pt x="1185" y="1"/>
                    <a:pt x="1121" y="7"/>
                  </a:cubicBezTo>
                  <a:lnTo>
                    <a:pt x="1121" y="14"/>
                  </a:lnTo>
                  <a:cubicBezTo>
                    <a:pt x="1044" y="20"/>
                    <a:pt x="961" y="26"/>
                    <a:pt x="878" y="39"/>
                  </a:cubicBezTo>
                  <a:cubicBezTo>
                    <a:pt x="724" y="52"/>
                    <a:pt x="571" y="78"/>
                    <a:pt x="417" y="116"/>
                  </a:cubicBezTo>
                  <a:cubicBezTo>
                    <a:pt x="283" y="148"/>
                    <a:pt x="142" y="199"/>
                    <a:pt x="14" y="263"/>
                  </a:cubicBezTo>
                  <a:cubicBezTo>
                    <a:pt x="7" y="270"/>
                    <a:pt x="1" y="282"/>
                    <a:pt x="7" y="289"/>
                  </a:cubicBezTo>
                  <a:cubicBezTo>
                    <a:pt x="11" y="296"/>
                    <a:pt x="15" y="299"/>
                    <a:pt x="20" y="299"/>
                  </a:cubicBezTo>
                  <a:cubicBezTo>
                    <a:pt x="23" y="299"/>
                    <a:pt x="28" y="298"/>
                    <a:pt x="33" y="295"/>
                  </a:cubicBezTo>
                  <a:cubicBezTo>
                    <a:pt x="78" y="276"/>
                    <a:pt x="129" y="257"/>
                    <a:pt x="174" y="238"/>
                  </a:cubicBezTo>
                  <a:cubicBezTo>
                    <a:pt x="353" y="174"/>
                    <a:pt x="539" y="135"/>
                    <a:pt x="731" y="116"/>
                  </a:cubicBezTo>
                  <a:cubicBezTo>
                    <a:pt x="807" y="110"/>
                    <a:pt x="884" y="103"/>
                    <a:pt x="955" y="103"/>
                  </a:cubicBezTo>
                  <a:cubicBezTo>
                    <a:pt x="1031" y="103"/>
                    <a:pt x="1121" y="103"/>
                    <a:pt x="1204" y="110"/>
                  </a:cubicBezTo>
                  <a:cubicBezTo>
                    <a:pt x="1358" y="122"/>
                    <a:pt x="1505" y="142"/>
                    <a:pt x="1659" y="167"/>
                  </a:cubicBezTo>
                  <a:cubicBezTo>
                    <a:pt x="1684" y="174"/>
                    <a:pt x="1716" y="174"/>
                    <a:pt x="1748" y="180"/>
                  </a:cubicBezTo>
                  <a:lnTo>
                    <a:pt x="1767" y="180"/>
                  </a:lnTo>
                  <a:cubicBezTo>
                    <a:pt x="1771" y="182"/>
                    <a:pt x="1775" y="183"/>
                    <a:pt x="1778" y="183"/>
                  </a:cubicBezTo>
                  <a:cubicBezTo>
                    <a:pt x="1787" y="183"/>
                    <a:pt x="1795" y="178"/>
                    <a:pt x="1799" y="174"/>
                  </a:cubicBezTo>
                  <a:cubicBezTo>
                    <a:pt x="1819" y="167"/>
                    <a:pt x="1825" y="154"/>
                    <a:pt x="1831" y="135"/>
                  </a:cubicBezTo>
                  <a:cubicBezTo>
                    <a:pt x="1838" y="116"/>
                    <a:pt x="1838" y="103"/>
                    <a:pt x="1831" y="84"/>
                  </a:cubicBezTo>
                  <a:cubicBezTo>
                    <a:pt x="1819" y="71"/>
                    <a:pt x="1806" y="58"/>
                    <a:pt x="1787" y="52"/>
                  </a:cubicBezTo>
                  <a:cubicBezTo>
                    <a:pt x="1716" y="33"/>
                    <a:pt x="1646" y="26"/>
                    <a:pt x="1575" y="14"/>
                  </a:cubicBezTo>
                  <a:cubicBezTo>
                    <a:pt x="1505" y="7"/>
                    <a:pt x="1428" y="1"/>
                    <a:pt x="135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6" name="Google Shape;3865;p50"/>
            <p:cNvSpPr/>
            <p:nvPr/>
          </p:nvSpPr>
          <p:spPr>
            <a:xfrm>
              <a:off x="2355469" y="3557772"/>
              <a:ext cx="12120" cy="65135"/>
            </a:xfrm>
            <a:custGeom>
              <a:avLst/>
              <a:gdLst/>
              <a:ahLst/>
              <a:cxnLst/>
              <a:rect l="l" t="t" r="r" b="b"/>
              <a:pathLst>
                <a:path w="270" h="1451" extrusionOk="0">
                  <a:moveTo>
                    <a:pt x="19" y="1"/>
                  </a:moveTo>
                  <a:cubicBezTo>
                    <a:pt x="7" y="1"/>
                    <a:pt x="0" y="7"/>
                    <a:pt x="0" y="20"/>
                  </a:cubicBezTo>
                  <a:cubicBezTo>
                    <a:pt x="0" y="103"/>
                    <a:pt x="7" y="180"/>
                    <a:pt x="19" y="263"/>
                  </a:cubicBezTo>
                  <a:cubicBezTo>
                    <a:pt x="39" y="347"/>
                    <a:pt x="58" y="430"/>
                    <a:pt x="83" y="507"/>
                  </a:cubicBezTo>
                  <a:cubicBezTo>
                    <a:pt x="128" y="654"/>
                    <a:pt x="160" y="801"/>
                    <a:pt x="173" y="948"/>
                  </a:cubicBezTo>
                  <a:cubicBezTo>
                    <a:pt x="173" y="999"/>
                    <a:pt x="167" y="1051"/>
                    <a:pt x="154" y="1102"/>
                  </a:cubicBezTo>
                  <a:cubicBezTo>
                    <a:pt x="141" y="1140"/>
                    <a:pt x="128" y="1185"/>
                    <a:pt x="103" y="1223"/>
                  </a:cubicBezTo>
                  <a:cubicBezTo>
                    <a:pt x="77" y="1262"/>
                    <a:pt x="51" y="1300"/>
                    <a:pt x="19" y="1339"/>
                  </a:cubicBezTo>
                  <a:cubicBezTo>
                    <a:pt x="7" y="1351"/>
                    <a:pt x="0" y="1371"/>
                    <a:pt x="7" y="1390"/>
                  </a:cubicBezTo>
                  <a:cubicBezTo>
                    <a:pt x="7" y="1409"/>
                    <a:pt x="19" y="1428"/>
                    <a:pt x="32" y="1435"/>
                  </a:cubicBezTo>
                  <a:cubicBezTo>
                    <a:pt x="46" y="1445"/>
                    <a:pt x="60" y="1450"/>
                    <a:pt x="74" y="1450"/>
                  </a:cubicBezTo>
                  <a:cubicBezTo>
                    <a:pt x="94" y="1450"/>
                    <a:pt x="113" y="1440"/>
                    <a:pt x="128" y="1422"/>
                  </a:cubicBezTo>
                  <a:cubicBezTo>
                    <a:pt x="160" y="1377"/>
                    <a:pt x="186" y="1332"/>
                    <a:pt x="205" y="1287"/>
                  </a:cubicBezTo>
                  <a:cubicBezTo>
                    <a:pt x="231" y="1236"/>
                    <a:pt x="243" y="1191"/>
                    <a:pt x="256" y="1140"/>
                  </a:cubicBezTo>
                  <a:cubicBezTo>
                    <a:pt x="269" y="1051"/>
                    <a:pt x="269" y="955"/>
                    <a:pt x="256" y="865"/>
                  </a:cubicBezTo>
                  <a:cubicBezTo>
                    <a:pt x="237" y="775"/>
                    <a:pt x="211" y="686"/>
                    <a:pt x="173" y="596"/>
                  </a:cubicBezTo>
                  <a:cubicBezTo>
                    <a:pt x="141" y="507"/>
                    <a:pt x="109" y="417"/>
                    <a:pt x="83" y="327"/>
                  </a:cubicBezTo>
                  <a:lnTo>
                    <a:pt x="83" y="334"/>
                  </a:lnTo>
                  <a:cubicBezTo>
                    <a:pt x="58" y="244"/>
                    <a:pt x="39" y="155"/>
                    <a:pt x="39" y="65"/>
                  </a:cubicBezTo>
                  <a:lnTo>
                    <a:pt x="39" y="26"/>
                  </a:lnTo>
                  <a:cubicBezTo>
                    <a:pt x="39" y="14"/>
                    <a:pt x="32" y="7"/>
                    <a:pt x="1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7" name="Google Shape;3866;p50"/>
            <p:cNvSpPr/>
            <p:nvPr/>
          </p:nvSpPr>
          <p:spPr>
            <a:xfrm>
              <a:off x="2501939" y="3559792"/>
              <a:ext cx="44621" cy="48122"/>
            </a:xfrm>
            <a:custGeom>
              <a:avLst/>
              <a:gdLst/>
              <a:ahLst/>
              <a:cxnLst/>
              <a:rect l="l" t="t" r="r" b="b"/>
              <a:pathLst>
                <a:path w="994" h="1072" extrusionOk="0">
                  <a:moveTo>
                    <a:pt x="770" y="0"/>
                  </a:moveTo>
                  <a:cubicBezTo>
                    <a:pt x="672" y="0"/>
                    <a:pt x="575" y="29"/>
                    <a:pt x="488" y="84"/>
                  </a:cubicBezTo>
                  <a:cubicBezTo>
                    <a:pt x="0" y="389"/>
                    <a:pt x="285" y="1072"/>
                    <a:pt x="760" y="1072"/>
                  </a:cubicBezTo>
                  <a:cubicBezTo>
                    <a:pt x="834" y="1072"/>
                    <a:pt x="913" y="1055"/>
                    <a:pt x="994" y="1018"/>
                  </a:cubicBezTo>
                  <a:lnTo>
                    <a:pt x="974" y="1012"/>
                  </a:lnTo>
                  <a:lnTo>
                    <a:pt x="942" y="999"/>
                  </a:lnTo>
                  <a:cubicBezTo>
                    <a:pt x="929" y="993"/>
                    <a:pt x="917" y="986"/>
                    <a:pt x="910" y="980"/>
                  </a:cubicBezTo>
                  <a:lnTo>
                    <a:pt x="904" y="980"/>
                  </a:lnTo>
                  <a:lnTo>
                    <a:pt x="872" y="954"/>
                  </a:lnTo>
                  <a:cubicBezTo>
                    <a:pt x="846" y="929"/>
                    <a:pt x="827" y="910"/>
                    <a:pt x="814" y="884"/>
                  </a:cubicBezTo>
                  <a:cubicBezTo>
                    <a:pt x="795" y="865"/>
                    <a:pt x="782" y="852"/>
                    <a:pt x="769" y="833"/>
                  </a:cubicBezTo>
                  <a:cubicBezTo>
                    <a:pt x="744" y="788"/>
                    <a:pt x="725" y="743"/>
                    <a:pt x="712" y="698"/>
                  </a:cubicBezTo>
                  <a:cubicBezTo>
                    <a:pt x="686" y="622"/>
                    <a:pt x="673" y="545"/>
                    <a:pt x="673" y="462"/>
                  </a:cubicBezTo>
                  <a:cubicBezTo>
                    <a:pt x="667" y="398"/>
                    <a:pt x="673" y="334"/>
                    <a:pt x="686" y="270"/>
                  </a:cubicBezTo>
                  <a:cubicBezTo>
                    <a:pt x="699" y="231"/>
                    <a:pt x="712" y="193"/>
                    <a:pt x="725" y="161"/>
                  </a:cubicBezTo>
                  <a:cubicBezTo>
                    <a:pt x="737" y="135"/>
                    <a:pt x="757" y="110"/>
                    <a:pt x="776" y="90"/>
                  </a:cubicBezTo>
                  <a:cubicBezTo>
                    <a:pt x="795" y="71"/>
                    <a:pt x="808" y="52"/>
                    <a:pt x="833" y="39"/>
                  </a:cubicBezTo>
                  <a:cubicBezTo>
                    <a:pt x="846" y="26"/>
                    <a:pt x="865" y="20"/>
                    <a:pt x="885" y="13"/>
                  </a:cubicBezTo>
                  <a:cubicBezTo>
                    <a:pt x="847" y="4"/>
                    <a:pt x="808" y="0"/>
                    <a:pt x="77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8" name="Google Shape;3867;p50"/>
            <p:cNvSpPr/>
            <p:nvPr/>
          </p:nvSpPr>
          <p:spPr>
            <a:xfrm>
              <a:off x="2468946" y="3640815"/>
              <a:ext cx="35104" cy="15263"/>
            </a:xfrm>
            <a:custGeom>
              <a:avLst/>
              <a:gdLst/>
              <a:ahLst/>
              <a:cxnLst/>
              <a:rect l="l" t="t" r="r" b="b"/>
              <a:pathLst>
                <a:path w="782" h="340" extrusionOk="0">
                  <a:moveTo>
                    <a:pt x="295" y="1"/>
                  </a:moveTo>
                  <a:cubicBezTo>
                    <a:pt x="237" y="7"/>
                    <a:pt x="186" y="20"/>
                    <a:pt x="135" y="33"/>
                  </a:cubicBezTo>
                  <a:cubicBezTo>
                    <a:pt x="109" y="45"/>
                    <a:pt x="96" y="52"/>
                    <a:pt x="77" y="58"/>
                  </a:cubicBezTo>
                  <a:cubicBezTo>
                    <a:pt x="58" y="71"/>
                    <a:pt x="39" y="84"/>
                    <a:pt x="20" y="90"/>
                  </a:cubicBezTo>
                  <a:lnTo>
                    <a:pt x="0" y="109"/>
                  </a:lnTo>
                  <a:cubicBezTo>
                    <a:pt x="7" y="116"/>
                    <a:pt x="20" y="129"/>
                    <a:pt x="26" y="141"/>
                  </a:cubicBezTo>
                  <a:cubicBezTo>
                    <a:pt x="39" y="154"/>
                    <a:pt x="58" y="173"/>
                    <a:pt x="77" y="193"/>
                  </a:cubicBezTo>
                  <a:cubicBezTo>
                    <a:pt x="96" y="212"/>
                    <a:pt x="122" y="225"/>
                    <a:pt x="141" y="244"/>
                  </a:cubicBezTo>
                  <a:cubicBezTo>
                    <a:pt x="160" y="257"/>
                    <a:pt x="180" y="269"/>
                    <a:pt x="205" y="282"/>
                  </a:cubicBezTo>
                  <a:cubicBezTo>
                    <a:pt x="231" y="295"/>
                    <a:pt x="256" y="301"/>
                    <a:pt x="282" y="314"/>
                  </a:cubicBezTo>
                  <a:lnTo>
                    <a:pt x="320" y="327"/>
                  </a:lnTo>
                  <a:lnTo>
                    <a:pt x="340" y="327"/>
                  </a:lnTo>
                  <a:cubicBezTo>
                    <a:pt x="352" y="333"/>
                    <a:pt x="359" y="333"/>
                    <a:pt x="365" y="333"/>
                  </a:cubicBezTo>
                  <a:lnTo>
                    <a:pt x="404" y="340"/>
                  </a:lnTo>
                  <a:lnTo>
                    <a:pt x="474" y="340"/>
                  </a:lnTo>
                  <a:cubicBezTo>
                    <a:pt x="500" y="340"/>
                    <a:pt x="525" y="333"/>
                    <a:pt x="551" y="333"/>
                  </a:cubicBezTo>
                  <a:cubicBezTo>
                    <a:pt x="570" y="327"/>
                    <a:pt x="589" y="321"/>
                    <a:pt x="615" y="314"/>
                  </a:cubicBezTo>
                  <a:cubicBezTo>
                    <a:pt x="634" y="308"/>
                    <a:pt x="653" y="301"/>
                    <a:pt x="672" y="289"/>
                  </a:cubicBezTo>
                  <a:cubicBezTo>
                    <a:pt x="685" y="282"/>
                    <a:pt x="704" y="269"/>
                    <a:pt x="724" y="263"/>
                  </a:cubicBezTo>
                  <a:cubicBezTo>
                    <a:pt x="736" y="250"/>
                    <a:pt x="749" y="237"/>
                    <a:pt x="768" y="231"/>
                  </a:cubicBezTo>
                  <a:lnTo>
                    <a:pt x="775" y="225"/>
                  </a:lnTo>
                  <a:lnTo>
                    <a:pt x="781" y="212"/>
                  </a:lnTo>
                  <a:cubicBezTo>
                    <a:pt x="775" y="199"/>
                    <a:pt x="768" y="193"/>
                    <a:pt x="756" y="180"/>
                  </a:cubicBezTo>
                  <a:cubicBezTo>
                    <a:pt x="743" y="161"/>
                    <a:pt x="736" y="154"/>
                    <a:pt x="730" y="141"/>
                  </a:cubicBezTo>
                  <a:cubicBezTo>
                    <a:pt x="717" y="129"/>
                    <a:pt x="711" y="122"/>
                    <a:pt x="698" y="109"/>
                  </a:cubicBezTo>
                  <a:cubicBezTo>
                    <a:pt x="685" y="97"/>
                    <a:pt x="666" y="90"/>
                    <a:pt x="653" y="77"/>
                  </a:cubicBezTo>
                  <a:cubicBezTo>
                    <a:pt x="634" y="71"/>
                    <a:pt x="621" y="58"/>
                    <a:pt x="608" y="52"/>
                  </a:cubicBezTo>
                  <a:cubicBezTo>
                    <a:pt x="576" y="39"/>
                    <a:pt x="544" y="33"/>
                    <a:pt x="512" y="20"/>
                  </a:cubicBezTo>
                  <a:cubicBezTo>
                    <a:pt x="500" y="20"/>
                    <a:pt x="487" y="13"/>
                    <a:pt x="474" y="13"/>
                  </a:cubicBezTo>
                  <a:lnTo>
                    <a:pt x="455" y="7"/>
                  </a:lnTo>
                  <a:cubicBezTo>
                    <a:pt x="436" y="1"/>
                    <a:pt x="410" y="1"/>
                    <a:pt x="3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9" name="Google Shape;3868;p50"/>
            <p:cNvSpPr/>
            <p:nvPr/>
          </p:nvSpPr>
          <p:spPr>
            <a:xfrm>
              <a:off x="2381100" y="3585288"/>
              <a:ext cx="47943" cy="51309"/>
            </a:xfrm>
            <a:custGeom>
              <a:avLst/>
              <a:gdLst/>
              <a:ahLst/>
              <a:cxnLst/>
              <a:rect l="l" t="t" r="r" b="b"/>
              <a:pathLst>
                <a:path w="1068" h="1143" extrusionOk="0">
                  <a:moveTo>
                    <a:pt x="821" y="0"/>
                  </a:moveTo>
                  <a:cubicBezTo>
                    <a:pt x="708" y="0"/>
                    <a:pt x="599" y="34"/>
                    <a:pt x="505" y="98"/>
                  </a:cubicBezTo>
                  <a:cubicBezTo>
                    <a:pt x="1" y="438"/>
                    <a:pt x="308" y="1143"/>
                    <a:pt x="804" y="1143"/>
                  </a:cubicBezTo>
                  <a:cubicBezTo>
                    <a:pt x="887" y="1143"/>
                    <a:pt x="976" y="1123"/>
                    <a:pt x="1068" y="1078"/>
                  </a:cubicBezTo>
                  <a:lnTo>
                    <a:pt x="1042" y="1071"/>
                  </a:lnTo>
                  <a:lnTo>
                    <a:pt x="1010" y="1058"/>
                  </a:lnTo>
                  <a:cubicBezTo>
                    <a:pt x="997" y="1052"/>
                    <a:pt x="985" y="1046"/>
                    <a:pt x="972" y="1039"/>
                  </a:cubicBezTo>
                  <a:lnTo>
                    <a:pt x="965" y="1039"/>
                  </a:lnTo>
                  <a:lnTo>
                    <a:pt x="933" y="1014"/>
                  </a:lnTo>
                  <a:cubicBezTo>
                    <a:pt x="908" y="988"/>
                    <a:pt x="889" y="969"/>
                    <a:pt x="869" y="943"/>
                  </a:cubicBezTo>
                  <a:cubicBezTo>
                    <a:pt x="850" y="924"/>
                    <a:pt x="837" y="905"/>
                    <a:pt x="825" y="886"/>
                  </a:cubicBezTo>
                  <a:cubicBezTo>
                    <a:pt x="793" y="841"/>
                    <a:pt x="773" y="796"/>
                    <a:pt x="754" y="745"/>
                  </a:cubicBezTo>
                  <a:cubicBezTo>
                    <a:pt x="729" y="668"/>
                    <a:pt x="709" y="585"/>
                    <a:pt x="709" y="502"/>
                  </a:cubicBezTo>
                  <a:cubicBezTo>
                    <a:pt x="703" y="431"/>
                    <a:pt x="703" y="361"/>
                    <a:pt x="716" y="290"/>
                  </a:cubicBezTo>
                  <a:cubicBezTo>
                    <a:pt x="729" y="252"/>
                    <a:pt x="741" y="214"/>
                    <a:pt x="754" y="175"/>
                  </a:cubicBezTo>
                  <a:cubicBezTo>
                    <a:pt x="767" y="143"/>
                    <a:pt x="786" y="118"/>
                    <a:pt x="805" y="92"/>
                  </a:cubicBezTo>
                  <a:cubicBezTo>
                    <a:pt x="825" y="73"/>
                    <a:pt x="844" y="60"/>
                    <a:pt x="863" y="47"/>
                  </a:cubicBezTo>
                  <a:lnTo>
                    <a:pt x="863" y="41"/>
                  </a:lnTo>
                  <a:cubicBezTo>
                    <a:pt x="882" y="28"/>
                    <a:pt x="901" y="22"/>
                    <a:pt x="921" y="9"/>
                  </a:cubicBezTo>
                  <a:cubicBezTo>
                    <a:pt x="887" y="3"/>
                    <a:pt x="854" y="0"/>
                    <a:pt x="82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0" name="Google Shape;3869;p50"/>
            <p:cNvSpPr/>
            <p:nvPr/>
          </p:nvSpPr>
          <p:spPr>
            <a:xfrm>
              <a:off x="2531879" y="3560376"/>
              <a:ext cx="32186" cy="45429"/>
            </a:xfrm>
            <a:custGeom>
              <a:avLst/>
              <a:gdLst/>
              <a:ahLst/>
              <a:cxnLst/>
              <a:rect l="l" t="t" r="r" b="b"/>
              <a:pathLst>
                <a:path w="717" h="1012" extrusionOk="0">
                  <a:moveTo>
                    <a:pt x="224" y="0"/>
                  </a:moveTo>
                  <a:cubicBezTo>
                    <a:pt x="205" y="13"/>
                    <a:pt x="186" y="20"/>
                    <a:pt x="166" y="32"/>
                  </a:cubicBezTo>
                  <a:cubicBezTo>
                    <a:pt x="141" y="45"/>
                    <a:pt x="128" y="58"/>
                    <a:pt x="109" y="77"/>
                  </a:cubicBezTo>
                  <a:cubicBezTo>
                    <a:pt x="90" y="103"/>
                    <a:pt x="70" y="122"/>
                    <a:pt x="58" y="154"/>
                  </a:cubicBezTo>
                  <a:cubicBezTo>
                    <a:pt x="45" y="186"/>
                    <a:pt x="32" y="218"/>
                    <a:pt x="19" y="257"/>
                  </a:cubicBezTo>
                  <a:cubicBezTo>
                    <a:pt x="6" y="321"/>
                    <a:pt x="0" y="391"/>
                    <a:pt x="6" y="455"/>
                  </a:cubicBezTo>
                  <a:cubicBezTo>
                    <a:pt x="6" y="532"/>
                    <a:pt x="19" y="615"/>
                    <a:pt x="45" y="685"/>
                  </a:cubicBezTo>
                  <a:cubicBezTo>
                    <a:pt x="58" y="737"/>
                    <a:pt x="77" y="781"/>
                    <a:pt x="102" y="820"/>
                  </a:cubicBezTo>
                  <a:cubicBezTo>
                    <a:pt x="115" y="839"/>
                    <a:pt x="128" y="858"/>
                    <a:pt x="147" y="877"/>
                  </a:cubicBezTo>
                  <a:cubicBezTo>
                    <a:pt x="160" y="897"/>
                    <a:pt x="179" y="922"/>
                    <a:pt x="205" y="941"/>
                  </a:cubicBezTo>
                  <a:lnTo>
                    <a:pt x="237" y="967"/>
                  </a:lnTo>
                  <a:lnTo>
                    <a:pt x="243" y="967"/>
                  </a:lnTo>
                  <a:lnTo>
                    <a:pt x="275" y="993"/>
                  </a:lnTo>
                  <a:lnTo>
                    <a:pt x="307" y="1005"/>
                  </a:lnTo>
                  <a:lnTo>
                    <a:pt x="333" y="1012"/>
                  </a:lnTo>
                  <a:cubicBezTo>
                    <a:pt x="359" y="1005"/>
                    <a:pt x="378" y="993"/>
                    <a:pt x="397" y="980"/>
                  </a:cubicBezTo>
                  <a:cubicBezTo>
                    <a:pt x="647" y="820"/>
                    <a:pt x="717" y="487"/>
                    <a:pt x="563" y="237"/>
                  </a:cubicBezTo>
                  <a:cubicBezTo>
                    <a:pt x="525" y="180"/>
                    <a:pt x="474" y="122"/>
                    <a:pt x="416" y="84"/>
                  </a:cubicBezTo>
                  <a:cubicBezTo>
                    <a:pt x="403" y="77"/>
                    <a:pt x="384" y="64"/>
                    <a:pt x="371" y="52"/>
                  </a:cubicBezTo>
                  <a:lnTo>
                    <a:pt x="371" y="58"/>
                  </a:lnTo>
                  <a:cubicBezTo>
                    <a:pt x="327" y="32"/>
                    <a:pt x="275" y="13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Google Shape;3870;p50"/>
            <p:cNvSpPr/>
            <p:nvPr/>
          </p:nvSpPr>
          <p:spPr>
            <a:xfrm>
              <a:off x="2412612" y="3585962"/>
              <a:ext cx="34520" cy="47987"/>
            </a:xfrm>
            <a:custGeom>
              <a:avLst/>
              <a:gdLst/>
              <a:ahLst/>
              <a:cxnLst/>
              <a:rect l="l" t="t" r="r" b="b"/>
              <a:pathLst>
                <a:path w="769" h="1069" extrusionOk="0">
                  <a:moveTo>
                    <a:pt x="225" y="0"/>
                  </a:moveTo>
                  <a:cubicBezTo>
                    <a:pt x="199" y="7"/>
                    <a:pt x="180" y="19"/>
                    <a:pt x="161" y="32"/>
                  </a:cubicBezTo>
                  <a:cubicBezTo>
                    <a:pt x="142" y="45"/>
                    <a:pt x="123" y="64"/>
                    <a:pt x="103" y="83"/>
                  </a:cubicBezTo>
                  <a:cubicBezTo>
                    <a:pt x="84" y="109"/>
                    <a:pt x="65" y="135"/>
                    <a:pt x="52" y="160"/>
                  </a:cubicBezTo>
                  <a:cubicBezTo>
                    <a:pt x="33" y="199"/>
                    <a:pt x="27" y="237"/>
                    <a:pt x="14" y="275"/>
                  </a:cubicBezTo>
                  <a:cubicBezTo>
                    <a:pt x="1" y="346"/>
                    <a:pt x="1" y="416"/>
                    <a:pt x="1" y="487"/>
                  </a:cubicBezTo>
                  <a:cubicBezTo>
                    <a:pt x="7" y="570"/>
                    <a:pt x="27" y="653"/>
                    <a:pt x="52" y="736"/>
                  </a:cubicBezTo>
                  <a:cubicBezTo>
                    <a:pt x="71" y="781"/>
                    <a:pt x="91" y="832"/>
                    <a:pt x="123" y="877"/>
                  </a:cubicBezTo>
                  <a:cubicBezTo>
                    <a:pt x="135" y="896"/>
                    <a:pt x="148" y="915"/>
                    <a:pt x="167" y="935"/>
                  </a:cubicBezTo>
                  <a:cubicBezTo>
                    <a:pt x="187" y="954"/>
                    <a:pt x="206" y="979"/>
                    <a:pt x="231" y="999"/>
                  </a:cubicBezTo>
                  <a:lnTo>
                    <a:pt x="263" y="1024"/>
                  </a:lnTo>
                  <a:lnTo>
                    <a:pt x="270" y="1024"/>
                  </a:lnTo>
                  <a:lnTo>
                    <a:pt x="308" y="1050"/>
                  </a:lnTo>
                  <a:lnTo>
                    <a:pt x="340" y="1063"/>
                  </a:lnTo>
                  <a:cubicBezTo>
                    <a:pt x="353" y="1069"/>
                    <a:pt x="359" y="1069"/>
                    <a:pt x="372" y="1069"/>
                  </a:cubicBezTo>
                  <a:cubicBezTo>
                    <a:pt x="391" y="1056"/>
                    <a:pt x="411" y="1050"/>
                    <a:pt x="436" y="1031"/>
                  </a:cubicBezTo>
                  <a:cubicBezTo>
                    <a:pt x="769" y="807"/>
                    <a:pt x="769" y="307"/>
                    <a:pt x="436" y="83"/>
                  </a:cubicBezTo>
                  <a:cubicBezTo>
                    <a:pt x="417" y="71"/>
                    <a:pt x="398" y="58"/>
                    <a:pt x="385" y="51"/>
                  </a:cubicBezTo>
                  <a:cubicBezTo>
                    <a:pt x="334" y="26"/>
                    <a:pt x="283" y="7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" name="Google Shape;3871;p50"/>
            <p:cNvSpPr/>
            <p:nvPr/>
          </p:nvSpPr>
          <p:spPr>
            <a:xfrm>
              <a:off x="2462326" y="3625227"/>
              <a:ext cx="54631" cy="33668"/>
            </a:xfrm>
            <a:custGeom>
              <a:avLst/>
              <a:gdLst/>
              <a:ahLst/>
              <a:cxnLst/>
              <a:rect l="l" t="t" r="r" b="b"/>
              <a:pathLst>
                <a:path w="1217" h="750" extrusionOk="0">
                  <a:moveTo>
                    <a:pt x="516" y="367"/>
                  </a:moveTo>
                  <a:cubicBezTo>
                    <a:pt x="532" y="367"/>
                    <a:pt x="548" y="368"/>
                    <a:pt x="564" y="372"/>
                  </a:cubicBezTo>
                  <a:cubicBezTo>
                    <a:pt x="589" y="372"/>
                    <a:pt x="609" y="372"/>
                    <a:pt x="634" y="378"/>
                  </a:cubicBezTo>
                  <a:lnTo>
                    <a:pt x="647" y="378"/>
                  </a:lnTo>
                  <a:lnTo>
                    <a:pt x="692" y="384"/>
                  </a:lnTo>
                  <a:cubicBezTo>
                    <a:pt x="717" y="397"/>
                    <a:pt x="749" y="404"/>
                    <a:pt x="781" y="416"/>
                  </a:cubicBezTo>
                  <a:cubicBezTo>
                    <a:pt x="794" y="429"/>
                    <a:pt x="813" y="436"/>
                    <a:pt x="826" y="442"/>
                  </a:cubicBezTo>
                  <a:cubicBezTo>
                    <a:pt x="845" y="455"/>
                    <a:pt x="858" y="461"/>
                    <a:pt x="871" y="474"/>
                  </a:cubicBezTo>
                  <a:cubicBezTo>
                    <a:pt x="897" y="493"/>
                    <a:pt x="916" y="519"/>
                    <a:pt x="935" y="544"/>
                  </a:cubicBezTo>
                  <a:cubicBezTo>
                    <a:pt x="941" y="551"/>
                    <a:pt x="948" y="564"/>
                    <a:pt x="954" y="576"/>
                  </a:cubicBezTo>
                  <a:lnTo>
                    <a:pt x="948" y="583"/>
                  </a:lnTo>
                  <a:lnTo>
                    <a:pt x="941" y="596"/>
                  </a:lnTo>
                  <a:cubicBezTo>
                    <a:pt x="929" y="602"/>
                    <a:pt x="909" y="615"/>
                    <a:pt x="897" y="628"/>
                  </a:cubicBezTo>
                  <a:cubicBezTo>
                    <a:pt x="877" y="634"/>
                    <a:pt x="858" y="647"/>
                    <a:pt x="845" y="653"/>
                  </a:cubicBezTo>
                  <a:cubicBezTo>
                    <a:pt x="826" y="666"/>
                    <a:pt x="807" y="672"/>
                    <a:pt x="788" y="679"/>
                  </a:cubicBezTo>
                  <a:cubicBezTo>
                    <a:pt x="769" y="685"/>
                    <a:pt x="743" y="692"/>
                    <a:pt x="724" y="692"/>
                  </a:cubicBezTo>
                  <a:cubicBezTo>
                    <a:pt x="698" y="698"/>
                    <a:pt x="673" y="704"/>
                    <a:pt x="647" y="704"/>
                  </a:cubicBezTo>
                  <a:lnTo>
                    <a:pt x="577" y="704"/>
                  </a:lnTo>
                  <a:lnTo>
                    <a:pt x="538" y="698"/>
                  </a:lnTo>
                  <a:lnTo>
                    <a:pt x="545" y="704"/>
                  </a:lnTo>
                  <a:cubicBezTo>
                    <a:pt x="532" y="698"/>
                    <a:pt x="525" y="698"/>
                    <a:pt x="519" y="698"/>
                  </a:cubicBezTo>
                  <a:lnTo>
                    <a:pt x="493" y="692"/>
                  </a:lnTo>
                  <a:lnTo>
                    <a:pt x="461" y="679"/>
                  </a:lnTo>
                  <a:cubicBezTo>
                    <a:pt x="429" y="672"/>
                    <a:pt x="404" y="660"/>
                    <a:pt x="378" y="647"/>
                  </a:cubicBezTo>
                  <a:cubicBezTo>
                    <a:pt x="359" y="634"/>
                    <a:pt x="340" y="621"/>
                    <a:pt x="321" y="608"/>
                  </a:cubicBezTo>
                  <a:cubicBezTo>
                    <a:pt x="295" y="596"/>
                    <a:pt x="276" y="576"/>
                    <a:pt x="250" y="557"/>
                  </a:cubicBezTo>
                  <a:cubicBezTo>
                    <a:pt x="237" y="538"/>
                    <a:pt x="218" y="525"/>
                    <a:pt x="205" y="506"/>
                  </a:cubicBezTo>
                  <a:cubicBezTo>
                    <a:pt x="193" y="493"/>
                    <a:pt x="186" y="487"/>
                    <a:pt x="180" y="474"/>
                  </a:cubicBezTo>
                  <a:lnTo>
                    <a:pt x="193" y="461"/>
                  </a:lnTo>
                  <a:cubicBezTo>
                    <a:pt x="212" y="448"/>
                    <a:pt x="231" y="436"/>
                    <a:pt x="250" y="429"/>
                  </a:cubicBezTo>
                  <a:cubicBezTo>
                    <a:pt x="269" y="416"/>
                    <a:pt x="289" y="410"/>
                    <a:pt x="308" y="404"/>
                  </a:cubicBezTo>
                  <a:cubicBezTo>
                    <a:pt x="359" y="384"/>
                    <a:pt x="417" y="372"/>
                    <a:pt x="468" y="372"/>
                  </a:cubicBezTo>
                  <a:cubicBezTo>
                    <a:pt x="484" y="368"/>
                    <a:pt x="500" y="367"/>
                    <a:pt x="516" y="367"/>
                  </a:cubicBezTo>
                  <a:close/>
                  <a:moveTo>
                    <a:pt x="1217" y="0"/>
                  </a:moveTo>
                  <a:lnTo>
                    <a:pt x="1217" y="0"/>
                  </a:lnTo>
                  <a:cubicBezTo>
                    <a:pt x="1127" y="39"/>
                    <a:pt x="1037" y="71"/>
                    <a:pt x="941" y="90"/>
                  </a:cubicBezTo>
                  <a:cubicBezTo>
                    <a:pt x="820" y="116"/>
                    <a:pt x="698" y="128"/>
                    <a:pt x="577" y="128"/>
                  </a:cubicBezTo>
                  <a:cubicBezTo>
                    <a:pt x="481" y="128"/>
                    <a:pt x="391" y="122"/>
                    <a:pt x="301" y="109"/>
                  </a:cubicBezTo>
                  <a:lnTo>
                    <a:pt x="205" y="90"/>
                  </a:lnTo>
                  <a:cubicBezTo>
                    <a:pt x="135" y="77"/>
                    <a:pt x="65" y="58"/>
                    <a:pt x="1" y="32"/>
                  </a:cubicBezTo>
                  <a:cubicBezTo>
                    <a:pt x="1" y="32"/>
                    <a:pt x="1" y="39"/>
                    <a:pt x="1" y="45"/>
                  </a:cubicBezTo>
                  <a:cubicBezTo>
                    <a:pt x="1" y="77"/>
                    <a:pt x="1" y="109"/>
                    <a:pt x="7" y="141"/>
                  </a:cubicBezTo>
                  <a:cubicBezTo>
                    <a:pt x="7" y="173"/>
                    <a:pt x="13" y="199"/>
                    <a:pt x="20" y="224"/>
                  </a:cubicBezTo>
                  <a:cubicBezTo>
                    <a:pt x="26" y="250"/>
                    <a:pt x="33" y="276"/>
                    <a:pt x="45" y="301"/>
                  </a:cubicBezTo>
                  <a:cubicBezTo>
                    <a:pt x="52" y="320"/>
                    <a:pt x="65" y="346"/>
                    <a:pt x="71" y="372"/>
                  </a:cubicBezTo>
                  <a:cubicBezTo>
                    <a:pt x="90" y="410"/>
                    <a:pt x="109" y="442"/>
                    <a:pt x="135" y="474"/>
                  </a:cubicBezTo>
                  <a:cubicBezTo>
                    <a:pt x="180" y="538"/>
                    <a:pt x="231" y="596"/>
                    <a:pt x="295" y="640"/>
                  </a:cubicBezTo>
                  <a:cubicBezTo>
                    <a:pt x="321" y="660"/>
                    <a:pt x="353" y="679"/>
                    <a:pt x="391" y="692"/>
                  </a:cubicBezTo>
                  <a:cubicBezTo>
                    <a:pt x="417" y="711"/>
                    <a:pt x="449" y="717"/>
                    <a:pt x="481" y="730"/>
                  </a:cubicBezTo>
                  <a:cubicBezTo>
                    <a:pt x="500" y="730"/>
                    <a:pt x="519" y="736"/>
                    <a:pt x="538" y="743"/>
                  </a:cubicBezTo>
                  <a:cubicBezTo>
                    <a:pt x="564" y="743"/>
                    <a:pt x="583" y="743"/>
                    <a:pt x="609" y="749"/>
                  </a:cubicBezTo>
                  <a:cubicBezTo>
                    <a:pt x="653" y="749"/>
                    <a:pt x="692" y="743"/>
                    <a:pt x="737" y="736"/>
                  </a:cubicBezTo>
                  <a:cubicBezTo>
                    <a:pt x="807" y="724"/>
                    <a:pt x="877" y="692"/>
                    <a:pt x="935" y="647"/>
                  </a:cubicBezTo>
                  <a:cubicBezTo>
                    <a:pt x="967" y="628"/>
                    <a:pt x="986" y="602"/>
                    <a:pt x="1012" y="583"/>
                  </a:cubicBezTo>
                  <a:cubicBezTo>
                    <a:pt x="1057" y="532"/>
                    <a:pt x="1101" y="468"/>
                    <a:pt x="1127" y="404"/>
                  </a:cubicBezTo>
                  <a:cubicBezTo>
                    <a:pt x="1185" y="276"/>
                    <a:pt x="1217" y="141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" name="Google Shape;3872;p50"/>
            <p:cNvSpPr/>
            <p:nvPr/>
          </p:nvSpPr>
          <p:spPr>
            <a:xfrm>
              <a:off x="2520388" y="3527697"/>
              <a:ext cx="33084" cy="13018"/>
            </a:xfrm>
            <a:custGeom>
              <a:avLst/>
              <a:gdLst/>
              <a:ahLst/>
              <a:cxnLst/>
              <a:rect l="l" t="t" r="r" b="b"/>
              <a:pathLst>
                <a:path w="737" h="290" extrusionOk="0">
                  <a:moveTo>
                    <a:pt x="128" y="0"/>
                  </a:moveTo>
                  <a:cubicBezTo>
                    <a:pt x="96" y="0"/>
                    <a:pt x="64" y="2"/>
                    <a:pt x="32" y="5"/>
                  </a:cubicBezTo>
                  <a:cubicBezTo>
                    <a:pt x="19" y="12"/>
                    <a:pt x="13" y="18"/>
                    <a:pt x="6" y="24"/>
                  </a:cubicBezTo>
                  <a:cubicBezTo>
                    <a:pt x="0" y="37"/>
                    <a:pt x="0" y="44"/>
                    <a:pt x="6" y="56"/>
                  </a:cubicBezTo>
                  <a:cubicBezTo>
                    <a:pt x="6" y="69"/>
                    <a:pt x="26" y="82"/>
                    <a:pt x="38" y="82"/>
                  </a:cubicBezTo>
                  <a:lnTo>
                    <a:pt x="166" y="82"/>
                  </a:lnTo>
                  <a:cubicBezTo>
                    <a:pt x="211" y="88"/>
                    <a:pt x="256" y="88"/>
                    <a:pt x="294" y="95"/>
                  </a:cubicBezTo>
                  <a:cubicBezTo>
                    <a:pt x="339" y="101"/>
                    <a:pt x="378" y="114"/>
                    <a:pt x="416" y="120"/>
                  </a:cubicBezTo>
                  <a:cubicBezTo>
                    <a:pt x="454" y="133"/>
                    <a:pt x="486" y="146"/>
                    <a:pt x="525" y="159"/>
                  </a:cubicBezTo>
                  <a:cubicBezTo>
                    <a:pt x="570" y="178"/>
                    <a:pt x="615" y="210"/>
                    <a:pt x="659" y="242"/>
                  </a:cubicBezTo>
                  <a:cubicBezTo>
                    <a:pt x="672" y="255"/>
                    <a:pt x="691" y="268"/>
                    <a:pt x="704" y="287"/>
                  </a:cubicBezTo>
                  <a:lnTo>
                    <a:pt x="717" y="287"/>
                  </a:lnTo>
                  <a:cubicBezTo>
                    <a:pt x="719" y="289"/>
                    <a:pt x="720" y="290"/>
                    <a:pt x="722" y="290"/>
                  </a:cubicBezTo>
                  <a:cubicBezTo>
                    <a:pt x="724" y="290"/>
                    <a:pt x="725" y="287"/>
                    <a:pt x="730" y="287"/>
                  </a:cubicBezTo>
                  <a:cubicBezTo>
                    <a:pt x="736" y="274"/>
                    <a:pt x="736" y="268"/>
                    <a:pt x="730" y="255"/>
                  </a:cubicBezTo>
                  <a:cubicBezTo>
                    <a:pt x="640" y="165"/>
                    <a:pt x="531" y="95"/>
                    <a:pt x="410" y="56"/>
                  </a:cubicBezTo>
                  <a:cubicBezTo>
                    <a:pt x="384" y="44"/>
                    <a:pt x="358" y="37"/>
                    <a:pt x="326" y="31"/>
                  </a:cubicBezTo>
                  <a:lnTo>
                    <a:pt x="307" y="24"/>
                  </a:lnTo>
                  <a:cubicBezTo>
                    <a:pt x="288" y="18"/>
                    <a:pt x="262" y="12"/>
                    <a:pt x="237" y="12"/>
                  </a:cubicBezTo>
                  <a:lnTo>
                    <a:pt x="218" y="12"/>
                  </a:lnTo>
                  <a:lnTo>
                    <a:pt x="224" y="5"/>
                  </a:lnTo>
                  <a:cubicBezTo>
                    <a:pt x="192" y="2"/>
                    <a:pt x="160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Google Shape;3873;p50"/>
            <p:cNvSpPr/>
            <p:nvPr/>
          </p:nvSpPr>
          <p:spPr>
            <a:xfrm>
              <a:off x="2393669" y="3547897"/>
              <a:ext cx="32231" cy="15128"/>
            </a:xfrm>
            <a:custGeom>
              <a:avLst/>
              <a:gdLst/>
              <a:ahLst/>
              <a:cxnLst/>
              <a:rect l="l" t="t" r="r" b="b"/>
              <a:pathLst>
                <a:path w="718" h="337" extrusionOk="0">
                  <a:moveTo>
                    <a:pt x="634" y="1"/>
                  </a:moveTo>
                  <a:cubicBezTo>
                    <a:pt x="587" y="1"/>
                    <a:pt x="540" y="7"/>
                    <a:pt x="493" y="16"/>
                  </a:cubicBezTo>
                  <a:lnTo>
                    <a:pt x="493" y="22"/>
                  </a:lnTo>
                  <a:lnTo>
                    <a:pt x="481" y="22"/>
                  </a:lnTo>
                  <a:cubicBezTo>
                    <a:pt x="455" y="29"/>
                    <a:pt x="429" y="35"/>
                    <a:pt x="404" y="42"/>
                  </a:cubicBezTo>
                  <a:lnTo>
                    <a:pt x="385" y="48"/>
                  </a:lnTo>
                  <a:cubicBezTo>
                    <a:pt x="359" y="54"/>
                    <a:pt x="333" y="67"/>
                    <a:pt x="308" y="80"/>
                  </a:cubicBezTo>
                  <a:cubicBezTo>
                    <a:pt x="193" y="131"/>
                    <a:pt x="90" y="208"/>
                    <a:pt x="7" y="304"/>
                  </a:cubicBezTo>
                  <a:cubicBezTo>
                    <a:pt x="1" y="317"/>
                    <a:pt x="1" y="323"/>
                    <a:pt x="7" y="336"/>
                  </a:cubicBezTo>
                  <a:lnTo>
                    <a:pt x="26" y="336"/>
                  </a:lnTo>
                  <a:cubicBezTo>
                    <a:pt x="26" y="330"/>
                    <a:pt x="33" y="330"/>
                    <a:pt x="33" y="330"/>
                  </a:cubicBezTo>
                  <a:cubicBezTo>
                    <a:pt x="45" y="310"/>
                    <a:pt x="65" y="291"/>
                    <a:pt x="77" y="278"/>
                  </a:cubicBezTo>
                  <a:cubicBezTo>
                    <a:pt x="116" y="246"/>
                    <a:pt x="161" y="214"/>
                    <a:pt x="205" y="189"/>
                  </a:cubicBezTo>
                  <a:cubicBezTo>
                    <a:pt x="237" y="176"/>
                    <a:pt x="276" y="157"/>
                    <a:pt x="308" y="144"/>
                  </a:cubicBezTo>
                  <a:cubicBezTo>
                    <a:pt x="346" y="131"/>
                    <a:pt x="385" y="118"/>
                    <a:pt x="423" y="112"/>
                  </a:cubicBezTo>
                  <a:cubicBezTo>
                    <a:pt x="468" y="99"/>
                    <a:pt x="513" y="93"/>
                    <a:pt x="551" y="86"/>
                  </a:cubicBezTo>
                  <a:cubicBezTo>
                    <a:pt x="577" y="86"/>
                    <a:pt x="602" y="86"/>
                    <a:pt x="628" y="80"/>
                  </a:cubicBezTo>
                  <a:lnTo>
                    <a:pt x="679" y="80"/>
                  </a:lnTo>
                  <a:cubicBezTo>
                    <a:pt x="698" y="80"/>
                    <a:pt x="711" y="67"/>
                    <a:pt x="717" y="48"/>
                  </a:cubicBezTo>
                  <a:cubicBezTo>
                    <a:pt x="717" y="35"/>
                    <a:pt x="711" y="29"/>
                    <a:pt x="705" y="22"/>
                  </a:cubicBezTo>
                  <a:cubicBezTo>
                    <a:pt x="698" y="10"/>
                    <a:pt x="692" y="3"/>
                    <a:pt x="685" y="3"/>
                  </a:cubicBezTo>
                  <a:cubicBezTo>
                    <a:pt x="668" y="2"/>
                    <a:pt x="651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5" name="Google Shape;3874;p50"/>
            <p:cNvSpPr/>
            <p:nvPr/>
          </p:nvSpPr>
          <p:spPr>
            <a:xfrm>
              <a:off x="2483041" y="3591977"/>
              <a:ext cx="24151" cy="18136"/>
            </a:xfrm>
            <a:custGeom>
              <a:avLst/>
              <a:gdLst/>
              <a:ahLst/>
              <a:cxnLst/>
              <a:rect l="l" t="t" r="r" b="b"/>
              <a:pathLst>
                <a:path w="538" h="404" extrusionOk="0">
                  <a:moveTo>
                    <a:pt x="70" y="1"/>
                  </a:moveTo>
                  <a:cubicBezTo>
                    <a:pt x="58" y="1"/>
                    <a:pt x="51" y="7"/>
                    <a:pt x="51" y="20"/>
                  </a:cubicBezTo>
                  <a:cubicBezTo>
                    <a:pt x="45" y="58"/>
                    <a:pt x="51" y="97"/>
                    <a:pt x="64" y="135"/>
                  </a:cubicBezTo>
                  <a:cubicBezTo>
                    <a:pt x="70" y="154"/>
                    <a:pt x="77" y="173"/>
                    <a:pt x="90" y="186"/>
                  </a:cubicBezTo>
                  <a:cubicBezTo>
                    <a:pt x="96" y="205"/>
                    <a:pt x="109" y="225"/>
                    <a:pt x="128" y="237"/>
                  </a:cubicBezTo>
                  <a:lnTo>
                    <a:pt x="115" y="244"/>
                  </a:lnTo>
                  <a:cubicBezTo>
                    <a:pt x="70" y="282"/>
                    <a:pt x="32" y="321"/>
                    <a:pt x="6" y="372"/>
                  </a:cubicBezTo>
                  <a:cubicBezTo>
                    <a:pt x="0" y="378"/>
                    <a:pt x="0" y="385"/>
                    <a:pt x="6" y="385"/>
                  </a:cubicBezTo>
                  <a:cubicBezTo>
                    <a:pt x="6" y="391"/>
                    <a:pt x="13" y="397"/>
                    <a:pt x="19" y="404"/>
                  </a:cubicBezTo>
                  <a:cubicBezTo>
                    <a:pt x="32" y="404"/>
                    <a:pt x="38" y="397"/>
                    <a:pt x="45" y="391"/>
                  </a:cubicBezTo>
                  <a:cubicBezTo>
                    <a:pt x="51" y="378"/>
                    <a:pt x="58" y="365"/>
                    <a:pt x="64" y="353"/>
                  </a:cubicBezTo>
                  <a:cubicBezTo>
                    <a:pt x="90" y="327"/>
                    <a:pt x="115" y="301"/>
                    <a:pt x="147" y="276"/>
                  </a:cubicBezTo>
                  <a:cubicBezTo>
                    <a:pt x="179" y="250"/>
                    <a:pt x="218" y="225"/>
                    <a:pt x="256" y="212"/>
                  </a:cubicBezTo>
                  <a:cubicBezTo>
                    <a:pt x="282" y="199"/>
                    <a:pt x="307" y="193"/>
                    <a:pt x="339" y="186"/>
                  </a:cubicBezTo>
                  <a:lnTo>
                    <a:pt x="410" y="186"/>
                  </a:lnTo>
                  <a:lnTo>
                    <a:pt x="429" y="193"/>
                  </a:lnTo>
                  <a:lnTo>
                    <a:pt x="448" y="205"/>
                  </a:lnTo>
                  <a:cubicBezTo>
                    <a:pt x="454" y="212"/>
                    <a:pt x="467" y="225"/>
                    <a:pt x="474" y="231"/>
                  </a:cubicBezTo>
                  <a:cubicBezTo>
                    <a:pt x="480" y="244"/>
                    <a:pt x="486" y="257"/>
                    <a:pt x="493" y="269"/>
                  </a:cubicBezTo>
                  <a:lnTo>
                    <a:pt x="506" y="301"/>
                  </a:lnTo>
                  <a:cubicBezTo>
                    <a:pt x="506" y="308"/>
                    <a:pt x="512" y="314"/>
                    <a:pt x="518" y="314"/>
                  </a:cubicBezTo>
                  <a:lnTo>
                    <a:pt x="525" y="314"/>
                  </a:lnTo>
                  <a:cubicBezTo>
                    <a:pt x="531" y="314"/>
                    <a:pt x="538" y="308"/>
                    <a:pt x="538" y="308"/>
                  </a:cubicBezTo>
                  <a:cubicBezTo>
                    <a:pt x="538" y="301"/>
                    <a:pt x="538" y="295"/>
                    <a:pt x="538" y="289"/>
                  </a:cubicBezTo>
                  <a:cubicBezTo>
                    <a:pt x="531" y="257"/>
                    <a:pt x="518" y="225"/>
                    <a:pt x="499" y="199"/>
                  </a:cubicBezTo>
                  <a:cubicBezTo>
                    <a:pt x="486" y="193"/>
                    <a:pt x="480" y="180"/>
                    <a:pt x="467" y="173"/>
                  </a:cubicBezTo>
                  <a:cubicBezTo>
                    <a:pt x="461" y="167"/>
                    <a:pt x="448" y="161"/>
                    <a:pt x="435" y="154"/>
                  </a:cubicBezTo>
                  <a:lnTo>
                    <a:pt x="416" y="148"/>
                  </a:lnTo>
                  <a:lnTo>
                    <a:pt x="358" y="148"/>
                  </a:lnTo>
                  <a:cubicBezTo>
                    <a:pt x="333" y="148"/>
                    <a:pt x="307" y="154"/>
                    <a:pt x="282" y="161"/>
                  </a:cubicBezTo>
                  <a:cubicBezTo>
                    <a:pt x="237" y="173"/>
                    <a:pt x="198" y="193"/>
                    <a:pt x="160" y="218"/>
                  </a:cubicBezTo>
                  <a:cubicBezTo>
                    <a:pt x="147" y="205"/>
                    <a:pt x="141" y="193"/>
                    <a:pt x="134" y="180"/>
                  </a:cubicBezTo>
                  <a:cubicBezTo>
                    <a:pt x="122" y="167"/>
                    <a:pt x="115" y="154"/>
                    <a:pt x="115" y="141"/>
                  </a:cubicBezTo>
                  <a:cubicBezTo>
                    <a:pt x="109" y="129"/>
                    <a:pt x="102" y="116"/>
                    <a:pt x="102" y="109"/>
                  </a:cubicBezTo>
                  <a:cubicBezTo>
                    <a:pt x="96" y="97"/>
                    <a:pt x="96" y="84"/>
                    <a:pt x="96" y="71"/>
                  </a:cubicBezTo>
                  <a:lnTo>
                    <a:pt x="96" y="52"/>
                  </a:lnTo>
                  <a:lnTo>
                    <a:pt x="96" y="20"/>
                  </a:lnTo>
                  <a:cubicBezTo>
                    <a:pt x="96" y="7"/>
                    <a:pt x="90" y="1"/>
                    <a:pt x="8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6" name="Google Shape;3875;p50"/>
            <p:cNvSpPr/>
            <p:nvPr/>
          </p:nvSpPr>
          <p:spPr>
            <a:xfrm>
              <a:off x="2518951" y="3559164"/>
              <a:ext cx="39683" cy="15352"/>
            </a:xfrm>
            <a:custGeom>
              <a:avLst/>
              <a:gdLst/>
              <a:ahLst/>
              <a:cxnLst/>
              <a:rect l="l" t="t" r="r" b="b"/>
              <a:pathLst>
                <a:path w="884" h="342" extrusionOk="0">
                  <a:moveTo>
                    <a:pt x="421" y="0"/>
                  </a:moveTo>
                  <a:cubicBezTo>
                    <a:pt x="262" y="0"/>
                    <a:pt x="106" y="69"/>
                    <a:pt x="0" y="188"/>
                  </a:cubicBezTo>
                  <a:cubicBezTo>
                    <a:pt x="26" y="168"/>
                    <a:pt x="45" y="149"/>
                    <a:pt x="70" y="130"/>
                  </a:cubicBezTo>
                  <a:cubicBezTo>
                    <a:pt x="109" y="111"/>
                    <a:pt x="147" y="91"/>
                    <a:pt x="186" y="72"/>
                  </a:cubicBezTo>
                  <a:cubicBezTo>
                    <a:pt x="211" y="66"/>
                    <a:pt x="237" y="59"/>
                    <a:pt x="256" y="53"/>
                  </a:cubicBezTo>
                  <a:cubicBezTo>
                    <a:pt x="282" y="53"/>
                    <a:pt x="301" y="47"/>
                    <a:pt x="326" y="47"/>
                  </a:cubicBezTo>
                  <a:cubicBezTo>
                    <a:pt x="378" y="47"/>
                    <a:pt x="429" y="47"/>
                    <a:pt x="480" y="59"/>
                  </a:cubicBezTo>
                  <a:cubicBezTo>
                    <a:pt x="531" y="72"/>
                    <a:pt x="589" y="85"/>
                    <a:pt x="640" y="111"/>
                  </a:cubicBezTo>
                  <a:cubicBezTo>
                    <a:pt x="659" y="124"/>
                    <a:pt x="679" y="136"/>
                    <a:pt x="698" y="149"/>
                  </a:cubicBezTo>
                  <a:cubicBezTo>
                    <a:pt x="717" y="162"/>
                    <a:pt x="736" y="175"/>
                    <a:pt x="749" y="188"/>
                  </a:cubicBezTo>
                  <a:cubicBezTo>
                    <a:pt x="794" y="226"/>
                    <a:pt x="832" y="271"/>
                    <a:pt x="871" y="322"/>
                  </a:cubicBezTo>
                  <a:lnTo>
                    <a:pt x="883" y="341"/>
                  </a:lnTo>
                  <a:cubicBezTo>
                    <a:pt x="864" y="290"/>
                    <a:pt x="839" y="245"/>
                    <a:pt x="813" y="200"/>
                  </a:cubicBezTo>
                  <a:cubicBezTo>
                    <a:pt x="781" y="162"/>
                    <a:pt x="749" y="124"/>
                    <a:pt x="711" y="98"/>
                  </a:cubicBezTo>
                  <a:cubicBezTo>
                    <a:pt x="672" y="66"/>
                    <a:pt x="627" y="47"/>
                    <a:pt x="582" y="27"/>
                  </a:cubicBezTo>
                  <a:lnTo>
                    <a:pt x="582" y="21"/>
                  </a:lnTo>
                  <a:lnTo>
                    <a:pt x="570" y="21"/>
                  </a:lnTo>
                  <a:cubicBezTo>
                    <a:pt x="538" y="8"/>
                    <a:pt x="499" y="2"/>
                    <a:pt x="461" y="2"/>
                  </a:cubicBezTo>
                  <a:cubicBezTo>
                    <a:pt x="447" y="1"/>
                    <a:pt x="434" y="0"/>
                    <a:pt x="421" y="0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Google Shape;3876;p50"/>
            <p:cNvSpPr/>
            <p:nvPr/>
          </p:nvSpPr>
          <p:spPr>
            <a:xfrm>
              <a:off x="2393938" y="3584705"/>
              <a:ext cx="38561" cy="17103"/>
            </a:xfrm>
            <a:custGeom>
              <a:avLst/>
              <a:gdLst/>
              <a:ahLst/>
              <a:cxnLst/>
              <a:rect l="l" t="t" r="r" b="b"/>
              <a:pathLst>
                <a:path w="859" h="381" extrusionOk="0">
                  <a:moveTo>
                    <a:pt x="782" y="73"/>
                  </a:moveTo>
                  <a:cubicBezTo>
                    <a:pt x="808" y="86"/>
                    <a:pt x="833" y="99"/>
                    <a:pt x="852" y="111"/>
                  </a:cubicBezTo>
                  <a:lnTo>
                    <a:pt x="859" y="111"/>
                  </a:lnTo>
                  <a:cubicBezTo>
                    <a:pt x="833" y="99"/>
                    <a:pt x="808" y="86"/>
                    <a:pt x="782" y="73"/>
                  </a:cubicBezTo>
                  <a:close/>
                  <a:moveTo>
                    <a:pt x="495" y="1"/>
                  </a:moveTo>
                  <a:cubicBezTo>
                    <a:pt x="452" y="1"/>
                    <a:pt x="411" y="6"/>
                    <a:pt x="372" y="15"/>
                  </a:cubicBezTo>
                  <a:cubicBezTo>
                    <a:pt x="283" y="28"/>
                    <a:pt x="199" y="73"/>
                    <a:pt x="135" y="131"/>
                  </a:cubicBezTo>
                  <a:cubicBezTo>
                    <a:pt x="103" y="163"/>
                    <a:pt x="71" y="201"/>
                    <a:pt x="46" y="246"/>
                  </a:cubicBezTo>
                  <a:cubicBezTo>
                    <a:pt x="27" y="284"/>
                    <a:pt x="14" y="329"/>
                    <a:pt x="1" y="380"/>
                  </a:cubicBezTo>
                  <a:cubicBezTo>
                    <a:pt x="20" y="342"/>
                    <a:pt x="39" y="303"/>
                    <a:pt x="65" y="271"/>
                  </a:cubicBezTo>
                  <a:cubicBezTo>
                    <a:pt x="91" y="239"/>
                    <a:pt x="123" y="207"/>
                    <a:pt x="155" y="182"/>
                  </a:cubicBezTo>
                  <a:cubicBezTo>
                    <a:pt x="206" y="143"/>
                    <a:pt x="257" y="118"/>
                    <a:pt x="308" y="92"/>
                  </a:cubicBezTo>
                  <a:lnTo>
                    <a:pt x="302" y="92"/>
                  </a:lnTo>
                  <a:cubicBezTo>
                    <a:pt x="359" y="67"/>
                    <a:pt x="423" y="47"/>
                    <a:pt x="487" y="41"/>
                  </a:cubicBezTo>
                  <a:cubicBezTo>
                    <a:pt x="516" y="38"/>
                    <a:pt x="543" y="36"/>
                    <a:pt x="570" y="36"/>
                  </a:cubicBezTo>
                  <a:cubicBezTo>
                    <a:pt x="596" y="36"/>
                    <a:pt x="622" y="38"/>
                    <a:pt x="647" y="41"/>
                  </a:cubicBezTo>
                  <a:cubicBezTo>
                    <a:pt x="692" y="47"/>
                    <a:pt x="737" y="60"/>
                    <a:pt x="782" y="73"/>
                  </a:cubicBezTo>
                  <a:cubicBezTo>
                    <a:pt x="731" y="41"/>
                    <a:pt x="673" y="22"/>
                    <a:pt x="622" y="15"/>
                  </a:cubicBezTo>
                  <a:cubicBezTo>
                    <a:pt x="580" y="6"/>
                    <a:pt x="537" y="1"/>
                    <a:pt x="495" y="1"/>
                  </a:cubicBezTo>
                  <a:close/>
                </a:path>
              </a:pathLst>
            </a:custGeom>
            <a:solidFill>
              <a:srgbClr val="432E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8" name="Google Shape;3877;p50"/>
            <p:cNvSpPr/>
            <p:nvPr/>
          </p:nvSpPr>
          <p:spPr>
            <a:xfrm>
              <a:off x="2719196" y="3449457"/>
              <a:ext cx="304848" cy="256905"/>
            </a:xfrm>
            <a:custGeom>
              <a:avLst/>
              <a:gdLst/>
              <a:ahLst/>
              <a:cxnLst/>
              <a:rect l="l" t="t" r="r" b="b"/>
              <a:pathLst>
                <a:path w="6791" h="5723" extrusionOk="0">
                  <a:moveTo>
                    <a:pt x="3437" y="1"/>
                  </a:moveTo>
                  <a:lnTo>
                    <a:pt x="3437" y="7"/>
                  </a:lnTo>
                  <a:cubicBezTo>
                    <a:pt x="3328" y="7"/>
                    <a:pt x="3213" y="14"/>
                    <a:pt x="3098" y="20"/>
                  </a:cubicBezTo>
                  <a:cubicBezTo>
                    <a:pt x="2771" y="46"/>
                    <a:pt x="2445" y="116"/>
                    <a:pt x="2138" y="219"/>
                  </a:cubicBezTo>
                  <a:cubicBezTo>
                    <a:pt x="1824" y="315"/>
                    <a:pt x="1523" y="455"/>
                    <a:pt x="1248" y="635"/>
                  </a:cubicBezTo>
                  <a:cubicBezTo>
                    <a:pt x="1152" y="692"/>
                    <a:pt x="1063" y="756"/>
                    <a:pt x="973" y="827"/>
                  </a:cubicBezTo>
                  <a:cubicBezTo>
                    <a:pt x="973" y="775"/>
                    <a:pt x="967" y="718"/>
                    <a:pt x="960" y="660"/>
                  </a:cubicBezTo>
                  <a:cubicBezTo>
                    <a:pt x="954" y="596"/>
                    <a:pt x="941" y="532"/>
                    <a:pt x="928" y="481"/>
                  </a:cubicBezTo>
                  <a:cubicBezTo>
                    <a:pt x="915" y="430"/>
                    <a:pt x="903" y="385"/>
                    <a:pt x="883" y="334"/>
                  </a:cubicBezTo>
                  <a:cubicBezTo>
                    <a:pt x="864" y="295"/>
                    <a:pt x="845" y="257"/>
                    <a:pt x="813" y="225"/>
                  </a:cubicBezTo>
                  <a:cubicBezTo>
                    <a:pt x="800" y="206"/>
                    <a:pt x="787" y="199"/>
                    <a:pt x="775" y="187"/>
                  </a:cubicBezTo>
                  <a:cubicBezTo>
                    <a:pt x="755" y="180"/>
                    <a:pt x="736" y="174"/>
                    <a:pt x="711" y="174"/>
                  </a:cubicBezTo>
                  <a:lnTo>
                    <a:pt x="698" y="174"/>
                  </a:lnTo>
                  <a:cubicBezTo>
                    <a:pt x="695" y="171"/>
                    <a:pt x="690" y="169"/>
                    <a:pt x="684" y="169"/>
                  </a:cubicBezTo>
                  <a:cubicBezTo>
                    <a:pt x="679" y="169"/>
                    <a:pt x="672" y="171"/>
                    <a:pt x="666" y="174"/>
                  </a:cubicBezTo>
                  <a:cubicBezTo>
                    <a:pt x="647" y="174"/>
                    <a:pt x="634" y="180"/>
                    <a:pt x="615" y="193"/>
                  </a:cubicBezTo>
                  <a:cubicBezTo>
                    <a:pt x="595" y="199"/>
                    <a:pt x="576" y="212"/>
                    <a:pt x="557" y="231"/>
                  </a:cubicBezTo>
                  <a:cubicBezTo>
                    <a:pt x="538" y="251"/>
                    <a:pt x="525" y="270"/>
                    <a:pt x="512" y="289"/>
                  </a:cubicBezTo>
                  <a:cubicBezTo>
                    <a:pt x="480" y="340"/>
                    <a:pt x="467" y="391"/>
                    <a:pt x="467" y="449"/>
                  </a:cubicBezTo>
                  <a:cubicBezTo>
                    <a:pt x="467" y="507"/>
                    <a:pt x="474" y="564"/>
                    <a:pt x="493" y="628"/>
                  </a:cubicBezTo>
                  <a:cubicBezTo>
                    <a:pt x="512" y="686"/>
                    <a:pt x="531" y="750"/>
                    <a:pt x="557" y="807"/>
                  </a:cubicBezTo>
                  <a:cubicBezTo>
                    <a:pt x="589" y="865"/>
                    <a:pt x="621" y="923"/>
                    <a:pt x="653" y="980"/>
                  </a:cubicBezTo>
                  <a:lnTo>
                    <a:pt x="672" y="1006"/>
                  </a:lnTo>
                  <a:lnTo>
                    <a:pt x="679" y="1019"/>
                  </a:lnTo>
                  <a:cubicBezTo>
                    <a:pt x="659" y="1006"/>
                    <a:pt x="647" y="999"/>
                    <a:pt x="627" y="987"/>
                  </a:cubicBezTo>
                  <a:cubicBezTo>
                    <a:pt x="563" y="955"/>
                    <a:pt x="499" y="929"/>
                    <a:pt x="429" y="903"/>
                  </a:cubicBezTo>
                  <a:cubicBezTo>
                    <a:pt x="371" y="878"/>
                    <a:pt x="307" y="865"/>
                    <a:pt x="243" y="859"/>
                  </a:cubicBezTo>
                  <a:lnTo>
                    <a:pt x="237" y="859"/>
                  </a:lnTo>
                  <a:cubicBezTo>
                    <a:pt x="186" y="859"/>
                    <a:pt x="135" y="878"/>
                    <a:pt x="96" y="903"/>
                  </a:cubicBezTo>
                  <a:cubicBezTo>
                    <a:pt x="58" y="942"/>
                    <a:pt x="32" y="993"/>
                    <a:pt x="39" y="1051"/>
                  </a:cubicBezTo>
                  <a:cubicBezTo>
                    <a:pt x="39" y="1102"/>
                    <a:pt x="58" y="1153"/>
                    <a:pt x="103" y="1191"/>
                  </a:cubicBezTo>
                  <a:cubicBezTo>
                    <a:pt x="147" y="1230"/>
                    <a:pt x="199" y="1262"/>
                    <a:pt x="256" y="1281"/>
                  </a:cubicBezTo>
                  <a:cubicBezTo>
                    <a:pt x="327" y="1307"/>
                    <a:pt x="403" y="1332"/>
                    <a:pt x="480" y="1339"/>
                  </a:cubicBezTo>
                  <a:cubicBezTo>
                    <a:pt x="403" y="1441"/>
                    <a:pt x="333" y="1550"/>
                    <a:pt x="275" y="1665"/>
                  </a:cubicBezTo>
                  <a:cubicBezTo>
                    <a:pt x="199" y="1806"/>
                    <a:pt x="141" y="1959"/>
                    <a:pt x="103" y="2113"/>
                  </a:cubicBezTo>
                  <a:cubicBezTo>
                    <a:pt x="77" y="2196"/>
                    <a:pt x="58" y="2279"/>
                    <a:pt x="45" y="2363"/>
                  </a:cubicBezTo>
                  <a:cubicBezTo>
                    <a:pt x="32" y="2452"/>
                    <a:pt x="19" y="2548"/>
                    <a:pt x="13" y="2638"/>
                  </a:cubicBezTo>
                  <a:cubicBezTo>
                    <a:pt x="0" y="2817"/>
                    <a:pt x="0" y="2996"/>
                    <a:pt x="19" y="3176"/>
                  </a:cubicBezTo>
                  <a:cubicBezTo>
                    <a:pt x="39" y="3348"/>
                    <a:pt x="71" y="3521"/>
                    <a:pt x="122" y="3688"/>
                  </a:cubicBezTo>
                  <a:cubicBezTo>
                    <a:pt x="167" y="3854"/>
                    <a:pt x="231" y="4014"/>
                    <a:pt x="307" y="4168"/>
                  </a:cubicBezTo>
                  <a:cubicBezTo>
                    <a:pt x="615" y="4788"/>
                    <a:pt x="1146" y="5275"/>
                    <a:pt x="1792" y="5518"/>
                  </a:cubicBezTo>
                  <a:cubicBezTo>
                    <a:pt x="1965" y="5582"/>
                    <a:pt x="2144" y="5633"/>
                    <a:pt x="2323" y="5665"/>
                  </a:cubicBezTo>
                  <a:cubicBezTo>
                    <a:pt x="2413" y="5678"/>
                    <a:pt x="2515" y="5691"/>
                    <a:pt x="2631" y="5704"/>
                  </a:cubicBezTo>
                  <a:cubicBezTo>
                    <a:pt x="2739" y="5716"/>
                    <a:pt x="2855" y="5723"/>
                    <a:pt x="2970" y="5723"/>
                  </a:cubicBezTo>
                  <a:lnTo>
                    <a:pt x="3040" y="5723"/>
                  </a:lnTo>
                  <a:cubicBezTo>
                    <a:pt x="3207" y="5723"/>
                    <a:pt x="3367" y="5710"/>
                    <a:pt x="3527" y="5697"/>
                  </a:cubicBezTo>
                  <a:cubicBezTo>
                    <a:pt x="3712" y="5672"/>
                    <a:pt x="3898" y="5640"/>
                    <a:pt x="4071" y="5588"/>
                  </a:cubicBezTo>
                  <a:lnTo>
                    <a:pt x="4084" y="5582"/>
                  </a:lnTo>
                  <a:lnTo>
                    <a:pt x="4090" y="5582"/>
                  </a:lnTo>
                  <a:cubicBezTo>
                    <a:pt x="4455" y="5460"/>
                    <a:pt x="4800" y="5294"/>
                    <a:pt x="5133" y="5096"/>
                  </a:cubicBezTo>
                  <a:cubicBezTo>
                    <a:pt x="5300" y="4993"/>
                    <a:pt x="5466" y="4884"/>
                    <a:pt x="5626" y="4763"/>
                  </a:cubicBezTo>
                  <a:cubicBezTo>
                    <a:pt x="5780" y="4641"/>
                    <a:pt x="5927" y="4507"/>
                    <a:pt x="6068" y="4366"/>
                  </a:cubicBezTo>
                  <a:cubicBezTo>
                    <a:pt x="6196" y="4225"/>
                    <a:pt x="6317" y="4072"/>
                    <a:pt x="6420" y="3912"/>
                  </a:cubicBezTo>
                  <a:cubicBezTo>
                    <a:pt x="6471" y="3835"/>
                    <a:pt x="6516" y="3752"/>
                    <a:pt x="6554" y="3675"/>
                  </a:cubicBezTo>
                  <a:cubicBezTo>
                    <a:pt x="6592" y="3585"/>
                    <a:pt x="6631" y="3502"/>
                    <a:pt x="6663" y="3412"/>
                  </a:cubicBezTo>
                  <a:cubicBezTo>
                    <a:pt x="6720" y="3240"/>
                    <a:pt x="6759" y="3060"/>
                    <a:pt x="6772" y="2881"/>
                  </a:cubicBezTo>
                  <a:cubicBezTo>
                    <a:pt x="6791" y="2715"/>
                    <a:pt x="6784" y="2555"/>
                    <a:pt x="6759" y="2388"/>
                  </a:cubicBezTo>
                  <a:cubicBezTo>
                    <a:pt x="6701" y="2081"/>
                    <a:pt x="6573" y="1787"/>
                    <a:pt x="6388" y="1531"/>
                  </a:cubicBezTo>
                  <a:cubicBezTo>
                    <a:pt x="6196" y="1268"/>
                    <a:pt x="5959" y="1038"/>
                    <a:pt x="5684" y="852"/>
                  </a:cubicBezTo>
                  <a:cubicBezTo>
                    <a:pt x="5421" y="667"/>
                    <a:pt x="5127" y="513"/>
                    <a:pt x="4826" y="398"/>
                  </a:cubicBezTo>
                  <a:cubicBezTo>
                    <a:pt x="4525" y="276"/>
                    <a:pt x="4212" y="193"/>
                    <a:pt x="3892" y="148"/>
                  </a:cubicBezTo>
                  <a:lnTo>
                    <a:pt x="3866" y="148"/>
                  </a:lnTo>
                  <a:cubicBezTo>
                    <a:pt x="3815" y="129"/>
                    <a:pt x="3764" y="110"/>
                    <a:pt x="3706" y="97"/>
                  </a:cubicBezTo>
                  <a:lnTo>
                    <a:pt x="3706" y="97"/>
                  </a:lnTo>
                  <a:cubicBezTo>
                    <a:pt x="3808" y="103"/>
                    <a:pt x="3911" y="116"/>
                    <a:pt x="4007" y="135"/>
                  </a:cubicBezTo>
                  <a:cubicBezTo>
                    <a:pt x="4032" y="135"/>
                    <a:pt x="4052" y="123"/>
                    <a:pt x="4058" y="97"/>
                  </a:cubicBezTo>
                  <a:cubicBezTo>
                    <a:pt x="4058" y="91"/>
                    <a:pt x="4058" y="78"/>
                    <a:pt x="4052" y="65"/>
                  </a:cubicBezTo>
                  <a:cubicBezTo>
                    <a:pt x="4045" y="59"/>
                    <a:pt x="4032" y="52"/>
                    <a:pt x="4026" y="52"/>
                  </a:cubicBezTo>
                  <a:cubicBezTo>
                    <a:pt x="3828" y="20"/>
                    <a:pt x="3636" y="1"/>
                    <a:pt x="3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9" name="Google Shape;3878;p50"/>
            <p:cNvSpPr/>
            <p:nvPr/>
          </p:nvSpPr>
          <p:spPr>
            <a:xfrm>
              <a:off x="2718882" y="3456640"/>
              <a:ext cx="122729" cy="248870"/>
            </a:xfrm>
            <a:custGeom>
              <a:avLst/>
              <a:gdLst/>
              <a:ahLst/>
              <a:cxnLst/>
              <a:rect l="l" t="t" r="r" b="b"/>
              <a:pathLst>
                <a:path w="2734" h="5544" extrusionOk="0">
                  <a:moveTo>
                    <a:pt x="686" y="1"/>
                  </a:moveTo>
                  <a:lnTo>
                    <a:pt x="679" y="14"/>
                  </a:lnTo>
                  <a:cubicBezTo>
                    <a:pt x="660" y="14"/>
                    <a:pt x="641" y="20"/>
                    <a:pt x="622" y="33"/>
                  </a:cubicBezTo>
                  <a:cubicBezTo>
                    <a:pt x="602" y="46"/>
                    <a:pt x="583" y="59"/>
                    <a:pt x="564" y="71"/>
                  </a:cubicBezTo>
                  <a:cubicBezTo>
                    <a:pt x="545" y="91"/>
                    <a:pt x="526" y="110"/>
                    <a:pt x="513" y="135"/>
                  </a:cubicBezTo>
                  <a:cubicBezTo>
                    <a:pt x="487" y="180"/>
                    <a:pt x="474" y="238"/>
                    <a:pt x="474" y="289"/>
                  </a:cubicBezTo>
                  <a:cubicBezTo>
                    <a:pt x="468" y="353"/>
                    <a:pt x="481" y="411"/>
                    <a:pt x="500" y="468"/>
                  </a:cubicBezTo>
                  <a:cubicBezTo>
                    <a:pt x="513" y="532"/>
                    <a:pt x="538" y="590"/>
                    <a:pt x="564" y="647"/>
                  </a:cubicBezTo>
                  <a:cubicBezTo>
                    <a:pt x="590" y="711"/>
                    <a:pt x="622" y="769"/>
                    <a:pt x="660" y="827"/>
                  </a:cubicBezTo>
                  <a:lnTo>
                    <a:pt x="673" y="852"/>
                  </a:lnTo>
                  <a:lnTo>
                    <a:pt x="686" y="865"/>
                  </a:lnTo>
                  <a:cubicBezTo>
                    <a:pt x="666" y="852"/>
                    <a:pt x="654" y="839"/>
                    <a:pt x="634" y="833"/>
                  </a:cubicBezTo>
                  <a:cubicBezTo>
                    <a:pt x="570" y="795"/>
                    <a:pt x="506" y="769"/>
                    <a:pt x="436" y="743"/>
                  </a:cubicBezTo>
                  <a:cubicBezTo>
                    <a:pt x="378" y="718"/>
                    <a:pt x="314" y="705"/>
                    <a:pt x="250" y="705"/>
                  </a:cubicBezTo>
                  <a:lnTo>
                    <a:pt x="238" y="705"/>
                  </a:lnTo>
                  <a:cubicBezTo>
                    <a:pt x="232" y="704"/>
                    <a:pt x="226" y="704"/>
                    <a:pt x="220" y="704"/>
                  </a:cubicBezTo>
                  <a:cubicBezTo>
                    <a:pt x="180" y="704"/>
                    <a:pt x="137" y="722"/>
                    <a:pt x="103" y="750"/>
                  </a:cubicBezTo>
                  <a:cubicBezTo>
                    <a:pt x="20" y="820"/>
                    <a:pt x="20" y="955"/>
                    <a:pt x="103" y="1031"/>
                  </a:cubicBezTo>
                  <a:cubicBezTo>
                    <a:pt x="148" y="1070"/>
                    <a:pt x="199" y="1102"/>
                    <a:pt x="257" y="1121"/>
                  </a:cubicBezTo>
                  <a:cubicBezTo>
                    <a:pt x="334" y="1147"/>
                    <a:pt x="410" y="1166"/>
                    <a:pt x="487" y="1179"/>
                  </a:cubicBezTo>
                  <a:cubicBezTo>
                    <a:pt x="404" y="1281"/>
                    <a:pt x="340" y="1383"/>
                    <a:pt x="276" y="1499"/>
                  </a:cubicBezTo>
                  <a:cubicBezTo>
                    <a:pt x="206" y="1639"/>
                    <a:pt x="148" y="1793"/>
                    <a:pt x="103" y="1947"/>
                  </a:cubicBezTo>
                  <a:cubicBezTo>
                    <a:pt x="78" y="2030"/>
                    <a:pt x="65" y="2113"/>
                    <a:pt x="52" y="2203"/>
                  </a:cubicBezTo>
                  <a:cubicBezTo>
                    <a:pt x="33" y="2286"/>
                    <a:pt x="26" y="2382"/>
                    <a:pt x="14" y="2472"/>
                  </a:cubicBezTo>
                  <a:cubicBezTo>
                    <a:pt x="1" y="2651"/>
                    <a:pt x="7" y="2830"/>
                    <a:pt x="20" y="3009"/>
                  </a:cubicBezTo>
                  <a:cubicBezTo>
                    <a:pt x="39" y="3182"/>
                    <a:pt x="78" y="3355"/>
                    <a:pt x="122" y="3521"/>
                  </a:cubicBezTo>
                  <a:cubicBezTo>
                    <a:pt x="174" y="3688"/>
                    <a:pt x="231" y="3848"/>
                    <a:pt x="308" y="4001"/>
                  </a:cubicBezTo>
                  <a:cubicBezTo>
                    <a:pt x="622" y="4628"/>
                    <a:pt x="1153" y="5108"/>
                    <a:pt x="1799" y="5352"/>
                  </a:cubicBezTo>
                  <a:cubicBezTo>
                    <a:pt x="1972" y="5416"/>
                    <a:pt x="2145" y="5467"/>
                    <a:pt x="2330" y="5499"/>
                  </a:cubicBezTo>
                  <a:cubicBezTo>
                    <a:pt x="2420" y="5512"/>
                    <a:pt x="2522" y="5524"/>
                    <a:pt x="2638" y="5537"/>
                  </a:cubicBezTo>
                  <a:lnTo>
                    <a:pt x="2734" y="5544"/>
                  </a:lnTo>
                  <a:cubicBezTo>
                    <a:pt x="2714" y="5518"/>
                    <a:pt x="2695" y="5492"/>
                    <a:pt x="2676" y="5467"/>
                  </a:cubicBezTo>
                  <a:cubicBezTo>
                    <a:pt x="2606" y="5371"/>
                    <a:pt x="2529" y="5281"/>
                    <a:pt x="2452" y="5192"/>
                  </a:cubicBezTo>
                  <a:cubicBezTo>
                    <a:pt x="2382" y="5102"/>
                    <a:pt x="2305" y="5019"/>
                    <a:pt x="2228" y="4942"/>
                  </a:cubicBezTo>
                  <a:cubicBezTo>
                    <a:pt x="2087" y="4801"/>
                    <a:pt x="1940" y="4667"/>
                    <a:pt x="1793" y="4532"/>
                  </a:cubicBezTo>
                  <a:cubicBezTo>
                    <a:pt x="1646" y="4404"/>
                    <a:pt x="1505" y="4276"/>
                    <a:pt x="1370" y="4136"/>
                  </a:cubicBezTo>
                  <a:cubicBezTo>
                    <a:pt x="1230" y="4001"/>
                    <a:pt x="1114" y="3854"/>
                    <a:pt x="1006" y="3694"/>
                  </a:cubicBezTo>
                  <a:cubicBezTo>
                    <a:pt x="954" y="3611"/>
                    <a:pt x="903" y="3521"/>
                    <a:pt x="865" y="3432"/>
                  </a:cubicBezTo>
                  <a:cubicBezTo>
                    <a:pt x="820" y="3329"/>
                    <a:pt x="782" y="3233"/>
                    <a:pt x="750" y="3124"/>
                  </a:cubicBezTo>
                  <a:cubicBezTo>
                    <a:pt x="679" y="2900"/>
                    <a:pt x="634" y="2664"/>
                    <a:pt x="628" y="2427"/>
                  </a:cubicBezTo>
                  <a:cubicBezTo>
                    <a:pt x="615" y="2235"/>
                    <a:pt x="628" y="2036"/>
                    <a:pt x="666" y="1851"/>
                  </a:cubicBezTo>
                  <a:cubicBezTo>
                    <a:pt x="692" y="1697"/>
                    <a:pt x="737" y="1543"/>
                    <a:pt x="794" y="1396"/>
                  </a:cubicBezTo>
                  <a:cubicBezTo>
                    <a:pt x="852" y="1243"/>
                    <a:pt x="922" y="1089"/>
                    <a:pt x="1006" y="942"/>
                  </a:cubicBezTo>
                  <a:cubicBezTo>
                    <a:pt x="1089" y="795"/>
                    <a:pt x="1185" y="660"/>
                    <a:pt x="1294" y="526"/>
                  </a:cubicBezTo>
                  <a:cubicBezTo>
                    <a:pt x="1345" y="462"/>
                    <a:pt x="1402" y="404"/>
                    <a:pt x="1460" y="340"/>
                  </a:cubicBezTo>
                  <a:lnTo>
                    <a:pt x="1460" y="340"/>
                  </a:lnTo>
                  <a:cubicBezTo>
                    <a:pt x="1390" y="385"/>
                    <a:pt x="1326" y="423"/>
                    <a:pt x="1255" y="468"/>
                  </a:cubicBezTo>
                  <a:cubicBezTo>
                    <a:pt x="1159" y="526"/>
                    <a:pt x="1070" y="590"/>
                    <a:pt x="986" y="660"/>
                  </a:cubicBezTo>
                  <a:cubicBezTo>
                    <a:pt x="980" y="603"/>
                    <a:pt x="980" y="551"/>
                    <a:pt x="967" y="494"/>
                  </a:cubicBezTo>
                  <a:cubicBezTo>
                    <a:pt x="961" y="423"/>
                    <a:pt x="948" y="366"/>
                    <a:pt x="942" y="315"/>
                  </a:cubicBezTo>
                  <a:cubicBezTo>
                    <a:pt x="929" y="263"/>
                    <a:pt x="910" y="212"/>
                    <a:pt x="890" y="167"/>
                  </a:cubicBezTo>
                  <a:cubicBezTo>
                    <a:pt x="878" y="123"/>
                    <a:pt x="852" y="84"/>
                    <a:pt x="826" y="52"/>
                  </a:cubicBezTo>
                  <a:cubicBezTo>
                    <a:pt x="814" y="39"/>
                    <a:pt x="794" y="33"/>
                    <a:pt x="782" y="20"/>
                  </a:cubicBezTo>
                  <a:cubicBezTo>
                    <a:pt x="762" y="14"/>
                    <a:pt x="743" y="7"/>
                    <a:pt x="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Google Shape;3879;p50"/>
            <p:cNvSpPr/>
            <p:nvPr/>
          </p:nvSpPr>
          <p:spPr>
            <a:xfrm>
              <a:off x="3006210" y="3580755"/>
              <a:ext cx="41972" cy="72183"/>
            </a:xfrm>
            <a:custGeom>
              <a:avLst/>
              <a:gdLst/>
              <a:ahLst/>
              <a:cxnLst/>
              <a:rect l="l" t="t" r="r" b="b"/>
              <a:pathLst>
                <a:path w="935" h="1608" extrusionOk="0">
                  <a:moveTo>
                    <a:pt x="352" y="1"/>
                  </a:moveTo>
                  <a:lnTo>
                    <a:pt x="346" y="7"/>
                  </a:lnTo>
                  <a:cubicBezTo>
                    <a:pt x="336" y="4"/>
                    <a:pt x="326" y="3"/>
                    <a:pt x="317" y="3"/>
                  </a:cubicBezTo>
                  <a:cubicBezTo>
                    <a:pt x="307" y="3"/>
                    <a:pt x="298" y="4"/>
                    <a:pt x="288" y="7"/>
                  </a:cubicBezTo>
                  <a:cubicBezTo>
                    <a:pt x="205" y="14"/>
                    <a:pt x="122" y="39"/>
                    <a:pt x="45" y="71"/>
                  </a:cubicBezTo>
                  <a:cubicBezTo>
                    <a:pt x="32" y="71"/>
                    <a:pt x="19" y="78"/>
                    <a:pt x="13" y="84"/>
                  </a:cubicBezTo>
                  <a:cubicBezTo>
                    <a:pt x="6" y="91"/>
                    <a:pt x="0" y="103"/>
                    <a:pt x="0" y="110"/>
                  </a:cubicBezTo>
                  <a:cubicBezTo>
                    <a:pt x="13" y="443"/>
                    <a:pt x="58" y="775"/>
                    <a:pt x="134" y="1102"/>
                  </a:cubicBezTo>
                  <a:cubicBezTo>
                    <a:pt x="166" y="1243"/>
                    <a:pt x="192" y="1390"/>
                    <a:pt x="218" y="1537"/>
                  </a:cubicBezTo>
                  <a:cubicBezTo>
                    <a:pt x="218" y="1543"/>
                    <a:pt x="224" y="1550"/>
                    <a:pt x="230" y="1556"/>
                  </a:cubicBezTo>
                  <a:cubicBezTo>
                    <a:pt x="224" y="1569"/>
                    <a:pt x="230" y="1582"/>
                    <a:pt x="237" y="1595"/>
                  </a:cubicBezTo>
                  <a:cubicBezTo>
                    <a:pt x="243" y="1601"/>
                    <a:pt x="256" y="1607"/>
                    <a:pt x="262" y="1607"/>
                  </a:cubicBezTo>
                  <a:cubicBezTo>
                    <a:pt x="314" y="1607"/>
                    <a:pt x="358" y="1595"/>
                    <a:pt x="403" y="1582"/>
                  </a:cubicBezTo>
                  <a:cubicBezTo>
                    <a:pt x="454" y="1569"/>
                    <a:pt x="499" y="1550"/>
                    <a:pt x="538" y="1524"/>
                  </a:cubicBezTo>
                  <a:cubicBezTo>
                    <a:pt x="614" y="1473"/>
                    <a:pt x="685" y="1409"/>
                    <a:pt x="743" y="1339"/>
                  </a:cubicBezTo>
                  <a:cubicBezTo>
                    <a:pt x="781" y="1287"/>
                    <a:pt x="813" y="1230"/>
                    <a:pt x="839" y="1166"/>
                  </a:cubicBezTo>
                  <a:cubicBezTo>
                    <a:pt x="864" y="1108"/>
                    <a:pt x="890" y="1044"/>
                    <a:pt x="903" y="980"/>
                  </a:cubicBezTo>
                  <a:cubicBezTo>
                    <a:pt x="928" y="846"/>
                    <a:pt x="935" y="711"/>
                    <a:pt x="915" y="583"/>
                  </a:cubicBezTo>
                  <a:cubicBezTo>
                    <a:pt x="903" y="519"/>
                    <a:pt x="890" y="455"/>
                    <a:pt x="864" y="398"/>
                  </a:cubicBezTo>
                  <a:cubicBezTo>
                    <a:pt x="845" y="340"/>
                    <a:pt x="819" y="289"/>
                    <a:pt x="787" y="238"/>
                  </a:cubicBezTo>
                  <a:cubicBezTo>
                    <a:pt x="749" y="187"/>
                    <a:pt x="710" y="135"/>
                    <a:pt x="659" y="97"/>
                  </a:cubicBezTo>
                  <a:cubicBezTo>
                    <a:pt x="608" y="59"/>
                    <a:pt x="550" y="33"/>
                    <a:pt x="493" y="20"/>
                  </a:cubicBezTo>
                  <a:cubicBezTo>
                    <a:pt x="448" y="7"/>
                    <a:pt x="397" y="1"/>
                    <a:pt x="352" y="1"/>
                  </a:cubicBezTo>
                  <a:close/>
                </a:path>
              </a:pathLst>
            </a:custGeom>
            <a:solidFill>
              <a:srgbClr val="E69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1" name="Google Shape;3880;p50"/>
            <p:cNvSpPr/>
            <p:nvPr/>
          </p:nvSpPr>
          <p:spPr>
            <a:xfrm>
              <a:off x="3014514" y="3588251"/>
              <a:ext cx="16699" cy="19213"/>
            </a:xfrm>
            <a:custGeom>
              <a:avLst/>
              <a:gdLst/>
              <a:ahLst/>
              <a:cxnLst/>
              <a:rect l="l" t="t" r="r" b="b"/>
              <a:pathLst>
                <a:path w="372" h="428" extrusionOk="0">
                  <a:moveTo>
                    <a:pt x="314" y="0"/>
                  </a:moveTo>
                  <a:lnTo>
                    <a:pt x="314" y="7"/>
                  </a:lnTo>
                  <a:cubicBezTo>
                    <a:pt x="276" y="20"/>
                    <a:pt x="237" y="39"/>
                    <a:pt x="205" y="64"/>
                  </a:cubicBezTo>
                  <a:cubicBezTo>
                    <a:pt x="173" y="84"/>
                    <a:pt x="141" y="116"/>
                    <a:pt x="122" y="141"/>
                  </a:cubicBezTo>
                  <a:cubicBezTo>
                    <a:pt x="97" y="173"/>
                    <a:pt x="71" y="212"/>
                    <a:pt x="52" y="244"/>
                  </a:cubicBezTo>
                  <a:cubicBezTo>
                    <a:pt x="33" y="282"/>
                    <a:pt x="20" y="327"/>
                    <a:pt x="7" y="372"/>
                  </a:cubicBezTo>
                  <a:cubicBezTo>
                    <a:pt x="1" y="378"/>
                    <a:pt x="1" y="391"/>
                    <a:pt x="7" y="404"/>
                  </a:cubicBezTo>
                  <a:cubicBezTo>
                    <a:pt x="13" y="420"/>
                    <a:pt x="28" y="428"/>
                    <a:pt x="42" y="428"/>
                  </a:cubicBezTo>
                  <a:cubicBezTo>
                    <a:pt x="57" y="428"/>
                    <a:pt x="71" y="420"/>
                    <a:pt x="77" y="404"/>
                  </a:cubicBezTo>
                  <a:cubicBezTo>
                    <a:pt x="90" y="359"/>
                    <a:pt x="109" y="314"/>
                    <a:pt x="129" y="269"/>
                  </a:cubicBezTo>
                  <a:cubicBezTo>
                    <a:pt x="148" y="237"/>
                    <a:pt x="167" y="205"/>
                    <a:pt x="199" y="173"/>
                  </a:cubicBezTo>
                  <a:cubicBezTo>
                    <a:pt x="237" y="128"/>
                    <a:pt x="289" y="96"/>
                    <a:pt x="346" y="77"/>
                  </a:cubicBezTo>
                  <a:cubicBezTo>
                    <a:pt x="365" y="71"/>
                    <a:pt x="372" y="45"/>
                    <a:pt x="365" y="26"/>
                  </a:cubicBezTo>
                  <a:cubicBezTo>
                    <a:pt x="359" y="13"/>
                    <a:pt x="346" y="0"/>
                    <a:pt x="33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2" name="Google Shape;3881;p50"/>
            <p:cNvSpPr/>
            <p:nvPr/>
          </p:nvSpPr>
          <p:spPr>
            <a:xfrm>
              <a:off x="2732124" y="3502066"/>
              <a:ext cx="294254" cy="277286"/>
            </a:xfrm>
            <a:custGeom>
              <a:avLst/>
              <a:gdLst/>
              <a:ahLst/>
              <a:cxnLst/>
              <a:rect l="l" t="t" r="r" b="b"/>
              <a:pathLst>
                <a:path w="6555" h="6177" extrusionOk="0">
                  <a:moveTo>
                    <a:pt x="4231" y="0"/>
                  </a:moveTo>
                  <a:cubicBezTo>
                    <a:pt x="3962" y="7"/>
                    <a:pt x="3693" y="39"/>
                    <a:pt x="3431" y="96"/>
                  </a:cubicBezTo>
                  <a:cubicBezTo>
                    <a:pt x="3162" y="154"/>
                    <a:pt x="2899" y="231"/>
                    <a:pt x="2643" y="327"/>
                  </a:cubicBezTo>
                  <a:cubicBezTo>
                    <a:pt x="2400" y="416"/>
                    <a:pt x="2163" y="538"/>
                    <a:pt x="1939" y="672"/>
                  </a:cubicBezTo>
                  <a:cubicBezTo>
                    <a:pt x="1735" y="794"/>
                    <a:pt x="1549" y="947"/>
                    <a:pt x="1389" y="1120"/>
                  </a:cubicBezTo>
                  <a:cubicBezTo>
                    <a:pt x="1242" y="1280"/>
                    <a:pt x="1133" y="1466"/>
                    <a:pt x="1063" y="1664"/>
                  </a:cubicBezTo>
                  <a:cubicBezTo>
                    <a:pt x="999" y="1863"/>
                    <a:pt x="986" y="2074"/>
                    <a:pt x="1031" y="2279"/>
                  </a:cubicBezTo>
                  <a:cubicBezTo>
                    <a:pt x="1082" y="2490"/>
                    <a:pt x="1171" y="2688"/>
                    <a:pt x="1299" y="2861"/>
                  </a:cubicBezTo>
                  <a:cubicBezTo>
                    <a:pt x="1203" y="2791"/>
                    <a:pt x="1095" y="2746"/>
                    <a:pt x="979" y="2714"/>
                  </a:cubicBezTo>
                  <a:cubicBezTo>
                    <a:pt x="915" y="2701"/>
                    <a:pt x="845" y="2695"/>
                    <a:pt x="781" y="2688"/>
                  </a:cubicBezTo>
                  <a:lnTo>
                    <a:pt x="743" y="2688"/>
                  </a:lnTo>
                  <a:cubicBezTo>
                    <a:pt x="659" y="2695"/>
                    <a:pt x="583" y="2708"/>
                    <a:pt x="506" y="2733"/>
                  </a:cubicBezTo>
                  <a:cubicBezTo>
                    <a:pt x="359" y="2784"/>
                    <a:pt x="231" y="2874"/>
                    <a:pt x="141" y="2996"/>
                  </a:cubicBezTo>
                  <a:cubicBezTo>
                    <a:pt x="90" y="3066"/>
                    <a:pt x="58" y="3136"/>
                    <a:pt x="32" y="3213"/>
                  </a:cubicBezTo>
                  <a:cubicBezTo>
                    <a:pt x="13" y="3296"/>
                    <a:pt x="0" y="3380"/>
                    <a:pt x="7" y="3463"/>
                  </a:cubicBezTo>
                  <a:cubicBezTo>
                    <a:pt x="7" y="3540"/>
                    <a:pt x="26" y="3616"/>
                    <a:pt x="51" y="3687"/>
                  </a:cubicBezTo>
                  <a:cubicBezTo>
                    <a:pt x="77" y="3757"/>
                    <a:pt x="115" y="3828"/>
                    <a:pt x="160" y="3892"/>
                  </a:cubicBezTo>
                  <a:cubicBezTo>
                    <a:pt x="205" y="3956"/>
                    <a:pt x="256" y="4013"/>
                    <a:pt x="314" y="4064"/>
                  </a:cubicBezTo>
                  <a:cubicBezTo>
                    <a:pt x="371" y="4116"/>
                    <a:pt x="435" y="4167"/>
                    <a:pt x="506" y="4205"/>
                  </a:cubicBezTo>
                  <a:cubicBezTo>
                    <a:pt x="647" y="4282"/>
                    <a:pt x="794" y="4333"/>
                    <a:pt x="954" y="4346"/>
                  </a:cubicBezTo>
                  <a:lnTo>
                    <a:pt x="1024" y="4346"/>
                  </a:lnTo>
                  <a:cubicBezTo>
                    <a:pt x="1152" y="4346"/>
                    <a:pt x="1287" y="4314"/>
                    <a:pt x="1402" y="4250"/>
                  </a:cubicBezTo>
                  <a:cubicBezTo>
                    <a:pt x="1421" y="4288"/>
                    <a:pt x="1440" y="4320"/>
                    <a:pt x="1466" y="4359"/>
                  </a:cubicBezTo>
                  <a:cubicBezTo>
                    <a:pt x="1517" y="4436"/>
                    <a:pt x="1575" y="4506"/>
                    <a:pt x="1645" y="4570"/>
                  </a:cubicBezTo>
                  <a:cubicBezTo>
                    <a:pt x="1709" y="4634"/>
                    <a:pt x="1779" y="4698"/>
                    <a:pt x="1856" y="4749"/>
                  </a:cubicBezTo>
                  <a:cubicBezTo>
                    <a:pt x="1933" y="4807"/>
                    <a:pt x="2016" y="4858"/>
                    <a:pt x="2099" y="4903"/>
                  </a:cubicBezTo>
                  <a:cubicBezTo>
                    <a:pt x="2266" y="4992"/>
                    <a:pt x="2432" y="5063"/>
                    <a:pt x="2611" y="5114"/>
                  </a:cubicBezTo>
                  <a:cubicBezTo>
                    <a:pt x="2695" y="5140"/>
                    <a:pt x="2771" y="5152"/>
                    <a:pt x="2842" y="5165"/>
                  </a:cubicBezTo>
                  <a:cubicBezTo>
                    <a:pt x="2919" y="5178"/>
                    <a:pt x="2989" y="5197"/>
                    <a:pt x="3059" y="5217"/>
                  </a:cubicBezTo>
                  <a:lnTo>
                    <a:pt x="3098" y="5236"/>
                  </a:lnTo>
                  <a:cubicBezTo>
                    <a:pt x="3130" y="5249"/>
                    <a:pt x="3155" y="5261"/>
                    <a:pt x="3181" y="5281"/>
                  </a:cubicBezTo>
                  <a:cubicBezTo>
                    <a:pt x="3194" y="5293"/>
                    <a:pt x="3207" y="5306"/>
                    <a:pt x="3220" y="5319"/>
                  </a:cubicBezTo>
                  <a:cubicBezTo>
                    <a:pt x="3232" y="5332"/>
                    <a:pt x="3239" y="5345"/>
                    <a:pt x="3245" y="5364"/>
                  </a:cubicBezTo>
                  <a:cubicBezTo>
                    <a:pt x="3258" y="5383"/>
                    <a:pt x="3264" y="5409"/>
                    <a:pt x="3264" y="5434"/>
                  </a:cubicBezTo>
                  <a:cubicBezTo>
                    <a:pt x="3271" y="5473"/>
                    <a:pt x="3271" y="5505"/>
                    <a:pt x="3264" y="5537"/>
                  </a:cubicBezTo>
                  <a:cubicBezTo>
                    <a:pt x="3258" y="5581"/>
                    <a:pt x="3245" y="5626"/>
                    <a:pt x="3226" y="5671"/>
                  </a:cubicBezTo>
                  <a:cubicBezTo>
                    <a:pt x="3181" y="5780"/>
                    <a:pt x="3117" y="5889"/>
                    <a:pt x="3040" y="5985"/>
                  </a:cubicBezTo>
                  <a:lnTo>
                    <a:pt x="3027" y="6004"/>
                  </a:lnTo>
                  <a:lnTo>
                    <a:pt x="3015" y="6023"/>
                  </a:lnTo>
                  <a:cubicBezTo>
                    <a:pt x="3008" y="6029"/>
                    <a:pt x="3002" y="6036"/>
                    <a:pt x="3002" y="6049"/>
                  </a:cubicBezTo>
                  <a:cubicBezTo>
                    <a:pt x="3002" y="6068"/>
                    <a:pt x="3008" y="6087"/>
                    <a:pt x="3027" y="6093"/>
                  </a:cubicBezTo>
                  <a:cubicBezTo>
                    <a:pt x="3111" y="6125"/>
                    <a:pt x="3200" y="6145"/>
                    <a:pt x="3290" y="6157"/>
                  </a:cubicBezTo>
                  <a:cubicBezTo>
                    <a:pt x="3360" y="6170"/>
                    <a:pt x="3431" y="6177"/>
                    <a:pt x="3501" y="6177"/>
                  </a:cubicBezTo>
                  <a:lnTo>
                    <a:pt x="3584" y="6177"/>
                  </a:lnTo>
                  <a:cubicBezTo>
                    <a:pt x="3680" y="6170"/>
                    <a:pt x="3783" y="6157"/>
                    <a:pt x="3879" y="6132"/>
                  </a:cubicBezTo>
                  <a:cubicBezTo>
                    <a:pt x="3968" y="6113"/>
                    <a:pt x="4052" y="6074"/>
                    <a:pt x="4128" y="6029"/>
                  </a:cubicBezTo>
                  <a:cubicBezTo>
                    <a:pt x="4135" y="6023"/>
                    <a:pt x="4148" y="6017"/>
                    <a:pt x="4148" y="6010"/>
                  </a:cubicBezTo>
                  <a:cubicBezTo>
                    <a:pt x="4148" y="6004"/>
                    <a:pt x="4148" y="5997"/>
                    <a:pt x="4148" y="5991"/>
                  </a:cubicBezTo>
                  <a:lnTo>
                    <a:pt x="4160" y="5991"/>
                  </a:lnTo>
                  <a:cubicBezTo>
                    <a:pt x="4173" y="5985"/>
                    <a:pt x="4180" y="5978"/>
                    <a:pt x="4180" y="5965"/>
                  </a:cubicBezTo>
                  <a:cubicBezTo>
                    <a:pt x="4186" y="5953"/>
                    <a:pt x="4180" y="5946"/>
                    <a:pt x="4173" y="5940"/>
                  </a:cubicBezTo>
                  <a:cubicBezTo>
                    <a:pt x="4148" y="5901"/>
                    <a:pt x="4128" y="5857"/>
                    <a:pt x="4109" y="5831"/>
                  </a:cubicBezTo>
                  <a:cubicBezTo>
                    <a:pt x="4090" y="5799"/>
                    <a:pt x="4077" y="5773"/>
                    <a:pt x="4064" y="5741"/>
                  </a:cubicBezTo>
                  <a:cubicBezTo>
                    <a:pt x="4045" y="5703"/>
                    <a:pt x="4039" y="5658"/>
                    <a:pt x="4032" y="5620"/>
                  </a:cubicBezTo>
                  <a:cubicBezTo>
                    <a:pt x="4026" y="5594"/>
                    <a:pt x="4026" y="5569"/>
                    <a:pt x="4032" y="5543"/>
                  </a:cubicBezTo>
                  <a:cubicBezTo>
                    <a:pt x="4032" y="5524"/>
                    <a:pt x="4039" y="5498"/>
                    <a:pt x="4045" y="5479"/>
                  </a:cubicBezTo>
                  <a:cubicBezTo>
                    <a:pt x="4058" y="5460"/>
                    <a:pt x="4064" y="5441"/>
                    <a:pt x="4077" y="5421"/>
                  </a:cubicBezTo>
                  <a:cubicBezTo>
                    <a:pt x="4096" y="5402"/>
                    <a:pt x="4122" y="5377"/>
                    <a:pt x="4141" y="5357"/>
                  </a:cubicBezTo>
                  <a:cubicBezTo>
                    <a:pt x="4192" y="5325"/>
                    <a:pt x="4250" y="5293"/>
                    <a:pt x="4301" y="5274"/>
                  </a:cubicBezTo>
                  <a:cubicBezTo>
                    <a:pt x="4416" y="5229"/>
                    <a:pt x="4525" y="5197"/>
                    <a:pt x="4640" y="5172"/>
                  </a:cubicBezTo>
                  <a:cubicBezTo>
                    <a:pt x="4724" y="5152"/>
                    <a:pt x="4800" y="5140"/>
                    <a:pt x="4877" y="5127"/>
                  </a:cubicBezTo>
                  <a:lnTo>
                    <a:pt x="5005" y="5101"/>
                  </a:lnTo>
                  <a:cubicBezTo>
                    <a:pt x="5108" y="5082"/>
                    <a:pt x="5210" y="5056"/>
                    <a:pt x="5306" y="5018"/>
                  </a:cubicBezTo>
                  <a:cubicBezTo>
                    <a:pt x="5479" y="4954"/>
                    <a:pt x="5639" y="4864"/>
                    <a:pt x="5786" y="4756"/>
                  </a:cubicBezTo>
                  <a:cubicBezTo>
                    <a:pt x="5856" y="4698"/>
                    <a:pt x="5927" y="4640"/>
                    <a:pt x="5984" y="4583"/>
                  </a:cubicBezTo>
                  <a:cubicBezTo>
                    <a:pt x="6048" y="4519"/>
                    <a:pt x="6106" y="4455"/>
                    <a:pt x="6157" y="4384"/>
                  </a:cubicBezTo>
                  <a:cubicBezTo>
                    <a:pt x="6260" y="4250"/>
                    <a:pt x="6343" y="4096"/>
                    <a:pt x="6407" y="3936"/>
                  </a:cubicBezTo>
                  <a:cubicBezTo>
                    <a:pt x="6471" y="3770"/>
                    <a:pt x="6516" y="3597"/>
                    <a:pt x="6535" y="3418"/>
                  </a:cubicBezTo>
                  <a:cubicBezTo>
                    <a:pt x="6548" y="3328"/>
                    <a:pt x="6554" y="3239"/>
                    <a:pt x="6548" y="3143"/>
                  </a:cubicBezTo>
                  <a:cubicBezTo>
                    <a:pt x="6548" y="3072"/>
                    <a:pt x="6548" y="2989"/>
                    <a:pt x="6535" y="2887"/>
                  </a:cubicBezTo>
                  <a:cubicBezTo>
                    <a:pt x="6522" y="2708"/>
                    <a:pt x="6496" y="2528"/>
                    <a:pt x="6464" y="2356"/>
                  </a:cubicBezTo>
                  <a:cubicBezTo>
                    <a:pt x="6432" y="2164"/>
                    <a:pt x="6388" y="1972"/>
                    <a:pt x="6336" y="1780"/>
                  </a:cubicBezTo>
                  <a:cubicBezTo>
                    <a:pt x="6285" y="1594"/>
                    <a:pt x="6221" y="1408"/>
                    <a:pt x="6151" y="1223"/>
                  </a:cubicBezTo>
                  <a:cubicBezTo>
                    <a:pt x="6080" y="1043"/>
                    <a:pt x="5997" y="877"/>
                    <a:pt x="5908" y="711"/>
                  </a:cubicBezTo>
                  <a:cubicBezTo>
                    <a:pt x="5837" y="576"/>
                    <a:pt x="5754" y="455"/>
                    <a:pt x="5658" y="339"/>
                  </a:cubicBezTo>
                  <a:cubicBezTo>
                    <a:pt x="5664" y="320"/>
                    <a:pt x="5658" y="307"/>
                    <a:pt x="5645" y="295"/>
                  </a:cubicBezTo>
                  <a:cubicBezTo>
                    <a:pt x="5588" y="256"/>
                    <a:pt x="5524" y="218"/>
                    <a:pt x="5453" y="192"/>
                  </a:cubicBezTo>
                  <a:cubicBezTo>
                    <a:pt x="5408" y="173"/>
                    <a:pt x="5357" y="154"/>
                    <a:pt x="5306" y="135"/>
                  </a:cubicBezTo>
                  <a:cubicBezTo>
                    <a:pt x="5197" y="103"/>
                    <a:pt x="5088" y="71"/>
                    <a:pt x="4973" y="51"/>
                  </a:cubicBezTo>
                  <a:cubicBezTo>
                    <a:pt x="4781" y="19"/>
                    <a:pt x="4583" y="0"/>
                    <a:pt x="4384" y="0"/>
                  </a:cubicBez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Google Shape;3882;p50"/>
            <p:cNvSpPr/>
            <p:nvPr/>
          </p:nvSpPr>
          <p:spPr>
            <a:xfrm>
              <a:off x="2786977" y="3501707"/>
              <a:ext cx="223283" cy="73350"/>
            </a:xfrm>
            <a:custGeom>
              <a:avLst/>
              <a:gdLst/>
              <a:ahLst/>
              <a:cxnLst/>
              <a:rect l="l" t="t" r="r" b="b"/>
              <a:pathLst>
                <a:path w="4974" h="1634" extrusionOk="0">
                  <a:moveTo>
                    <a:pt x="3239" y="1"/>
                  </a:moveTo>
                  <a:cubicBezTo>
                    <a:pt x="3214" y="1"/>
                    <a:pt x="3188" y="1"/>
                    <a:pt x="3162" y="2"/>
                  </a:cubicBezTo>
                  <a:lnTo>
                    <a:pt x="3015" y="2"/>
                  </a:lnTo>
                  <a:lnTo>
                    <a:pt x="3009" y="8"/>
                  </a:lnTo>
                  <a:cubicBezTo>
                    <a:pt x="2740" y="15"/>
                    <a:pt x="2471" y="53"/>
                    <a:pt x="2209" y="104"/>
                  </a:cubicBezTo>
                  <a:cubicBezTo>
                    <a:pt x="1940" y="162"/>
                    <a:pt x="1677" y="239"/>
                    <a:pt x="1421" y="335"/>
                  </a:cubicBezTo>
                  <a:cubicBezTo>
                    <a:pt x="1178" y="431"/>
                    <a:pt x="941" y="546"/>
                    <a:pt x="717" y="680"/>
                  </a:cubicBezTo>
                  <a:cubicBezTo>
                    <a:pt x="513" y="808"/>
                    <a:pt x="327" y="955"/>
                    <a:pt x="167" y="1135"/>
                  </a:cubicBezTo>
                  <a:cubicBezTo>
                    <a:pt x="103" y="1199"/>
                    <a:pt x="45" y="1275"/>
                    <a:pt x="1" y="1352"/>
                  </a:cubicBezTo>
                  <a:cubicBezTo>
                    <a:pt x="97" y="1397"/>
                    <a:pt x="193" y="1436"/>
                    <a:pt x="295" y="1474"/>
                  </a:cubicBezTo>
                  <a:cubicBezTo>
                    <a:pt x="513" y="1557"/>
                    <a:pt x="737" y="1602"/>
                    <a:pt x="967" y="1628"/>
                  </a:cubicBezTo>
                  <a:cubicBezTo>
                    <a:pt x="1044" y="1634"/>
                    <a:pt x="1127" y="1634"/>
                    <a:pt x="1217" y="1634"/>
                  </a:cubicBezTo>
                  <a:cubicBezTo>
                    <a:pt x="1293" y="1628"/>
                    <a:pt x="1377" y="1615"/>
                    <a:pt x="1453" y="1602"/>
                  </a:cubicBezTo>
                  <a:lnTo>
                    <a:pt x="1447" y="1602"/>
                  </a:lnTo>
                  <a:cubicBezTo>
                    <a:pt x="1511" y="1589"/>
                    <a:pt x="1575" y="1576"/>
                    <a:pt x="1639" y="1557"/>
                  </a:cubicBezTo>
                  <a:cubicBezTo>
                    <a:pt x="1697" y="1538"/>
                    <a:pt x="1754" y="1512"/>
                    <a:pt x="1812" y="1487"/>
                  </a:cubicBezTo>
                  <a:lnTo>
                    <a:pt x="1805" y="1487"/>
                  </a:lnTo>
                  <a:cubicBezTo>
                    <a:pt x="1857" y="1461"/>
                    <a:pt x="1908" y="1429"/>
                    <a:pt x="1953" y="1397"/>
                  </a:cubicBezTo>
                  <a:cubicBezTo>
                    <a:pt x="2004" y="1371"/>
                    <a:pt x="2042" y="1333"/>
                    <a:pt x="2087" y="1301"/>
                  </a:cubicBezTo>
                  <a:cubicBezTo>
                    <a:pt x="2132" y="1263"/>
                    <a:pt x="2177" y="1218"/>
                    <a:pt x="2215" y="1173"/>
                  </a:cubicBezTo>
                  <a:cubicBezTo>
                    <a:pt x="2254" y="1128"/>
                    <a:pt x="2292" y="1083"/>
                    <a:pt x="2324" y="1032"/>
                  </a:cubicBezTo>
                  <a:cubicBezTo>
                    <a:pt x="2362" y="981"/>
                    <a:pt x="2394" y="923"/>
                    <a:pt x="2426" y="872"/>
                  </a:cubicBezTo>
                  <a:cubicBezTo>
                    <a:pt x="2426" y="866"/>
                    <a:pt x="2433" y="859"/>
                    <a:pt x="2446" y="859"/>
                  </a:cubicBezTo>
                  <a:cubicBezTo>
                    <a:pt x="2446" y="859"/>
                    <a:pt x="2452" y="866"/>
                    <a:pt x="2458" y="866"/>
                  </a:cubicBezTo>
                  <a:cubicBezTo>
                    <a:pt x="2516" y="917"/>
                    <a:pt x="2574" y="962"/>
                    <a:pt x="2638" y="1007"/>
                  </a:cubicBezTo>
                  <a:lnTo>
                    <a:pt x="2631" y="1007"/>
                  </a:lnTo>
                  <a:cubicBezTo>
                    <a:pt x="2721" y="1064"/>
                    <a:pt x="2810" y="1115"/>
                    <a:pt x="2906" y="1167"/>
                  </a:cubicBezTo>
                  <a:cubicBezTo>
                    <a:pt x="3009" y="1211"/>
                    <a:pt x="3105" y="1256"/>
                    <a:pt x="3207" y="1295"/>
                  </a:cubicBezTo>
                  <a:cubicBezTo>
                    <a:pt x="3444" y="1378"/>
                    <a:pt x="3694" y="1436"/>
                    <a:pt x="3943" y="1455"/>
                  </a:cubicBezTo>
                  <a:lnTo>
                    <a:pt x="3937" y="1455"/>
                  </a:lnTo>
                  <a:cubicBezTo>
                    <a:pt x="4004" y="1462"/>
                    <a:pt x="4072" y="1465"/>
                    <a:pt x="4139" y="1465"/>
                  </a:cubicBezTo>
                  <a:cubicBezTo>
                    <a:pt x="4187" y="1465"/>
                    <a:pt x="4235" y="1464"/>
                    <a:pt x="4282" y="1461"/>
                  </a:cubicBezTo>
                  <a:cubicBezTo>
                    <a:pt x="4398" y="1455"/>
                    <a:pt x="4506" y="1442"/>
                    <a:pt x="4615" y="1423"/>
                  </a:cubicBezTo>
                  <a:cubicBezTo>
                    <a:pt x="4711" y="1404"/>
                    <a:pt x="4807" y="1378"/>
                    <a:pt x="4903" y="1352"/>
                  </a:cubicBezTo>
                  <a:lnTo>
                    <a:pt x="4974" y="1327"/>
                  </a:lnTo>
                  <a:cubicBezTo>
                    <a:pt x="4961" y="1288"/>
                    <a:pt x="4948" y="1256"/>
                    <a:pt x="4935" y="1218"/>
                  </a:cubicBezTo>
                  <a:cubicBezTo>
                    <a:pt x="4865" y="1045"/>
                    <a:pt x="4782" y="872"/>
                    <a:pt x="4692" y="706"/>
                  </a:cubicBezTo>
                  <a:cubicBezTo>
                    <a:pt x="4622" y="578"/>
                    <a:pt x="4532" y="456"/>
                    <a:pt x="4442" y="335"/>
                  </a:cubicBezTo>
                  <a:cubicBezTo>
                    <a:pt x="4449" y="322"/>
                    <a:pt x="4442" y="303"/>
                    <a:pt x="4430" y="296"/>
                  </a:cubicBezTo>
                  <a:cubicBezTo>
                    <a:pt x="4372" y="251"/>
                    <a:pt x="4308" y="219"/>
                    <a:pt x="4238" y="194"/>
                  </a:cubicBezTo>
                  <a:cubicBezTo>
                    <a:pt x="4193" y="175"/>
                    <a:pt x="4148" y="155"/>
                    <a:pt x="4090" y="136"/>
                  </a:cubicBezTo>
                  <a:cubicBezTo>
                    <a:pt x="3982" y="98"/>
                    <a:pt x="3873" y="72"/>
                    <a:pt x="3758" y="47"/>
                  </a:cubicBezTo>
                  <a:cubicBezTo>
                    <a:pt x="3585" y="19"/>
                    <a:pt x="3412" y="1"/>
                    <a:pt x="3239" y="1"/>
                  </a:cubicBezTo>
                  <a:close/>
                </a:path>
              </a:pathLst>
            </a:custGeom>
            <a:solidFill>
              <a:srgbClr val="EB9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4" name="Google Shape;3883;p50"/>
            <p:cNvSpPr/>
            <p:nvPr/>
          </p:nvSpPr>
          <p:spPr>
            <a:xfrm>
              <a:off x="2770907" y="3640546"/>
              <a:ext cx="18136" cy="41478"/>
            </a:xfrm>
            <a:custGeom>
              <a:avLst/>
              <a:gdLst/>
              <a:ahLst/>
              <a:cxnLst/>
              <a:rect l="l" t="t" r="r" b="b"/>
              <a:pathLst>
                <a:path w="404" h="924" extrusionOk="0">
                  <a:moveTo>
                    <a:pt x="179" y="0"/>
                  </a:moveTo>
                  <a:cubicBezTo>
                    <a:pt x="160" y="0"/>
                    <a:pt x="147" y="13"/>
                    <a:pt x="141" y="26"/>
                  </a:cubicBezTo>
                  <a:lnTo>
                    <a:pt x="141" y="13"/>
                  </a:lnTo>
                  <a:lnTo>
                    <a:pt x="141" y="13"/>
                  </a:lnTo>
                  <a:cubicBezTo>
                    <a:pt x="0" y="327"/>
                    <a:pt x="77" y="685"/>
                    <a:pt x="333" y="909"/>
                  </a:cubicBezTo>
                  <a:cubicBezTo>
                    <a:pt x="339" y="919"/>
                    <a:pt x="349" y="923"/>
                    <a:pt x="359" y="923"/>
                  </a:cubicBezTo>
                  <a:cubicBezTo>
                    <a:pt x="370" y="923"/>
                    <a:pt x="381" y="919"/>
                    <a:pt x="391" y="909"/>
                  </a:cubicBezTo>
                  <a:cubicBezTo>
                    <a:pt x="403" y="896"/>
                    <a:pt x="403" y="871"/>
                    <a:pt x="384" y="858"/>
                  </a:cubicBezTo>
                  <a:cubicBezTo>
                    <a:pt x="359" y="839"/>
                    <a:pt x="339" y="813"/>
                    <a:pt x="320" y="794"/>
                  </a:cubicBezTo>
                  <a:cubicBezTo>
                    <a:pt x="288" y="749"/>
                    <a:pt x="256" y="704"/>
                    <a:pt x="231" y="659"/>
                  </a:cubicBezTo>
                  <a:cubicBezTo>
                    <a:pt x="173" y="538"/>
                    <a:pt x="141" y="403"/>
                    <a:pt x="154" y="269"/>
                  </a:cubicBezTo>
                  <a:cubicBezTo>
                    <a:pt x="160" y="218"/>
                    <a:pt x="167" y="167"/>
                    <a:pt x="186" y="115"/>
                  </a:cubicBezTo>
                  <a:cubicBezTo>
                    <a:pt x="192" y="96"/>
                    <a:pt x="205" y="77"/>
                    <a:pt x="211" y="58"/>
                  </a:cubicBezTo>
                  <a:cubicBezTo>
                    <a:pt x="224" y="32"/>
                    <a:pt x="211" y="13"/>
                    <a:pt x="19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5" name="Google Shape;3884;p50"/>
            <p:cNvSpPr/>
            <p:nvPr/>
          </p:nvSpPr>
          <p:spPr>
            <a:xfrm>
              <a:off x="2742718" y="3635339"/>
              <a:ext cx="37708" cy="12255"/>
            </a:xfrm>
            <a:custGeom>
              <a:avLst/>
              <a:gdLst/>
              <a:ahLst/>
              <a:cxnLst/>
              <a:rect l="l" t="t" r="r" b="b"/>
              <a:pathLst>
                <a:path w="840" h="273" extrusionOk="0">
                  <a:moveTo>
                    <a:pt x="385" y="1"/>
                  </a:moveTo>
                  <a:cubicBezTo>
                    <a:pt x="308" y="7"/>
                    <a:pt x="238" y="27"/>
                    <a:pt x="167" y="59"/>
                  </a:cubicBezTo>
                  <a:cubicBezTo>
                    <a:pt x="135" y="71"/>
                    <a:pt x="110" y="97"/>
                    <a:pt x="84" y="123"/>
                  </a:cubicBezTo>
                  <a:cubicBezTo>
                    <a:pt x="52" y="148"/>
                    <a:pt x="27" y="180"/>
                    <a:pt x="7" y="219"/>
                  </a:cubicBezTo>
                  <a:cubicBezTo>
                    <a:pt x="1" y="238"/>
                    <a:pt x="7" y="263"/>
                    <a:pt x="27" y="270"/>
                  </a:cubicBezTo>
                  <a:cubicBezTo>
                    <a:pt x="31" y="271"/>
                    <a:pt x="37" y="272"/>
                    <a:pt x="42" y="272"/>
                  </a:cubicBezTo>
                  <a:cubicBezTo>
                    <a:pt x="57" y="272"/>
                    <a:pt x="73" y="265"/>
                    <a:pt x="78" y="251"/>
                  </a:cubicBezTo>
                  <a:lnTo>
                    <a:pt x="91" y="231"/>
                  </a:lnTo>
                  <a:cubicBezTo>
                    <a:pt x="103" y="212"/>
                    <a:pt x="123" y="193"/>
                    <a:pt x="135" y="174"/>
                  </a:cubicBezTo>
                  <a:cubicBezTo>
                    <a:pt x="161" y="155"/>
                    <a:pt x="187" y="135"/>
                    <a:pt x="212" y="123"/>
                  </a:cubicBezTo>
                  <a:cubicBezTo>
                    <a:pt x="238" y="110"/>
                    <a:pt x="270" y="97"/>
                    <a:pt x="302" y="91"/>
                  </a:cubicBezTo>
                  <a:cubicBezTo>
                    <a:pt x="353" y="84"/>
                    <a:pt x="398" y="78"/>
                    <a:pt x="449" y="78"/>
                  </a:cubicBezTo>
                  <a:cubicBezTo>
                    <a:pt x="513" y="84"/>
                    <a:pt x="583" y="97"/>
                    <a:pt x="647" y="116"/>
                  </a:cubicBezTo>
                  <a:lnTo>
                    <a:pt x="641" y="116"/>
                  </a:lnTo>
                  <a:cubicBezTo>
                    <a:pt x="686" y="129"/>
                    <a:pt x="737" y="148"/>
                    <a:pt x="775" y="167"/>
                  </a:cubicBezTo>
                  <a:cubicBezTo>
                    <a:pt x="781" y="171"/>
                    <a:pt x="787" y="173"/>
                    <a:pt x="792" y="173"/>
                  </a:cubicBezTo>
                  <a:cubicBezTo>
                    <a:pt x="807" y="173"/>
                    <a:pt x="822" y="162"/>
                    <a:pt x="827" y="148"/>
                  </a:cubicBezTo>
                  <a:cubicBezTo>
                    <a:pt x="839" y="129"/>
                    <a:pt x="833" y="110"/>
                    <a:pt x="807" y="97"/>
                  </a:cubicBezTo>
                  <a:cubicBezTo>
                    <a:pt x="743" y="65"/>
                    <a:pt x="679" y="39"/>
                    <a:pt x="609" y="27"/>
                  </a:cubicBezTo>
                  <a:cubicBezTo>
                    <a:pt x="551" y="14"/>
                    <a:pt x="487" y="1"/>
                    <a:pt x="42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6" name="Google Shape;3885;p50"/>
            <p:cNvSpPr/>
            <p:nvPr/>
          </p:nvSpPr>
          <p:spPr>
            <a:xfrm>
              <a:off x="2809960" y="3758017"/>
              <a:ext cx="178168" cy="152357"/>
            </a:xfrm>
            <a:custGeom>
              <a:avLst/>
              <a:gdLst/>
              <a:ahLst/>
              <a:cxnLst/>
              <a:rect l="l" t="t" r="r" b="b"/>
              <a:pathLst>
                <a:path w="3969" h="3394" extrusionOk="0">
                  <a:moveTo>
                    <a:pt x="2375" y="110"/>
                  </a:moveTo>
                  <a:cubicBezTo>
                    <a:pt x="2372" y="116"/>
                    <a:pt x="2369" y="121"/>
                    <a:pt x="2366" y="126"/>
                  </a:cubicBezTo>
                  <a:lnTo>
                    <a:pt x="2366" y="126"/>
                  </a:lnTo>
                  <a:lnTo>
                    <a:pt x="2375" y="110"/>
                  </a:lnTo>
                  <a:close/>
                  <a:moveTo>
                    <a:pt x="2638" y="1"/>
                  </a:moveTo>
                  <a:lnTo>
                    <a:pt x="2631" y="7"/>
                  </a:lnTo>
                  <a:cubicBezTo>
                    <a:pt x="2567" y="7"/>
                    <a:pt x="2510" y="14"/>
                    <a:pt x="2446" y="20"/>
                  </a:cubicBezTo>
                  <a:cubicBezTo>
                    <a:pt x="2420" y="27"/>
                    <a:pt x="2394" y="33"/>
                    <a:pt x="2362" y="39"/>
                  </a:cubicBezTo>
                  <a:cubicBezTo>
                    <a:pt x="2356" y="39"/>
                    <a:pt x="2350" y="46"/>
                    <a:pt x="2343" y="52"/>
                  </a:cubicBezTo>
                  <a:cubicBezTo>
                    <a:pt x="2330" y="52"/>
                    <a:pt x="2318" y="59"/>
                    <a:pt x="2311" y="71"/>
                  </a:cubicBezTo>
                  <a:cubicBezTo>
                    <a:pt x="2298" y="84"/>
                    <a:pt x="2286" y="97"/>
                    <a:pt x="2279" y="110"/>
                  </a:cubicBezTo>
                  <a:cubicBezTo>
                    <a:pt x="2254" y="142"/>
                    <a:pt x="2228" y="167"/>
                    <a:pt x="2196" y="193"/>
                  </a:cubicBezTo>
                  <a:cubicBezTo>
                    <a:pt x="2138" y="231"/>
                    <a:pt x="2068" y="257"/>
                    <a:pt x="1991" y="270"/>
                  </a:cubicBezTo>
                  <a:lnTo>
                    <a:pt x="1953" y="270"/>
                  </a:lnTo>
                  <a:cubicBezTo>
                    <a:pt x="1921" y="263"/>
                    <a:pt x="1889" y="263"/>
                    <a:pt x="1863" y="257"/>
                  </a:cubicBezTo>
                  <a:lnTo>
                    <a:pt x="1870" y="257"/>
                  </a:lnTo>
                  <a:cubicBezTo>
                    <a:pt x="1818" y="251"/>
                    <a:pt x="1774" y="231"/>
                    <a:pt x="1729" y="212"/>
                  </a:cubicBezTo>
                  <a:cubicBezTo>
                    <a:pt x="1639" y="167"/>
                    <a:pt x="1562" y="110"/>
                    <a:pt x="1505" y="27"/>
                  </a:cubicBezTo>
                  <a:cubicBezTo>
                    <a:pt x="1498" y="14"/>
                    <a:pt x="1486" y="7"/>
                    <a:pt x="1466" y="7"/>
                  </a:cubicBezTo>
                  <a:lnTo>
                    <a:pt x="1460" y="7"/>
                  </a:lnTo>
                  <a:cubicBezTo>
                    <a:pt x="1370" y="33"/>
                    <a:pt x="1281" y="65"/>
                    <a:pt x="1191" y="103"/>
                  </a:cubicBezTo>
                  <a:cubicBezTo>
                    <a:pt x="1108" y="142"/>
                    <a:pt x="1031" y="187"/>
                    <a:pt x="954" y="244"/>
                  </a:cubicBezTo>
                  <a:cubicBezTo>
                    <a:pt x="884" y="295"/>
                    <a:pt x="813" y="353"/>
                    <a:pt x="749" y="417"/>
                  </a:cubicBezTo>
                  <a:cubicBezTo>
                    <a:pt x="685" y="481"/>
                    <a:pt x="628" y="551"/>
                    <a:pt x="577" y="622"/>
                  </a:cubicBezTo>
                  <a:cubicBezTo>
                    <a:pt x="461" y="769"/>
                    <a:pt x="372" y="929"/>
                    <a:pt x="289" y="1095"/>
                  </a:cubicBezTo>
                  <a:cubicBezTo>
                    <a:pt x="212" y="1262"/>
                    <a:pt x="141" y="1435"/>
                    <a:pt x="77" y="1614"/>
                  </a:cubicBezTo>
                  <a:cubicBezTo>
                    <a:pt x="33" y="1748"/>
                    <a:pt x="1" y="1889"/>
                    <a:pt x="1" y="2030"/>
                  </a:cubicBezTo>
                  <a:cubicBezTo>
                    <a:pt x="1" y="2158"/>
                    <a:pt x="20" y="2279"/>
                    <a:pt x="71" y="2401"/>
                  </a:cubicBezTo>
                  <a:cubicBezTo>
                    <a:pt x="167" y="2625"/>
                    <a:pt x="327" y="2823"/>
                    <a:pt x="538" y="2958"/>
                  </a:cubicBezTo>
                  <a:cubicBezTo>
                    <a:pt x="647" y="3035"/>
                    <a:pt x="769" y="3099"/>
                    <a:pt x="890" y="3156"/>
                  </a:cubicBezTo>
                  <a:cubicBezTo>
                    <a:pt x="1018" y="3207"/>
                    <a:pt x="1153" y="3259"/>
                    <a:pt x="1287" y="3291"/>
                  </a:cubicBezTo>
                  <a:cubicBezTo>
                    <a:pt x="1428" y="3329"/>
                    <a:pt x="1569" y="3355"/>
                    <a:pt x="1710" y="3374"/>
                  </a:cubicBezTo>
                  <a:cubicBezTo>
                    <a:pt x="1831" y="3387"/>
                    <a:pt x="1946" y="3393"/>
                    <a:pt x="2068" y="3393"/>
                  </a:cubicBezTo>
                  <a:lnTo>
                    <a:pt x="2119" y="3393"/>
                  </a:lnTo>
                  <a:cubicBezTo>
                    <a:pt x="2254" y="3393"/>
                    <a:pt x="2382" y="3380"/>
                    <a:pt x="2510" y="3355"/>
                  </a:cubicBezTo>
                  <a:cubicBezTo>
                    <a:pt x="2644" y="3329"/>
                    <a:pt x="2785" y="3291"/>
                    <a:pt x="2913" y="3233"/>
                  </a:cubicBezTo>
                  <a:cubicBezTo>
                    <a:pt x="3086" y="3169"/>
                    <a:pt x="3258" y="3079"/>
                    <a:pt x="3412" y="2977"/>
                  </a:cubicBezTo>
                  <a:cubicBezTo>
                    <a:pt x="3572" y="2875"/>
                    <a:pt x="3706" y="2747"/>
                    <a:pt x="3828" y="2606"/>
                  </a:cubicBezTo>
                  <a:cubicBezTo>
                    <a:pt x="3879" y="2535"/>
                    <a:pt x="3924" y="2459"/>
                    <a:pt x="3956" y="2375"/>
                  </a:cubicBezTo>
                  <a:cubicBezTo>
                    <a:pt x="3956" y="2375"/>
                    <a:pt x="3956" y="2369"/>
                    <a:pt x="3956" y="2369"/>
                  </a:cubicBezTo>
                  <a:cubicBezTo>
                    <a:pt x="3962" y="2363"/>
                    <a:pt x="3969" y="2350"/>
                    <a:pt x="3969" y="2337"/>
                  </a:cubicBezTo>
                  <a:cubicBezTo>
                    <a:pt x="3950" y="2094"/>
                    <a:pt x="3918" y="1844"/>
                    <a:pt x="3873" y="1601"/>
                  </a:cubicBezTo>
                  <a:cubicBezTo>
                    <a:pt x="3815" y="1326"/>
                    <a:pt x="3732" y="1051"/>
                    <a:pt x="3617" y="795"/>
                  </a:cubicBezTo>
                  <a:cubicBezTo>
                    <a:pt x="3521" y="551"/>
                    <a:pt x="3361" y="340"/>
                    <a:pt x="3162" y="180"/>
                  </a:cubicBezTo>
                  <a:cubicBezTo>
                    <a:pt x="3009" y="59"/>
                    <a:pt x="2823" y="1"/>
                    <a:pt x="26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7" name="Google Shape;3886;p50"/>
            <p:cNvSpPr/>
            <p:nvPr/>
          </p:nvSpPr>
          <p:spPr>
            <a:xfrm>
              <a:off x="2838419" y="3792491"/>
              <a:ext cx="17552" cy="83091"/>
            </a:xfrm>
            <a:custGeom>
              <a:avLst/>
              <a:gdLst/>
              <a:ahLst/>
              <a:cxnLst/>
              <a:rect l="l" t="t" r="r" b="b"/>
              <a:pathLst>
                <a:path w="391" h="1851" extrusionOk="0">
                  <a:moveTo>
                    <a:pt x="352" y="1"/>
                  </a:moveTo>
                  <a:cubicBezTo>
                    <a:pt x="333" y="1"/>
                    <a:pt x="320" y="14"/>
                    <a:pt x="314" y="27"/>
                  </a:cubicBezTo>
                  <a:lnTo>
                    <a:pt x="314" y="20"/>
                  </a:lnTo>
                  <a:cubicBezTo>
                    <a:pt x="205" y="308"/>
                    <a:pt x="122" y="596"/>
                    <a:pt x="71" y="897"/>
                  </a:cubicBezTo>
                  <a:cubicBezTo>
                    <a:pt x="19" y="1198"/>
                    <a:pt x="0" y="1505"/>
                    <a:pt x="7" y="1812"/>
                  </a:cubicBezTo>
                  <a:cubicBezTo>
                    <a:pt x="7" y="1838"/>
                    <a:pt x="26" y="1851"/>
                    <a:pt x="51" y="1851"/>
                  </a:cubicBezTo>
                  <a:cubicBezTo>
                    <a:pt x="58" y="1844"/>
                    <a:pt x="71" y="1844"/>
                    <a:pt x="77" y="1831"/>
                  </a:cubicBezTo>
                  <a:cubicBezTo>
                    <a:pt x="83" y="1825"/>
                    <a:pt x="83" y="1812"/>
                    <a:pt x="83" y="1806"/>
                  </a:cubicBezTo>
                  <a:lnTo>
                    <a:pt x="83" y="1607"/>
                  </a:lnTo>
                  <a:cubicBezTo>
                    <a:pt x="90" y="1191"/>
                    <a:pt x="154" y="775"/>
                    <a:pt x="275" y="379"/>
                  </a:cubicBezTo>
                  <a:lnTo>
                    <a:pt x="275" y="391"/>
                  </a:lnTo>
                  <a:cubicBezTo>
                    <a:pt x="307" y="276"/>
                    <a:pt x="346" y="167"/>
                    <a:pt x="384" y="59"/>
                  </a:cubicBezTo>
                  <a:cubicBezTo>
                    <a:pt x="391" y="33"/>
                    <a:pt x="384" y="14"/>
                    <a:pt x="3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8" name="Google Shape;3887;p50"/>
            <p:cNvSpPr/>
            <p:nvPr/>
          </p:nvSpPr>
          <p:spPr>
            <a:xfrm>
              <a:off x="2941257" y="3789125"/>
              <a:ext cx="21009" cy="97097"/>
            </a:xfrm>
            <a:custGeom>
              <a:avLst/>
              <a:gdLst/>
              <a:ahLst/>
              <a:cxnLst/>
              <a:rect l="l" t="t" r="r" b="b"/>
              <a:pathLst>
                <a:path w="468" h="2163" extrusionOk="0">
                  <a:moveTo>
                    <a:pt x="39" y="1"/>
                  </a:moveTo>
                  <a:cubicBezTo>
                    <a:pt x="37" y="1"/>
                    <a:pt x="36" y="2"/>
                    <a:pt x="33" y="6"/>
                  </a:cubicBezTo>
                  <a:cubicBezTo>
                    <a:pt x="13" y="18"/>
                    <a:pt x="1" y="38"/>
                    <a:pt x="13" y="57"/>
                  </a:cubicBezTo>
                  <a:cubicBezTo>
                    <a:pt x="84" y="274"/>
                    <a:pt x="148" y="492"/>
                    <a:pt x="205" y="716"/>
                  </a:cubicBezTo>
                  <a:cubicBezTo>
                    <a:pt x="327" y="1177"/>
                    <a:pt x="391" y="1650"/>
                    <a:pt x="391" y="2124"/>
                  </a:cubicBezTo>
                  <a:cubicBezTo>
                    <a:pt x="391" y="2137"/>
                    <a:pt x="397" y="2143"/>
                    <a:pt x="404" y="2150"/>
                  </a:cubicBezTo>
                  <a:cubicBezTo>
                    <a:pt x="410" y="2156"/>
                    <a:pt x="423" y="2162"/>
                    <a:pt x="429" y="2162"/>
                  </a:cubicBezTo>
                  <a:cubicBezTo>
                    <a:pt x="442" y="2156"/>
                    <a:pt x="449" y="2156"/>
                    <a:pt x="461" y="2143"/>
                  </a:cubicBezTo>
                  <a:cubicBezTo>
                    <a:pt x="461" y="2137"/>
                    <a:pt x="468" y="2124"/>
                    <a:pt x="468" y="2118"/>
                  </a:cubicBezTo>
                  <a:cubicBezTo>
                    <a:pt x="468" y="1759"/>
                    <a:pt x="436" y="1401"/>
                    <a:pt x="365" y="1055"/>
                  </a:cubicBezTo>
                  <a:cubicBezTo>
                    <a:pt x="295" y="703"/>
                    <a:pt x="199" y="364"/>
                    <a:pt x="84" y="25"/>
                  </a:cubicBezTo>
                  <a:cubicBezTo>
                    <a:pt x="79" y="14"/>
                    <a:pt x="69" y="4"/>
                    <a:pt x="55" y="4"/>
                  </a:cubicBezTo>
                  <a:cubicBezTo>
                    <a:pt x="52" y="4"/>
                    <a:pt x="49" y="4"/>
                    <a:pt x="45" y="6"/>
                  </a:cubicBezTo>
                  <a:cubicBezTo>
                    <a:pt x="42" y="2"/>
                    <a:pt x="41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Google Shape;3888;p50"/>
            <p:cNvSpPr/>
            <p:nvPr/>
          </p:nvSpPr>
          <p:spPr>
            <a:xfrm>
              <a:off x="2874598" y="3757164"/>
              <a:ext cx="42556" cy="13647"/>
            </a:xfrm>
            <a:custGeom>
              <a:avLst/>
              <a:gdLst/>
              <a:ahLst/>
              <a:cxnLst/>
              <a:rect l="l" t="t" r="r" b="b"/>
              <a:pathLst>
                <a:path w="948" h="304" extrusionOk="0">
                  <a:moveTo>
                    <a:pt x="39" y="1"/>
                  </a:moveTo>
                  <a:cubicBezTo>
                    <a:pt x="26" y="1"/>
                    <a:pt x="20" y="7"/>
                    <a:pt x="14" y="14"/>
                  </a:cubicBezTo>
                  <a:lnTo>
                    <a:pt x="14" y="7"/>
                  </a:lnTo>
                  <a:cubicBezTo>
                    <a:pt x="1" y="20"/>
                    <a:pt x="1" y="46"/>
                    <a:pt x="14" y="58"/>
                  </a:cubicBezTo>
                  <a:cubicBezTo>
                    <a:pt x="71" y="129"/>
                    <a:pt x="142" y="180"/>
                    <a:pt x="218" y="218"/>
                  </a:cubicBezTo>
                  <a:cubicBezTo>
                    <a:pt x="302" y="263"/>
                    <a:pt x="391" y="289"/>
                    <a:pt x="481" y="302"/>
                  </a:cubicBezTo>
                  <a:cubicBezTo>
                    <a:pt x="499" y="303"/>
                    <a:pt x="517" y="304"/>
                    <a:pt x="535" y="304"/>
                  </a:cubicBezTo>
                  <a:cubicBezTo>
                    <a:pt x="602" y="304"/>
                    <a:pt x="671" y="293"/>
                    <a:pt x="737" y="263"/>
                  </a:cubicBezTo>
                  <a:cubicBezTo>
                    <a:pt x="775" y="250"/>
                    <a:pt x="814" y="225"/>
                    <a:pt x="852" y="199"/>
                  </a:cubicBezTo>
                  <a:cubicBezTo>
                    <a:pt x="884" y="167"/>
                    <a:pt x="916" y="129"/>
                    <a:pt x="942" y="90"/>
                  </a:cubicBezTo>
                  <a:cubicBezTo>
                    <a:pt x="948" y="71"/>
                    <a:pt x="942" y="46"/>
                    <a:pt x="929" y="39"/>
                  </a:cubicBezTo>
                  <a:cubicBezTo>
                    <a:pt x="922" y="35"/>
                    <a:pt x="914" y="32"/>
                    <a:pt x="907" y="32"/>
                  </a:cubicBezTo>
                  <a:cubicBezTo>
                    <a:pt x="893" y="32"/>
                    <a:pt x="879" y="40"/>
                    <a:pt x="871" y="52"/>
                  </a:cubicBezTo>
                  <a:cubicBezTo>
                    <a:pt x="865" y="65"/>
                    <a:pt x="852" y="78"/>
                    <a:pt x="839" y="97"/>
                  </a:cubicBezTo>
                  <a:cubicBezTo>
                    <a:pt x="820" y="116"/>
                    <a:pt x="801" y="135"/>
                    <a:pt x="782" y="154"/>
                  </a:cubicBezTo>
                  <a:cubicBezTo>
                    <a:pt x="756" y="174"/>
                    <a:pt x="730" y="186"/>
                    <a:pt x="698" y="199"/>
                  </a:cubicBezTo>
                  <a:cubicBezTo>
                    <a:pt x="666" y="206"/>
                    <a:pt x="634" y="218"/>
                    <a:pt x="602" y="225"/>
                  </a:cubicBezTo>
                  <a:lnTo>
                    <a:pt x="455" y="225"/>
                  </a:lnTo>
                  <a:cubicBezTo>
                    <a:pt x="340" y="206"/>
                    <a:pt x="231" y="154"/>
                    <a:pt x="135" y="84"/>
                  </a:cubicBezTo>
                  <a:cubicBezTo>
                    <a:pt x="110" y="65"/>
                    <a:pt x="90" y="39"/>
                    <a:pt x="65" y="14"/>
                  </a:cubicBezTo>
                  <a:cubicBezTo>
                    <a:pt x="58" y="7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0" name="Google Shape;3889;p50"/>
            <p:cNvSpPr/>
            <p:nvPr/>
          </p:nvSpPr>
          <p:spPr>
            <a:xfrm>
              <a:off x="2908219" y="3843080"/>
              <a:ext cx="155768" cy="102888"/>
            </a:xfrm>
            <a:custGeom>
              <a:avLst/>
              <a:gdLst/>
              <a:ahLst/>
              <a:cxnLst/>
              <a:rect l="l" t="t" r="r" b="b"/>
              <a:pathLst>
                <a:path w="3470" h="2292" extrusionOk="0">
                  <a:moveTo>
                    <a:pt x="2657" y="0"/>
                  </a:moveTo>
                  <a:lnTo>
                    <a:pt x="2657" y="7"/>
                  </a:lnTo>
                  <a:lnTo>
                    <a:pt x="2580" y="7"/>
                  </a:lnTo>
                  <a:cubicBezTo>
                    <a:pt x="2209" y="32"/>
                    <a:pt x="1889" y="244"/>
                    <a:pt x="1588" y="442"/>
                  </a:cubicBezTo>
                  <a:lnTo>
                    <a:pt x="1524" y="487"/>
                  </a:lnTo>
                  <a:lnTo>
                    <a:pt x="1370" y="583"/>
                  </a:lnTo>
                  <a:cubicBezTo>
                    <a:pt x="1300" y="628"/>
                    <a:pt x="1229" y="679"/>
                    <a:pt x="1165" y="724"/>
                  </a:cubicBezTo>
                  <a:cubicBezTo>
                    <a:pt x="1031" y="813"/>
                    <a:pt x="897" y="903"/>
                    <a:pt x="769" y="992"/>
                  </a:cubicBezTo>
                  <a:cubicBezTo>
                    <a:pt x="506" y="1178"/>
                    <a:pt x="250" y="1370"/>
                    <a:pt x="13" y="1562"/>
                  </a:cubicBezTo>
                  <a:cubicBezTo>
                    <a:pt x="7" y="1569"/>
                    <a:pt x="1" y="1575"/>
                    <a:pt x="1" y="1588"/>
                  </a:cubicBezTo>
                  <a:cubicBezTo>
                    <a:pt x="1" y="1601"/>
                    <a:pt x="7" y="1607"/>
                    <a:pt x="13" y="1620"/>
                  </a:cubicBezTo>
                  <a:cubicBezTo>
                    <a:pt x="20" y="1626"/>
                    <a:pt x="33" y="1633"/>
                    <a:pt x="39" y="1633"/>
                  </a:cubicBezTo>
                  <a:cubicBezTo>
                    <a:pt x="52" y="1633"/>
                    <a:pt x="58" y="1626"/>
                    <a:pt x="71" y="1620"/>
                  </a:cubicBezTo>
                  <a:cubicBezTo>
                    <a:pt x="71" y="1697"/>
                    <a:pt x="77" y="1773"/>
                    <a:pt x="97" y="1850"/>
                  </a:cubicBezTo>
                  <a:cubicBezTo>
                    <a:pt x="122" y="1927"/>
                    <a:pt x="161" y="1997"/>
                    <a:pt x="212" y="2055"/>
                  </a:cubicBezTo>
                  <a:cubicBezTo>
                    <a:pt x="289" y="2145"/>
                    <a:pt x="391" y="2209"/>
                    <a:pt x="506" y="2241"/>
                  </a:cubicBezTo>
                  <a:cubicBezTo>
                    <a:pt x="564" y="2260"/>
                    <a:pt x="628" y="2273"/>
                    <a:pt x="692" y="2285"/>
                  </a:cubicBezTo>
                  <a:cubicBezTo>
                    <a:pt x="756" y="2292"/>
                    <a:pt x="820" y="2292"/>
                    <a:pt x="884" y="2292"/>
                  </a:cubicBezTo>
                  <a:lnTo>
                    <a:pt x="890" y="2292"/>
                  </a:lnTo>
                  <a:cubicBezTo>
                    <a:pt x="1044" y="2292"/>
                    <a:pt x="1191" y="2273"/>
                    <a:pt x="1338" y="2247"/>
                  </a:cubicBezTo>
                  <a:cubicBezTo>
                    <a:pt x="1492" y="2215"/>
                    <a:pt x="1652" y="2177"/>
                    <a:pt x="1799" y="2125"/>
                  </a:cubicBezTo>
                  <a:cubicBezTo>
                    <a:pt x="1946" y="2081"/>
                    <a:pt x="2087" y="2029"/>
                    <a:pt x="2241" y="1965"/>
                  </a:cubicBezTo>
                  <a:cubicBezTo>
                    <a:pt x="2375" y="1914"/>
                    <a:pt x="2497" y="1857"/>
                    <a:pt x="2612" y="1799"/>
                  </a:cubicBezTo>
                  <a:cubicBezTo>
                    <a:pt x="2714" y="1748"/>
                    <a:pt x="2810" y="1690"/>
                    <a:pt x="2900" y="1633"/>
                  </a:cubicBezTo>
                  <a:cubicBezTo>
                    <a:pt x="3015" y="1549"/>
                    <a:pt x="3118" y="1460"/>
                    <a:pt x="3201" y="1351"/>
                  </a:cubicBezTo>
                  <a:cubicBezTo>
                    <a:pt x="3284" y="1242"/>
                    <a:pt x="3354" y="1127"/>
                    <a:pt x="3406" y="999"/>
                  </a:cubicBezTo>
                  <a:cubicBezTo>
                    <a:pt x="3450" y="884"/>
                    <a:pt x="3470" y="762"/>
                    <a:pt x="3470" y="640"/>
                  </a:cubicBezTo>
                  <a:cubicBezTo>
                    <a:pt x="3470" y="583"/>
                    <a:pt x="3457" y="525"/>
                    <a:pt x="3444" y="468"/>
                  </a:cubicBezTo>
                  <a:cubicBezTo>
                    <a:pt x="3438" y="442"/>
                    <a:pt x="3425" y="416"/>
                    <a:pt x="3412" y="391"/>
                  </a:cubicBezTo>
                  <a:cubicBezTo>
                    <a:pt x="3399" y="359"/>
                    <a:pt x="3386" y="333"/>
                    <a:pt x="3367" y="308"/>
                  </a:cubicBezTo>
                  <a:cubicBezTo>
                    <a:pt x="3335" y="263"/>
                    <a:pt x="3297" y="224"/>
                    <a:pt x="3252" y="186"/>
                  </a:cubicBezTo>
                  <a:cubicBezTo>
                    <a:pt x="3201" y="148"/>
                    <a:pt x="3143" y="116"/>
                    <a:pt x="3086" y="90"/>
                  </a:cubicBezTo>
                  <a:cubicBezTo>
                    <a:pt x="3015" y="58"/>
                    <a:pt x="2938" y="32"/>
                    <a:pt x="2868" y="20"/>
                  </a:cubicBezTo>
                  <a:cubicBezTo>
                    <a:pt x="2817" y="13"/>
                    <a:pt x="2772" y="7"/>
                    <a:pt x="2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1" name="Google Shape;3890;p50"/>
            <p:cNvSpPr/>
            <p:nvPr/>
          </p:nvSpPr>
          <p:spPr>
            <a:xfrm>
              <a:off x="2905347" y="3914811"/>
              <a:ext cx="75909" cy="38336"/>
            </a:xfrm>
            <a:custGeom>
              <a:avLst/>
              <a:gdLst/>
              <a:ahLst/>
              <a:cxnLst/>
              <a:rect l="l" t="t" r="r" b="b"/>
              <a:pathLst>
                <a:path w="1691" h="854" extrusionOk="0">
                  <a:moveTo>
                    <a:pt x="506" y="1"/>
                  </a:moveTo>
                  <a:cubicBezTo>
                    <a:pt x="449" y="1"/>
                    <a:pt x="392" y="11"/>
                    <a:pt x="340" y="22"/>
                  </a:cubicBezTo>
                  <a:cubicBezTo>
                    <a:pt x="257" y="41"/>
                    <a:pt x="173" y="86"/>
                    <a:pt x="116" y="150"/>
                  </a:cubicBezTo>
                  <a:cubicBezTo>
                    <a:pt x="84" y="182"/>
                    <a:pt x="58" y="220"/>
                    <a:pt x="33" y="259"/>
                  </a:cubicBezTo>
                  <a:cubicBezTo>
                    <a:pt x="20" y="297"/>
                    <a:pt x="7" y="329"/>
                    <a:pt x="7" y="374"/>
                  </a:cubicBezTo>
                  <a:cubicBezTo>
                    <a:pt x="1" y="444"/>
                    <a:pt x="26" y="515"/>
                    <a:pt x="65" y="579"/>
                  </a:cubicBezTo>
                  <a:cubicBezTo>
                    <a:pt x="109" y="636"/>
                    <a:pt x="161" y="681"/>
                    <a:pt x="225" y="719"/>
                  </a:cubicBezTo>
                  <a:cubicBezTo>
                    <a:pt x="218" y="726"/>
                    <a:pt x="218" y="726"/>
                    <a:pt x="218" y="732"/>
                  </a:cubicBezTo>
                  <a:cubicBezTo>
                    <a:pt x="212" y="745"/>
                    <a:pt x="218" y="751"/>
                    <a:pt x="218" y="764"/>
                  </a:cubicBezTo>
                  <a:cubicBezTo>
                    <a:pt x="225" y="771"/>
                    <a:pt x="237" y="777"/>
                    <a:pt x="244" y="783"/>
                  </a:cubicBezTo>
                  <a:cubicBezTo>
                    <a:pt x="391" y="815"/>
                    <a:pt x="538" y="835"/>
                    <a:pt x="692" y="847"/>
                  </a:cubicBezTo>
                  <a:cubicBezTo>
                    <a:pt x="743" y="847"/>
                    <a:pt x="794" y="854"/>
                    <a:pt x="852" y="854"/>
                  </a:cubicBezTo>
                  <a:cubicBezTo>
                    <a:pt x="961" y="854"/>
                    <a:pt x="1076" y="841"/>
                    <a:pt x="1185" y="822"/>
                  </a:cubicBezTo>
                  <a:cubicBezTo>
                    <a:pt x="1332" y="796"/>
                    <a:pt x="1466" y="719"/>
                    <a:pt x="1569" y="611"/>
                  </a:cubicBezTo>
                  <a:cubicBezTo>
                    <a:pt x="1594" y="585"/>
                    <a:pt x="1613" y="553"/>
                    <a:pt x="1633" y="527"/>
                  </a:cubicBezTo>
                  <a:cubicBezTo>
                    <a:pt x="1658" y="489"/>
                    <a:pt x="1671" y="451"/>
                    <a:pt x="1684" y="412"/>
                  </a:cubicBezTo>
                  <a:cubicBezTo>
                    <a:pt x="1690" y="387"/>
                    <a:pt x="1690" y="355"/>
                    <a:pt x="1690" y="329"/>
                  </a:cubicBezTo>
                  <a:cubicBezTo>
                    <a:pt x="1690" y="297"/>
                    <a:pt x="1677" y="271"/>
                    <a:pt x="1665" y="246"/>
                  </a:cubicBezTo>
                  <a:cubicBezTo>
                    <a:pt x="1658" y="227"/>
                    <a:pt x="1639" y="214"/>
                    <a:pt x="1626" y="201"/>
                  </a:cubicBezTo>
                  <a:cubicBezTo>
                    <a:pt x="1607" y="182"/>
                    <a:pt x="1588" y="169"/>
                    <a:pt x="1569" y="156"/>
                  </a:cubicBezTo>
                  <a:cubicBezTo>
                    <a:pt x="1543" y="143"/>
                    <a:pt x="1524" y="137"/>
                    <a:pt x="1498" y="131"/>
                  </a:cubicBezTo>
                  <a:cubicBezTo>
                    <a:pt x="1473" y="118"/>
                    <a:pt x="1447" y="111"/>
                    <a:pt x="1421" y="105"/>
                  </a:cubicBezTo>
                  <a:cubicBezTo>
                    <a:pt x="1325" y="86"/>
                    <a:pt x="1229" y="73"/>
                    <a:pt x="1133" y="67"/>
                  </a:cubicBezTo>
                  <a:lnTo>
                    <a:pt x="1082" y="60"/>
                  </a:lnTo>
                  <a:lnTo>
                    <a:pt x="1095" y="60"/>
                  </a:lnTo>
                  <a:lnTo>
                    <a:pt x="890" y="35"/>
                  </a:lnTo>
                  <a:lnTo>
                    <a:pt x="871" y="35"/>
                  </a:lnTo>
                  <a:cubicBezTo>
                    <a:pt x="794" y="22"/>
                    <a:pt x="698" y="9"/>
                    <a:pt x="602" y="3"/>
                  </a:cubicBezTo>
                  <a:lnTo>
                    <a:pt x="545" y="3"/>
                  </a:lnTo>
                  <a:cubicBezTo>
                    <a:pt x="532" y="1"/>
                    <a:pt x="519" y="1"/>
                    <a:pt x="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2" name="Google Shape;3891;p50"/>
            <p:cNvSpPr/>
            <p:nvPr/>
          </p:nvSpPr>
          <p:spPr>
            <a:xfrm>
              <a:off x="2754792" y="3847120"/>
              <a:ext cx="177630" cy="109217"/>
            </a:xfrm>
            <a:custGeom>
              <a:avLst/>
              <a:gdLst/>
              <a:ahLst/>
              <a:cxnLst/>
              <a:rect l="l" t="t" r="r" b="b"/>
              <a:pathLst>
                <a:path w="3957" h="2433" extrusionOk="0">
                  <a:moveTo>
                    <a:pt x="724" y="0"/>
                  </a:moveTo>
                  <a:cubicBezTo>
                    <a:pt x="641" y="0"/>
                    <a:pt x="564" y="13"/>
                    <a:pt x="487" y="32"/>
                  </a:cubicBezTo>
                  <a:cubicBezTo>
                    <a:pt x="385" y="58"/>
                    <a:pt x="302" y="109"/>
                    <a:pt x="225" y="173"/>
                  </a:cubicBezTo>
                  <a:cubicBezTo>
                    <a:pt x="78" y="320"/>
                    <a:pt x="1" y="512"/>
                    <a:pt x="14" y="717"/>
                  </a:cubicBezTo>
                  <a:cubicBezTo>
                    <a:pt x="14" y="755"/>
                    <a:pt x="14" y="794"/>
                    <a:pt x="26" y="832"/>
                  </a:cubicBezTo>
                  <a:cubicBezTo>
                    <a:pt x="33" y="877"/>
                    <a:pt x="39" y="922"/>
                    <a:pt x="58" y="960"/>
                  </a:cubicBezTo>
                  <a:cubicBezTo>
                    <a:pt x="84" y="1043"/>
                    <a:pt x="116" y="1120"/>
                    <a:pt x="161" y="1190"/>
                  </a:cubicBezTo>
                  <a:cubicBezTo>
                    <a:pt x="206" y="1267"/>
                    <a:pt x="257" y="1344"/>
                    <a:pt x="314" y="1415"/>
                  </a:cubicBezTo>
                  <a:cubicBezTo>
                    <a:pt x="430" y="1549"/>
                    <a:pt x="558" y="1677"/>
                    <a:pt x="698" y="1786"/>
                  </a:cubicBezTo>
                  <a:cubicBezTo>
                    <a:pt x="762" y="1837"/>
                    <a:pt x="833" y="1882"/>
                    <a:pt x="903" y="1927"/>
                  </a:cubicBezTo>
                  <a:cubicBezTo>
                    <a:pt x="974" y="1971"/>
                    <a:pt x="1044" y="2010"/>
                    <a:pt x="1114" y="2042"/>
                  </a:cubicBezTo>
                  <a:cubicBezTo>
                    <a:pt x="1306" y="2131"/>
                    <a:pt x="1505" y="2208"/>
                    <a:pt x="1703" y="2259"/>
                  </a:cubicBezTo>
                  <a:cubicBezTo>
                    <a:pt x="2055" y="2349"/>
                    <a:pt x="2407" y="2407"/>
                    <a:pt x="2772" y="2419"/>
                  </a:cubicBezTo>
                  <a:cubicBezTo>
                    <a:pt x="2887" y="2426"/>
                    <a:pt x="3009" y="2432"/>
                    <a:pt x="3131" y="2432"/>
                  </a:cubicBezTo>
                  <a:cubicBezTo>
                    <a:pt x="3355" y="2432"/>
                    <a:pt x="3585" y="2419"/>
                    <a:pt x="3815" y="2394"/>
                  </a:cubicBezTo>
                  <a:cubicBezTo>
                    <a:pt x="3828" y="2394"/>
                    <a:pt x="3841" y="2387"/>
                    <a:pt x="3841" y="2375"/>
                  </a:cubicBezTo>
                  <a:cubicBezTo>
                    <a:pt x="3847" y="2375"/>
                    <a:pt x="3854" y="2368"/>
                    <a:pt x="3854" y="2362"/>
                  </a:cubicBezTo>
                  <a:cubicBezTo>
                    <a:pt x="3918" y="2240"/>
                    <a:pt x="3950" y="2099"/>
                    <a:pt x="3950" y="1965"/>
                  </a:cubicBezTo>
                  <a:cubicBezTo>
                    <a:pt x="3956" y="1818"/>
                    <a:pt x="3937" y="1677"/>
                    <a:pt x="3886" y="1543"/>
                  </a:cubicBezTo>
                  <a:cubicBezTo>
                    <a:pt x="3879" y="1530"/>
                    <a:pt x="3873" y="1523"/>
                    <a:pt x="3867" y="1517"/>
                  </a:cubicBezTo>
                  <a:cubicBezTo>
                    <a:pt x="3867" y="1517"/>
                    <a:pt x="3867" y="1511"/>
                    <a:pt x="3867" y="1511"/>
                  </a:cubicBezTo>
                  <a:cubicBezTo>
                    <a:pt x="3867" y="1498"/>
                    <a:pt x="3854" y="1491"/>
                    <a:pt x="3847" y="1485"/>
                  </a:cubicBezTo>
                  <a:lnTo>
                    <a:pt x="3764" y="1447"/>
                  </a:lnTo>
                  <a:lnTo>
                    <a:pt x="3777" y="1447"/>
                  </a:lnTo>
                  <a:cubicBezTo>
                    <a:pt x="3675" y="1395"/>
                    <a:pt x="3566" y="1338"/>
                    <a:pt x="3444" y="1267"/>
                  </a:cubicBezTo>
                  <a:cubicBezTo>
                    <a:pt x="3387" y="1235"/>
                    <a:pt x="3329" y="1197"/>
                    <a:pt x="3271" y="1165"/>
                  </a:cubicBezTo>
                  <a:cubicBezTo>
                    <a:pt x="3214" y="1133"/>
                    <a:pt x="3150" y="1082"/>
                    <a:pt x="3086" y="1050"/>
                  </a:cubicBezTo>
                  <a:lnTo>
                    <a:pt x="3022" y="1011"/>
                  </a:lnTo>
                  <a:cubicBezTo>
                    <a:pt x="2817" y="883"/>
                    <a:pt x="2580" y="730"/>
                    <a:pt x="2343" y="595"/>
                  </a:cubicBezTo>
                  <a:cubicBezTo>
                    <a:pt x="2094" y="448"/>
                    <a:pt x="1831" y="314"/>
                    <a:pt x="1556" y="198"/>
                  </a:cubicBezTo>
                  <a:cubicBezTo>
                    <a:pt x="1434" y="147"/>
                    <a:pt x="1300" y="102"/>
                    <a:pt x="1172" y="64"/>
                  </a:cubicBezTo>
                  <a:cubicBezTo>
                    <a:pt x="1050" y="32"/>
                    <a:pt x="929" y="13"/>
                    <a:pt x="8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3" name="Google Shape;3892;p50"/>
            <p:cNvSpPr/>
            <p:nvPr/>
          </p:nvSpPr>
          <p:spPr>
            <a:xfrm>
              <a:off x="2755107" y="3857444"/>
              <a:ext cx="175565" cy="99162"/>
            </a:xfrm>
            <a:custGeom>
              <a:avLst/>
              <a:gdLst/>
              <a:ahLst/>
              <a:cxnLst/>
              <a:rect l="l" t="t" r="r" b="b"/>
              <a:pathLst>
                <a:path w="3911" h="2209" extrusionOk="0">
                  <a:moveTo>
                    <a:pt x="173" y="0"/>
                  </a:moveTo>
                  <a:lnTo>
                    <a:pt x="173" y="0"/>
                  </a:lnTo>
                  <a:cubicBezTo>
                    <a:pt x="109" y="71"/>
                    <a:pt x="64" y="160"/>
                    <a:pt x="39" y="250"/>
                  </a:cubicBezTo>
                  <a:cubicBezTo>
                    <a:pt x="13" y="327"/>
                    <a:pt x="0" y="404"/>
                    <a:pt x="7" y="487"/>
                  </a:cubicBezTo>
                  <a:cubicBezTo>
                    <a:pt x="7" y="525"/>
                    <a:pt x="7" y="564"/>
                    <a:pt x="19" y="602"/>
                  </a:cubicBezTo>
                  <a:cubicBezTo>
                    <a:pt x="26" y="647"/>
                    <a:pt x="32" y="685"/>
                    <a:pt x="51" y="730"/>
                  </a:cubicBezTo>
                  <a:cubicBezTo>
                    <a:pt x="77" y="807"/>
                    <a:pt x="109" y="890"/>
                    <a:pt x="154" y="960"/>
                  </a:cubicBezTo>
                  <a:cubicBezTo>
                    <a:pt x="199" y="1037"/>
                    <a:pt x="250" y="1114"/>
                    <a:pt x="307" y="1185"/>
                  </a:cubicBezTo>
                  <a:cubicBezTo>
                    <a:pt x="423" y="1319"/>
                    <a:pt x="551" y="1447"/>
                    <a:pt x="698" y="1556"/>
                  </a:cubicBezTo>
                  <a:cubicBezTo>
                    <a:pt x="762" y="1607"/>
                    <a:pt x="826" y="1658"/>
                    <a:pt x="903" y="1703"/>
                  </a:cubicBezTo>
                  <a:cubicBezTo>
                    <a:pt x="967" y="1748"/>
                    <a:pt x="1037" y="1786"/>
                    <a:pt x="1114" y="1818"/>
                  </a:cubicBezTo>
                  <a:cubicBezTo>
                    <a:pt x="1306" y="1908"/>
                    <a:pt x="1498" y="1985"/>
                    <a:pt x="1703" y="2036"/>
                  </a:cubicBezTo>
                  <a:cubicBezTo>
                    <a:pt x="2048" y="2125"/>
                    <a:pt x="2407" y="2183"/>
                    <a:pt x="2765" y="2202"/>
                  </a:cubicBezTo>
                  <a:cubicBezTo>
                    <a:pt x="2887" y="2209"/>
                    <a:pt x="3008" y="2209"/>
                    <a:pt x="3130" y="2209"/>
                  </a:cubicBezTo>
                  <a:cubicBezTo>
                    <a:pt x="3354" y="2209"/>
                    <a:pt x="3584" y="2196"/>
                    <a:pt x="3815" y="2177"/>
                  </a:cubicBezTo>
                  <a:cubicBezTo>
                    <a:pt x="3828" y="2170"/>
                    <a:pt x="3834" y="2164"/>
                    <a:pt x="3840" y="2157"/>
                  </a:cubicBezTo>
                  <a:cubicBezTo>
                    <a:pt x="3847" y="2151"/>
                    <a:pt x="3853" y="2145"/>
                    <a:pt x="3853" y="2138"/>
                  </a:cubicBezTo>
                  <a:cubicBezTo>
                    <a:pt x="3879" y="2100"/>
                    <a:pt x="3898" y="2055"/>
                    <a:pt x="3911" y="2004"/>
                  </a:cubicBezTo>
                  <a:lnTo>
                    <a:pt x="3911" y="2004"/>
                  </a:lnTo>
                  <a:lnTo>
                    <a:pt x="3725" y="2010"/>
                  </a:lnTo>
                  <a:cubicBezTo>
                    <a:pt x="3501" y="2010"/>
                    <a:pt x="3271" y="2004"/>
                    <a:pt x="3047" y="1985"/>
                  </a:cubicBezTo>
                  <a:cubicBezTo>
                    <a:pt x="2816" y="1959"/>
                    <a:pt x="2586" y="1927"/>
                    <a:pt x="2355" y="1876"/>
                  </a:cubicBezTo>
                  <a:cubicBezTo>
                    <a:pt x="2125" y="1825"/>
                    <a:pt x="1901" y="1767"/>
                    <a:pt x="1677" y="1690"/>
                  </a:cubicBezTo>
                  <a:cubicBezTo>
                    <a:pt x="1619" y="1671"/>
                    <a:pt x="1555" y="1645"/>
                    <a:pt x="1498" y="1626"/>
                  </a:cubicBezTo>
                  <a:lnTo>
                    <a:pt x="1344" y="1569"/>
                  </a:lnTo>
                  <a:cubicBezTo>
                    <a:pt x="1293" y="1543"/>
                    <a:pt x="1242" y="1517"/>
                    <a:pt x="1184" y="1492"/>
                  </a:cubicBezTo>
                  <a:cubicBezTo>
                    <a:pt x="1056" y="1428"/>
                    <a:pt x="935" y="1351"/>
                    <a:pt x="819" y="1268"/>
                  </a:cubicBezTo>
                  <a:cubicBezTo>
                    <a:pt x="691" y="1178"/>
                    <a:pt x="570" y="1076"/>
                    <a:pt x="461" y="960"/>
                  </a:cubicBezTo>
                  <a:cubicBezTo>
                    <a:pt x="352" y="852"/>
                    <a:pt x="263" y="736"/>
                    <a:pt x="192" y="602"/>
                  </a:cubicBezTo>
                  <a:cubicBezTo>
                    <a:pt x="135" y="487"/>
                    <a:pt x="103" y="359"/>
                    <a:pt x="109" y="224"/>
                  </a:cubicBezTo>
                  <a:cubicBezTo>
                    <a:pt x="115" y="160"/>
                    <a:pt x="128" y="96"/>
                    <a:pt x="154" y="39"/>
                  </a:cubicBezTo>
                  <a:cubicBezTo>
                    <a:pt x="160" y="26"/>
                    <a:pt x="167" y="13"/>
                    <a:pt x="17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4" name="Google Shape;3893;p50"/>
            <p:cNvSpPr/>
            <p:nvPr/>
          </p:nvSpPr>
          <p:spPr>
            <a:xfrm>
              <a:off x="2934928" y="3927245"/>
              <a:ext cx="5207" cy="19033"/>
            </a:xfrm>
            <a:custGeom>
              <a:avLst/>
              <a:gdLst/>
              <a:ahLst/>
              <a:cxnLst/>
              <a:rect l="l" t="t" r="r" b="b"/>
              <a:pathLst>
                <a:path w="116" h="424" extrusionOk="0">
                  <a:moveTo>
                    <a:pt x="65" y="1"/>
                  </a:moveTo>
                  <a:cubicBezTo>
                    <a:pt x="46" y="1"/>
                    <a:pt x="33" y="20"/>
                    <a:pt x="33" y="46"/>
                  </a:cubicBezTo>
                  <a:lnTo>
                    <a:pt x="33" y="122"/>
                  </a:lnTo>
                  <a:cubicBezTo>
                    <a:pt x="33" y="206"/>
                    <a:pt x="20" y="295"/>
                    <a:pt x="7" y="378"/>
                  </a:cubicBezTo>
                  <a:cubicBezTo>
                    <a:pt x="1" y="398"/>
                    <a:pt x="20" y="417"/>
                    <a:pt x="39" y="423"/>
                  </a:cubicBezTo>
                  <a:cubicBezTo>
                    <a:pt x="58" y="423"/>
                    <a:pt x="84" y="410"/>
                    <a:pt x="84" y="391"/>
                  </a:cubicBezTo>
                  <a:cubicBezTo>
                    <a:pt x="103" y="270"/>
                    <a:pt x="116" y="154"/>
                    <a:pt x="110" y="33"/>
                  </a:cubicBezTo>
                  <a:cubicBezTo>
                    <a:pt x="110" y="14"/>
                    <a:pt x="90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5" name="Google Shape;3894;p50"/>
            <p:cNvSpPr/>
            <p:nvPr/>
          </p:nvSpPr>
          <p:spPr>
            <a:xfrm>
              <a:off x="2942963" y="3927829"/>
              <a:ext cx="5252" cy="20829"/>
            </a:xfrm>
            <a:custGeom>
              <a:avLst/>
              <a:gdLst/>
              <a:ahLst/>
              <a:cxnLst/>
              <a:rect l="l" t="t" r="r" b="b"/>
              <a:pathLst>
                <a:path w="117" h="464" extrusionOk="0">
                  <a:moveTo>
                    <a:pt x="65" y="1"/>
                  </a:moveTo>
                  <a:cubicBezTo>
                    <a:pt x="46" y="7"/>
                    <a:pt x="27" y="26"/>
                    <a:pt x="33" y="45"/>
                  </a:cubicBezTo>
                  <a:cubicBezTo>
                    <a:pt x="33" y="94"/>
                    <a:pt x="33" y="143"/>
                    <a:pt x="33" y="186"/>
                  </a:cubicBezTo>
                  <a:cubicBezTo>
                    <a:pt x="33" y="263"/>
                    <a:pt x="20" y="340"/>
                    <a:pt x="1" y="417"/>
                  </a:cubicBezTo>
                  <a:cubicBezTo>
                    <a:pt x="1" y="442"/>
                    <a:pt x="14" y="461"/>
                    <a:pt x="39" y="461"/>
                  </a:cubicBezTo>
                  <a:cubicBezTo>
                    <a:pt x="41" y="463"/>
                    <a:pt x="44" y="464"/>
                    <a:pt x="46" y="464"/>
                  </a:cubicBezTo>
                  <a:cubicBezTo>
                    <a:pt x="53" y="464"/>
                    <a:pt x="60" y="459"/>
                    <a:pt x="65" y="455"/>
                  </a:cubicBezTo>
                  <a:cubicBezTo>
                    <a:pt x="71" y="449"/>
                    <a:pt x="78" y="442"/>
                    <a:pt x="84" y="429"/>
                  </a:cubicBezTo>
                  <a:cubicBezTo>
                    <a:pt x="110" y="301"/>
                    <a:pt x="116" y="167"/>
                    <a:pt x="110" y="39"/>
                  </a:cubicBezTo>
                  <a:cubicBezTo>
                    <a:pt x="103" y="20"/>
                    <a:pt x="91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6" name="Google Shape;3895;p50"/>
            <p:cNvSpPr/>
            <p:nvPr/>
          </p:nvSpPr>
          <p:spPr>
            <a:xfrm>
              <a:off x="2951312" y="3928681"/>
              <a:ext cx="5207" cy="18136"/>
            </a:xfrm>
            <a:custGeom>
              <a:avLst/>
              <a:gdLst/>
              <a:ahLst/>
              <a:cxnLst/>
              <a:rect l="l" t="t" r="r" b="b"/>
              <a:pathLst>
                <a:path w="116" h="404" extrusionOk="0">
                  <a:moveTo>
                    <a:pt x="71" y="1"/>
                  </a:moveTo>
                  <a:cubicBezTo>
                    <a:pt x="45" y="1"/>
                    <a:pt x="33" y="20"/>
                    <a:pt x="33" y="39"/>
                  </a:cubicBezTo>
                  <a:lnTo>
                    <a:pt x="33" y="97"/>
                  </a:lnTo>
                  <a:cubicBezTo>
                    <a:pt x="33" y="186"/>
                    <a:pt x="20" y="270"/>
                    <a:pt x="7" y="359"/>
                  </a:cubicBezTo>
                  <a:cubicBezTo>
                    <a:pt x="1" y="378"/>
                    <a:pt x="13" y="398"/>
                    <a:pt x="39" y="404"/>
                  </a:cubicBezTo>
                  <a:cubicBezTo>
                    <a:pt x="58" y="404"/>
                    <a:pt x="77" y="391"/>
                    <a:pt x="84" y="372"/>
                  </a:cubicBezTo>
                  <a:cubicBezTo>
                    <a:pt x="103" y="257"/>
                    <a:pt x="116" y="148"/>
                    <a:pt x="116" y="33"/>
                  </a:cubicBezTo>
                  <a:cubicBezTo>
                    <a:pt x="109" y="20"/>
                    <a:pt x="109" y="14"/>
                    <a:pt x="97" y="7"/>
                  </a:cubicBezTo>
                  <a:cubicBezTo>
                    <a:pt x="90" y="1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7" name="Google Shape;3896;p50"/>
            <p:cNvSpPr/>
            <p:nvPr/>
          </p:nvSpPr>
          <p:spPr>
            <a:xfrm>
              <a:off x="2768887" y="3427058"/>
              <a:ext cx="274413" cy="219288"/>
            </a:xfrm>
            <a:custGeom>
              <a:avLst/>
              <a:gdLst/>
              <a:ahLst/>
              <a:cxnLst/>
              <a:rect l="l" t="t" r="r" b="b"/>
              <a:pathLst>
                <a:path w="6113" h="4885" extrusionOk="0">
                  <a:moveTo>
                    <a:pt x="4186" y="1"/>
                  </a:moveTo>
                  <a:cubicBezTo>
                    <a:pt x="4135" y="1"/>
                    <a:pt x="4084" y="7"/>
                    <a:pt x="4033" y="14"/>
                  </a:cubicBezTo>
                  <a:cubicBezTo>
                    <a:pt x="3719" y="52"/>
                    <a:pt x="3450" y="250"/>
                    <a:pt x="3316" y="532"/>
                  </a:cubicBezTo>
                  <a:lnTo>
                    <a:pt x="3303" y="532"/>
                  </a:lnTo>
                  <a:lnTo>
                    <a:pt x="3162" y="519"/>
                  </a:lnTo>
                  <a:lnTo>
                    <a:pt x="2970" y="519"/>
                  </a:lnTo>
                  <a:cubicBezTo>
                    <a:pt x="2829" y="513"/>
                    <a:pt x="2663" y="500"/>
                    <a:pt x="2503" y="500"/>
                  </a:cubicBezTo>
                  <a:cubicBezTo>
                    <a:pt x="2433" y="500"/>
                    <a:pt x="2369" y="500"/>
                    <a:pt x="2311" y="506"/>
                  </a:cubicBezTo>
                  <a:cubicBezTo>
                    <a:pt x="2202" y="513"/>
                    <a:pt x="2093" y="526"/>
                    <a:pt x="1991" y="551"/>
                  </a:cubicBezTo>
                  <a:cubicBezTo>
                    <a:pt x="1876" y="570"/>
                    <a:pt x="1767" y="602"/>
                    <a:pt x="1664" y="647"/>
                  </a:cubicBezTo>
                  <a:cubicBezTo>
                    <a:pt x="1466" y="724"/>
                    <a:pt x="1287" y="826"/>
                    <a:pt x="1127" y="954"/>
                  </a:cubicBezTo>
                  <a:cubicBezTo>
                    <a:pt x="807" y="1204"/>
                    <a:pt x="544" y="1518"/>
                    <a:pt x="365" y="1882"/>
                  </a:cubicBezTo>
                  <a:cubicBezTo>
                    <a:pt x="269" y="2062"/>
                    <a:pt x="199" y="2247"/>
                    <a:pt x="148" y="2439"/>
                  </a:cubicBezTo>
                  <a:cubicBezTo>
                    <a:pt x="90" y="2657"/>
                    <a:pt x="58" y="2874"/>
                    <a:pt x="45" y="3092"/>
                  </a:cubicBezTo>
                  <a:cubicBezTo>
                    <a:pt x="45" y="3150"/>
                    <a:pt x="39" y="3207"/>
                    <a:pt x="39" y="3265"/>
                  </a:cubicBezTo>
                  <a:cubicBezTo>
                    <a:pt x="7" y="3457"/>
                    <a:pt x="0" y="3649"/>
                    <a:pt x="32" y="3847"/>
                  </a:cubicBezTo>
                  <a:cubicBezTo>
                    <a:pt x="39" y="3911"/>
                    <a:pt x="52" y="3975"/>
                    <a:pt x="71" y="4039"/>
                  </a:cubicBezTo>
                  <a:cubicBezTo>
                    <a:pt x="90" y="4103"/>
                    <a:pt x="109" y="4167"/>
                    <a:pt x="141" y="4231"/>
                  </a:cubicBezTo>
                  <a:cubicBezTo>
                    <a:pt x="199" y="4366"/>
                    <a:pt x="276" y="4494"/>
                    <a:pt x="365" y="4609"/>
                  </a:cubicBezTo>
                  <a:cubicBezTo>
                    <a:pt x="404" y="4667"/>
                    <a:pt x="455" y="4718"/>
                    <a:pt x="506" y="4763"/>
                  </a:cubicBezTo>
                  <a:cubicBezTo>
                    <a:pt x="551" y="4801"/>
                    <a:pt x="602" y="4833"/>
                    <a:pt x="653" y="4859"/>
                  </a:cubicBezTo>
                  <a:cubicBezTo>
                    <a:pt x="698" y="4878"/>
                    <a:pt x="743" y="4884"/>
                    <a:pt x="788" y="4884"/>
                  </a:cubicBezTo>
                  <a:lnTo>
                    <a:pt x="820" y="4884"/>
                  </a:lnTo>
                  <a:cubicBezTo>
                    <a:pt x="877" y="4878"/>
                    <a:pt x="928" y="4859"/>
                    <a:pt x="980" y="4820"/>
                  </a:cubicBezTo>
                  <a:cubicBezTo>
                    <a:pt x="1037" y="4769"/>
                    <a:pt x="1082" y="4711"/>
                    <a:pt x="1120" y="4647"/>
                  </a:cubicBezTo>
                  <a:cubicBezTo>
                    <a:pt x="1172" y="4564"/>
                    <a:pt x="1204" y="4468"/>
                    <a:pt x="1229" y="4372"/>
                  </a:cubicBezTo>
                  <a:cubicBezTo>
                    <a:pt x="1255" y="4276"/>
                    <a:pt x="1268" y="4174"/>
                    <a:pt x="1268" y="4078"/>
                  </a:cubicBezTo>
                  <a:cubicBezTo>
                    <a:pt x="1274" y="3969"/>
                    <a:pt x="1261" y="3867"/>
                    <a:pt x="1242" y="3764"/>
                  </a:cubicBezTo>
                  <a:cubicBezTo>
                    <a:pt x="1197" y="3495"/>
                    <a:pt x="1108" y="3239"/>
                    <a:pt x="980" y="3009"/>
                  </a:cubicBezTo>
                  <a:lnTo>
                    <a:pt x="980" y="3009"/>
                  </a:lnTo>
                  <a:cubicBezTo>
                    <a:pt x="1050" y="3041"/>
                    <a:pt x="1127" y="3067"/>
                    <a:pt x="1204" y="3086"/>
                  </a:cubicBezTo>
                  <a:cubicBezTo>
                    <a:pt x="1280" y="3105"/>
                    <a:pt x="1364" y="3111"/>
                    <a:pt x="1447" y="3111"/>
                  </a:cubicBezTo>
                  <a:lnTo>
                    <a:pt x="1460" y="3111"/>
                  </a:lnTo>
                  <a:cubicBezTo>
                    <a:pt x="1543" y="3111"/>
                    <a:pt x="1626" y="3099"/>
                    <a:pt x="1709" y="3079"/>
                  </a:cubicBezTo>
                  <a:cubicBezTo>
                    <a:pt x="1792" y="3060"/>
                    <a:pt x="1876" y="3034"/>
                    <a:pt x="1952" y="2996"/>
                  </a:cubicBezTo>
                  <a:cubicBezTo>
                    <a:pt x="2112" y="2926"/>
                    <a:pt x="2253" y="2830"/>
                    <a:pt x="2381" y="2708"/>
                  </a:cubicBezTo>
                  <a:cubicBezTo>
                    <a:pt x="2509" y="2593"/>
                    <a:pt x="2612" y="2452"/>
                    <a:pt x="2682" y="2298"/>
                  </a:cubicBezTo>
                  <a:cubicBezTo>
                    <a:pt x="2708" y="2247"/>
                    <a:pt x="2727" y="2190"/>
                    <a:pt x="2746" y="2138"/>
                  </a:cubicBezTo>
                  <a:cubicBezTo>
                    <a:pt x="3021" y="2337"/>
                    <a:pt x="3322" y="2497"/>
                    <a:pt x="3649" y="2606"/>
                  </a:cubicBezTo>
                  <a:cubicBezTo>
                    <a:pt x="3821" y="2663"/>
                    <a:pt x="4001" y="2708"/>
                    <a:pt x="4186" y="2727"/>
                  </a:cubicBezTo>
                  <a:cubicBezTo>
                    <a:pt x="4282" y="2740"/>
                    <a:pt x="4378" y="2746"/>
                    <a:pt x="4474" y="2746"/>
                  </a:cubicBezTo>
                  <a:cubicBezTo>
                    <a:pt x="4557" y="2746"/>
                    <a:pt x="4634" y="2740"/>
                    <a:pt x="4717" y="2734"/>
                  </a:cubicBezTo>
                  <a:cubicBezTo>
                    <a:pt x="4890" y="2714"/>
                    <a:pt x="5057" y="2663"/>
                    <a:pt x="5217" y="2593"/>
                  </a:cubicBezTo>
                  <a:cubicBezTo>
                    <a:pt x="5300" y="2554"/>
                    <a:pt x="5370" y="2510"/>
                    <a:pt x="5441" y="2458"/>
                  </a:cubicBezTo>
                  <a:cubicBezTo>
                    <a:pt x="5517" y="2401"/>
                    <a:pt x="5588" y="2343"/>
                    <a:pt x="5645" y="2279"/>
                  </a:cubicBezTo>
                  <a:cubicBezTo>
                    <a:pt x="5780" y="2138"/>
                    <a:pt x="5889" y="1978"/>
                    <a:pt x="5965" y="1799"/>
                  </a:cubicBezTo>
                  <a:cubicBezTo>
                    <a:pt x="6010" y="1716"/>
                    <a:pt x="6042" y="1620"/>
                    <a:pt x="6062" y="1524"/>
                  </a:cubicBezTo>
                  <a:cubicBezTo>
                    <a:pt x="6087" y="1434"/>
                    <a:pt x="6100" y="1338"/>
                    <a:pt x="6106" y="1242"/>
                  </a:cubicBezTo>
                  <a:cubicBezTo>
                    <a:pt x="6113" y="1146"/>
                    <a:pt x="6100" y="1050"/>
                    <a:pt x="6081" y="961"/>
                  </a:cubicBezTo>
                  <a:cubicBezTo>
                    <a:pt x="6062" y="871"/>
                    <a:pt x="6030" y="782"/>
                    <a:pt x="5985" y="692"/>
                  </a:cubicBezTo>
                  <a:cubicBezTo>
                    <a:pt x="5914" y="558"/>
                    <a:pt x="5793" y="442"/>
                    <a:pt x="5645" y="385"/>
                  </a:cubicBezTo>
                  <a:cubicBezTo>
                    <a:pt x="5613" y="372"/>
                    <a:pt x="5581" y="359"/>
                    <a:pt x="5549" y="353"/>
                  </a:cubicBezTo>
                  <a:cubicBezTo>
                    <a:pt x="5511" y="340"/>
                    <a:pt x="5473" y="340"/>
                    <a:pt x="5434" y="334"/>
                  </a:cubicBezTo>
                  <a:lnTo>
                    <a:pt x="5396" y="334"/>
                  </a:lnTo>
                  <a:cubicBezTo>
                    <a:pt x="5338" y="334"/>
                    <a:pt x="5274" y="346"/>
                    <a:pt x="5217" y="359"/>
                  </a:cubicBezTo>
                  <a:cubicBezTo>
                    <a:pt x="5146" y="378"/>
                    <a:pt x="5076" y="404"/>
                    <a:pt x="5005" y="442"/>
                  </a:cubicBezTo>
                  <a:cubicBezTo>
                    <a:pt x="4941" y="481"/>
                    <a:pt x="4877" y="532"/>
                    <a:pt x="4820" y="583"/>
                  </a:cubicBezTo>
                  <a:cubicBezTo>
                    <a:pt x="4807" y="596"/>
                    <a:pt x="4794" y="609"/>
                    <a:pt x="4788" y="622"/>
                  </a:cubicBezTo>
                  <a:lnTo>
                    <a:pt x="4788" y="602"/>
                  </a:lnTo>
                  <a:cubicBezTo>
                    <a:pt x="4788" y="577"/>
                    <a:pt x="4788" y="545"/>
                    <a:pt x="4788" y="513"/>
                  </a:cubicBezTo>
                  <a:cubicBezTo>
                    <a:pt x="4788" y="487"/>
                    <a:pt x="4781" y="455"/>
                    <a:pt x="4775" y="423"/>
                  </a:cubicBezTo>
                  <a:cubicBezTo>
                    <a:pt x="4756" y="327"/>
                    <a:pt x="4705" y="238"/>
                    <a:pt x="4628" y="167"/>
                  </a:cubicBezTo>
                  <a:cubicBezTo>
                    <a:pt x="4551" y="103"/>
                    <a:pt x="4455" y="58"/>
                    <a:pt x="4353" y="39"/>
                  </a:cubicBezTo>
                  <a:cubicBezTo>
                    <a:pt x="4301" y="26"/>
                    <a:pt x="4237" y="20"/>
                    <a:pt x="4180" y="20"/>
                  </a:cubicBezTo>
                  <a:lnTo>
                    <a:pt x="41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8" name="Google Shape;3897;p50"/>
            <p:cNvSpPr/>
            <p:nvPr/>
          </p:nvSpPr>
          <p:spPr>
            <a:xfrm>
              <a:off x="2898748" y="3488286"/>
              <a:ext cx="132470" cy="47179"/>
            </a:xfrm>
            <a:custGeom>
              <a:avLst/>
              <a:gdLst/>
              <a:ahLst/>
              <a:cxnLst/>
              <a:rect l="l" t="t" r="r" b="b"/>
              <a:pathLst>
                <a:path w="2951" h="1051" extrusionOk="0">
                  <a:moveTo>
                    <a:pt x="2874" y="0"/>
                  </a:moveTo>
                  <a:cubicBezTo>
                    <a:pt x="2848" y="0"/>
                    <a:pt x="2816" y="19"/>
                    <a:pt x="2804" y="45"/>
                  </a:cubicBezTo>
                  <a:lnTo>
                    <a:pt x="2810" y="38"/>
                  </a:lnTo>
                  <a:lnTo>
                    <a:pt x="2810" y="38"/>
                  </a:lnTo>
                  <a:cubicBezTo>
                    <a:pt x="2772" y="141"/>
                    <a:pt x="2720" y="237"/>
                    <a:pt x="2663" y="326"/>
                  </a:cubicBezTo>
                  <a:cubicBezTo>
                    <a:pt x="2592" y="422"/>
                    <a:pt x="2509" y="512"/>
                    <a:pt x="2420" y="589"/>
                  </a:cubicBezTo>
                  <a:lnTo>
                    <a:pt x="2413" y="595"/>
                  </a:lnTo>
                  <a:cubicBezTo>
                    <a:pt x="2317" y="672"/>
                    <a:pt x="2221" y="730"/>
                    <a:pt x="2119" y="781"/>
                  </a:cubicBezTo>
                  <a:cubicBezTo>
                    <a:pt x="2048" y="813"/>
                    <a:pt x="1984" y="838"/>
                    <a:pt x="1920" y="864"/>
                  </a:cubicBezTo>
                  <a:cubicBezTo>
                    <a:pt x="1844" y="883"/>
                    <a:pt x="1773" y="902"/>
                    <a:pt x="1696" y="915"/>
                  </a:cubicBezTo>
                  <a:cubicBezTo>
                    <a:pt x="1613" y="934"/>
                    <a:pt x="1524" y="941"/>
                    <a:pt x="1434" y="947"/>
                  </a:cubicBezTo>
                  <a:cubicBezTo>
                    <a:pt x="1406" y="949"/>
                    <a:pt x="1378" y="950"/>
                    <a:pt x="1351" y="950"/>
                  </a:cubicBezTo>
                  <a:cubicBezTo>
                    <a:pt x="1286" y="950"/>
                    <a:pt x="1222" y="945"/>
                    <a:pt x="1159" y="941"/>
                  </a:cubicBezTo>
                  <a:cubicBezTo>
                    <a:pt x="960" y="928"/>
                    <a:pt x="768" y="890"/>
                    <a:pt x="583" y="826"/>
                  </a:cubicBezTo>
                  <a:lnTo>
                    <a:pt x="564" y="813"/>
                  </a:lnTo>
                  <a:lnTo>
                    <a:pt x="570" y="813"/>
                  </a:lnTo>
                  <a:cubicBezTo>
                    <a:pt x="416" y="762"/>
                    <a:pt x="276" y="691"/>
                    <a:pt x="148" y="595"/>
                  </a:cubicBezTo>
                  <a:cubicBezTo>
                    <a:pt x="109" y="570"/>
                    <a:pt x="71" y="544"/>
                    <a:pt x="39" y="518"/>
                  </a:cubicBezTo>
                  <a:cubicBezTo>
                    <a:pt x="32" y="512"/>
                    <a:pt x="26" y="509"/>
                    <a:pt x="20" y="509"/>
                  </a:cubicBezTo>
                  <a:cubicBezTo>
                    <a:pt x="15" y="509"/>
                    <a:pt x="10" y="512"/>
                    <a:pt x="7" y="518"/>
                  </a:cubicBezTo>
                  <a:cubicBezTo>
                    <a:pt x="0" y="525"/>
                    <a:pt x="0" y="538"/>
                    <a:pt x="7" y="544"/>
                  </a:cubicBezTo>
                  <a:cubicBezTo>
                    <a:pt x="122" y="634"/>
                    <a:pt x="237" y="717"/>
                    <a:pt x="365" y="787"/>
                  </a:cubicBezTo>
                  <a:cubicBezTo>
                    <a:pt x="500" y="858"/>
                    <a:pt x="640" y="909"/>
                    <a:pt x="781" y="954"/>
                  </a:cubicBezTo>
                  <a:cubicBezTo>
                    <a:pt x="995" y="1019"/>
                    <a:pt x="1216" y="1050"/>
                    <a:pt x="1436" y="1050"/>
                  </a:cubicBezTo>
                  <a:cubicBezTo>
                    <a:pt x="1519" y="1050"/>
                    <a:pt x="1601" y="1046"/>
                    <a:pt x="1684" y="1037"/>
                  </a:cubicBezTo>
                  <a:cubicBezTo>
                    <a:pt x="1818" y="1018"/>
                    <a:pt x="1952" y="986"/>
                    <a:pt x="2074" y="947"/>
                  </a:cubicBezTo>
                  <a:cubicBezTo>
                    <a:pt x="2144" y="922"/>
                    <a:pt x="2208" y="896"/>
                    <a:pt x="2272" y="864"/>
                  </a:cubicBezTo>
                  <a:cubicBezTo>
                    <a:pt x="2330" y="838"/>
                    <a:pt x="2388" y="806"/>
                    <a:pt x="2439" y="768"/>
                  </a:cubicBezTo>
                  <a:cubicBezTo>
                    <a:pt x="2554" y="691"/>
                    <a:pt x="2656" y="595"/>
                    <a:pt x="2740" y="486"/>
                  </a:cubicBezTo>
                  <a:cubicBezTo>
                    <a:pt x="2784" y="429"/>
                    <a:pt x="2829" y="371"/>
                    <a:pt x="2861" y="307"/>
                  </a:cubicBezTo>
                  <a:cubicBezTo>
                    <a:pt x="2900" y="237"/>
                    <a:pt x="2925" y="166"/>
                    <a:pt x="2951" y="96"/>
                  </a:cubicBezTo>
                  <a:cubicBezTo>
                    <a:pt x="2951" y="83"/>
                    <a:pt x="2951" y="70"/>
                    <a:pt x="2951" y="58"/>
                  </a:cubicBezTo>
                  <a:cubicBezTo>
                    <a:pt x="2944" y="32"/>
                    <a:pt x="2932" y="19"/>
                    <a:pt x="2912" y="6"/>
                  </a:cubicBezTo>
                  <a:cubicBezTo>
                    <a:pt x="2900" y="6"/>
                    <a:pt x="2887" y="0"/>
                    <a:pt x="287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9" name="Google Shape;3898;p50"/>
            <p:cNvSpPr/>
            <p:nvPr/>
          </p:nvSpPr>
          <p:spPr>
            <a:xfrm>
              <a:off x="2975147" y="3470734"/>
              <a:ext cx="45474" cy="44576"/>
            </a:xfrm>
            <a:custGeom>
              <a:avLst/>
              <a:gdLst/>
              <a:ahLst/>
              <a:cxnLst/>
              <a:rect l="l" t="t" r="r" b="b"/>
              <a:pathLst>
                <a:path w="1013" h="993" extrusionOk="0">
                  <a:moveTo>
                    <a:pt x="935" y="1"/>
                  </a:moveTo>
                  <a:cubicBezTo>
                    <a:pt x="903" y="1"/>
                    <a:pt x="878" y="26"/>
                    <a:pt x="871" y="58"/>
                  </a:cubicBezTo>
                  <a:lnTo>
                    <a:pt x="871" y="52"/>
                  </a:lnTo>
                  <a:cubicBezTo>
                    <a:pt x="865" y="84"/>
                    <a:pt x="858" y="116"/>
                    <a:pt x="852" y="148"/>
                  </a:cubicBezTo>
                  <a:cubicBezTo>
                    <a:pt x="846" y="173"/>
                    <a:pt x="839" y="199"/>
                    <a:pt x="826" y="225"/>
                  </a:cubicBezTo>
                  <a:cubicBezTo>
                    <a:pt x="814" y="263"/>
                    <a:pt x="794" y="301"/>
                    <a:pt x="775" y="340"/>
                  </a:cubicBezTo>
                  <a:cubicBezTo>
                    <a:pt x="756" y="378"/>
                    <a:pt x="737" y="417"/>
                    <a:pt x="711" y="455"/>
                  </a:cubicBezTo>
                  <a:cubicBezTo>
                    <a:pt x="679" y="500"/>
                    <a:pt x="647" y="538"/>
                    <a:pt x="609" y="583"/>
                  </a:cubicBezTo>
                  <a:cubicBezTo>
                    <a:pt x="570" y="621"/>
                    <a:pt x="532" y="660"/>
                    <a:pt x="494" y="698"/>
                  </a:cubicBezTo>
                  <a:cubicBezTo>
                    <a:pt x="398" y="775"/>
                    <a:pt x="295" y="839"/>
                    <a:pt x="180" y="890"/>
                  </a:cubicBezTo>
                  <a:cubicBezTo>
                    <a:pt x="129" y="916"/>
                    <a:pt x="71" y="935"/>
                    <a:pt x="14" y="954"/>
                  </a:cubicBezTo>
                  <a:cubicBezTo>
                    <a:pt x="7" y="954"/>
                    <a:pt x="1" y="967"/>
                    <a:pt x="1" y="980"/>
                  </a:cubicBezTo>
                  <a:cubicBezTo>
                    <a:pt x="7" y="986"/>
                    <a:pt x="20" y="993"/>
                    <a:pt x="26" y="993"/>
                  </a:cubicBezTo>
                  <a:cubicBezTo>
                    <a:pt x="135" y="954"/>
                    <a:pt x="238" y="916"/>
                    <a:pt x="334" y="865"/>
                  </a:cubicBezTo>
                  <a:cubicBezTo>
                    <a:pt x="391" y="833"/>
                    <a:pt x="436" y="807"/>
                    <a:pt x="487" y="775"/>
                  </a:cubicBezTo>
                  <a:cubicBezTo>
                    <a:pt x="538" y="743"/>
                    <a:pt x="583" y="705"/>
                    <a:pt x="634" y="666"/>
                  </a:cubicBezTo>
                  <a:cubicBezTo>
                    <a:pt x="679" y="628"/>
                    <a:pt x="718" y="589"/>
                    <a:pt x="762" y="551"/>
                  </a:cubicBezTo>
                  <a:cubicBezTo>
                    <a:pt x="801" y="506"/>
                    <a:pt x="833" y="461"/>
                    <a:pt x="865" y="410"/>
                  </a:cubicBezTo>
                  <a:cubicBezTo>
                    <a:pt x="897" y="365"/>
                    <a:pt x="922" y="314"/>
                    <a:pt x="948" y="263"/>
                  </a:cubicBezTo>
                  <a:cubicBezTo>
                    <a:pt x="961" y="231"/>
                    <a:pt x="967" y="205"/>
                    <a:pt x="980" y="173"/>
                  </a:cubicBezTo>
                  <a:cubicBezTo>
                    <a:pt x="993" y="141"/>
                    <a:pt x="999" y="109"/>
                    <a:pt x="1006" y="84"/>
                  </a:cubicBezTo>
                  <a:cubicBezTo>
                    <a:pt x="1012" y="45"/>
                    <a:pt x="986" y="13"/>
                    <a:pt x="94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0" name="Google Shape;3899;p50"/>
            <p:cNvSpPr/>
            <p:nvPr/>
          </p:nvSpPr>
          <p:spPr>
            <a:xfrm>
              <a:off x="2821765" y="3522760"/>
              <a:ext cx="56068" cy="30211"/>
            </a:xfrm>
            <a:custGeom>
              <a:avLst/>
              <a:gdLst/>
              <a:ahLst/>
              <a:cxnLst/>
              <a:rect l="l" t="t" r="r" b="b"/>
              <a:pathLst>
                <a:path w="1249" h="673" extrusionOk="0">
                  <a:moveTo>
                    <a:pt x="1223" y="0"/>
                  </a:moveTo>
                  <a:cubicBezTo>
                    <a:pt x="1210" y="0"/>
                    <a:pt x="1203" y="6"/>
                    <a:pt x="1203" y="13"/>
                  </a:cubicBezTo>
                  <a:cubicBezTo>
                    <a:pt x="1203" y="19"/>
                    <a:pt x="1197" y="32"/>
                    <a:pt x="1197" y="38"/>
                  </a:cubicBezTo>
                  <a:cubicBezTo>
                    <a:pt x="1178" y="83"/>
                    <a:pt x="1158" y="122"/>
                    <a:pt x="1133" y="160"/>
                  </a:cubicBezTo>
                  <a:cubicBezTo>
                    <a:pt x="1094" y="205"/>
                    <a:pt x="1056" y="243"/>
                    <a:pt x="1011" y="282"/>
                  </a:cubicBezTo>
                  <a:cubicBezTo>
                    <a:pt x="947" y="339"/>
                    <a:pt x="870" y="384"/>
                    <a:pt x="787" y="422"/>
                  </a:cubicBezTo>
                  <a:cubicBezTo>
                    <a:pt x="736" y="448"/>
                    <a:pt x="678" y="467"/>
                    <a:pt x="621" y="486"/>
                  </a:cubicBezTo>
                  <a:cubicBezTo>
                    <a:pt x="557" y="506"/>
                    <a:pt x="493" y="518"/>
                    <a:pt x="429" y="531"/>
                  </a:cubicBezTo>
                  <a:lnTo>
                    <a:pt x="442" y="531"/>
                  </a:lnTo>
                  <a:cubicBezTo>
                    <a:pt x="378" y="544"/>
                    <a:pt x="307" y="550"/>
                    <a:pt x="243" y="557"/>
                  </a:cubicBezTo>
                  <a:lnTo>
                    <a:pt x="70" y="557"/>
                  </a:lnTo>
                  <a:cubicBezTo>
                    <a:pt x="65" y="555"/>
                    <a:pt x="60" y="554"/>
                    <a:pt x="55" y="554"/>
                  </a:cubicBezTo>
                  <a:cubicBezTo>
                    <a:pt x="44" y="554"/>
                    <a:pt x="35" y="559"/>
                    <a:pt x="26" y="563"/>
                  </a:cubicBezTo>
                  <a:cubicBezTo>
                    <a:pt x="13" y="570"/>
                    <a:pt x="6" y="582"/>
                    <a:pt x="0" y="595"/>
                  </a:cubicBezTo>
                  <a:cubicBezTo>
                    <a:pt x="0" y="614"/>
                    <a:pt x="0" y="627"/>
                    <a:pt x="6" y="640"/>
                  </a:cubicBezTo>
                  <a:cubicBezTo>
                    <a:pt x="19" y="653"/>
                    <a:pt x="32" y="659"/>
                    <a:pt x="45" y="666"/>
                  </a:cubicBezTo>
                  <a:cubicBezTo>
                    <a:pt x="70" y="666"/>
                    <a:pt x="96" y="672"/>
                    <a:pt x="122" y="672"/>
                  </a:cubicBezTo>
                  <a:lnTo>
                    <a:pt x="211" y="672"/>
                  </a:lnTo>
                  <a:cubicBezTo>
                    <a:pt x="269" y="666"/>
                    <a:pt x="333" y="659"/>
                    <a:pt x="397" y="646"/>
                  </a:cubicBezTo>
                  <a:cubicBezTo>
                    <a:pt x="454" y="634"/>
                    <a:pt x="518" y="621"/>
                    <a:pt x="576" y="602"/>
                  </a:cubicBezTo>
                  <a:cubicBezTo>
                    <a:pt x="640" y="582"/>
                    <a:pt x="698" y="557"/>
                    <a:pt x="762" y="531"/>
                  </a:cubicBezTo>
                  <a:cubicBezTo>
                    <a:pt x="870" y="480"/>
                    <a:pt x="979" y="410"/>
                    <a:pt x="1069" y="320"/>
                  </a:cubicBezTo>
                  <a:cubicBezTo>
                    <a:pt x="1107" y="282"/>
                    <a:pt x="1146" y="237"/>
                    <a:pt x="1178" y="186"/>
                  </a:cubicBezTo>
                  <a:cubicBezTo>
                    <a:pt x="1203" y="134"/>
                    <a:pt x="1229" y="77"/>
                    <a:pt x="1242" y="26"/>
                  </a:cubicBezTo>
                  <a:cubicBezTo>
                    <a:pt x="1248" y="13"/>
                    <a:pt x="1235" y="0"/>
                    <a:pt x="122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1" name="Google Shape;3900;p50"/>
            <p:cNvSpPr/>
            <p:nvPr/>
          </p:nvSpPr>
          <p:spPr>
            <a:xfrm>
              <a:off x="2758832" y="3466156"/>
              <a:ext cx="65539" cy="116445"/>
            </a:xfrm>
            <a:custGeom>
              <a:avLst/>
              <a:gdLst/>
              <a:ahLst/>
              <a:cxnLst/>
              <a:rect l="l" t="t" r="r" b="b"/>
              <a:pathLst>
                <a:path w="1460" h="2594" extrusionOk="0">
                  <a:moveTo>
                    <a:pt x="1421" y="0"/>
                  </a:moveTo>
                  <a:lnTo>
                    <a:pt x="1415" y="7"/>
                  </a:lnTo>
                  <a:cubicBezTo>
                    <a:pt x="1338" y="39"/>
                    <a:pt x="1255" y="77"/>
                    <a:pt x="1178" y="115"/>
                  </a:cubicBezTo>
                  <a:cubicBezTo>
                    <a:pt x="1101" y="154"/>
                    <a:pt x="1031" y="199"/>
                    <a:pt x="960" y="250"/>
                  </a:cubicBezTo>
                  <a:cubicBezTo>
                    <a:pt x="820" y="352"/>
                    <a:pt x="692" y="474"/>
                    <a:pt x="583" y="602"/>
                  </a:cubicBezTo>
                  <a:cubicBezTo>
                    <a:pt x="468" y="736"/>
                    <a:pt x="372" y="883"/>
                    <a:pt x="295" y="1043"/>
                  </a:cubicBezTo>
                  <a:cubicBezTo>
                    <a:pt x="96" y="1434"/>
                    <a:pt x="0" y="1863"/>
                    <a:pt x="20" y="2298"/>
                  </a:cubicBezTo>
                  <a:cubicBezTo>
                    <a:pt x="26" y="2381"/>
                    <a:pt x="32" y="2464"/>
                    <a:pt x="45" y="2548"/>
                  </a:cubicBezTo>
                  <a:cubicBezTo>
                    <a:pt x="62" y="2578"/>
                    <a:pt x="91" y="2593"/>
                    <a:pt x="120" y="2593"/>
                  </a:cubicBezTo>
                  <a:cubicBezTo>
                    <a:pt x="156" y="2593"/>
                    <a:pt x="192" y="2569"/>
                    <a:pt x="199" y="2522"/>
                  </a:cubicBezTo>
                  <a:cubicBezTo>
                    <a:pt x="192" y="2458"/>
                    <a:pt x="180" y="2394"/>
                    <a:pt x="180" y="2330"/>
                  </a:cubicBezTo>
                  <a:cubicBezTo>
                    <a:pt x="173" y="2266"/>
                    <a:pt x="167" y="2202"/>
                    <a:pt x="167" y="2138"/>
                  </a:cubicBezTo>
                  <a:cubicBezTo>
                    <a:pt x="173" y="1920"/>
                    <a:pt x="199" y="1696"/>
                    <a:pt x="250" y="1485"/>
                  </a:cubicBezTo>
                  <a:cubicBezTo>
                    <a:pt x="256" y="1479"/>
                    <a:pt x="256" y="1472"/>
                    <a:pt x="256" y="1466"/>
                  </a:cubicBezTo>
                  <a:lnTo>
                    <a:pt x="256" y="1472"/>
                  </a:lnTo>
                  <a:cubicBezTo>
                    <a:pt x="314" y="1267"/>
                    <a:pt x="391" y="1075"/>
                    <a:pt x="500" y="890"/>
                  </a:cubicBezTo>
                  <a:cubicBezTo>
                    <a:pt x="544" y="807"/>
                    <a:pt x="596" y="730"/>
                    <a:pt x="653" y="647"/>
                  </a:cubicBezTo>
                  <a:cubicBezTo>
                    <a:pt x="710" y="571"/>
                    <a:pt x="773" y="502"/>
                    <a:pt x="841" y="433"/>
                  </a:cubicBezTo>
                  <a:lnTo>
                    <a:pt x="841" y="433"/>
                  </a:lnTo>
                  <a:cubicBezTo>
                    <a:pt x="950" y="325"/>
                    <a:pt x="1077" y="230"/>
                    <a:pt x="1210" y="154"/>
                  </a:cubicBezTo>
                  <a:cubicBezTo>
                    <a:pt x="1280" y="115"/>
                    <a:pt x="1364" y="77"/>
                    <a:pt x="1440" y="45"/>
                  </a:cubicBezTo>
                  <a:cubicBezTo>
                    <a:pt x="1453" y="39"/>
                    <a:pt x="1460" y="26"/>
                    <a:pt x="1453" y="13"/>
                  </a:cubicBezTo>
                  <a:cubicBezTo>
                    <a:pt x="1453" y="7"/>
                    <a:pt x="1440" y="0"/>
                    <a:pt x="143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2" name="Google Shape;3901;p50"/>
            <p:cNvSpPr/>
            <p:nvPr/>
          </p:nvSpPr>
          <p:spPr>
            <a:xfrm>
              <a:off x="2957731" y="3577298"/>
              <a:ext cx="40760" cy="48032"/>
            </a:xfrm>
            <a:custGeom>
              <a:avLst/>
              <a:gdLst/>
              <a:ahLst/>
              <a:cxnLst/>
              <a:rect l="l" t="t" r="r" b="b"/>
              <a:pathLst>
                <a:path w="908" h="1070" extrusionOk="0">
                  <a:moveTo>
                    <a:pt x="612" y="1"/>
                  </a:moveTo>
                  <a:cubicBezTo>
                    <a:pt x="258" y="1"/>
                    <a:pt x="0" y="340"/>
                    <a:pt x="94" y="680"/>
                  </a:cubicBezTo>
                  <a:cubicBezTo>
                    <a:pt x="165" y="924"/>
                    <a:pt x="384" y="1069"/>
                    <a:pt x="612" y="1069"/>
                  </a:cubicBezTo>
                  <a:cubicBezTo>
                    <a:pt x="713" y="1069"/>
                    <a:pt x="815" y="1041"/>
                    <a:pt x="907" y="980"/>
                  </a:cubicBezTo>
                  <a:lnTo>
                    <a:pt x="882" y="980"/>
                  </a:lnTo>
                  <a:cubicBezTo>
                    <a:pt x="875" y="974"/>
                    <a:pt x="862" y="974"/>
                    <a:pt x="856" y="968"/>
                  </a:cubicBezTo>
                  <a:cubicBezTo>
                    <a:pt x="837" y="968"/>
                    <a:pt x="824" y="961"/>
                    <a:pt x="811" y="955"/>
                  </a:cubicBezTo>
                  <a:lnTo>
                    <a:pt x="805" y="955"/>
                  </a:lnTo>
                  <a:lnTo>
                    <a:pt x="773" y="936"/>
                  </a:lnTo>
                  <a:cubicBezTo>
                    <a:pt x="747" y="916"/>
                    <a:pt x="722" y="897"/>
                    <a:pt x="702" y="878"/>
                  </a:cubicBezTo>
                  <a:cubicBezTo>
                    <a:pt x="683" y="865"/>
                    <a:pt x="670" y="846"/>
                    <a:pt x="651" y="833"/>
                  </a:cubicBezTo>
                  <a:cubicBezTo>
                    <a:pt x="619" y="795"/>
                    <a:pt x="594" y="750"/>
                    <a:pt x="574" y="712"/>
                  </a:cubicBezTo>
                  <a:cubicBezTo>
                    <a:pt x="536" y="641"/>
                    <a:pt x="510" y="564"/>
                    <a:pt x="491" y="488"/>
                  </a:cubicBezTo>
                  <a:cubicBezTo>
                    <a:pt x="478" y="424"/>
                    <a:pt x="472" y="353"/>
                    <a:pt x="478" y="289"/>
                  </a:cubicBezTo>
                  <a:cubicBezTo>
                    <a:pt x="478" y="251"/>
                    <a:pt x="485" y="212"/>
                    <a:pt x="498" y="180"/>
                  </a:cubicBezTo>
                  <a:cubicBezTo>
                    <a:pt x="504" y="148"/>
                    <a:pt x="517" y="123"/>
                    <a:pt x="536" y="97"/>
                  </a:cubicBezTo>
                  <a:cubicBezTo>
                    <a:pt x="549" y="78"/>
                    <a:pt x="562" y="59"/>
                    <a:pt x="581" y="46"/>
                  </a:cubicBezTo>
                  <a:lnTo>
                    <a:pt x="581" y="40"/>
                  </a:lnTo>
                  <a:cubicBezTo>
                    <a:pt x="594" y="27"/>
                    <a:pt x="613" y="14"/>
                    <a:pt x="632" y="1"/>
                  </a:cubicBezTo>
                  <a:cubicBezTo>
                    <a:pt x="625" y="1"/>
                    <a:pt x="619" y="1"/>
                    <a:pt x="6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3" name="Google Shape;3902;p50"/>
            <p:cNvSpPr/>
            <p:nvPr/>
          </p:nvSpPr>
          <p:spPr>
            <a:xfrm>
              <a:off x="2829800" y="3603154"/>
              <a:ext cx="50322" cy="51219"/>
            </a:xfrm>
            <a:custGeom>
              <a:avLst/>
              <a:gdLst/>
              <a:ahLst/>
              <a:cxnLst/>
              <a:rect l="l" t="t" r="r" b="b"/>
              <a:pathLst>
                <a:path w="1121" h="1141" extrusionOk="0">
                  <a:moveTo>
                    <a:pt x="802" y="1"/>
                  </a:moveTo>
                  <a:cubicBezTo>
                    <a:pt x="669" y="1"/>
                    <a:pt x="532" y="51"/>
                    <a:pt x="429" y="142"/>
                  </a:cubicBezTo>
                  <a:cubicBezTo>
                    <a:pt x="1" y="528"/>
                    <a:pt x="344" y="1141"/>
                    <a:pt x="801" y="1141"/>
                  </a:cubicBezTo>
                  <a:cubicBezTo>
                    <a:pt x="904" y="1141"/>
                    <a:pt x="1013" y="1110"/>
                    <a:pt x="1120" y="1038"/>
                  </a:cubicBezTo>
                  <a:lnTo>
                    <a:pt x="1101" y="1038"/>
                  </a:lnTo>
                  <a:lnTo>
                    <a:pt x="1069" y="1032"/>
                  </a:lnTo>
                  <a:lnTo>
                    <a:pt x="1024" y="1012"/>
                  </a:lnTo>
                  <a:lnTo>
                    <a:pt x="1018" y="1012"/>
                  </a:lnTo>
                  <a:lnTo>
                    <a:pt x="979" y="993"/>
                  </a:lnTo>
                  <a:cubicBezTo>
                    <a:pt x="954" y="974"/>
                    <a:pt x="928" y="955"/>
                    <a:pt x="909" y="929"/>
                  </a:cubicBezTo>
                  <a:cubicBezTo>
                    <a:pt x="890" y="916"/>
                    <a:pt x="871" y="897"/>
                    <a:pt x="858" y="878"/>
                  </a:cubicBezTo>
                  <a:cubicBezTo>
                    <a:pt x="819" y="840"/>
                    <a:pt x="794" y="795"/>
                    <a:pt x="768" y="750"/>
                  </a:cubicBezTo>
                  <a:cubicBezTo>
                    <a:pt x="730" y="673"/>
                    <a:pt x="704" y="596"/>
                    <a:pt x="691" y="513"/>
                  </a:cubicBezTo>
                  <a:cubicBezTo>
                    <a:pt x="672" y="443"/>
                    <a:pt x="666" y="372"/>
                    <a:pt x="672" y="302"/>
                  </a:cubicBezTo>
                  <a:cubicBezTo>
                    <a:pt x="672" y="264"/>
                    <a:pt x="679" y="219"/>
                    <a:pt x="691" y="180"/>
                  </a:cubicBezTo>
                  <a:cubicBezTo>
                    <a:pt x="704" y="148"/>
                    <a:pt x="717" y="123"/>
                    <a:pt x="730" y="97"/>
                  </a:cubicBezTo>
                  <a:cubicBezTo>
                    <a:pt x="749" y="78"/>
                    <a:pt x="762" y="59"/>
                    <a:pt x="781" y="40"/>
                  </a:cubicBezTo>
                  <a:lnTo>
                    <a:pt x="775" y="33"/>
                  </a:lnTo>
                  <a:cubicBezTo>
                    <a:pt x="794" y="20"/>
                    <a:pt x="813" y="8"/>
                    <a:pt x="826" y="1"/>
                  </a:cubicBezTo>
                  <a:cubicBezTo>
                    <a:pt x="818" y="1"/>
                    <a:pt x="810" y="1"/>
                    <a:pt x="80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4" name="Google Shape;3903;p50"/>
            <p:cNvSpPr/>
            <p:nvPr/>
          </p:nvSpPr>
          <p:spPr>
            <a:xfrm>
              <a:off x="2978918" y="3577613"/>
              <a:ext cx="32770" cy="43992"/>
            </a:xfrm>
            <a:custGeom>
              <a:avLst/>
              <a:gdLst/>
              <a:ahLst/>
              <a:cxnLst/>
              <a:rect l="l" t="t" r="r" b="b"/>
              <a:pathLst>
                <a:path w="730" h="980" extrusionOk="0">
                  <a:moveTo>
                    <a:pt x="160" y="1"/>
                  </a:moveTo>
                  <a:cubicBezTo>
                    <a:pt x="141" y="13"/>
                    <a:pt x="122" y="26"/>
                    <a:pt x="109" y="45"/>
                  </a:cubicBezTo>
                  <a:cubicBezTo>
                    <a:pt x="90" y="58"/>
                    <a:pt x="77" y="77"/>
                    <a:pt x="64" y="97"/>
                  </a:cubicBezTo>
                  <a:cubicBezTo>
                    <a:pt x="45" y="122"/>
                    <a:pt x="32" y="148"/>
                    <a:pt x="26" y="180"/>
                  </a:cubicBezTo>
                  <a:cubicBezTo>
                    <a:pt x="13" y="212"/>
                    <a:pt x="6" y="250"/>
                    <a:pt x="6" y="289"/>
                  </a:cubicBezTo>
                  <a:cubicBezTo>
                    <a:pt x="0" y="353"/>
                    <a:pt x="6" y="423"/>
                    <a:pt x="19" y="487"/>
                  </a:cubicBezTo>
                  <a:cubicBezTo>
                    <a:pt x="38" y="564"/>
                    <a:pt x="64" y="634"/>
                    <a:pt x="102" y="705"/>
                  </a:cubicBezTo>
                  <a:cubicBezTo>
                    <a:pt x="122" y="749"/>
                    <a:pt x="147" y="794"/>
                    <a:pt x="179" y="833"/>
                  </a:cubicBezTo>
                  <a:cubicBezTo>
                    <a:pt x="192" y="845"/>
                    <a:pt x="211" y="865"/>
                    <a:pt x="230" y="877"/>
                  </a:cubicBezTo>
                  <a:cubicBezTo>
                    <a:pt x="250" y="897"/>
                    <a:pt x="275" y="916"/>
                    <a:pt x="294" y="935"/>
                  </a:cubicBezTo>
                  <a:lnTo>
                    <a:pt x="333" y="954"/>
                  </a:lnTo>
                  <a:lnTo>
                    <a:pt x="339" y="954"/>
                  </a:lnTo>
                  <a:lnTo>
                    <a:pt x="378" y="967"/>
                  </a:lnTo>
                  <a:lnTo>
                    <a:pt x="410" y="980"/>
                  </a:lnTo>
                  <a:lnTo>
                    <a:pt x="442" y="980"/>
                  </a:lnTo>
                  <a:cubicBezTo>
                    <a:pt x="454" y="967"/>
                    <a:pt x="474" y="948"/>
                    <a:pt x="493" y="935"/>
                  </a:cubicBezTo>
                  <a:cubicBezTo>
                    <a:pt x="710" y="737"/>
                    <a:pt x="730" y="397"/>
                    <a:pt x="538" y="173"/>
                  </a:cubicBezTo>
                  <a:cubicBezTo>
                    <a:pt x="486" y="122"/>
                    <a:pt x="429" y="77"/>
                    <a:pt x="365" y="52"/>
                  </a:cubicBezTo>
                  <a:cubicBezTo>
                    <a:pt x="352" y="39"/>
                    <a:pt x="333" y="33"/>
                    <a:pt x="314" y="26"/>
                  </a:cubicBezTo>
                  <a:lnTo>
                    <a:pt x="314" y="33"/>
                  </a:lnTo>
                  <a:cubicBezTo>
                    <a:pt x="262" y="13"/>
                    <a:pt x="211" y="7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5" name="Google Shape;3904;p50"/>
            <p:cNvSpPr/>
            <p:nvPr/>
          </p:nvSpPr>
          <p:spPr>
            <a:xfrm>
              <a:off x="2859965" y="3603199"/>
              <a:ext cx="34790" cy="46775"/>
            </a:xfrm>
            <a:custGeom>
              <a:avLst/>
              <a:gdLst/>
              <a:ahLst/>
              <a:cxnLst/>
              <a:rect l="l" t="t" r="r" b="b"/>
              <a:pathLst>
                <a:path w="775" h="1042" extrusionOk="0">
                  <a:moveTo>
                    <a:pt x="173" y="0"/>
                  </a:moveTo>
                  <a:cubicBezTo>
                    <a:pt x="147" y="13"/>
                    <a:pt x="128" y="26"/>
                    <a:pt x="115" y="39"/>
                  </a:cubicBezTo>
                  <a:cubicBezTo>
                    <a:pt x="96" y="58"/>
                    <a:pt x="77" y="77"/>
                    <a:pt x="64" y="96"/>
                  </a:cubicBezTo>
                  <a:cubicBezTo>
                    <a:pt x="45" y="122"/>
                    <a:pt x="32" y="154"/>
                    <a:pt x="26" y="179"/>
                  </a:cubicBezTo>
                  <a:cubicBezTo>
                    <a:pt x="13" y="224"/>
                    <a:pt x="7" y="263"/>
                    <a:pt x="0" y="301"/>
                  </a:cubicBezTo>
                  <a:cubicBezTo>
                    <a:pt x="0" y="371"/>
                    <a:pt x="7" y="442"/>
                    <a:pt x="19" y="512"/>
                  </a:cubicBezTo>
                  <a:cubicBezTo>
                    <a:pt x="32" y="595"/>
                    <a:pt x="64" y="679"/>
                    <a:pt x="96" y="755"/>
                  </a:cubicBezTo>
                  <a:cubicBezTo>
                    <a:pt x="122" y="800"/>
                    <a:pt x="154" y="845"/>
                    <a:pt x="186" y="883"/>
                  </a:cubicBezTo>
                  <a:cubicBezTo>
                    <a:pt x="205" y="903"/>
                    <a:pt x="218" y="915"/>
                    <a:pt x="237" y="935"/>
                  </a:cubicBezTo>
                  <a:cubicBezTo>
                    <a:pt x="263" y="954"/>
                    <a:pt x="288" y="973"/>
                    <a:pt x="314" y="992"/>
                  </a:cubicBezTo>
                  <a:lnTo>
                    <a:pt x="346" y="1011"/>
                  </a:lnTo>
                  <a:lnTo>
                    <a:pt x="352" y="1011"/>
                  </a:lnTo>
                  <a:lnTo>
                    <a:pt x="397" y="1031"/>
                  </a:lnTo>
                  <a:lnTo>
                    <a:pt x="429" y="1037"/>
                  </a:lnTo>
                  <a:cubicBezTo>
                    <a:pt x="436" y="1040"/>
                    <a:pt x="440" y="1042"/>
                    <a:pt x="445" y="1042"/>
                  </a:cubicBezTo>
                  <a:cubicBezTo>
                    <a:pt x="450" y="1042"/>
                    <a:pt x="455" y="1040"/>
                    <a:pt x="461" y="1037"/>
                  </a:cubicBezTo>
                  <a:cubicBezTo>
                    <a:pt x="480" y="1024"/>
                    <a:pt x="500" y="1011"/>
                    <a:pt x="519" y="992"/>
                  </a:cubicBezTo>
                  <a:cubicBezTo>
                    <a:pt x="756" y="787"/>
                    <a:pt x="775" y="423"/>
                    <a:pt x="564" y="186"/>
                  </a:cubicBezTo>
                  <a:cubicBezTo>
                    <a:pt x="512" y="128"/>
                    <a:pt x="455" y="83"/>
                    <a:pt x="384" y="51"/>
                  </a:cubicBezTo>
                  <a:cubicBezTo>
                    <a:pt x="372" y="45"/>
                    <a:pt x="352" y="39"/>
                    <a:pt x="333" y="32"/>
                  </a:cubicBezTo>
                  <a:cubicBezTo>
                    <a:pt x="282" y="13"/>
                    <a:pt x="224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6" name="Google Shape;3905;p50"/>
            <p:cNvSpPr/>
            <p:nvPr/>
          </p:nvSpPr>
          <p:spPr>
            <a:xfrm>
              <a:off x="2966529" y="3552206"/>
              <a:ext cx="33398" cy="13108"/>
            </a:xfrm>
            <a:custGeom>
              <a:avLst/>
              <a:gdLst/>
              <a:ahLst/>
              <a:cxnLst/>
              <a:rect l="l" t="t" r="r" b="b"/>
              <a:pathLst>
                <a:path w="744" h="292" extrusionOk="0">
                  <a:moveTo>
                    <a:pt x="129" y="0"/>
                  </a:moveTo>
                  <a:cubicBezTo>
                    <a:pt x="97" y="0"/>
                    <a:pt x="65" y="3"/>
                    <a:pt x="33" y="10"/>
                  </a:cubicBezTo>
                  <a:cubicBezTo>
                    <a:pt x="26" y="10"/>
                    <a:pt x="14" y="16"/>
                    <a:pt x="14" y="29"/>
                  </a:cubicBezTo>
                  <a:cubicBezTo>
                    <a:pt x="7" y="35"/>
                    <a:pt x="1" y="48"/>
                    <a:pt x="7" y="54"/>
                  </a:cubicBezTo>
                  <a:cubicBezTo>
                    <a:pt x="14" y="74"/>
                    <a:pt x="26" y="86"/>
                    <a:pt x="46" y="86"/>
                  </a:cubicBezTo>
                  <a:lnTo>
                    <a:pt x="174" y="86"/>
                  </a:lnTo>
                  <a:cubicBezTo>
                    <a:pt x="212" y="86"/>
                    <a:pt x="257" y="93"/>
                    <a:pt x="302" y="99"/>
                  </a:cubicBezTo>
                  <a:cubicBezTo>
                    <a:pt x="340" y="106"/>
                    <a:pt x="378" y="112"/>
                    <a:pt x="417" y="125"/>
                  </a:cubicBezTo>
                  <a:cubicBezTo>
                    <a:pt x="455" y="131"/>
                    <a:pt x="487" y="144"/>
                    <a:pt x="526" y="163"/>
                  </a:cubicBezTo>
                  <a:cubicBezTo>
                    <a:pt x="570" y="182"/>
                    <a:pt x="615" y="208"/>
                    <a:pt x="660" y="240"/>
                  </a:cubicBezTo>
                  <a:cubicBezTo>
                    <a:pt x="673" y="253"/>
                    <a:pt x="692" y="272"/>
                    <a:pt x="705" y="285"/>
                  </a:cubicBezTo>
                  <a:cubicBezTo>
                    <a:pt x="711" y="291"/>
                    <a:pt x="711" y="291"/>
                    <a:pt x="718" y="291"/>
                  </a:cubicBezTo>
                  <a:cubicBezTo>
                    <a:pt x="724" y="291"/>
                    <a:pt x="730" y="291"/>
                    <a:pt x="737" y="285"/>
                  </a:cubicBezTo>
                  <a:cubicBezTo>
                    <a:pt x="743" y="279"/>
                    <a:pt x="743" y="266"/>
                    <a:pt x="737" y="259"/>
                  </a:cubicBezTo>
                  <a:cubicBezTo>
                    <a:pt x="647" y="170"/>
                    <a:pt x="532" y="99"/>
                    <a:pt x="417" y="54"/>
                  </a:cubicBezTo>
                  <a:cubicBezTo>
                    <a:pt x="385" y="48"/>
                    <a:pt x="359" y="35"/>
                    <a:pt x="334" y="29"/>
                  </a:cubicBezTo>
                  <a:lnTo>
                    <a:pt x="314" y="22"/>
                  </a:lnTo>
                  <a:cubicBezTo>
                    <a:pt x="289" y="16"/>
                    <a:pt x="270" y="10"/>
                    <a:pt x="244" y="10"/>
                  </a:cubicBezTo>
                  <a:lnTo>
                    <a:pt x="225" y="10"/>
                  </a:lnTo>
                  <a:cubicBezTo>
                    <a:pt x="193" y="3"/>
                    <a:pt x="161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7" name="Google Shape;3906;p50"/>
            <p:cNvSpPr/>
            <p:nvPr/>
          </p:nvSpPr>
          <p:spPr>
            <a:xfrm>
              <a:off x="2845601" y="3559523"/>
              <a:ext cx="30795" cy="17866"/>
            </a:xfrm>
            <a:custGeom>
              <a:avLst/>
              <a:gdLst/>
              <a:ahLst/>
              <a:cxnLst/>
              <a:rect l="l" t="t" r="r" b="b"/>
              <a:pathLst>
                <a:path w="686" h="398" extrusionOk="0">
                  <a:moveTo>
                    <a:pt x="647" y="0"/>
                  </a:moveTo>
                  <a:cubicBezTo>
                    <a:pt x="583" y="0"/>
                    <a:pt x="525" y="7"/>
                    <a:pt x="461" y="26"/>
                  </a:cubicBezTo>
                  <a:lnTo>
                    <a:pt x="467" y="32"/>
                  </a:lnTo>
                  <a:lnTo>
                    <a:pt x="448" y="39"/>
                  </a:lnTo>
                  <a:cubicBezTo>
                    <a:pt x="423" y="45"/>
                    <a:pt x="403" y="51"/>
                    <a:pt x="378" y="64"/>
                  </a:cubicBezTo>
                  <a:lnTo>
                    <a:pt x="365" y="71"/>
                  </a:lnTo>
                  <a:cubicBezTo>
                    <a:pt x="333" y="83"/>
                    <a:pt x="307" y="96"/>
                    <a:pt x="282" y="116"/>
                  </a:cubicBezTo>
                  <a:cubicBezTo>
                    <a:pt x="173" y="173"/>
                    <a:pt x="77" y="263"/>
                    <a:pt x="7" y="372"/>
                  </a:cubicBezTo>
                  <a:cubicBezTo>
                    <a:pt x="0" y="378"/>
                    <a:pt x="0" y="391"/>
                    <a:pt x="13" y="397"/>
                  </a:cubicBezTo>
                  <a:lnTo>
                    <a:pt x="26" y="397"/>
                  </a:lnTo>
                  <a:cubicBezTo>
                    <a:pt x="32" y="397"/>
                    <a:pt x="32" y="391"/>
                    <a:pt x="39" y="391"/>
                  </a:cubicBezTo>
                  <a:cubicBezTo>
                    <a:pt x="51" y="372"/>
                    <a:pt x="64" y="352"/>
                    <a:pt x="77" y="333"/>
                  </a:cubicBezTo>
                  <a:cubicBezTo>
                    <a:pt x="109" y="295"/>
                    <a:pt x="154" y="263"/>
                    <a:pt x="192" y="231"/>
                  </a:cubicBezTo>
                  <a:cubicBezTo>
                    <a:pt x="224" y="212"/>
                    <a:pt x="256" y="192"/>
                    <a:pt x="295" y="180"/>
                  </a:cubicBezTo>
                  <a:cubicBezTo>
                    <a:pt x="327" y="160"/>
                    <a:pt x="365" y="141"/>
                    <a:pt x="403" y="128"/>
                  </a:cubicBezTo>
                  <a:cubicBezTo>
                    <a:pt x="442" y="116"/>
                    <a:pt x="487" y="109"/>
                    <a:pt x="531" y="96"/>
                  </a:cubicBezTo>
                  <a:lnTo>
                    <a:pt x="602" y="83"/>
                  </a:lnTo>
                  <a:lnTo>
                    <a:pt x="615" y="83"/>
                  </a:lnTo>
                  <a:lnTo>
                    <a:pt x="653" y="77"/>
                  </a:lnTo>
                  <a:cubicBezTo>
                    <a:pt x="672" y="71"/>
                    <a:pt x="685" y="58"/>
                    <a:pt x="685" y="39"/>
                  </a:cubicBezTo>
                  <a:cubicBezTo>
                    <a:pt x="685" y="19"/>
                    <a:pt x="672" y="0"/>
                    <a:pt x="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8" name="Google Shape;3907;p50"/>
            <p:cNvSpPr/>
            <p:nvPr/>
          </p:nvSpPr>
          <p:spPr>
            <a:xfrm>
              <a:off x="2931202" y="3609483"/>
              <a:ext cx="24196" cy="18180"/>
            </a:xfrm>
            <a:custGeom>
              <a:avLst/>
              <a:gdLst/>
              <a:ahLst/>
              <a:cxnLst/>
              <a:rect l="l" t="t" r="r" b="b"/>
              <a:pathLst>
                <a:path w="539" h="405" extrusionOk="0">
                  <a:moveTo>
                    <a:pt x="71" y="1"/>
                  </a:moveTo>
                  <a:cubicBezTo>
                    <a:pt x="58" y="1"/>
                    <a:pt x="52" y="7"/>
                    <a:pt x="52" y="20"/>
                  </a:cubicBezTo>
                  <a:cubicBezTo>
                    <a:pt x="45" y="59"/>
                    <a:pt x="52" y="97"/>
                    <a:pt x="65" y="135"/>
                  </a:cubicBezTo>
                  <a:cubicBezTo>
                    <a:pt x="71" y="155"/>
                    <a:pt x="77" y="174"/>
                    <a:pt x="90" y="187"/>
                  </a:cubicBezTo>
                  <a:cubicBezTo>
                    <a:pt x="97" y="206"/>
                    <a:pt x="109" y="225"/>
                    <a:pt x="129" y="238"/>
                  </a:cubicBezTo>
                  <a:lnTo>
                    <a:pt x="116" y="251"/>
                  </a:lnTo>
                  <a:cubicBezTo>
                    <a:pt x="71" y="283"/>
                    <a:pt x="33" y="321"/>
                    <a:pt x="7" y="372"/>
                  </a:cubicBezTo>
                  <a:cubicBezTo>
                    <a:pt x="1" y="379"/>
                    <a:pt x="1" y="385"/>
                    <a:pt x="7" y="385"/>
                  </a:cubicBezTo>
                  <a:cubicBezTo>
                    <a:pt x="7" y="398"/>
                    <a:pt x="13" y="398"/>
                    <a:pt x="20" y="404"/>
                  </a:cubicBezTo>
                  <a:cubicBezTo>
                    <a:pt x="26" y="404"/>
                    <a:pt x="39" y="398"/>
                    <a:pt x="39" y="391"/>
                  </a:cubicBezTo>
                  <a:cubicBezTo>
                    <a:pt x="45" y="379"/>
                    <a:pt x="58" y="366"/>
                    <a:pt x="65" y="353"/>
                  </a:cubicBezTo>
                  <a:cubicBezTo>
                    <a:pt x="90" y="327"/>
                    <a:pt x="116" y="302"/>
                    <a:pt x="148" y="276"/>
                  </a:cubicBezTo>
                  <a:cubicBezTo>
                    <a:pt x="180" y="251"/>
                    <a:pt x="218" y="225"/>
                    <a:pt x="257" y="212"/>
                  </a:cubicBezTo>
                  <a:cubicBezTo>
                    <a:pt x="282" y="199"/>
                    <a:pt x="308" y="193"/>
                    <a:pt x="340" y="187"/>
                  </a:cubicBezTo>
                  <a:lnTo>
                    <a:pt x="385" y="187"/>
                  </a:lnTo>
                  <a:cubicBezTo>
                    <a:pt x="391" y="187"/>
                    <a:pt x="397" y="193"/>
                    <a:pt x="404" y="193"/>
                  </a:cubicBezTo>
                  <a:cubicBezTo>
                    <a:pt x="410" y="193"/>
                    <a:pt x="417" y="193"/>
                    <a:pt x="423" y="199"/>
                  </a:cubicBezTo>
                  <a:cubicBezTo>
                    <a:pt x="436" y="199"/>
                    <a:pt x="442" y="206"/>
                    <a:pt x="449" y="212"/>
                  </a:cubicBezTo>
                  <a:cubicBezTo>
                    <a:pt x="455" y="219"/>
                    <a:pt x="461" y="225"/>
                    <a:pt x="474" y="238"/>
                  </a:cubicBezTo>
                  <a:cubicBezTo>
                    <a:pt x="481" y="251"/>
                    <a:pt x="487" y="263"/>
                    <a:pt x="493" y="270"/>
                  </a:cubicBezTo>
                  <a:cubicBezTo>
                    <a:pt x="493" y="283"/>
                    <a:pt x="500" y="295"/>
                    <a:pt x="500" y="302"/>
                  </a:cubicBezTo>
                  <a:cubicBezTo>
                    <a:pt x="500" y="315"/>
                    <a:pt x="506" y="321"/>
                    <a:pt x="519" y="321"/>
                  </a:cubicBezTo>
                  <a:lnTo>
                    <a:pt x="525" y="321"/>
                  </a:lnTo>
                  <a:cubicBezTo>
                    <a:pt x="532" y="315"/>
                    <a:pt x="532" y="315"/>
                    <a:pt x="538" y="308"/>
                  </a:cubicBezTo>
                  <a:cubicBezTo>
                    <a:pt x="538" y="302"/>
                    <a:pt x="538" y="302"/>
                    <a:pt x="538" y="295"/>
                  </a:cubicBezTo>
                  <a:cubicBezTo>
                    <a:pt x="532" y="263"/>
                    <a:pt x="519" y="231"/>
                    <a:pt x="493" y="206"/>
                  </a:cubicBezTo>
                  <a:cubicBezTo>
                    <a:pt x="487" y="193"/>
                    <a:pt x="481" y="187"/>
                    <a:pt x="468" y="180"/>
                  </a:cubicBezTo>
                  <a:cubicBezTo>
                    <a:pt x="455" y="174"/>
                    <a:pt x="449" y="167"/>
                    <a:pt x="436" y="161"/>
                  </a:cubicBezTo>
                  <a:lnTo>
                    <a:pt x="410" y="155"/>
                  </a:lnTo>
                  <a:lnTo>
                    <a:pt x="397" y="155"/>
                  </a:lnTo>
                  <a:cubicBezTo>
                    <a:pt x="391" y="151"/>
                    <a:pt x="385" y="150"/>
                    <a:pt x="378" y="150"/>
                  </a:cubicBezTo>
                  <a:cubicBezTo>
                    <a:pt x="372" y="150"/>
                    <a:pt x="365" y="151"/>
                    <a:pt x="359" y="155"/>
                  </a:cubicBezTo>
                  <a:cubicBezTo>
                    <a:pt x="333" y="155"/>
                    <a:pt x="308" y="155"/>
                    <a:pt x="282" y="167"/>
                  </a:cubicBezTo>
                  <a:cubicBezTo>
                    <a:pt x="237" y="180"/>
                    <a:pt x="199" y="199"/>
                    <a:pt x="161" y="225"/>
                  </a:cubicBezTo>
                  <a:cubicBezTo>
                    <a:pt x="148" y="212"/>
                    <a:pt x="141" y="193"/>
                    <a:pt x="129" y="180"/>
                  </a:cubicBezTo>
                  <a:cubicBezTo>
                    <a:pt x="122" y="167"/>
                    <a:pt x="116" y="155"/>
                    <a:pt x="109" y="142"/>
                  </a:cubicBezTo>
                  <a:cubicBezTo>
                    <a:pt x="109" y="135"/>
                    <a:pt x="103" y="123"/>
                    <a:pt x="103" y="110"/>
                  </a:cubicBezTo>
                  <a:cubicBezTo>
                    <a:pt x="97" y="97"/>
                    <a:pt x="97" y="84"/>
                    <a:pt x="97" y="78"/>
                  </a:cubicBezTo>
                  <a:cubicBezTo>
                    <a:pt x="97" y="71"/>
                    <a:pt x="97" y="59"/>
                    <a:pt x="97" y="52"/>
                  </a:cubicBezTo>
                  <a:lnTo>
                    <a:pt x="97" y="20"/>
                  </a:lnTo>
                  <a:cubicBezTo>
                    <a:pt x="97" y="14"/>
                    <a:pt x="90" y="7"/>
                    <a:pt x="7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9" name="Google Shape;3908;p50"/>
            <p:cNvSpPr/>
            <p:nvPr/>
          </p:nvSpPr>
          <p:spPr>
            <a:xfrm>
              <a:off x="2912259" y="3645708"/>
              <a:ext cx="40536" cy="34790"/>
            </a:xfrm>
            <a:custGeom>
              <a:avLst/>
              <a:gdLst/>
              <a:ahLst/>
              <a:cxnLst/>
              <a:rect l="l" t="t" r="r" b="b"/>
              <a:pathLst>
                <a:path w="903" h="775" fill="none" extrusionOk="0">
                  <a:moveTo>
                    <a:pt x="0" y="0"/>
                  </a:moveTo>
                  <a:cubicBezTo>
                    <a:pt x="0" y="0"/>
                    <a:pt x="333" y="775"/>
                    <a:pt x="903" y="64"/>
                  </a:cubicBezTo>
                </a:path>
              </a:pathLst>
            </a:custGeom>
            <a:solidFill>
              <a:schemeClr val="dk1"/>
            </a:solidFill>
            <a:ln w="950" cap="rnd" cmpd="sng">
              <a:solidFill>
                <a:srgbClr val="432E3A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0" name="Google Shape;3909;p50"/>
            <p:cNvSpPr/>
            <p:nvPr/>
          </p:nvSpPr>
          <p:spPr>
            <a:xfrm>
              <a:off x="3155283" y="3050987"/>
              <a:ext cx="767170" cy="543079"/>
            </a:xfrm>
            <a:custGeom>
              <a:avLst/>
              <a:gdLst/>
              <a:ahLst/>
              <a:cxnLst/>
              <a:rect l="l" t="t" r="r" b="b"/>
              <a:pathLst>
                <a:path w="17090" h="12098" extrusionOk="0">
                  <a:moveTo>
                    <a:pt x="1" y="1"/>
                  </a:moveTo>
                  <a:lnTo>
                    <a:pt x="1" y="1492"/>
                  </a:lnTo>
                  <a:lnTo>
                    <a:pt x="1" y="10555"/>
                  </a:lnTo>
                  <a:lnTo>
                    <a:pt x="16085" y="12097"/>
                  </a:lnTo>
                  <a:lnTo>
                    <a:pt x="17090" y="163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1" name="Google Shape;3910;p50"/>
            <p:cNvSpPr/>
            <p:nvPr/>
          </p:nvSpPr>
          <p:spPr>
            <a:xfrm>
              <a:off x="3849430" y="3042952"/>
              <a:ext cx="240790" cy="87670"/>
            </a:xfrm>
            <a:custGeom>
              <a:avLst/>
              <a:gdLst/>
              <a:ahLst/>
              <a:cxnLst/>
              <a:rect l="l" t="t" r="r" b="b"/>
              <a:pathLst>
                <a:path w="5364" h="1953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26"/>
                    <a:pt x="32" y="45"/>
                    <a:pt x="58" y="45"/>
                  </a:cubicBezTo>
                  <a:lnTo>
                    <a:pt x="58" y="39"/>
                  </a:lnTo>
                  <a:lnTo>
                    <a:pt x="160" y="45"/>
                  </a:lnTo>
                  <a:lnTo>
                    <a:pt x="269" y="52"/>
                  </a:lnTo>
                  <a:cubicBezTo>
                    <a:pt x="179" y="192"/>
                    <a:pt x="122" y="346"/>
                    <a:pt x="83" y="513"/>
                  </a:cubicBezTo>
                  <a:cubicBezTo>
                    <a:pt x="45" y="698"/>
                    <a:pt x="45" y="890"/>
                    <a:pt x="83" y="1076"/>
                  </a:cubicBezTo>
                  <a:cubicBezTo>
                    <a:pt x="109" y="1172"/>
                    <a:pt x="141" y="1261"/>
                    <a:pt x="186" y="1351"/>
                  </a:cubicBezTo>
                  <a:cubicBezTo>
                    <a:pt x="224" y="1434"/>
                    <a:pt x="282" y="1517"/>
                    <a:pt x="346" y="1588"/>
                  </a:cubicBezTo>
                  <a:cubicBezTo>
                    <a:pt x="416" y="1665"/>
                    <a:pt x="493" y="1735"/>
                    <a:pt x="583" y="1793"/>
                  </a:cubicBezTo>
                  <a:cubicBezTo>
                    <a:pt x="666" y="1844"/>
                    <a:pt x="755" y="1882"/>
                    <a:pt x="851" y="1908"/>
                  </a:cubicBezTo>
                  <a:cubicBezTo>
                    <a:pt x="941" y="1933"/>
                    <a:pt x="1037" y="1946"/>
                    <a:pt x="1133" y="1953"/>
                  </a:cubicBezTo>
                  <a:lnTo>
                    <a:pt x="1235" y="1953"/>
                  </a:lnTo>
                  <a:cubicBezTo>
                    <a:pt x="1293" y="1953"/>
                    <a:pt x="1351" y="1953"/>
                    <a:pt x="1421" y="1946"/>
                  </a:cubicBezTo>
                  <a:cubicBezTo>
                    <a:pt x="1523" y="1940"/>
                    <a:pt x="1626" y="1927"/>
                    <a:pt x="1722" y="1914"/>
                  </a:cubicBezTo>
                  <a:lnTo>
                    <a:pt x="1792" y="1901"/>
                  </a:lnTo>
                  <a:lnTo>
                    <a:pt x="1831" y="1901"/>
                  </a:lnTo>
                  <a:lnTo>
                    <a:pt x="1875" y="1895"/>
                  </a:lnTo>
                  <a:lnTo>
                    <a:pt x="1895" y="1895"/>
                  </a:lnTo>
                  <a:lnTo>
                    <a:pt x="2055" y="1876"/>
                  </a:lnTo>
                  <a:cubicBezTo>
                    <a:pt x="2170" y="1857"/>
                    <a:pt x="2291" y="1844"/>
                    <a:pt x="2407" y="1825"/>
                  </a:cubicBezTo>
                  <a:cubicBezTo>
                    <a:pt x="2663" y="1786"/>
                    <a:pt x="2893" y="1741"/>
                    <a:pt x="3111" y="1690"/>
                  </a:cubicBezTo>
                  <a:cubicBezTo>
                    <a:pt x="3341" y="1633"/>
                    <a:pt x="3571" y="1562"/>
                    <a:pt x="3795" y="1479"/>
                  </a:cubicBezTo>
                  <a:cubicBezTo>
                    <a:pt x="3988" y="1409"/>
                    <a:pt x="4173" y="1319"/>
                    <a:pt x="4359" y="1229"/>
                  </a:cubicBezTo>
                  <a:cubicBezTo>
                    <a:pt x="4653" y="1082"/>
                    <a:pt x="5018" y="865"/>
                    <a:pt x="5248" y="525"/>
                  </a:cubicBezTo>
                  <a:cubicBezTo>
                    <a:pt x="5293" y="468"/>
                    <a:pt x="5325" y="397"/>
                    <a:pt x="5357" y="333"/>
                  </a:cubicBezTo>
                  <a:cubicBezTo>
                    <a:pt x="5364" y="314"/>
                    <a:pt x="5364" y="301"/>
                    <a:pt x="5364" y="282"/>
                  </a:cubicBezTo>
                  <a:lnTo>
                    <a:pt x="4800" y="256"/>
                  </a:lnTo>
                  <a:lnTo>
                    <a:pt x="1869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2" name="Google Shape;3911;p50"/>
            <p:cNvSpPr/>
            <p:nvPr/>
          </p:nvSpPr>
          <p:spPr>
            <a:xfrm>
              <a:off x="3842517" y="3055296"/>
              <a:ext cx="248287" cy="1119691"/>
            </a:xfrm>
            <a:custGeom>
              <a:avLst/>
              <a:gdLst/>
              <a:ahLst/>
              <a:cxnLst/>
              <a:rect l="l" t="t" r="r" b="b"/>
              <a:pathLst>
                <a:path w="5531" h="24943" extrusionOk="0">
                  <a:moveTo>
                    <a:pt x="5486" y="1"/>
                  </a:moveTo>
                  <a:lnTo>
                    <a:pt x="5492" y="7"/>
                  </a:lnTo>
                  <a:cubicBezTo>
                    <a:pt x="5489" y="4"/>
                    <a:pt x="5487" y="2"/>
                    <a:pt x="5486" y="2"/>
                  </a:cubicBezTo>
                  <a:cubicBezTo>
                    <a:pt x="5484" y="2"/>
                    <a:pt x="5482" y="4"/>
                    <a:pt x="5479" y="7"/>
                  </a:cubicBezTo>
                  <a:lnTo>
                    <a:pt x="5454" y="7"/>
                  </a:lnTo>
                  <a:lnTo>
                    <a:pt x="5262" y="26"/>
                  </a:lnTo>
                  <a:lnTo>
                    <a:pt x="5172" y="39"/>
                  </a:lnTo>
                  <a:lnTo>
                    <a:pt x="5095" y="46"/>
                  </a:lnTo>
                  <a:lnTo>
                    <a:pt x="3098" y="295"/>
                  </a:lnTo>
                  <a:lnTo>
                    <a:pt x="1722" y="468"/>
                  </a:lnTo>
                  <a:lnTo>
                    <a:pt x="346" y="634"/>
                  </a:lnTo>
                  <a:lnTo>
                    <a:pt x="327" y="634"/>
                  </a:lnTo>
                  <a:lnTo>
                    <a:pt x="128" y="660"/>
                  </a:lnTo>
                  <a:cubicBezTo>
                    <a:pt x="116" y="660"/>
                    <a:pt x="103" y="666"/>
                    <a:pt x="96" y="673"/>
                  </a:cubicBezTo>
                  <a:cubicBezTo>
                    <a:pt x="90" y="679"/>
                    <a:pt x="84" y="692"/>
                    <a:pt x="84" y="705"/>
                  </a:cubicBezTo>
                  <a:cubicBezTo>
                    <a:pt x="84" y="711"/>
                    <a:pt x="90" y="724"/>
                    <a:pt x="96" y="730"/>
                  </a:cubicBezTo>
                  <a:cubicBezTo>
                    <a:pt x="103" y="737"/>
                    <a:pt x="116" y="743"/>
                    <a:pt x="122" y="743"/>
                  </a:cubicBezTo>
                  <a:lnTo>
                    <a:pt x="301" y="724"/>
                  </a:lnTo>
                  <a:lnTo>
                    <a:pt x="461" y="705"/>
                  </a:lnTo>
                  <a:lnTo>
                    <a:pt x="461" y="705"/>
                  </a:lnTo>
                  <a:cubicBezTo>
                    <a:pt x="423" y="1396"/>
                    <a:pt x="346" y="2094"/>
                    <a:pt x="276" y="2772"/>
                  </a:cubicBezTo>
                  <a:lnTo>
                    <a:pt x="250" y="3022"/>
                  </a:lnTo>
                  <a:cubicBezTo>
                    <a:pt x="212" y="3367"/>
                    <a:pt x="167" y="3770"/>
                    <a:pt x="141" y="4187"/>
                  </a:cubicBezTo>
                  <a:cubicBezTo>
                    <a:pt x="109" y="4603"/>
                    <a:pt x="84" y="4987"/>
                    <a:pt x="77" y="5358"/>
                  </a:cubicBezTo>
                  <a:lnTo>
                    <a:pt x="77" y="5787"/>
                  </a:lnTo>
                  <a:lnTo>
                    <a:pt x="77" y="6561"/>
                  </a:lnTo>
                  <a:lnTo>
                    <a:pt x="77" y="7457"/>
                  </a:lnTo>
                  <a:lnTo>
                    <a:pt x="77" y="8161"/>
                  </a:lnTo>
                  <a:lnTo>
                    <a:pt x="77" y="10164"/>
                  </a:lnTo>
                  <a:cubicBezTo>
                    <a:pt x="77" y="11086"/>
                    <a:pt x="77" y="11873"/>
                    <a:pt x="71" y="12571"/>
                  </a:cubicBezTo>
                  <a:cubicBezTo>
                    <a:pt x="71" y="13397"/>
                    <a:pt x="58" y="14235"/>
                    <a:pt x="45" y="14945"/>
                  </a:cubicBezTo>
                  <a:lnTo>
                    <a:pt x="45" y="14958"/>
                  </a:lnTo>
                  <a:cubicBezTo>
                    <a:pt x="20" y="16482"/>
                    <a:pt x="0" y="18056"/>
                    <a:pt x="13" y="19637"/>
                  </a:cubicBezTo>
                  <a:cubicBezTo>
                    <a:pt x="20" y="20623"/>
                    <a:pt x="39" y="21531"/>
                    <a:pt x="77" y="22408"/>
                  </a:cubicBezTo>
                  <a:cubicBezTo>
                    <a:pt x="96" y="22831"/>
                    <a:pt x="122" y="23279"/>
                    <a:pt x="160" y="23746"/>
                  </a:cubicBezTo>
                  <a:cubicBezTo>
                    <a:pt x="167" y="23842"/>
                    <a:pt x="173" y="23938"/>
                    <a:pt x="180" y="24034"/>
                  </a:cubicBezTo>
                  <a:cubicBezTo>
                    <a:pt x="192" y="24136"/>
                    <a:pt x="205" y="24232"/>
                    <a:pt x="224" y="24341"/>
                  </a:cubicBezTo>
                  <a:cubicBezTo>
                    <a:pt x="244" y="24431"/>
                    <a:pt x="263" y="24527"/>
                    <a:pt x="295" y="24623"/>
                  </a:cubicBezTo>
                  <a:cubicBezTo>
                    <a:pt x="327" y="24712"/>
                    <a:pt x="365" y="24802"/>
                    <a:pt x="417" y="24892"/>
                  </a:cubicBezTo>
                  <a:cubicBezTo>
                    <a:pt x="410" y="24898"/>
                    <a:pt x="410" y="24904"/>
                    <a:pt x="417" y="24911"/>
                  </a:cubicBezTo>
                  <a:cubicBezTo>
                    <a:pt x="417" y="24917"/>
                    <a:pt x="423" y="24930"/>
                    <a:pt x="436" y="24936"/>
                  </a:cubicBezTo>
                  <a:cubicBezTo>
                    <a:pt x="442" y="24936"/>
                    <a:pt x="449" y="24936"/>
                    <a:pt x="455" y="24943"/>
                  </a:cubicBezTo>
                  <a:lnTo>
                    <a:pt x="468" y="24943"/>
                  </a:lnTo>
                  <a:lnTo>
                    <a:pt x="2836" y="24021"/>
                  </a:lnTo>
                  <a:lnTo>
                    <a:pt x="2900" y="24002"/>
                  </a:lnTo>
                  <a:lnTo>
                    <a:pt x="2964" y="23976"/>
                  </a:lnTo>
                  <a:lnTo>
                    <a:pt x="3015" y="23957"/>
                  </a:lnTo>
                  <a:lnTo>
                    <a:pt x="3034" y="23951"/>
                  </a:lnTo>
                  <a:lnTo>
                    <a:pt x="3143" y="23906"/>
                  </a:lnTo>
                  <a:lnTo>
                    <a:pt x="3316" y="23836"/>
                  </a:lnTo>
                  <a:lnTo>
                    <a:pt x="4327" y="23452"/>
                  </a:lnTo>
                  <a:cubicBezTo>
                    <a:pt x="4340" y="23445"/>
                    <a:pt x="4346" y="23439"/>
                    <a:pt x="4353" y="23432"/>
                  </a:cubicBezTo>
                  <a:cubicBezTo>
                    <a:pt x="4353" y="23413"/>
                    <a:pt x="4359" y="23400"/>
                    <a:pt x="4366" y="23381"/>
                  </a:cubicBezTo>
                  <a:lnTo>
                    <a:pt x="4558" y="19528"/>
                  </a:lnTo>
                  <a:lnTo>
                    <a:pt x="4654" y="17627"/>
                  </a:lnTo>
                  <a:lnTo>
                    <a:pt x="4858" y="13550"/>
                  </a:lnTo>
                  <a:lnTo>
                    <a:pt x="5063" y="9390"/>
                  </a:lnTo>
                  <a:cubicBezTo>
                    <a:pt x="5198" y="6772"/>
                    <a:pt x="5326" y="4155"/>
                    <a:pt x="5454" y="1537"/>
                  </a:cubicBezTo>
                  <a:lnTo>
                    <a:pt x="5473" y="1198"/>
                  </a:lnTo>
                  <a:lnTo>
                    <a:pt x="5511" y="442"/>
                  </a:lnTo>
                  <a:lnTo>
                    <a:pt x="5530" y="58"/>
                  </a:lnTo>
                  <a:lnTo>
                    <a:pt x="5530" y="46"/>
                  </a:lnTo>
                  <a:cubicBezTo>
                    <a:pt x="5530" y="33"/>
                    <a:pt x="5524" y="20"/>
                    <a:pt x="5518" y="14"/>
                  </a:cubicBezTo>
                  <a:cubicBezTo>
                    <a:pt x="5511" y="7"/>
                    <a:pt x="5498" y="1"/>
                    <a:pt x="5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3" name="Google Shape;3912;p50"/>
            <p:cNvSpPr/>
            <p:nvPr/>
          </p:nvSpPr>
          <p:spPr>
            <a:xfrm>
              <a:off x="3584232" y="3455787"/>
              <a:ext cx="137947" cy="175879"/>
            </a:xfrm>
            <a:custGeom>
              <a:avLst/>
              <a:gdLst/>
              <a:ahLst/>
              <a:cxnLst/>
              <a:rect l="l" t="t" r="r" b="b"/>
              <a:pathLst>
                <a:path w="3073" h="3918" extrusionOk="0">
                  <a:moveTo>
                    <a:pt x="1140" y="1"/>
                  </a:moveTo>
                  <a:cubicBezTo>
                    <a:pt x="929" y="1"/>
                    <a:pt x="730" y="71"/>
                    <a:pt x="570" y="206"/>
                  </a:cubicBezTo>
                  <a:cubicBezTo>
                    <a:pt x="487" y="282"/>
                    <a:pt x="423" y="385"/>
                    <a:pt x="378" y="487"/>
                  </a:cubicBezTo>
                  <a:lnTo>
                    <a:pt x="359" y="487"/>
                  </a:lnTo>
                  <a:cubicBezTo>
                    <a:pt x="346" y="487"/>
                    <a:pt x="327" y="494"/>
                    <a:pt x="321" y="506"/>
                  </a:cubicBezTo>
                  <a:cubicBezTo>
                    <a:pt x="308" y="519"/>
                    <a:pt x="301" y="532"/>
                    <a:pt x="301" y="551"/>
                  </a:cubicBezTo>
                  <a:cubicBezTo>
                    <a:pt x="295" y="596"/>
                    <a:pt x="289" y="647"/>
                    <a:pt x="282" y="698"/>
                  </a:cubicBezTo>
                  <a:cubicBezTo>
                    <a:pt x="276" y="743"/>
                    <a:pt x="269" y="794"/>
                    <a:pt x="263" y="839"/>
                  </a:cubicBezTo>
                  <a:cubicBezTo>
                    <a:pt x="257" y="865"/>
                    <a:pt x="250" y="884"/>
                    <a:pt x="244" y="903"/>
                  </a:cubicBezTo>
                  <a:cubicBezTo>
                    <a:pt x="237" y="916"/>
                    <a:pt x="237" y="935"/>
                    <a:pt x="244" y="948"/>
                  </a:cubicBezTo>
                  <a:cubicBezTo>
                    <a:pt x="225" y="1063"/>
                    <a:pt x="205" y="1185"/>
                    <a:pt x="180" y="1306"/>
                  </a:cubicBezTo>
                  <a:cubicBezTo>
                    <a:pt x="154" y="1479"/>
                    <a:pt x="122" y="1652"/>
                    <a:pt x="97" y="1831"/>
                  </a:cubicBezTo>
                  <a:cubicBezTo>
                    <a:pt x="90" y="1831"/>
                    <a:pt x="77" y="1838"/>
                    <a:pt x="71" y="1844"/>
                  </a:cubicBezTo>
                  <a:cubicBezTo>
                    <a:pt x="65" y="1857"/>
                    <a:pt x="58" y="1870"/>
                    <a:pt x="58" y="1882"/>
                  </a:cubicBezTo>
                  <a:lnTo>
                    <a:pt x="45" y="1953"/>
                  </a:lnTo>
                  <a:cubicBezTo>
                    <a:pt x="13" y="2145"/>
                    <a:pt x="1" y="2337"/>
                    <a:pt x="7" y="2523"/>
                  </a:cubicBezTo>
                  <a:cubicBezTo>
                    <a:pt x="26" y="2740"/>
                    <a:pt x="97" y="2945"/>
                    <a:pt x="212" y="3124"/>
                  </a:cubicBezTo>
                  <a:cubicBezTo>
                    <a:pt x="314" y="3271"/>
                    <a:pt x="436" y="3399"/>
                    <a:pt x="577" y="3508"/>
                  </a:cubicBezTo>
                  <a:cubicBezTo>
                    <a:pt x="724" y="3617"/>
                    <a:pt x="884" y="3713"/>
                    <a:pt x="1057" y="3783"/>
                  </a:cubicBezTo>
                  <a:cubicBezTo>
                    <a:pt x="1229" y="3854"/>
                    <a:pt x="1409" y="3892"/>
                    <a:pt x="1594" y="3911"/>
                  </a:cubicBezTo>
                  <a:cubicBezTo>
                    <a:pt x="1639" y="3911"/>
                    <a:pt x="1684" y="3918"/>
                    <a:pt x="1729" y="3918"/>
                  </a:cubicBezTo>
                  <a:cubicBezTo>
                    <a:pt x="1863" y="3918"/>
                    <a:pt x="1991" y="3899"/>
                    <a:pt x="2119" y="3860"/>
                  </a:cubicBezTo>
                  <a:cubicBezTo>
                    <a:pt x="2292" y="3809"/>
                    <a:pt x="2445" y="3713"/>
                    <a:pt x="2567" y="3585"/>
                  </a:cubicBezTo>
                  <a:cubicBezTo>
                    <a:pt x="2670" y="3463"/>
                    <a:pt x="2746" y="3316"/>
                    <a:pt x="2791" y="3156"/>
                  </a:cubicBezTo>
                  <a:cubicBezTo>
                    <a:pt x="2810" y="3067"/>
                    <a:pt x="2830" y="2971"/>
                    <a:pt x="2836" y="2875"/>
                  </a:cubicBezTo>
                  <a:cubicBezTo>
                    <a:pt x="2836" y="2843"/>
                    <a:pt x="2842" y="2804"/>
                    <a:pt x="2842" y="2772"/>
                  </a:cubicBezTo>
                  <a:cubicBezTo>
                    <a:pt x="2881" y="2894"/>
                    <a:pt x="2919" y="3009"/>
                    <a:pt x="2958" y="3124"/>
                  </a:cubicBezTo>
                  <a:cubicBezTo>
                    <a:pt x="2964" y="3150"/>
                    <a:pt x="2990" y="3163"/>
                    <a:pt x="3015" y="3169"/>
                  </a:cubicBezTo>
                  <a:lnTo>
                    <a:pt x="3028" y="3169"/>
                  </a:lnTo>
                  <a:cubicBezTo>
                    <a:pt x="3047" y="3163"/>
                    <a:pt x="3060" y="3150"/>
                    <a:pt x="3066" y="3137"/>
                  </a:cubicBezTo>
                  <a:cubicBezTo>
                    <a:pt x="3073" y="3124"/>
                    <a:pt x="3073" y="3105"/>
                    <a:pt x="3066" y="3092"/>
                  </a:cubicBezTo>
                  <a:cubicBezTo>
                    <a:pt x="2906" y="2593"/>
                    <a:pt x="2766" y="2087"/>
                    <a:pt x="2657" y="1575"/>
                  </a:cubicBezTo>
                  <a:cubicBezTo>
                    <a:pt x="2631" y="1466"/>
                    <a:pt x="2606" y="1351"/>
                    <a:pt x="2580" y="1242"/>
                  </a:cubicBezTo>
                  <a:cubicBezTo>
                    <a:pt x="2580" y="1230"/>
                    <a:pt x="2580" y="1217"/>
                    <a:pt x="2580" y="1204"/>
                  </a:cubicBezTo>
                  <a:cubicBezTo>
                    <a:pt x="2567" y="1121"/>
                    <a:pt x="2542" y="1044"/>
                    <a:pt x="2510" y="967"/>
                  </a:cubicBezTo>
                  <a:cubicBezTo>
                    <a:pt x="2471" y="794"/>
                    <a:pt x="2433" y="647"/>
                    <a:pt x="2388" y="506"/>
                  </a:cubicBezTo>
                  <a:cubicBezTo>
                    <a:pt x="2381" y="481"/>
                    <a:pt x="2356" y="462"/>
                    <a:pt x="2330" y="462"/>
                  </a:cubicBezTo>
                  <a:lnTo>
                    <a:pt x="2317" y="462"/>
                  </a:lnTo>
                  <a:cubicBezTo>
                    <a:pt x="2285" y="474"/>
                    <a:pt x="2266" y="506"/>
                    <a:pt x="2273" y="538"/>
                  </a:cubicBezTo>
                  <a:lnTo>
                    <a:pt x="2279" y="551"/>
                  </a:lnTo>
                  <a:lnTo>
                    <a:pt x="2298" y="615"/>
                  </a:lnTo>
                  <a:cubicBezTo>
                    <a:pt x="2234" y="538"/>
                    <a:pt x="2164" y="468"/>
                    <a:pt x="2087" y="404"/>
                  </a:cubicBezTo>
                  <a:cubicBezTo>
                    <a:pt x="1959" y="289"/>
                    <a:pt x="1812" y="199"/>
                    <a:pt x="1658" y="122"/>
                  </a:cubicBezTo>
                  <a:cubicBezTo>
                    <a:pt x="1505" y="58"/>
                    <a:pt x="1345" y="14"/>
                    <a:pt x="1178" y="7"/>
                  </a:cubicBezTo>
                  <a:lnTo>
                    <a:pt x="1127" y="7"/>
                  </a:lnTo>
                  <a:lnTo>
                    <a:pt x="1140" y="1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4" name="Google Shape;3913;p50"/>
            <p:cNvSpPr/>
            <p:nvPr/>
          </p:nvSpPr>
          <p:spPr>
            <a:xfrm>
              <a:off x="3592851" y="3455517"/>
              <a:ext cx="110385" cy="79051"/>
            </a:xfrm>
            <a:custGeom>
              <a:avLst/>
              <a:gdLst/>
              <a:ahLst/>
              <a:cxnLst/>
              <a:rect l="l" t="t" r="r" b="b"/>
              <a:pathLst>
                <a:path w="2459" h="1761" extrusionOk="0">
                  <a:moveTo>
                    <a:pt x="935" y="0"/>
                  </a:moveTo>
                  <a:cubicBezTo>
                    <a:pt x="724" y="0"/>
                    <a:pt x="525" y="71"/>
                    <a:pt x="365" y="205"/>
                  </a:cubicBezTo>
                  <a:lnTo>
                    <a:pt x="378" y="212"/>
                  </a:lnTo>
                  <a:cubicBezTo>
                    <a:pt x="295" y="288"/>
                    <a:pt x="225" y="384"/>
                    <a:pt x="186" y="493"/>
                  </a:cubicBezTo>
                  <a:cubicBezTo>
                    <a:pt x="182" y="493"/>
                    <a:pt x="178" y="490"/>
                    <a:pt x="173" y="490"/>
                  </a:cubicBezTo>
                  <a:cubicBezTo>
                    <a:pt x="171" y="490"/>
                    <a:pt x="169" y="491"/>
                    <a:pt x="167" y="493"/>
                  </a:cubicBezTo>
                  <a:cubicBezTo>
                    <a:pt x="164" y="491"/>
                    <a:pt x="160" y="491"/>
                    <a:pt x="156" y="491"/>
                  </a:cubicBezTo>
                  <a:cubicBezTo>
                    <a:pt x="144" y="491"/>
                    <a:pt x="132" y="497"/>
                    <a:pt x="122" y="506"/>
                  </a:cubicBezTo>
                  <a:cubicBezTo>
                    <a:pt x="116" y="519"/>
                    <a:pt x="109" y="538"/>
                    <a:pt x="109" y="551"/>
                  </a:cubicBezTo>
                  <a:cubicBezTo>
                    <a:pt x="103" y="602"/>
                    <a:pt x="97" y="647"/>
                    <a:pt x="90" y="698"/>
                  </a:cubicBezTo>
                  <a:cubicBezTo>
                    <a:pt x="84" y="743"/>
                    <a:pt x="77" y="794"/>
                    <a:pt x="65" y="845"/>
                  </a:cubicBezTo>
                  <a:cubicBezTo>
                    <a:pt x="58" y="864"/>
                    <a:pt x="52" y="884"/>
                    <a:pt x="45" y="903"/>
                  </a:cubicBezTo>
                  <a:cubicBezTo>
                    <a:pt x="39" y="916"/>
                    <a:pt x="39" y="935"/>
                    <a:pt x="45" y="948"/>
                  </a:cubicBezTo>
                  <a:cubicBezTo>
                    <a:pt x="33" y="1044"/>
                    <a:pt x="13" y="1140"/>
                    <a:pt x="1" y="1236"/>
                  </a:cubicBezTo>
                  <a:cubicBezTo>
                    <a:pt x="26" y="1236"/>
                    <a:pt x="52" y="1236"/>
                    <a:pt x="77" y="1242"/>
                  </a:cubicBezTo>
                  <a:cubicBezTo>
                    <a:pt x="135" y="1248"/>
                    <a:pt x="193" y="1261"/>
                    <a:pt x="250" y="1274"/>
                  </a:cubicBezTo>
                  <a:cubicBezTo>
                    <a:pt x="372" y="1312"/>
                    <a:pt x="493" y="1357"/>
                    <a:pt x="609" y="1415"/>
                  </a:cubicBezTo>
                  <a:cubicBezTo>
                    <a:pt x="730" y="1466"/>
                    <a:pt x="852" y="1530"/>
                    <a:pt x="973" y="1581"/>
                  </a:cubicBezTo>
                  <a:cubicBezTo>
                    <a:pt x="1082" y="1632"/>
                    <a:pt x="1191" y="1677"/>
                    <a:pt x="1313" y="1709"/>
                  </a:cubicBezTo>
                  <a:cubicBezTo>
                    <a:pt x="1396" y="1728"/>
                    <a:pt x="1479" y="1741"/>
                    <a:pt x="1562" y="1748"/>
                  </a:cubicBezTo>
                  <a:cubicBezTo>
                    <a:pt x="1643" y="1760"/>
                    <a:pt x="1724" y="1760"/>
                    <a:pt x="1805" y="1760"/>
                  </a:cubicBezTo>
                  <a:lnTo>
                    <a:pt x="1805" y="1760"/>
                  </a:lnTo>
                  <a:cubicBezTo>
                    <a:pt x="1869" y="1754"/>
                    <a:pt x="1927" y="1748"/>
                    <a:pt x="1985" y="1741"/>
                  </a:cubicBezTo>
                  <a:cubicBezTo>
                    <a:pt x="2036" y="1735"/>
                    <a:pt x="2093" y="1722"/>
                    <a:pt x="2145" y="1703"/>
                  </a:cubicBezTo>
                  <a:lnTo>
                    <a:pt x="2138" y="1703"/>
                  </a:lnTo>
                  <a:cubicBezTo>
                    <a:pt x="2183" y="1690"/>
                    <a:pt x="2221" y="1677"/>
                    <a:pt x="2266" y="1658"/>
                  </a:cubicBezTo>
                  <a:cubicBezTo>
                    <a:pt x="2305" y="1639"/>
                    <a:pt x="2343" y="1620"/>
                    <a:pt x="2375" y="1600"/>
                  </a:cubicBezTo>
                  <a:cubicBezTo>
                    <a:pt x="2407" y="1581"/>
                    <a:pt x="2433" y="1562"/>
                    <a:pt x="2458" y="1543"/>
                  </a:cubicBezTo>
                  <a:cubicBezTo>
                    <a:pt x="2433" y="1440"/>
                    <a:pt x="2414" y="1338"/>
                    <a:pt x="2388" y="1242"/>
                  </a:cubicBezTo>
                  <a:cubicBezTo>
                    <a:pt x="2388" y="1229"/>
                    <a:pt x="2388" y="1216"/>
                    <a:pt x="2388" y="1204"/>
                  </a:cubicBezTo>
                  <a:cubicBezTo>
                    <a:pt x="2375" y="1120"/>
                    <a:pt x="2350" y="1044"/>
                    <a:pt x="2318" y="967"/>
                  </a:cubicBezTo>
                  <a:cubicBezTo>
                    <a:pt x="2279" y="794"/>
                    <a:pt x="2241" y="647"/>
                    <a:pt x="2196" y="506"/>
                  </a:cubicBezTo>
                  <a:cubicBezTo>
                    <a:pt x="2189" y="480"/>
                    <a:pt x="2164" y="461"/>
                    <a:pt x="2138" y="461"/>
                  </a:cubicBezTo>
                  <a:lnTo>
                    <a:pt x="2119" y="461"/>
                  </a:lnTo>
                  <a:cubicBezTo>
                    <a:pt x="2106" y="468"/>
                    <a:pt x="2093" y="474"/>
                    <a:pt x="2081" y="493"/>
                  </a:cubicBezTo>
                  <a:cubicBezTo>
                    <a:pt x="2074" y="506"/>
                    <a:pt x="2074" y="525"/>
                    <a:pt x="2081" y="538"/>
                  </a:cubicBezTo>
                  <a:lnTo>
                    <a:pt x="2081" y="551"/>
                  </a:lnTo>
                  <a:lnTo>
                    <a:pt x="2100" y="615"/>
                  </a:lnTo>
                  <a:cubicBezTo>
                    <a:pt x="2042" y="538"/>
                    <a:pt x="1972" y="468"/>
                    <a:pt x="1895" y="397"/>
                  </a:cubicBezTo>
                  <a:cubicBezTo>
                    <a:pt x="1767" y="288"/>
                    <a:pt x="1620" y="192"/>
                    <a:pt x="1460" y="122"/>
                  </a:cubicBezTo>
                  <a:cubicBezTo>
                    <a:pt x="1313" y="58"/>
                    <a:pt x="1146" y="13"/>
                    <a:pt x="980" y="0"/>
                  </a:cubicBezTo>
                  <a:close/>
                  <a:moveTo>
                    <a:pt x="1805" y="1760"/>
                  </a:moveTo>
                  <a:lnTo>
                    <a:pt x="1805" y="1760"/>
                  </a:lnTo>
                  <a:cubicBezTo>
                    <a:pt x="1805" y="1760"/>
                    <a:pt x="1805" y="1760"/>
                    <a:pt x="1805" y="1760"/>
                  </a:cubicBezTo>
                  <a:lnTo>
                    <a:pt x="1812" y="1760"/>
                  </a:lnTo>
                  <a:cubicBezTo>
                    <a:pt x="1810" y="1760"/>
                    <a:pt x="1808" y="1760"/>
                    <a:pt x="1805" y="1760"/>
                  </a:cubicBezTo>
                  <a:close/>
                </a:path>
              </a:pathLst>
            </a:custGeom>
            <a:solidFill>
              <a:srgbClr val="F8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" name="Google Shape;3914;p50"/>
            <p:cNvSpPr/>
            <p:nvPr/>
          </p:nvSpPr>
          <p:spPr>
            <a:xfrm>
              <a:off x="3296096" y="3395771"/>
              <a:ext cx="152850" cy="149125"/>
            </a:xfrm>
            <a:custGeom>
              <a:avLst/>
              <a:gdLst/>
              <a:ahLst/>
              <a:cxnLst/>
              <a:rect l="l" t="t" r="r" b="b"/>
              <a:pathLst>
                <a:path w="3405" h="3322" extrusionOk="0">
                  <a:moveTo>
                    <a:pt x="1498" y="0"/>
                  </a:moveTo>
                  <a:cubicBezTo>
                    <a:pt x="1485" y="0"/>
                    <a:pt x="1478" y="7"/>
                    <a:pt x="1466" y="13"/>
                  </a:cubicBezTo>
                  <a:cubicBezTo>
                    <a:pt x="1459" y="26"/>
                    <a:pt x="1453" y="32"/>
                    <a:pt x="1459" y="45"/>
                  </a:cubicBezTo>
                  <a:cubicBezTo>
                    <a:pt x="1459" y="58"/>
                    <a:pt x="1459" y="64"/>
                    <a:pt x="1466" y="71"/>
                  </a:cubicBezTo>
                  <a:lnTo>
                    <a:pt x="1504" y="103"/>
                  </a:lnTo>
                  <a:lnTo>
                    <a:pt x="1542" y="135"/>
                  </a:lnTo>
                  <a:cubicBezTo>
                    <a:pt x="1504" y="122"/>
                    <a:pt x="1466" y="115"/>
                    <a:pt x="1434" y="115"/>
                  </a:cubicBezTo>
                  <a:lnTo>
                    <a:pt x="1414" y="115"/>
                  </a:lnTo>
                  <a:lnTo>
                    <a:pt x="1370" y="109"/>
                  </a:lnTo>
                  <a:cubicBezTo>
                    <a:pt x="1299" y="103"/>
                    <a:pt x="1235" y="96"/>
                    <a:pt x="1165" y="96"/>
                  </a:cubicBezTo>
                  <a:lnTo>
                    <a:pt x="1088" y="96"/>
                  </a:lnTo>
                  <a:cubicBezTo>
                    <a:pt x="1037" y="103"/>
                    <a:pt x="986" y="115"/>
                    <a:pt x="934" y="135"/>
                  </a:cubicBezTo>
                  <a:cubicBezTo>
                    <a:pt x="896" y="147"/>
                    <a:pt x="864" y="167"/>
                    <a:pt x="826" y="186"/>
                  </a:cubicBezTo>
                  <a:cubicBezTo>
                    <a:pt x="762" y="231"/>
                    <a:pt x="704" y="275"/>
                    <a:pt x="646" y="327"/>
                  </a:cubicBezTo>
                  <a:cubicBezTo>
                    <a:pt x="525" y="442"/>
                    <a:pt x="416" y="570"/>
                    <a:pt x="326" y="711"/>
                  </a:cubicBezTo>
                  <a:cubicBezTo>
                    <a:pt x="230" y="858"/>
                    <a:pt x="154" y="1018"/>
                    <a:pt x="96" y="1191"/>
                  </a:cubicBezTo>
                  <a:cubicBezTo>
                    <a:pt x="38" y="1344"/>
                    <a:pt x="13" y="1511"/>
                    <a:pt x="6" y="1677"/>
                  </a:cubicBezTo>
                  <a:cubicBezTo>
                    <a:pt x="0" y="1824"/>
                    <a:pt x="38" y="1971"/>
                    <a:pt x="102" y="2106"/>
                  </a:cubicBezTo>
                  <a:cubicBezTo>
                    <a:pt x="122" y="2138"/>
                    <a:pt x="141" y="2163"/>
                    <a:pt x="160" y="2189"/>
                  </a:cubicBezTo>
                  <a:cubicBezTo>
                    <a:pt x="186" y="2221"/>
                    <a:pt x="211" y="2253"/>
                    <a:pt x="243" y="2279"/>
                  </a:cubicBezTo>
                  <a:cubicBezTo>
                    <a:pt x="307" y="2349"/>
                    <a:pt x="378" y="2407"/>
                    <a:pt x="448" y="2471"/>
                  </a:cubicBezTo>
                  <a:cubicBezTo>
                    <a:pt x="634" y="2605"/>
                    <a:pt x="832" y="2733"/>
                    <a:pt x="1043" y="2835"/>
                  </a:cubicBezTo>
                  <a:cubicBezTo>
                    <a:pt x="1274" y="2957"/>
                    <a:pt x="1517" y="3059"/>
                    <a:pt x="1767" y="3143"/>
                  </a:cubicBezTo>
                  <a:cubicBezTo>
                    <a:pt x="1997" y="3226"/>
                    <a:pt x="2234" y="3283"/>
                    <a:pt x="2477" y="3309"/>
                  </a:cubicBezTo>
                  <a:cubicBezTo>
                    <a:pt x="2541" y="3315"/>
                    <a:pt x="2611" y="3322"/>
                    <a:pt x="2682" y="3322"/>
                  </a:cubicBezTo>
                  <a:cubicBezTo>
                    <a:pt x="2714" y="3322"/>
                    <a:pt x="2752" y="3322"/>
                    <a:pt x="2791" y="3315"/>
                  </a:cubicBezTo>
                  <a:cubicBezTo>
                    <a:pt x="2880" y="3315"/>
                    <a:pt x="2963" y="3296"/>
                    <a:pt x="3053" y="3264"/>
                  </a:cubicBezTo>
                  <a:cubicBezTo>
                    <a:pt x="3130" y="3232"/>
                    <a:pt x="3200" y="3187"/>
                    <a:pt x="3258" y="3130"/>
                  </a:cubicBezTo>
                  <a:cubicBezTo>
                    <a:pt x="3309" y="3066"/>
                    <a:pt x="3354" y="2995"/>
                    <a:pt x="3373" y="2912"/>
                  </a:cubicBezTo>
                  <a:cubicBezTo>
                    <a:pt x="3399" y="2810"/>
                    <a:pt x="3405" y="2707"/>
                    <a:pt x="3386" y="2605"/>
                  </a:cubicBezTo>
                  <a:cubicBezTo>
                    <a:pt x="3360" y="2400"/>
                    <a:pt x="3296" y="2208"/>
                    <a:pt x="3207" y="2023"/>
                  </a:cubicBezTo>
                  <a:cubicBezTo>
                    <a:pt x="3111" y="1831"/>
                    <a:pt x="2995" y="1651"/>
                    <a:pt x="2867" y="1479"/>
                  </a:cubicBezTo>
                  <a:cubicBezTo>
                    <a:pt x="2746" y="1306"/>
                    <a:pt x="2618" y="1146"/>
                    <a:pt x="2496" y="999"/>
                  </a:cubicBezTo>
                  <a:cubicBezTo>
                    <a:pt x="2432" y="928"/>
                    <a:pt x="2362" y="839"/>
                    <a:pt x="2285" y="755"/>
                  </a:cubicBezTo>
                  <a:cubicBezTo>
                    <a:pt x="2215" y="666"/>
                    <a:pt x="2125" y="583"/>
                    <a:pt x="2048" y="493"/>
                  </a:cubicBezTo>
                  <a:cubicBezTo>
                    <a:pt x="1895" y="333"/>
                    <a:pt x="1722" y="186"/>
                    <a:pt x="1530" y="13"/>
                  </a:cubicBezTo>
                  <a:cubicBezTo>
                    <a:pt x="1517" y="7"/>
                    <a:pt x="1510" y="7"/>
                    <a:pt x="1498" y="7"/>
                  </a:cubicBezTo>
                  <a:lnTo>
                    <a:pt x="1498" y="0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6" name="Google Shape;3915;p50"/>
            <p:cNvSpPr/>
            <p:nvPr/>
          </p:nvSpPr>
          <p:spPr>
            <a:xfrm>
              <a:off x="3296096" y="3395771"/>
              <a:ext cx="91665" cy="109801"/>
            </a:xfrm>
            <a:custGeom>
              <a:avLst/>
              <a:gdLst/>
              <a:ahLst/>
              <a:cxnLst/>
              <a:rect l="l" t="t" r="r" b="b"/>
              <a:pathLst>
                <a:path w="2042" h="2446" extrusionOk="0">
                  <a:moveTo>
                    <a:pt x="1504" y="0"/>
                  </a:moveTo>
                  <a:cubicBezTo>
                    <a:pt x="1498" y="0"/>
                    <a:pt x="1485" y="7"/>
                    <a:pt x="1478" y="13"/>
                  </a:cubicBezTo>
                  <a:lnTo>
                    <a:pt x="1466" y="13"/>
                  </a:lnTo>
                  <a:cubicBezTo>
                    <a:pt x="1459" y="19"/>
                    <a:pt x="1453" y="32"/>
                    <a:pt x="1453" y="45"/>
                  </a:cubicBezTo>
                  <a:cubicBezTo>
                    <a:pt x="1453" y="58"/>
                    <a:pt x="1459" y="64"/>
                    <a:pt x="1466" y="71"/>
                  </a:cubicBezTo>
                  <a:lnTo>
                    <a:pt x="1504" y="103"/>
                  </a:lnTo>
                  <a:lnTo>
                    <a:pt x="1536" y="135"/>
                  </a:lnTo>
                  <a:cubicBezTo>
                    <a:pt x="1504" y="122"/>
                    <a:pt x="1472" y="115"/>
                    <a:pt x="1434" y="115"/>
                  </a:cubicBezTo>
                  <a:lnTo>
                    <a:pt x="1414" y="115"/>
                  </a:lnTo>
                  <a:lnTo>
                    <a:pt x="1370" y="109"/>
                  </a:lnTo>
                  <a:lnTo>
                    <a:pt x="1357" y="109"/>
                  </a:lnTo>
                  <a:cubicBezTo>
                    <a:pt x="1293" y="103"/>
                    <a:pt x="1229" y="96"/>
                    <a:pt x="1165" y="96"/>
                  </a:cubicBezTo>
                  <a:lnTo>
                    <a:pt x="1088" y="96"/>
                  </a:lnTo>
                  <a:cubicBezTo>
                    <a:pt x="1037" y="103"/>
                    <a:pt x="986" y="115"/>
                    <a:pt x="934" y="135"/>
                  </a:cubicBezTo>
                  <a:cubicBezTo>
                    <a:pt x="896" y="147"/>
                    <a:pt x="864" y="167"/>
                    <a:pt x="826" y="186"/>
                  </a:cubicBezTo>
                  <a:cubicBezTo>
                    <a:pt x="762" y="231"/>
                    <a:pt x="704" y="275"/>
                    <a:pt x="646" y="327"/>
                  </a:cubicBezTo>
                  <a:cubicBezTo>
                    <a:pt x="518" y="442"/>
                    <a:pt x="410" y="570"/>
                    <a:pt x="320" y="711"/>
                  </a:cubicBezTo>
                  <a:cubicBezTo>
                    <a:pt x="224" y="864"/>
                    <a:pt x="147" y="1024"/>
                    <a:pt x="90" y="1191"/>
                  </a:cubicBezTo>
                  <a:cubicBezTo>
                    <a:pt x="32" y="1351"/>
                    <a:pt x="6" y="1517"/>
                    <a:pt x="0" y="1683"/>
                  </a:cubicBezTo>
                  <a:cubicBezTo>
                    <a:pt x="0" y="1831"/>
                    <a:pt x="32" y="1978"/>
                    <a:pt x="96" y="2106"/>
                  </a:cubicBezTo>
                  <a:cubicBezTo>
                    <a:pt x="115" y="2138"/>
                    <a:pt x="134" y="2170"/>
                    <a:pt x="160" y="2195"/>
                  </a:cubicBezTo>
                  <a:cubicBezTo>
                    <a:pt x="179" y="2227"/>
                    <a:pt x="211" y="2253"/>
                    <a:pt x="237" y="2285"/>
                  </a:cubicBezTo>
                  <a:cubicBezTo>
                    <a:pt x="294" y="2343"/>
                    <a:pt x="358" y="2394"/>
                    <a:pt x="422" y="2445"/>
                  </a:cubicBezTo>
                  <a:cubicBezTo>
                    <a:pt x="717" y="2311"/>
                    <a:pt x="992" y="2138"/>
                    <a:pt x="1248" y="1939"/>
                  </a:cubicBezTo>
                  <a:cubicBezTo>
                    <a:pt x="1421" y="1799"/>
                    <a:pt x="1574" y="1632"/>
                    <a:pt x="1709" y="1453"/>
                  </a:cubicBezTo>
                  <a:cubicBezTo>
                    <a:pt x="1760" y="1389"/>
                    <a:pt x="1799" y="1319"/>
                    <a:pt x="1837" y="1248"/>
                  </a:cubicBezTo>
                  <a:cubicBezTo>
                    <a:pt x="1875" y="1178"/>
                    <a:pt x="1907" y="1107"/>
                    <a:pt x="1939" y="1031"/>
                  </a:cubicBezTo>
                  <a:lnTo>
                    <a:pt x="1939" y="1037"/>
                  </a:lnTo>
                  <a:cubicBezTo>
                    <a:pt x="1965" y="973"/>
                    <a:pt x="1984" y="909"/>
                    <a:pt x="1997" y="845"/>
                  </a:cubicBezTo>
                  <a:cubicBezTo>
                    <a:pt x="2016" y="781"/>
                    <a:pt x="2023" y="711"/>
                    <a:pt x="2035" y="640"/>
                  </a:cubicBezTo>
                  <a:lnTo>
                    <a:pt x="2035" y="647"/>
                  </a:lnTo>
                  <a:cubicBezTo>
                    <a:pt x="2042" y="589"/>
                    <a:pt x="2042" y="531"/>
                    <a:pt x="2042" y="474"/>
                  </a:cubicBezTo>
                  <a:cubicBezTo>
                    <a:pt x="1895" y="327"/>
                    <a:pt x="1728" y="173"/>
                    <a:pt x="1536" y="13"/>
                  </a:cubicBezTo>
                  <a:cubicBezTo>
                    <a:pt x="1530" y="7"/>
                    <a:pt x="1517" y="0"/>
                    <a:pt x="1504" y="0"/>
                  </a:cubicBezTo>
                  <a:close/>
                </a:path>
              </a:pathLst>
            </a:custGeom>
            <a:solidFill>
              <a:srgbClr val="F88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7" name="Google Shape;3916;p50"/>
            <p:cNvSpPr/>
            <p:nvPr/>
          </p:nvSpPr>
          <p:spPr>
            <a:xfrm>
              <a:off x="3159323" y="3459243"/>
              <a:ext cx="676672" cy="715187"/>
            </a:xfrm>
            <a:custGeom>
              <a:avLst/>
              <a:gdLst/>
              <a:ahLst/>
              <a:cxnLst/>
              <a:rect l="l" t="t" r="r" b="b"/>
              <a:pathLst>
                <a:path w="15074" h="15932" extrusionOk="0">
                  <a:moveTo>
                    <a:pt x="570" y="1"/>
                  </a:moveTo>
                  <a:lnTo>
                    <a:pt x="564" y="13"/>
                  </a:lnTo>
                  <a:lnTo>
                    <a:pt x="557" y="13"/>
                  </a:lnTo>
                  <a:cubicBezTo>
                    <a:pt x="493" y="33"/>
                    <a:pt x="436" y="58"/>
                    <a:pt x="391" y="97"/>
                  </a:cubicBezTo>
                  <a:cubicBezTo>
                    <a:pt x="346" y="122"/>
                    <a:pt x="314" y="161"/>
                    <a:pt x="282" y="199"/>
                  </a:cubicBezTo>
                  <a:lnTo>
                    <a:pt x="205" y="180"/>
                  </a:lnTo>
                  <a:lnTo>
                    <a:pt x="192" y="180"/>
                  </a:lnTo>
                  <a:cubicBezTo>
                    <a:pt x="173" y="180"/>
                    <a:pt x="154" y="193"/>
                    <a:pt x="154" y="212"/>
                  </a:cubicBezTo>
                  <a:cubicBezTo>
                    <a:pt x="148" y="218"/>
                    <a:pt x="148" y="231"/>
                    <a:pt x="154" y="244"/>
                  </a:cubicBezTo>
                  <a:cubicBezTo>
                    <a:pt x="160" y="250"/>
                    <a:pt x="167" y="257"/>
                    <a:pt x="180" y="263"/>
                  </a:cubicBezTo>
                  <a:lnTo>
                    <a:pt x="205" y="263"/>
                  </a:lnTo>
                  <a:lnTo>
                    <a:pt x="237" y="269"/>
                  </a:lnTo>
                  <a:cubicBezTo>
                    <a:pt x="199" y="321"/>
                    <a:pt x="173" y="365"/>
                    <a:pt x="154" y="423"/>
                  </a:cubicBezTo>
                  <a:cubicBezTo>
                    <a:pt x="122" y="493"/>
                    <a:pt x="103" y="570"/>
                    <a:pt x="84" y="641"/>
                  </a:cubicBezTo>
                  <a:cubicBezTo>
                    <a:pt x="45" y="813"/>
                    <a:pt x="20" y="993"/>
                    <a:pt x="13" y="1172"/>
                  </a:cubicBezTo>
                  <a:cubicBezTo>
                    <a:pt x="7" y="1338"/>
                    <a:pt x="0" y="1524"/>
                    <a:pt x="13" y="1741"/>
                  </a:cubicBezTo>
                  <a:cubicBezTo>
                    <a:pt x="20" y="1901"/>
                    <a:pt x="32" y="2081"/>
                    <a:pt x="45" y="2273"/>
                  </a:cubicBezTo>
                  <a:cubicBezTo>
                    <a:pt x="52" y="2369"/>
                    <a:pt x="64" y="2458"/>
                    <a:pt x="71" y="2548"/>
                  </a:cubicBezTo>
                  <a:lnTo>
                    <a:pt x="84" y="2702"/>
                  </a:lnTo>
                  <a:cubicBezTo>
                    <a:pt x="90" y="2759"/>
                    <a:pt x="96" y="2810"/>
                    <a:pt x="96" y="2862"/>
                  </a:cubicBezTo>
                  <a:cubicBezTo>
                    <a:pt x="109" y="3034"/>
                    <a:pt x="122" y="3207"/>
                    <a:pt x="128" y="3380"/>
                  </a:cubicBezTo>
                  <a:cubicBezTo>
                    <a:pt x="148" y="3668"/>
                    <a:pt x="167" y="3962"/>
                    <a:pt x="186" y="4257"/>
                  </a:cubicBezTo>
                  <a:lnTo>
                    <a:pt x="186" y="4289"/>
                  </a:lnTo>
                  <a:lnTo>
                    <a:pt x="186" y="4340"/>
                  </a:lnTo>
                  <a:lnTo>
                    <a:pt x="192" y="4404"/>
                  </a:lnTo>
                  <a:cubicBezTo>
                    <a:pt x="237" y="5204"/>
                    <a:pt x="276" y="5857"/>
                    <a:pt x="308" y="6465"/>
                  </a:cubicBezTo>
                  <a:cubicBezTo>
                    <a:pt x="327" y="6881"/>
                    <a:pt x="340" y="7207"/>
                    <a:pt x="352" y="7483"/>
                  </a:cubicBezTo>
                  <a:lnTo>
                    <a:pt x="359" y="7758"/>
                  </a:lnTo>
                  <a:lnTo>
                    <a:pt x="365" y="7918"/>
                  </a:lnTo>
                  <a:cubicBezTo>
                    <a:pt x="372" y="8110"/>
                    <a:pt x="384" y="8308"/>
                    <a:pt x="391" y="8507"/>
                  </a:cubicBezTo>
                  <a:cubicBezTo>
                    <a:pt x="404" y="8852"/>
                    <a:pt x="423" y="9153"/>
                    <a:pt x="448" y="9460"/>
                  </a:cubicBezTo>
                  <a:cubicBezTo>
                    <a:pt x="461" y="9614"/>
                    <a:pt x="474" y="9767"/>
                    <a:pt x="487" y="9928"/>
                  </a:cubicBezTo>
                  <a:cubicBezTo>
                    <a:pt x="500" y="10004"/>
                    <a:pt x="506" y="10088"/>
                    <a:pt x="519" y="10164"/>
                  </a:cubicBezTo>
                  <a:cubicBezTo>
                    <a:pt x="525" y="10203"/>
                    <a:pt x="525" y="10248"/>
                    <a:pt x="532" y="10286"/>
                  </a:cubicBezTo>
                  <a:lnTo>
                    <a:pt x="544" y="10363"/>
                  </a:lnTo>
                  <a:lnTo>
                    <a:pt x="544" y="10388"/>
                  </a:lnTo>
                  <a:cubicBezTo>
                    <a:pt x="544" y="10401"/>
                    <a:pt x="544" y="10408"/>
                    <a:pt x="551" y="10420"/>
                  </a:cubicBezTo>
                  <a:lnTo>
                    <a:pt x="461" y="10388"/>
                  </a:lnTo>
                  <a:lnTo>
                    <a:pt x="442" y="10382"/>
                  </a:lnTo>
                  <a:lnTo>
                    <a:pt x="429" y="10382"/>
                  </a:lnTo>
                  <a:cubicBezTo>
                    <a:pt x="410" y="10382"/>
                    <a:pt x="391" y="10395"/>
                    <a:pt x="391" y="10414"/>
                  </a:cubicBezTo>
                  <a:cubicBezTo>
                    <a:pt x="384" y="10433"/>
                    <a:pt x="391" y="10452"/>
                    <a:pt x="416" y="10465"/>
                  </a:cubicBezTo>
                  <a:lnTo>
                    <a:pt x="4692" y="12072"/>
                  </a:lnTo>
                  <a:lnTo>
                    <a:pt x="9742" y="13966"/>
                  </a:lnTo>
                  <a:lnTo>
                    <a:pt x="11009" y="14446"/>
                  </a:lnTo>
                  <a:lnTo>
                    <a:pt x="14369" y="15707"/>
                  </a:lnTo>
                  <a:lnTo>
                    <a:pt x="14670" y="15822"/>
                  </a:lnTo>
                  <a:lnTo>
                    <a:pt x="14971" y="15931"/>
                  </a:lnTo>
                  <a:lnTo>
                    <a:pt x="14984" y="15931"/>
                  </a:lnTo>
                  <a:cubicBezTo>
                    <a:pt x="15003" y="15931"/>
                    <a:pt x="15016" y="15918"/>
                    <a:pt x="15022" y="15899"/>
                  </a:cubicBezTo>
                  <a:cubicBezTo>
                    <a:pt x="15028" y="15893"/>
                    <a:pt x="15028" y="15880"/>
                    <a:pt x="15022" y="15867"/>
                  </a:cubicBezTo>
                  <a:cubicBezTo>
                    <a:pt x="15016" y="15861"/>
                    <a:pt x="15009" y="15854"/>
                    <a:pt x="14996" y="15848"/>
                  </a:cubicBezTo>
                  <a:lnTo>
                    <a:pt x="14804" y="15777"/>
                  </a:lnTo>
                  <a:cubicBezTo>
                    <a:pt x="14843" y="15713"/>
                    <a:pt x="14868" y="15643"/>
                    <a:pt x="14894" y="15573"/>
                  </a:cubicBezTo>
                  <a:cubicBezTo>
                    <a:pt x="14920" y="15496"/>
                    <a:pt x="14945" y="15413"/>
                    <a:pt x="14964" y="15336"/>
                  </a:cubicBezTo>
                  <a:cubicBezTo>
                    <a:pt x="14996" y="15169"/>
                    <a:pt x="15022" y="15009"/>
                    <a:pt x="15035" y="14849"/>
                  </a:cubicBezTo>
                  <a:cubicBezTo>
                    <a:pt x="15060" y="14504"/>
                    <a:pt x="15067" y="14165"/>
                    <a:pt x="15048" y="13819"/>
                  </a:cubicBezTo>
                  <a:lnTo>
                    <a:pt x="15048" y="13717"/>
                  </a:lnTo>
                  <a:cubicBezTo>
                    <a:pt x="15041" y="13588"/>
                    <a:pt x="15041" y="13460"/>
                    <a:pt x="15035" y="13332"/>
                  </a:cubicBezTo>
                  <a:lnTo>
                    <a:pt x="15035" y="13160"/>
                  </a:lnTo>
                  <a:lnTo>
                    <a:pt x="15035" y="13076"/>
                  </a:lnTo>
                  <a:lnTo>
                    <a:pt x="15035" y="12865"/>
                  </a:lnTo>
                  <a:lnTo>
                    <a:pt x="15035" y="12750"/>
                  </a:lnTo>
                  <a:cubicBezTo>
                    <a:pt x="15035" y="12398"/>
                    <a:pt x="15028" y="12008"/>
                    <a:pt x="15022" y="11502"/>
                  </a:cubicBezTo>
                  <a:lnTo>
                    <a:pt x="15022" y="11489"/>
                  </a:lnTo>
                  <a:lnTo>
                    <a:pt x="15016" y="11105"/>
                  </a:lnTo>
                  <a:lnTo>
                    <a:pt x="15009" y="10728"/>
                  </a:lnTo>
                  <a:cubicBezTo>
                    <a:pt x="15003" y="10203"/>
                    <a:pt x="14996" y="9595"/>
                    <a:pt x="14990" y="8999"/>
                  </a:cubicBezTo>
                  <a:lnTo>
                    <a:pt x="14990" y="7751"/>
                  </a:lnTo>
                  <a:cubicBezTo>
                    <a:pt x="14990" y="7585"/>
                    <a:pt x="14990" y="7406"/>
                    <a:pt x="14996" y="7227"/>
                  </a:cubicBezTo>
                  <a:cubicBezTo>
                    <a:pt x="15003" y="7067"/>
                    <a:pt x="15009" y="6907"/>
                    <a:pt x="15016" y="6747"/>
                  </a:cubicBezTo>
                  <a:lnTo>
                    <a:pt x="15022" y="6593"/>
                  </a:lnTo>
                  <a:cubicBezTo>
                    <a:pt x="15048" y="6036"/>
                    <a:pt x="15073" y="5466"/>
                    <a:pt x="15054" y="4903"/>
                  </a:cubicBezTo>
                  <a:cubicBezTo>
                    <a:pt x="15041" y="4602"/>
                    <a:pt x="15016" y="4308"/>
                    <a:pt x="14964" y="4014"/>
                  </a:cubicBezTo>
                  <a:cubicBezTo>
                    <a:pt x="14939" y="3854"/>
                    <a:pt x="14907" y="3700"/>
                    <a:pt x="14862" y="3546"/>
                  </a:cubicBezTo>
                  <a:lnTo>
                    <a:pt x="14862" y="3546"/>
                  </a:lnTo>
                  <a:lnTo>
                    <a:pt x="14894" y="3559"/>
                  </a:lnTo>
                  <a:lnTo>
                    <a:pt x="14932" y="3566"/>
                  </a:lnTo>
                  <a:lnTo>
                    <a:pt x="14964" y="3572"/>
                  </a:lnTo>
                  <a:lnTo>
                    <a:pt x="15016" y="3585"/>
                  </a:lnTo>
                  <a:lnTo>
                    <a:pt x="15028" y="3585"/>
                  </a:lnTo>
                  <a:cubicBezTo>
                    <a:pt x="15048" y="3585"/>
                    <a:pt x="15060" y="3572"/>
                    <a:pt x="15067" y="3553"/>
                  </a:cubicBezTo>
                  <a:cubicBezTo>
                    <a:pt x="15073" y="3540"/>
                    <a:pt x="15067" y="3527"/>
                    <a:pt x="15060" y="3521"/>
                  </a:cubicBezTo>
                  <a:cubicBezTo>
                    <a:pt x="15054" y="3508"/>
                    <a:pt x="15048" y="3502"/>
                    <a:pt x="15041" y="3502"/>
                  </a:cubicBezTo>
                  <a:lnTo>
                    <a:pt x="14939" y="3476"/>
                  </a:lnTo>
                  <a:lnTo>
                    <a:pt x="14836" y="3457"/>
                  </a:lnTo>
                  <a:cubicBezTo>
                    <a:pt x="14804" y="3361"/>
                    <a:pt x="14772" y="3265"/>
                    <a:pt x="14734" y="3175"/>
                  </a:cubicBezTo>
                  <a:cubicBezTo>
                    <a:pt x="14734" y="3162"/>
                    <a:pt x="14728" y="3156"/>
                    <a:pt x="14715" y="3150"/>
                  </a:cubicBezTo>
                  <a:cubicBezTo>
                    <a:pt x="14708" y="3143"/>
                    <a:pt x="14702" y="3143"/>
                    <a:pt x="14696" y="3143"/>
                  </a:cubicBezTo>
                  <a:lnTo>
                    <a:pt x="14683" y="3143"/>
                  </a:lnTo>
                  <a:cubicBezTo>
                    <a:pt x="14676" y="3143"/>
                    <a:pt x="14664" y="3156"/>
                    <a:pt x="14657" y="3162"/>
                  </a:cubicBezTo>
                  <a:cubicBezTo>
                    <a:pt x="14657" y="3175"/>
                    <a:pt x="14657" y="3182"/>
                    <a:pt x="14657" y="3194"/>
                  </a:cubicBezTo>
                  <a:cubicBezTo>
                    <a:pt x="14689" y="3278"/>
                    <a:pt x="14721" y="3354"/>
                    <a:pt x="14747" y="3438"/>
                  </a:cubicBezTo>
                  <a:cubicBezTo>
                    <a:pt x="13883" y="3239"/>
                    <a:pt x="13019" y="3041"/>
                    <a:pt x="12155" y="2849"/>
                  </a:cubicBezTo>
                  <a:lnTo>
                    <a:pt x="10727" y="2529"/>
                  </a:lnTo>
                  <a:lnTo>
                    <a:pt x="5569" y="1370"/>
                  </a:lnTo>
                  <a:lnTo>
                    <a:pt x="2746" y="737"/>
                  </a:lnTo>
                  <a:lnTo>
                    <a:pt x="564" y="250"/>
                  </a:lnTo>
                  <a:lnTo>
                    <a:pt x="480" y="231"/>
                  </a:lnTo>
                  <a:lnTo>
                    <a:pt x="378" y="205"/>
                  </a:lnTo>
                  <a:cubicBezTo>
                    <a:pt x="404" y="186"/>
                    <a:pt x="423" y="173"/>
                    <a:pt x="442" y="154"/>
                  </a:cubicBezTo>
                  <a:cubicBezTo>
                    <a:pt x="474" y="129"/>
                    <a:pt x="500" y="116"/>
                    <a:pt x="532" y="97"/>
                  </a:cubicBezTo>
                  <a:cubicBezTo>
                    <a:pt x="551" y="90"/>
                    <a:pt x="570" y="84"/>
                    <a:pt x="583" y="77"/>
                  </a:cubicBezTo>
                  <a:cubicBezTo>
                    <a:pt x="596" y="77"/>
                    <a:pt x="602" y="71"/>
                    <a:pt x="608" y="58"/>
                  </a:cubicBezTo>
                  <a:cubicBezTo>
                    <a:pt x="615" y="52"/>
                    <a:pt x="615" y="39"/>
                    <a:pt x="608" y="33"/>
                  </a:cubicBezTo>
                  <a:cubicBezTo>
                    <a:pt x="608" y="13"/>
                    <a:pt x="589" y="1"/>
                    <a:pt x="5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8" name="Google Shape;3917;p50"/>
            <p:cNvSpPr/>
            <p:nvPr/>
          </p:nvSpPr>
          <p:spPr>
            <a:xfrm>
              <a:off x="3170230" y="3664381"/>
              <a:ext cx="665764" cy="510893"/>
            </a:xfrm>
            <a:custGeom>
              <a:avLst/>
              <a:gdLst/>
              <a:ahLst/>
              <a:cxnLst/>
              <a:rect l="l" t="t" r="r" b="b"/>
              <a:pathLst>
                <a:path w="14831" h="11381" extrusionOk="0">
                  <a:moveTo>
                    <a:pt x="1268" y="0"/>
                  </a:moveTo>
                  <a:lnTo>
                    <a:pt x="1255" y="7"/>
                  </a:lnTo>
                  <a:lnTo>
                    <a:pt x="1249" y="7"/>
                  </a:lnTo>
                  <a:cubicBezTo>
                    <a:pt x="1178" y="7"/>
                    <a:pt x="1108" y="13"/>
                    <a:pt x="1038" y="26"/>
                  </a:cubicBezTo>
                  <a:cubicBezTo>
                    <a:pt x="974" y="32"/>
                    <a:pt x="910" y="45"/>
                    <a:pt x="852" y="64"/>
                  </a:cubicBezTo>
                  <a:cubicBezTo>
                    <a:pt x="794" y="77"/>
                    <a:pt x="737" y="96"/>
                    <a:pt x="679" y="122"/>
                  </a:cubicBezTo>
                  <a:cubicBezTo>
                    <a:pt x="628" y="141"/>
                    <a:pt x="577" y="167"/>
                    <a:pt x="525" y="199"/>
                  </a:cubicBezTo>
                  <a:cubicBezTo>
                    <a:pt x="481" y="231"/>
                    <a:pt x="429" y="263"/>
                    <a:pt x="385" y="295"/>
                  </a:cubicBezTo>
                  <a:cubicBezTo>
                    <a:pt x="327" y="340"/>
                    <a:pt x="276" y="384"/>
                    <a:pt x="225" y="436"/>
                  </a:cubicBezTo>
                  <a:cubicBezTo>
                    <a:pt x="173" y="487"/>
                    <a:pt x="129" y="544"/>
                    <a:pt x="84" y="596"/>
                  </a:cubicBezTo>
                  <a:cubicBezTo>
                    <a:pt x="58" y="634"/>
                    <a:pt x="26" y="672"/>
                    <a:pt x="1" y="717"/>
                  </a:cubicBezTo>
                  <a:cubicBezTo>
                    <a:pt x="26" y="1146"/>
                    <a:pt x="45" y="1530"/>
                    <a:pt x="65" y="1901"/>
                  </a:cubicBezTo>
                  <a:cubicBezTo>
                    <a:pt x="84" y="2298"/>
                    <a:pt x="97" y="2625"/>
                    <a:pt x="109" y="2925"/>
                  </a:cubicBezTo>
                  <a:lnTo>
                    <a:pt x="122" y="3194"/>
                  </a:lnTo>
                  <a:lnTo>
                    <a:pt x="129" y="3354"/>
                  </a:lnTo>
                  <a:cubicBezTo>
                    <a:pt x="135" y="3553"/>
                    <a:pt x="141" y="3745"/>
                    <a:pt x="148" y="3943"/>
                  </a:cubicBezTo>
                  <a:cubicBezTo>
                    <a:pt x="167" y="4295"/>
                    <a:pt x="186" y="4602"/>
                    <a:pt x="205" y="4897"/>
                  </a:cubicBezTo>
                  <a:cubicBezTo>
                    <a:pt x="218" y="5057"/>
                    <a:pt x="231" y="5217"/>
                    <a:pt x="250" y="5364"/>
                  </a:cubicBezTo>
                  <a:cubicBezTo>
                    <a:pt x="257" y="5441"/>
                    <a:pt x="263" y="5524"/>
                    <a:pt x="276" y="5601"/>
                  </a:cubicBezTo>
                  <a:lnTo>
                    <a:pt x="289" y="5722"/>
                  </a:lnTo>
                  <a:cubicBezTo>
                    <a:pt x="289" y="5748"/>
                    <a:pt x="295" y="5780"/>
                    <a:pt x="301" y="5806"/>
                  </a:cubicBezTo>
                  <a:lnTo>
                    <a:pt x="301" y="5831"/>
                  </a:lnTo>
                  <a:cubicBezTo>
                    <a:pt x="301" y="5838"/>
                    <a:pt x="301" y="5850"/>
                    <a:pt x="308" y="5857"/>
                  </a:cubicBezTo>
                  <a:lnTo>
                    <a:pt x="231" y="5825"/>
                  </a:lnTo>
                  <a:lnTo>
                    <a:pt x="205" y="5818"/>
                  </a:lnTo>
                  <a:cubicBezTo>
                    <a:pt x="202" y="5815"/>
                    <a:pt x="201" y="5814"/>
                    <a:pt x="199" y="5814"/>
                  </a:cubicBezTo>
                  <a:cubicBezTo>
                    <a:pt x="197" y="5814"/>
                    <a:pt x="196" y="5815"/>
                    <a:pt x="193" y="5818"/>
                  </a:cubicBezTo>
                  <a:cubicBezTo>
                    <a:pt x="173" y="5818"/>
                    <a:pt x="154" y="5831"/>
                    <a:pt x="148" y="5850"/>
                  </a:cubicBezTo>
                  <a:cubicBezTo>
                    <a:pt x="148" y="5863"/>
                    <a:pt x="148" y="5876"/>
                    <a:pt x="154" y="5882"/>
                  </a:cubicBezTo>
                  <a:cubicBezTo>
                    <a:pt x="161" y="5895"/>
                    <a:pt x="167" y="5902"/>
                    <a:pt x="180" y="5902"/>
                  </a:cubicBezTo>
                  <a:lnTo>
                    <a:pt x="4455" y="7508"/>
                  </a:lnTo>
                  <a:lnTo>
                    <a:pt x="9505" y="9409"/>
                  </a:lnTo>
                  <a:lnTo>
                    <a:pt x="10766" y="9883"/>
                  </a:lnTo>
                  <a:lnTo>
                    <a:pt x="14126" y="11150"/>
                  </a:lnTo>
                  <a:lnTo>
                    <a:pt x="14427" y="11259"/>
                  </a:lnTo>
                  <a:lnTo>
                    <a:pt x="14734" y="11374"/>
                  </a:lnTo>
                  <a:cubicBezTo>
                    <a:pt x="14734" y="11374"/>
                    <a:pt x="14741" y="11380"/>
                    <a:pt x="14747" y="11380"/>
                  </a:cubicBezTo>
                  <a:cubicBezTo>
                    <a:pt x="14766" y="11374"/>
                    <a:pt x="14779" y="11361"/>
                    <a:pt x="14785" y="11342"/>
                  </a:cubicBezTo>
                  <a:cubicBezTo>
                    <a:pt x="14792" y="11329"/>
                    <a:pt x="14792" y="11316"/>
                    <a:pt x="14785" y="11310"/>
                  </a:cubicBezTo>
                  <a:cubicBezTo>
                    <a:pt x="14779" y="11297"/>
                    <a:pt x="14766" y="11291"/>
                    <a:pt x="14760" y="11291"/>
                  </a:cubicBezTo>
                  <a:lnTo>
                    <a:pt x="14561" y="11214"/>
                  </a:lnTo>
                  <a:cubicBezTo>
                    <a:pt x="14600" y="11150"/>
                    <a:pt x="14632" y="11086"/>
                    <a:pt x="14651" y="11015"/>
                  </a:cubicBezTo>
                  <a:cubicBezTo>
                    <a:pt x="14683" y="10939"/>
                    <a:pt x="14702" y="10855"/>
                    <a:pt x="14721" y="10772"/>
                  </a:cubicBezTo>
                  <a:cubicBezTo>
                    <a:pt x="14760" y="10612"/>
                    <a:pt x="14792" y="10452"/>
                    <a:pt x="14805" y="10286"/>
                  </a:cubicBezTo>
                  <a:cubicBezTo>
                    <a:pt x="14830" y="9947"/>
                    <a:pt x="14830" y="9601"/>
                    <a:pt x="14811" y="9262"/>
                  </a:cubicBezTo>
                  <a:lnTo>
                    <a:pt x="14811" y="9153"/>
                  </a:lnTo>
                  <a:cubicBezTo>
                    <a:pt x="14811" y="9031"/>
                    <a:pt x="14805" y="8903"/>
                    <a:pt x="14805" y="8775"/>
                  </a:cubicBezTo>
                  <a:lnTo>
                    <a:pt x="14805" y="8596"/>
                  </a:lnTo>
                  <a:lnTo>
                    <a:pt x="14805" y="8519"/>
                  </a:lnTo>
                  <a:lnTo>
                    <a:pt x="14805" y="8302"/>
                  </a:lnTo>
                  <a:lnTo>
                    <a:pt x="14805" y="8193"/>
                  </a:lnTo>
                  <a:cubicBezTo>
                    <a:pt x="14805" y="7841"/>
                    <a:pt x="14798" y="7457"/>
                    <a:pt x="14792" y="6945"/>
                  </a:cubicBezTo>
                  <a:lnTo>
                    <a:pt x="14792" y="6926"/>
                  </a:lnTo>
                  <a:lnTo>
                    <a:pt x="14785" y="6548"/>
                  </a:lnTo>
                  <a:lnTo>
                    <a:pt x="14779" y="6170"/>
                  </a:lnTo>
                  <a:lnTo>
                    <a:pt x="14747" y="6004"/>
                  </a:lnTo>
                  <a:lnTo>
                    <a:pt x="14734" y="5902"/>
                  </a:lnTo>
                  <a:cubicBezTo>
                    <a:pt x="14689" y="5671"/>
                    <a:pt x="14645" y="5422"/>
                    <a:pt x="14587" y="5191"/>
                  </a:cubicBezTo>
                  <a:cubicBezTo>
                    <a:pt x="14555" y="5063"/>
                    <a:pt x="14523" y="4954"/>
                    <a:pt x="14485" y="4845"/>
                  </a:cubicBezTo>
                  <a:cubicBezTo>
                    <a:pt x="14446" y="4717"/>
                    <a:pt x="14408" y="4602"/>
                    <a:pt x="14363" y="4506"/>
                  </a:cubicBezTo>
                  <a:cubicBezTo>
                    <a:pt x="14312" y="4372"/>
                    <a:pt x="14248" y="4250"/>
                    <a:pt x="14177" y="4129"/>
                  </a:cubicBezTo>
                  <a:cubicBezTo>
                    <a:pt x="14107" y="4007"/>
                    <a:pt x="14030" y="3892"/>
                    <a:pt x="13947" y="3783"/>
                  </a:cubicBezTo>
                  <a:cubicBezTo>
                    <a:pt x="13883" y="3700"/>
                    <a:pt x="13813" y="3617"/>
                    <a:pt x="13736" y="3540"/>
                  </a:cubicBezTo>
                  <a:cubicBezTo>
                    <a:pt x="13659" y="3463"/>
                    <a:pt x="13582" y="3393"/>
                    <a:pt x="13493" y="3329"/>
                  </a:cubicBezTo>
                  <a:cubicBezTo>
                    <a:pt x="13416" y="3271"/>
                    <a:pt x="13333" y="3213"/>
                    <a:pt x="13249" y="3162"/>
                  </a:cubicBezTo>
                  <a:cubicBezTo>
                    <a:pt x="13160" y="3111"/>
                    <a:pt x="13077" y="3073"/>
                    <a:pt x="12987" y="3034"/>
                  </a:cubicBezTo>
                  <a:cubicBezTo>
                    <a:pt x="12891" y="2996"/>
                    <a:pt x="12795" y="2957"/>
                    <a:pt x="12699" y="2932"/>
                  </a:cubicBezTo>
                  <a:cubicBezTo>
                    <a:pt x="12597" y="2906"/>
                    <a:pt x="12494" y="2887"/>
                    <a:pt x="12392" y="2874"/>
                  </a:cubicBezTo>
                  <a:cubicBezTo>
                    <a:pt x="12296" y="2861"/>
                    <a:pt x="12193" y="2849"/>
                    <a:pt x="12097" y="2849"/>
                  </a:cubicBezTo>
                  <a:cubicBezTo>
                    <a:pt x="12008" y="2849"/>
                    <a:pt x="11912" y="2855"/>
                    <a:pt x="11822" y="2868"/>
                  </a:cubicBezTo>
                  <a:cubicBezTo>
                    <a:pt x="11720" y="2881"/>
                    <a:pt x="11617" y="2906"/>
                    <a:pt x="11521" y="2932"/>
                  </a:cubicBezTo>
                  <a:cubicBezTo>
                    <a:pt x="11425" y="2957"/>
                    <a:pt x="11329" y="2989"/>
                    <a:pt x="11233" y="3028"/>
                  </a:cubicBezTo>
                  <a:cubicBezTo>
                    <a:pt x="11060" y="3105"/>
                    <a:pt x="10894" y="3201"/>
                    <a:pt x="10740" y="3316"/>
                  </a:cubicBezTo>
                  <a:cubicBezTo>
                    <a:pt x="10670" y="3373"/>
                    <a:pt x="10606" y="3425"/>
                    <a:pt x="10548" y="3482"/>
                  </a:cubicBezTo>
                  <a:cubicBezTo>
                    <a:pt x="10491" y="3540"/>
                    <a:pt x="10440" y="3597"/>
                    <a:pt x="10388" y="3661"/>
                  </a:cubicBezTo>
                  <a:cubicBezTo>
                    <a:pt x="10350" y="3713"/>
                    <a:pt x="10312" y="3770"/>
                    <a:pt x="10280" y="3821"/>
                  </a:cubicBezTo>
                  <a:cubicBezTo>
                    <a:pt x="10248" y="3873"/>
                    <a:pt x="10216" y="3930"/>
                    <a:pt x="10190" y="3981"/>
                  </a:cubicBezTo>
                  <a:cubicBezTo>
                    <a:pt x="10190" y="3988"/>
                    <a:pt x="10184" y="3994"/>
                    <a:pt x="10177" y="3994"/>
                  </a:cubicBezTo>
                  <a:lnTo>
                    <a:pt x="10164" y="3994"/>
                  </a:lnTo>
                  <a:cubicBezTo>
                    <a:pt x="10164" y="3988"/>
                    <a:pt x="10158" y="3988"/>
                    <a:pt x="10158" y="3981"/>
                  </a:cubicBezTo>
                  <a:cubicBezTo>
                    <a:pt x="10152" y="3981"/>
                    <a:pt x="10145" y="3975"/>
                    <a:pt x="10139" y="3969"/>
                  </a:cubicBezTo>
                  <a:cubicBezTo>
                    <a:pt x="10120" y="3847"/>
                    <a:pt x="10094" y="3700"/>
                    <a:pt x="10056" y="3559"/>
                  </a:cubicBezTo>
                  <a:cubicBezTo>
                    <a:pt x="10024" y="3425"/>
                    <a:pt x="9985" y="3297"/>
                    <a:pt x="9934" y="3175"/>
                  </a:cubicBezTo>
                  <a:cubicBezTo>
                    <a:pt x="9902" y="3098"/>
                    <a:pt x="9864" y="3021"/>
                    <a:pt x="9819" y="2951"/>
                  </a:cubicBezTo>
                  <a:cubicBezTo>
                    <a:pt x="9774" y="2874"/>
                    <a:pt x="9729" y="2810"/>
                    <a:pt x="9678" y="2740"/>
                  </a:cubicBezTo>
                  <a:cubicBezTo>
                    <a:pt x="9569" y="2605"/>
                    <a:pt x="9448" y="2477"/>
                    <a:pt x="9307" y="2369"/>
                  </a:cubicBezTo>
                  <a:cubicBezTo>
                    <a:pt x="9230" y="2311"/>
                    <a:pt x="9160" y="2260"/>
                    <a:pt x="9076" y="2215"/>
                  </a:cubicBezTo>
                  <a:cubicBezTo>
                    <a:pt x="9000" y="2170"/>
                    <a:pt x="8923" y="2132"/>
                    <a:pt x="8840" y="2093"/>
                  </a:cubicBezTo>
                  <a:cubicBezTo>
                    <a:pt x="8756" y="2061"/>
                    <a:pt x="8673" y="2029"/>
                    <a:pt x="8590" y="2004"/>
                  </a:cubicBezTo>
                  <a:cubicBezTo>
                    <a:pt x="8507" y="1985"/>
                    <a:pt x="8424" y="1965"/>
                    <a:pt x="8334" y="1953"/>
                  </a:cubicBezTo>
                  <a:cubicBezTo>
                    <a:pt x="8257" y="1946"/>
                    <a:pt x="8174" y="1940"/>
                    <a:pt x="8097" y="1940"/>
                  </a:cubicBezTo>
                  <a:lnTo>
                    <a:pt x="8084" y="1940"/>
                  </a:lnTo>
                  <a:cubicBezTo>
                    <a:pt x="7905" y="1940"/>
                    <a:pt x="7726" y="1972"/>
                    <a:pt x="7553" y="2017"/>
                  </a:cubicBezTo>
                  <a:cubicBezTo>
                    <a:pt x="7463" y="2049"/>
                    <a:pt x="7374" y="2081"/>
                    <a:pt x="7284" y="2119"/>
                  </a:cubicBezTo>
                  <a:cubicBezTo>
                    <a:pt x="7124" y="2183"/>
                    <a:pt x="6977" y="2273"/>
                    <a:pt x="6836" y="2375"/>
                  </a:cubicBezTo>
                  <a:cubicBezTo>
                    <a:pt x="6791" y="2407"/>
                    <a:pt x="6747" y="2452"/>
                    <a:pt x="6702" y="2490"/>
                  </a:cubicBezTo>
                  <a:cubicBezTo>
                    <a:pt x="6657" y="2535"/>
                    <a:pt x="6619" y="2580"/>
                    <a:pt x="6580" y="2625"/>
                  </a:cubicBezTo>
                  <a:cubicBezTo>
                    <a:pt x="6555" y="2657"/>
                    <a:pt x="6529" y="2695"/>
                    <a:pt x="6510" y="2733"/>
                  </a:cubicBezTo>
                  <a:cubicBezTo>
                    <a:pt x="6484" y="2772"/>
                    <a:pt x="6465" y="2810"/>
                    <a:pt x="6446" y="2855"/>
                  </a:cubicBezTo>
                  <a:lnTo>
                    <a:pt x="6427" y="2906"/>
                  </a:lnTo>
                  <a:cubicBezTo>
                    <a:pt x="6427" y="2913"/>
                    <a:pt x="6420" y="2919"/>
                    <a:pt x="6407" y="2919"/>
                  </a:cubicBezTo>
                  <a:cubicBezTo>
                    <a:pt x="6401" y="2919"/>
                    <a:pt x="6395" y="2919"/>
                    <a:pt x="6395" y="2913"/>
                  </a:cubicBezTo>
                  <a:cubicBezTo>
                    <a:pt x="6395" y="2906"/>
                    <a:pt x="6395" y="2900"/>
                    <a:pt x="6395" y="2900"/>
                  </a:cubicBezTo>
                  <a:lnTo>
                    <a:pt x="6388" y="2887"/>
                  </a:lnTo>
                  <a:cubicBezTo>
                    <a:pt x="6382" y="2887"/>
                    <a:pt x="6382" y="2881"/>
                    <a:pt x="6382" y="2874"/>
                  </a:cubicBezTo>
                  <a:lnTo>
                    <a:pt x="6375" y="2836"/>
                  </a:lnTo>
                  <a:cubicBezTo>
                    <a:pt x="6356" y="2663"/>
                    <a:pt x="6331" y="2535"/>
                    <a:pt x="6299" y="2407"/>
                  </a:cubicBezTo>
                  <a:cubicBezTo>
                    <a:pt x="6279" y="2330"/>
                    <a:pt x="6260" y="2260"/>
                    <a:pt x="6241" y="2202"/>
                  </a:cubicBezTo>
                  <a:cubicBezTo>
                    <a:pt x="6222" y="2145"/>
                    <a:pt x="6203" y="2074"/>
                    <a:pt x="6177" y="2010"/>
                  </a:cubicBezTo>
                  <a:cubicBezTo>
                    <a:pt x="6139" y="1927"/>
                    <a:pt x="6100" y="1844"/>
                    <a:pt x="6055" y="1767"/>
                  </a:cubicBezTo>
                  <a:cubicBezTo>
                    <a:pt x="6017" y="1709"/>
                    <a:pt x="5979" y="1652"/>
                    <a:pt x="5934" y="1594"/>
                  </a:cubicBezTo>
                  <a:cubicBezTo>
                    <a:pt x="5889" y="1536"/>
                    <a:pt x="5844" y="1479"/>
                    <a:pt x="5787" y="1428"/>
                  </a:cubicBezTo>
                  <a:cubicBezTo>
                    <a:pt x="5735" y="1376"/>
                    <a:pt x="5678" y="1325"/>
                    <a:pt x="5620" y="1280"/>
                  </a:cubicBezTo>
                  <a:cubicBezTo>
                    <a:pt x="5556" y="1229"/>
                    <a:pt x="5492" y="1184"/>
                    <a:pt x="5415" y="1146"/>
                  </a:cubicBezTo>
                  <a:cubicBezTo>
                    <a:pt x="5351" y="1108"/>
                    <a:pt x="5281" y="1069"/>
                    <a:pt x="5204" y="1037"/>
                  </a:cubicBezTo>
                  <a:cubicBezTo>
                    <a:pt x="5051" y="973"/>
                    <a:pt x="4891" y="928"/>
                    <a:pt x="4724" y="909"/>
                  </a:cubicBezTo>
                  <a:cubicBezTo>
                    <a:pt x="4647" y="896"/>
                    <a:pt x="4564" y="890"/>
                    <a:pt x="4481" y="890"/>
                  </a:cubicBezTo>
                  <a:cubicBezTo>
                    <a:pt x="4404" y="890"/>
                    <a:pt x="4321" y="896"/>
                    <a:pt x="4244" y="909"/>
                  </a:cubicBezTo>
                  <a:cubicBezTo>
                    <a:pt x="4167" y="916"/>
                    <a:pt x="4090" y="935"/>
                    <a:pt x="4020" y="954"/>
                  </a:cubicBezTo>
                  <a:cubicBezTo>
                    <a:pt x="3950" y="973"/>
                    <a:pt x="3879" y="999"/>
                    <a:pt x="3815" y="1024"/>
                  </a:cubicBezTo>
                  <a:cubicBezTo>
                    <a:pt x="3758" y="1050"/>
                    <a:pt x="3694" y="1076"/>
                    <a:pt x="3642" y="1108"/>
                  </a:cubicBezTo>
                  <a:cubicBezTo>
                    <a:pt x="3585" y="1146"/>
                    <a:pt x="3534" y="1178"/>
                    <a:pt x="3482" y="1216"/>
                  </a:cubicBezTo>
                  <a:cubicBezTo>
                    <a:pt x="3431" y="1255"/>
                    <a:pt x="3380" y="1300"/>
                    <a:pt x="3335" y="1344"/>
                  </a:cubicBezTo>
                  <a:cubicBezTo>
                    <a:pt x="3290" y="1389"/>
                    <a:pt x="3252" y="1434"/>
                    <a:pt x="3207" y="1485"/>
                  </a:cubicBezTo>
                  <a:cubicBezTo>
                    <a:pt x="3169" y="1543"/>
                    <a:pt x="3130" y="1601"/>
                    <a:pt x="3092" y="1658"/>
                  </a:cubicBezTo>
                  <a:cubicBezTo>
                    <a:pt x="3060" y="1722"/>
                    <a:pt x="3028" y="1786"/>
                    <a:pt x="2996" y="1850"/>
                  </a:cubicBezTo>
                  <a:lnTo>
                    <a:pt x="2990" y="1876"/>
                  </a:lnTo>
                  <a:cubicBezTo>
                    <a:pt x="2990" y="1876"/>
                    <a:pt x="2983" y="1882"/>
                    <a:pt x="2983" y="1882"/>
                  </a:cubicBezTo>
                  <a:cubicBezTo>
                    <a:pt x="2980" y="1885"/>
                    <a:pt x="2978" y="1887"/>
                    <a:pt x="2977" y="1887"/>
                  </a:cubicBezTo>
                  <a:cubicBezTo>
                    <a:pt x="2975" y="1887"/>
                    <a:pt x="2974" y="1885"/>
                    <a:pt x="2970" y="1882"/>
                  </a:cubicBezTo>
                  <a:cubicBezTo>
                    <a:pt x="2964" y="1882"/>
                    <a:pt x="2958" y="1882"/>
                    <a:pt x="2958" y="1876"/>
                  </a:cubicBezTo>
                  <a:cubicBezTo>
                    <a:pt x="2958" y="1876"/>
                    <a:pt x="2958" y="1869"/>
                    <a:pt x="2958" y="1869"/>
                  </a:cubicBezTo>
                  <a:cubicBezTo>
                    <a:pt x="2951" y="1863"/>
                    <a:pt x="2945" y="1857"/>
                    <a:pt x="2945" y="1857"/>
                  </a:cubicBezTo>
                  <a:cubicBezTo>
                    <a:pt x="2906" y="1575"/>
                    <a:pt x="2830" y="1293"/>
                    <a:pt x="2721" y="1031"/>
                  </a:cubicBezTo>
                  <a:cubicBezTo>
                    <a:pt x="2689" y="954"/>
                    <a:pt x="2650" y="877"/>
                    <a:pt x="2606" y="807"/>
                  </a:cubicBezTo>
                  <a:cubicBezTo>
                    <a:pt x="2567" y="736"/>
                    <a:pt x="2529" y="672"/>
                    <a:pt x="2478" y="615"/>
                  </a:cubicBezTo>
                  <a:cubicBezTo>
                    <a:pt x="2433" y="557"/>
                    <a:pt x="2388" y="500"/>
                    <a:pt x="2337" y="455"/>
                  </a:cubicBezTo>
                  <a:cubicBezTo>
                    <a:pt x="2292" y="404"/>
                    <a:pt x="2241" y="359"/>
                    <a:pt x="2190" y="320"/>
                  </a:cubicBezTo>
                  <a:cubicBezTo>
                    <a:pt x="2132" y="276"/>
                    <a:pt x="2081" y="237"/>
                    <a:pt x="2017" y="205"/>
                  </a:cubicBezTo>
                  <a:cubicBezTo>
                    <a:pt x="1966" y="173"/>
                    <a:pt x="1908" y="141"/>
                    <a:pt x="1844" y="116"/>
                  </a:cubicBezTo>
                  <a:cubicBezTo>
                    <a:pt x="1786" y="90"/>
                    <a:pt x="1722" y="71"/>
                    <a:pt x="1658" y="52"/>
                  </a:cubicBezTo>
                  <a:cubicBezTo>
                    <a:pt x="1594" y="39"/>
                    <a:pt x="1530" y="26"/>
                    <a:pt x="1466" y="13"/>
                  </a:cubicBezTo>
                  <a:cubicBezTo>
                    <a:pt x="1402" y="7"/>
                    <a:pt x="1332" y="0"/>
                    <a:pt x="12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9" name="Google Shape;3918;p50"/>
            <p:cNvSpPr/>
            <p:nvPr/>
          </p:nvSpPr>
          <p:spPr>
            <a:xfrm>
              <a:off x="3173687" y="3759454"/>
              <a:ext cx="661993" cy="415502"/>
            </a:xfrm>
            <a:custGeom>
              <a:avLst/>
              <a:gdLst/>
              <a:ahLst/>
              <a:cxnLst/>
              <a:rect l="l" t="t" r="r" b="b"/>
              <a:pathLst>
                <a:path w="14747" h="9256" extrusionOk="0">
                  <a:moveTo>
                    <a:pt x="0" y="1"/>
                  </a:moveTo>
                  <a:lnTo>
                    <a:pt x="0" y="1"/>
                  </a:lnTo>
                  <a:cubicBezTo>
                    <a:pt x="20" y="308"/>
                    <a:pt x="32" y="564"/>
                    <a:pt x="39" y="801"/>
                  </a:cubicBezTo>
                  <a:lnTo>
                    <a:pt x="32" y="807"/>
                  </a:lnTo>
                  <a:lnTo>
                    <a:pt x="45" y="1076"/>
                  </a:lnTo>
                  <a:lnTo>
                    <a:pt x="52" y="1236"/>
                  </a:lnTo>
                  <a:cubicBezTo>
                    <a:pt x="58" y="1435"/>
                    <a:pt x="64" y="1633"/>
                    <a:pt x="71" y="1825"/>
                  </a:cubicBezTo>
                  <a:cubicBezTo>
                    <a:pt x="90" y="2177"/>
                    <a:pt x="109" y="2484"/>
                    <a:pt x="128" y="2779"/>
                  </a:cubicBezTo>
                  <a:cubicBezTo>
                    <a:pt x="141" y="2939"/>
                    <a:pt x="160" y="3099"/>
                    <a:pt x="173" y="3246"/>
                  </a:cubicBezTo>
                  <a:cubicBezTo>
                    <a:pt x="180" y="3329"/>
                    <a:pt x="192" y="3406"/>
                    <a:pt x="199" y="3489"/>
                  </a:cubicBezTo>
                  <a:cubicBezTo>
                    <a:pt x="205" y="3528"/>
                    <a:pt x="212" y="3566"/>
                    <a:pt x="218" y="3611"/>
                  </a:cubicBezTo>
                  <a:cubicBezTo>
                    <a:pt x="218" y="3630"/>
                    <a:pt x="224" y="3662"/>
                    <a:pt x="224" y="3688"/>
                  </a:cubicBezTo>
                  <a:lnTo>
                    <a:pt x="224" y="3713"/>
                  </a:lnTo>
                  <a:cubicBezTo>
                    <a:pt x="224" y="3726"/>
                    <a:pt x="231" y="3732"/>
                    <a:pt x="237" y="3739"/>
                  </a:cubicBezTo>
                  <a:lnTo>
                    <a:pt x="148" y="3707"/>
                  </a:lnTo>
                  <a:lnTo>
                    <a:pt x="122" y="3700"/>
                  </a:lnTo>
                  <a:lnTo>
                    <a:pt x="116" y="3700"/>
                  </a:lnTo>
                  <a:cubicBezTo>
                    <a:pt x="90" y="3700"/>
                    <a:pt x="77" y="3713"/>
                    <a:pt x="71" y="3732"/>
                  </a:cubicBezTo>
                  <a:cubicBezTo>
                    <a:pt x="64" y="3745"/>
                    <a:pt x="71" y="3758"/>
                    <a:pt x="77" y="3764"/>
                  </a:cubicBezTo>
                  <a:cubicBezTo>
                    <a:pt x="84" y="3777"/>
                    <a:pt x="90" y="3784"/>
                    <a:pt x="103" y="3790"/>
                  </a:cubicBezTo>
                  <a:lnTo>
                    <a:pt x="4378" y="5390"/>
                  </a:lnTo>
                  <a:lnTo>
                    <a:pt x="9428" y="7291"/>
                  </a:lnTo>
                  <a:lnTo>
                    <a:pt x="10689" y="7765"/>
                  </a:lnTo>
                  <a:lnTo>
                    <a:pt x="14049" y="9025"/>
                  </a:lnTo>
                  <a:lnTo>
                    <a:pt x="14350" y="9141"/>
                  </a:lnTo>
                  <a:lnTo>
                    <a:pt x="14657" y="9256"/>
                  </a:lnTo>
                  <a:lnTo>
                    <a:pt x="14670" y="9256"/>
                  </a:lnTo>
                  <a:cubicBezTo>
                    <a:pt x="14689" y="9256"/>
                    <a:pt x="14702" y="9243"/>
                    <a:pt x="14708" y="9224"/>
                  </a:cubicBezTo>
                  <a:cubicBezTo>
                    <a:pt x="14715" y="9211"/>
                    <a:pt x="14708" y="9198"/>
                    <a:pt x="14702" y="9192"/>
                  </a:cubicBezTo>
                  <a:cubicBezTo>
                    <a:pt x="14702" y="9179"/>
                    <a:pt x="14689" y="9173"/>
                    <a:pt x="14676" y="9173"/>
                  </a:cubicBezTo>
                  <a:lnTo>
                    <a:pt x="14484" y="9096"/>
                  </a:lnTo>
                  <a:cubicBezTo>
                    <a:pt x="14523" y="9032"/>
                    <a:pt x="14555" y="8961"/>
                    <a:pt x="14574" y="8891"/>
                  </a:cubicBezTo>
                  <a:cubicBezTo>
                    <a:pt x="14600" y="8814"/>
                    <a:pt x="14625" y="8737"/>
                    <a:pt x="14644" y="8654"/>
                  </a:cubicBezTo>
                  <a:cubicBezTo>
                    <a:pt x="14683" y="8494"/>
                    <a:pt x="14708" y="8328"/>
                    <a:pt x="14721" y="8168"/>
                  </a:cubicBezTo>
                  <a:cubicBezTo>
                    <a:pt x="14747" y="7822"/>
                    <a:pt x="14747" y="7483"/>
                    <a:pt x="14728" y="7144"/>
                  </a:cubicBezTo>
                  <a:lnTo>
                    <a:pt x="14728" y="7035"/>
                  </a:lnTo>
                  <a:cubicBezTo>
                    <a:pt x="14728" y="6907"/>
                    <a:pt x="14721" y="6779"/>
                    <a:pt x="14721" y="6657"/>
                  </a:cubicBezTo>
                  <a:lnTo>
                    <a:pt x="14721" y="6478"/>
                  </a:lnTo>
                  <a:lnTo>
                    <a:pt x="14721" y="6401"/>
                  </a:lnTo>
                  <a:lnTo>
                    <a:pt x="14721" y="6184"/>
                  </a:lnTo>
                  <a:lnTo>
                    <a:pt x="14721" y="6075"/>
                  </a:lnTo>
                  <a:cubicBezTo>
                    <a:pt x="14721" y="5716"/>
                    <a:pt x="14715" y="5332"/>
                    <a:pt x="14708" y="4820"/>
                  </a:cubicBezTo>
                  <a:lnTo>
                    <a:pt x="14708" y="4788"/>
                  </a:lnTo>
                  <a:lnTo>
                    <a:pt x="11380" y="3707"/>
                  </a:lnTo>
                  <a:lnTo>
                    <a:pt x="5242" y="171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0" name="Google Shape;3919;p50"/>
            <p:cNvSpPr/>
            <p:nvPr/>
          </p:nvSpPr>
          <p:spPr>
            <a:xfrm>
              <a:off x="3162465" y="3448919"/>
              <a:ext cx="670657" cy="242226"/>
            </a:xfrm>
            <a:custGeom>
              <a:avLst/>
              <a:gdLst/>
              <a:ahLst/>
              <a:cxnLst/>
              <a:rect l="l" t="t" r="r" b="b"/>
              <a:pathLst>
                <a:path w="14940" h="5396" extrusionOk="0">
                  <a:moveTo>
                    <a:pt x="46" y="0"/>
                  </a:moveTo>
                  <a:cubicBezTo>
                    <a:pt x="26" y="0"/>
                    <a:pt x="14" y="13"/>
                    <a:pt x="7" y="32"/>
                  </a:cubicBezTo>
                  <a:cubicBezTo>
                    <a:pt x="1" y="39"/>
                    <a:pt x="7" y="51"/>
                    <a:pt x="14" y="64"/>
                  </a:cubicBezTo>
                  <a:cubicBezTo>
                    <a:pt x="20" y="71"/>
                    <a:pt x="26" y="77"/>
                    <a:pt x="39" y="83"/>
                  </a:cubicBezTo>
                  <a:lnTo>
                    <a:pt x="180" y="115"/>
                  </a:lnTo>
                  <a:lnTo>
                    <a:pt x="321" y="147"/>
                  </a:lnTo>
                  <a:cubicBezTo>
                    <a:pt x="314" y="154"/>
                    <a:pt x="314" y="160"/>
                    <a:pt x="314" y="167"/>
                  </a:cubicBezTo>
                  <a:cubicBezTo>
                    <a:pt x="327" y="250"/>
                    <a:pt x="340" y="339"/>
                    <a:pt x="353" y="423"/>
                  </a:cubicBezTo>
                  <a:lnTo>
                    <a:pt x="366" y="499"/>
                  </a:lnTo>
                  <a:cubicBezTo>
                    <a:pt x="391" y="723"/>
                    <a:pt x="423" y="941"/>
                    <a:pt x="481" y="1152"/>
                  </a:cubicBezTo>
                  <a:cubicBezTo>
                    <a:pt x="519" y="1306"/>
                    <a:pt x="577" y="1453"/>
                    <a:pt x="660" y="1594"/>
                  </a:cubicBezTo>
                  <a:cubicBezTo>
                    <a:pt x="788" y="1831"/>
                    <a:pt x="987" y="2023"/>
                    <a:pt x="1217" y="2163"/>
                  </a:cubicBezTo>
                  <a:cubicBezTo>
                    <a:pt x="1390" y="2272"/>
                    <a:pt x="1582" y="2330"/>
                    <a:pt x="1787" y="2336"/>
                  </a:cubicBezTo>
                  <a:cubicBezTo>
                    <a:pt x="1819" y="2336"/>
                    <a:pt x="1857" y="2330"/>
                    <a:pt x="1889" y="2330"/>
                  </a:cubicBezTo>
                  <a:cubicBezTo>
                    <a:pt x="2004" y="2317"/>
                    <a:pt x="2113" y="2279"/>
                    <a:pt x="2209" y="2221"/>
                  </a:cubicBezTo>
                  <a:cubicBezTo>
                    <a:pt x="2318" y="2157"/>
                    <a:pt x="2407" y="2067"/>
                    <a:pt x="2478" y="1971"/>
                  </a:cubicBezTo>
                  <a:cubicBezTo>
                    <a:pt x="2535" y="1888"/>
                    <a:pt x="2587" y="1799"/>
                    <a:pt x="2625" y="1703"/>
                  </a:cubicBezTo>
                  <a:cubicBezTo>
                    <a:pt x="2638" y="1677"/>
                    <a:pt x="2644" y="1645"/>
                    <a:pt x="2657" y="1619"/>
                  </a:cubicBezTo>
                  <a:cubicBezTo>
                    <a:pt x="2663" y="1703"/>
                    <a:pt x="2676" y="1792"/>
                    <a:pt x="2702" y="1875"/>
                  </a:cubicBezTo>
                  <a:cubicBezTo>
                    <a:pt x="2740" y="2010"/>
                    <a:pt x="2791" y="2138"/>
                    <a:pt x="2868" y="2259"/>
                  </a:cubicBezTo>
                  <a:cubicBezTo>
                    <a:pt x="2932" y="2362"/>
                    <a:pt x="3015" y="2458"/>
                    <a:pt x="3111" y="2541"/>
                  </a:cubicBezTo>
                  <a:cubicBezTo>
                    <a:pt x="3201" y="2618"/>
                    <a:pt x="3303" y="2676"/>
                    <a:pt x="3412" y="2720"/>
                  </a:cubicBezTo>
                  <a:cubicBezTo>
                    <a:pt x="3508" y="2759"/>
                    <a:pt x="3617" y="2778"/>
                    <a:pt x="3726" y="2778"/>
                  </a:cubicBezTo>
                  <a:cubicBezTo>
                    <a:pt x="3835" y="2778"/>
                    <a:pt x="3950" y="2752"/>
                    <a:pt x="4052" y="2708"/>
                  </a:cubicBezTo>
                  <a:cubicBezTo>
                    <a:pt x="4161" y="2656"/>
                    <a:pt x="4257" y="2586"/>
                    <a:pt x="4340" y="2503"/>
                  </a:cubicBezTo>
                  <a:cubicBezTo>
                    <a:pt x="4430" y="2400"/>
                    <a:pt x="4507" y="2279"/>
                    <a:pt x="4564" y="2151"/>
                  </a:cubicBezTo>
                  <a:cubicBezTo>
                    <a:pt x="4584" y="2112"/>
                    <a:pt x="4603" y="2074"/>
                    <a:pt x="4616" y="2029"/>
                  </a:cubicBezTo>
                  <a:cubicBezTo>
                    <a:pt x="4616" y="2093"/>
                    <a:pt x="4622" y="2157"/>
                    <a:pt x="4635" y="2221"/>
                  </a:cubicBezTo>
                  <a:cubicBezTo>
                    <a:pt x="4660" y="2349"/>
                    <a:pt x="4699" y="2477"/>
                    <a:pt x="4756" y="2599"/>
                  </a:cubicBezTo>
                  <a:cubicBezTo>
                    <a:pt x="4808" y="2714"/>
                    <a:pt x="4872" y="2823"/>
                    <a:pt x="4955" y="2919"/>
                  </a:cubicBezTo>
                  <a:cubicBezTo>
                    <a:pt x="5032" y="3008"/>
                    <a:pt x="5115" y="3092"/>
                    <a:pt x="5211" y="3162"/>
                  </a:cubicBezTo>
                  <a:cubicBezTo>
                    <a:pt x="5300" y="3232"/>
                    <a:pt x="5403" y="3284"/>
                    <a:pt x="5505" y="3328"/>
                  </a:cubicBezTo>
                  <a:cubicBezTo>
                    <a:pt x="5608" y="3367"/>
                    <a:pt x="5710" y="3392"/>
                    <a:pt x="5819" y="3405"/>
                  </a:cubicBezTo>
                  <a:lnTo>
                    <a:pt x="5908" y="3405"/>
                  </a:lnTo>
                  <a:cubicBezTo>
                    <a:pt x="5985" y="3405"/>
                    <a:pt x="6062" y="3399"/>
                    <a:pt x="6132" y="3380"/>
                  </a:cubicBezTo>
                  <a:cubicBezTo>
                    <a:pt x="6241" y="3354"/>
                    <a:pt x="6337" y="3316"/>
                    <a:pt x="6427" y="3258"/>
                  </a:cubicBezTo>
                  <a:cubicBezTo>
                    <a:pt x="6657" y="3104"/>
                    <a:pt x="6830" y="2848"/>
                    <a:pt x="6920" y="2503"/>
                  </a:cubicBezTo>
                  <a:lnTo>
                    <a:pt x="6920" y="2503"/>
                  </a:lnTo>
                  <a:cubicBezTo>
                    <a:pt x="6900" y="2752"/>
                    <a:pt x="6939" y="2996"/>
                    <a:pt x="7022" y="3232"/>
                  </a:cubicBezTo>
                  <a:cubicBezTo>
                    <a:pt x="7073" y="3354"/>
                    <a:pt x="7131" y="3469"/>
                    <a:pt x="7214" y="3572"/>
                  </a:cubicBezTo>
                  <a:cubicBezTo>
                    <a:pt x="7284" y="3668"/>
                    <a:pt x="7374" y="3751"/>
                    <a:pt x="7470" y="3821"/>
                  </a:cubicBezTo>
                  <a:cubicBezTo>
                    <a:pt x="7636" y="3936"/>
                    <a:pt x="7835" y="4000"/>
                    <a:pt x="8040" y="4007"/>
                  </a:cubicBezTo>
                  <a:lnTo>
                    <a:pt x="8104" y="4007"/>
                  </a:lnTo>
                  <a:cubicBezTo>
                    <a:pt x="8161" y="4000"/>
                    <a:pt x="8212" y="3988"/>
                    <a:pt x="8270" y="3975"/>
                  </a:cubicBezTo>
                  <a:cubicBezTo>
                    <a:pt x="8328" y="3962"/>
                    <a:pt x="8385" y="3943"/>
                    <a:pt x="8437" y="3917"/>
                  </a:cubicBezTo>
                  <a:cubicBezTo>
                    <a:pt x="8552" y="3866"/>
                    <a:pt x="8654" y="3796"/>
                    <a:pt x="8750" y="3706"/>
                  </a:cubicBezTo>
                  <a:cubicBezTo>
                    <a:pt x="8846" y="3616"/>
                    <a:pt x="8929" y="3508"/>
                    <a:pt x="9000" y="3399"/>
                  </a:cubicBezTo>
                  <a:cubicBezTo>
                    <a:pt x="9057" y="3296"/>
                    <a:pt x="9109" y="3200"/>
                    <a:pt x="9153" y="3092"/>
                  </a:cubicBezTo>
                  <a:cubicBezTo>
                    <a:pt x="9153" y="3188"/>
                    <a:pt x="9166" y="3277"/>
                    <a:pt x="9185" y="3367"/>
                  </a:cubicBezTo>
                  <a:cubicBezTo>
                    <a:pt x="9217" y="3501"/>
                    <a:pt x="9256" y="3636"/>
                    <a:pt x="9313" y="3764"/>
                  </a:cubicBezTo>
                  <a:cubicBezTo>
                    <a:pt x="9416" y="4000"/>
                    <a:pt x="9569" y="4205"/>
                    <a:pt x="9761" y="4372"/>
                  </a:cubicBezTo>
                  <a:cubicBezTo>
                    <a:pt x="9928" y="4525"/>
                    <a:pt x="10133" y="4628"/>
                    <a:pt x="10350" y="4679"/>
                  </a:cubicBezTo>
                  <a:cubicBezTo>
                    <a:pt x="10421" y="4698"/>
                    <a:pt x="10497" y="4704"/>
                    <a:pt x="10568" y="4704"/>
                  </a:cubicBezTo>
                  <a:cubicBezTo>
                    <a:pt x="10600" y="4704"/>
                    <a:pt x="10632" y="4704"/>
                    <a:pt x="10657" y="4698"/>
                  </a:cubicBezTo>
                  <a:cubicBezTo>
                    <a:pt x="10715" y="4692"/>
                    <a:pt x="10766" y="4685"/>
                    <a:pt x="10817" y="4672"/>
                  </a:cubicBezTo>
                  <a:cubicBezTo>
                    <a:pt x="10869" y="4660"/>
                    <a:pt x="10913" y="4640"/>
                    <a:pt x="10965" y="4621"/>
                  </a:cubicBezTo>
                  <a:cubicBezTo>
                    <a:pt x="11150" y="4532"/>
                    <a:pt x="11304" y="4391"/>
                    <a:pt x="11419" y="4212"/>
                  </a:cubicBezTo>
                  <a:cubicBezTo>
                    <a:pt x="11483" y="4109"/>
                    <a:pt x="11541" y="3994"/>
                    <a:pt x="11585" y="3879"/>
                  </a:cubicBezTo>
                  <a:cubicBezTo>
                    <a:pt x="11605" y="3821"/>
                    <a:pt x="11624" y="3770"/>
                    <a:pt x="11643" y="3706"/>
                  </a:cubicBezTo>
                  <a:cubicBezTo>
                    <a:pt x="11643" y="3764"/>
                    <a:pt x="11649" y="3821"/>
                    <a:pt x="11662" y="3879"/>
                  </a:cubicBezTo>
                  <a:cubicBezTo>
                    <a:pt x="11694" y="4032"/>
                    <a:pt x="11745" y="4186"/>
                    <a:pt x="11809" y="4333"/>
                  </a:cubicBezTo>
                  <a:cubicBezTo>
                    <a:pt x="11867" y="4474"/>
                    <a:pt x="11944" y="4615"/>
                    <a:pt x="12034" y="4749"/>
                  </a:cubicBezTo>
                  <a:cubicBezTo>
                    <a:pt x="12117" y="4877"/>
                    <a:pt x="12219" y="4992"/>
                    <a:pt x="12328" y="5095"/>
                  </a:cubicBezTo>
                  <a:cubicBezTo>
                    <a:pt x="12430" y="5191"/>
                    <a:pt x="12546" y="5268"/>
                    <a:pt x="12674" y="5325"/>
                  </a:cubicBezTo>
                  <a:cubicBezTo>
                    <a:pt x="12776" y="5370"/>
                    <a:pt x="12891" y="5396"/>
                    <a:pt x="13006" y="5396"/>
                  </a:cubicBezTo>
                  <a:lnTo>
                    <a:pt x="13051" y="5396"/>
                  </a:lnTo>
                  <a:cubicBezTo>
                    <a:pt x="13403" y="5376"/>
                    <a:pt x="13672" y="5108"/>
                    <a:pt x="13832" y="4890"/>
                  </a:cubicBezTo>
                  <a:cubicBezTo>
                    <a:pt x="13915" y="4768"/>
                    <a:pt x="13986" y="4640"/>
                    <a:pt x="14043" y="4500"/>
                  </a:cubicBezTo>
                  <a:cubicBezTo>
                    <a:pt x="14094" y="4372"/>
                    <a:pt x="14139" y="4244"/>
                    <a:pt x="14178" y="4116"/>
                  </a:cubicBezTo>
                  <a:cubicBezTo>
                    <a:pt x="14222" y="4128"/>
                    <a:pt x="14267" y="4135"/>
                    <a:pt x="14318" y="4135"/>
                  </a:cubicBezTo>
                  <a:cubicBezTo>
                    <a:pt x="14376" y="4135"/>
                    <a:pt x="14434" y="4122"/>
                    <a:pt x="14485" y="4103"/>
                  </a:cubicBezTo>
                  <a:cubicBezTo>
                    <a:pt x="14530" y="4084"/>
                    <a:pt x="14574" y="4058"/>
                    <a:pt x="14606" y="4020"/>
                  </a:cubicBezTo>
                  <a:cubicBezTo>
                    <a:pt x="14638" y="3988"/>
                    <a:pt x="14664" y="3943"/>
                    <a:pt x="14683" y="3898"/>
                  </a:cubicBezTo>
                  <a:cubicBezTo>
                    <a:pt x="14702" y="3853"/>
                    <a:pt x="14715" y="3802"/>
                    <a:pt x="14722" y="3751"/>
                  </a:cubicBezTo>
                  <a:cubicBezTo>
                    <a:pt x="14728" y="3700"/>
                    <a:pt x="14728" y="3642"/>
                    <a:pt x="14722" y="3591"/>
                  </a:cubicBezTo>
                  <a:cubicBezTo>
                    <a:pt x="14709" y="3514"/>
                    <a:pt x="14690" y="3437"/>
                    <a:pt x="14664" y="3373"/>
                  </a:cubicBezTo>
                  <a:lnTo>
                    <a:pt x="14664" y="3373"/>
                  </a:lnTo>
                  <a:lnTo>
                    <a:pt x="14734" y="3392"/>
                  </a:lnTo>
                  <a:lnTo>
                    <a:pt x="14818" y="3412"/>
                  </a:lnTo>
                  <a:lnTo>
                    <a:pt x="14837" y="3412"/>
                  </a:lnTo>
                  <a:lnTo>
                    <a:pt x="14882" y="3424"/>
                  </a:lnTo>
                  <a:lnTo>
                    <a:pt x="14894" y="3424"/>
                  </a:lnTo>
                  <a:cubicBezTo>
                    <a:pt x="14914" y="3424"/>
                    <a:pt x="14926" y="3412"/>
                    <a:pt x="14933" y="3392"/>
                  </a:cubicBezTo>
                  <a:cubicBezTo>
                    <a:pt x="14939" y="3380"/>
                    <a:pt x="14933" y="3373"/>
                    <a:pt x="14933" y="3360"/>
                  </a:cubicBezTo>
                  <a:cubicBezTo>
                    <a:pt x="14926" y="3354"/>
                    <a:pt x="14914" y="3348"/>
                    <a:pt x="14907" y="3341"/>
                  </a:cubicBezTo>
                  <a:lnTo>
                    <a:pt x="14901" y="3341"/>
                  </a:lnTo>
                  <a:lnTo>
                    <a:pt x="14619" y="3284"/>
                  </a:lnTo>
                  <a:cubicBezTo>
                    <a:pt x="14619" y="3271"/>
                    <a:pt x="14613" y="3258"/>
                    <a:pt x="14606" y="3245"/>
                  </a:cubicBezTo>
                  <a:cubicBezTo>
                    <a:pt x="14594" y="3232"/>
                    <a:pt x="14581" y="3226"/>
                    <a:pt x="14568" y="3226"/>
                  </a:cubicBezTo>
                  <a:cubicBezTo>
                    <a:pt x="14549" y="3226"/>
                    <a:pt x="14530" y="3239"/>
                    <a:pt x="14530" y="3264"/>
                  </a:cubicBezTo>
                  <a:lnTo>
                    <a:pt x="12731" y="2855"/>
                  </a:lnTo>
                  <a:lnTo>
                    <a:pt x="10702" y="2400"/>
                  </a:lnTo>
                  <a:lnTo>
                    <a:pt x="8065" y="1799"/>
                  </a:lnTo>
                  <a:lnTo>
                    <a:pt x="5441" y="1210"/>
                  </a:lnTo>
                  <a:lnTo>
                    <a:pt x="2945" y="647"/>
                  </a:lnTo>
                  <a:lnTo>
                    <a:pt x="449" y="9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1" name="Google Shape;3920;p50"/>
            <p:cNvSpPr/>
            <p:nvPr/>
          </p:nvSpPr>
          <p:spPr>
            <a:xfrm>
              <a:off x="3160176" y="3441692"/>
              <a:ext cx="681565" cy="167036"/>
            </a:xfrm>
            <a:custGeom>
              <a:avLst/>
              <a:gdLst/>
              <a:ahLst/>
              <a:cxnLst/>
              <a:rect l="l" t="t" r="r" b="b"/>
              <a:pathLst>
                <a:path w="15183" h="3721" extrusionOk="0">
                  <a:moveTo>
                    <a:pt x="206" y="1"/>
                  </a:moveTo>
                  <a:cubicBezTo>
                    <a:pt x="122" y="1"/>
                    <a:pt x="51" y="63"/>
                    <a:pt x="26" y="142"/>
                  </a:cubicBezTo>
                  <a:cubicBezTo>
                    <a:pt x="1" y="244"/>
                    <a:pt x="65" y="353"/>
                    <a:pt x="167" y="385"/>
                  </a:cubicBezTo>
                  <a:lnTo>
                    <a:pt x="5716" y="1640"/>
                  </a:lnTo>
                  <a:lnTo>
                    <a:pt x="11348" y="2920"/>
                  </a:lnTo>
                  <a:lnTo>
                    <a:pt x="14856" y="3713"/>
                  </a:lnTo>
                  <a:cubicBezTo>
                    <a:pt x="14876" y="3718"/>
                    <a:pt x="14895" y="3721"/>
                    <a:pt x="14913" y="3721"/>
                  </a:cubicBezTo>
                  <a:cubicBezTo>
                    <a:pt x="15119" y="3721"/>
                    <a:pt x="15182" y="3406"/>
                    <a:pt x="14958" y="3336"/>
                  </a:cubicBezTo>
                  <a:lnTo>
                    <a:pt x="10011" y="2216"/>
                  </a:lnTo>
                  <a:lnTo>
                    <a:pt x="4359" y="936"/>
                  </a:lnTo>
                  <a:lnTo>
                    <a:pt x="269" y="8"/>
                  </a:lnTo>
                  <a:cubicBezTo>
                    <a:pt x="250" y="1"/>
                    <a:pt x="237" y="1"/>
                    <a:pt x="218" y="1"/>
                  </a:cubicBezTo>
                  <a:cubicBezTo>
                    <a:pt x="214" y="1"/>
                    <a:pt x="210" y="1"/>
                    <a:pt x="2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2" name="Google Shape;3921;p50"/>
            <p:cNvSpPr/>
            <p:nvPr/>
          </p:nvSpPr>
          <p:spPr>
            <a:xfrm>
              <a:off x="3731061" y="3111047"/>
              <a:ext cx="108903" cy="417522"/>
            </a:xfrm>
            <a:custGeom>
              <a:avLst/>
              <a:gdLst/>
              <a:ahLst/>
              <a:cxnLst/>
              <a:rect l="l" t="t" r="r" b="b"/>
              <a:pathLst>
                <a:path w="2426" h="9301" extrusionOk="0">
                  <a:moveTo>
                    <a:pt x="1101" y="7457"/>
                  </a:moveTo>
                  <a:lnTo>
                    <a:pt x="1120" y="7521"/>
                  </a:lnTo>
                  <a:lnTo>
                    <a:pt x="1101" y="7476"/>
                  </a:lnTo>
                  <a:lnTo>
                    <a:pt x="1101" y="7470"/>
                  </a:lnTo>
                  <a:lnTo>
                    <a:pt x="1101" y="7463"/>
                  </a:lnTo>
                  <a:lnTo>
                    <a:pt x="1101" y="7457"/>
                  </a:lnTo>
                  <a:close/>
                  <a:moveTo>
                    <a:pt x="1063" y="0"/>
                  </a:moveTo>
                  <a:lnTo>
                    <a:pt x="1063" y="7"/>
                  </a:lnTo>
                  <a:cubicBezTo>
                    <a:pt x="1005" y="7"/>
                    <a:pt x="947" y="7"/>
                    <a:pt x="883" y="13"/>
                  </a:cubicBezTo>
                  <a:cubicBezTo>
                    <a:pt x="743" y="39"/>
                    <a:pt x="602" y="96"/>
                    <a:pt x="487" y="186"/>
                  </a:cubicBezTo>
                  <a:cubicBezTo>
                    <a:pt x="378" y="276"/>
                    <a:pt x="288" y="384"/>
                    <a:pt x="224" y="506"/>
                  </a:cubicBezTo>
                  <a:cubicBezTo>
                    <a:pt x="154" y="640"/>
                    <a:pt x="109" y="788"/>
                    <a:pt x="77" y="935"/>
                  </a:cubicBezTo>
                  <a:cubicBezTo>
                    <a:pt x="45" y="1101"/>
                    <a:pt x="26" y="1261"/>
                    <a:pt x="13" y="1428"/>
                  </a:cubicBezTo>
                  <a:cubicBezTo>
                    <a:pt x="0" y="1754"/>
                    <a:pt x="7" y="2074"/>
                    <a:pt x="39" y="2394"/>
                  </a:cubicBezTo>
                  <a:lnTo>
                    <a:pt x="45" y="2528"/>
                  </a:lnTo>
                  <a:cubicBezTo>
                    <a:pt x="51" y="2612"/>
                    <a:pt x="58" y="2695"/>
                    <a:pt x="64" y="2785"/>
                  </a:cubicBezTo>
                  <a:cubicBezTo>
                    <a:pt x="83" y="3073"/>
                    <a:pt x="103" y="3329"/>
                    <a:pt x="122" y="3565"/>
                  </a:cubicBezTo>
                  <a:cubicBezTo>
                    <a:pt x="173" y="4148"/>
                    <a:pt x="243" y="4666"/>
                    <a:pt x="327" y="5165"/>
                  </a:cubicBezTo>
                  <a:cubicBezTo>
                    <a:pt x="423" y="5697"/>
                    <a:pt x="544" y="6221"/>
                    <a:pt x="704" y="6734"/>
                  </a:cubicBezTo>
                  <a:cubicBezTo>
                    <a:pt x="787" y="6990"/>
                    <a:pt x="877" y="7239"/>
                    <a:pt x="979" y="7482"/>
                  </a:cubicBezTo>
                  <a:cubicBezTo>
                    <a:pt x="1031" y="7604"/>
                    <a:pt x="1088" y="7726"/>
                    <a:pt x="1139" y="7847"/>
                  </a:cubicBezTo>
                  <a:cubicBezTo>
                    <a:pt x="1159" y="7886"/>
                    <a:pt x="1178" y="7924"/>
                    <a:pt x="1197" y="7962"/>
                  </a:cubicBezTo>
                  <a:cubicBezTo>
                    <a:pt x="1229" y="8026"/>
                    <a:pt x="1261" y="8090"/>
                    <a:pt x="1293" y="8154"/>
                  </a:cubicBezTo>
                  <a:cubicBezTo>
                    <a:pt x="1299" y="8180"/>
                    <a:pt x="1312" y="8199"/>
                    <a:pt x="1319" y="8225"/>
                  </a:cubicBezTo>
                  <a:lnTo>
                    <a:pt x="1319" y="8212"/>
                  </a:lnTo>
                  <a:cubicBezTo>
                    <a:pt x="1344" y="8276"/>
                    <a:pt x="1370" y="8334"/>
                    <a:pt x="1395" y="8398"/>
                  </a:cubicBezTo>
                  <a:cubicBezTo>
                    <a:pt x="1447" y="8532"/>
                    <a:pt x="1504" y="8673"/>
                    <a:pt x="1568" y="8801"/>
                  </a:cubicBezTo>
                  <a:cubicBezTo>
                    <a:pt x="1607" y="8897"/>
                    <a:pt x="1658" y="8986"/>
                    <a:pt x="1715" y="9070"/>
                  </a:cubicBezTo>
                  <a:cubicBezTo>
                    <a:pt x="1767" y="9153"/>
                    <a:pt x="1831" y="9223"/>
                    <a:pt x="1907" y="9281"/>
                  </a:cubicBezTo>
                  <a:cubicBezTo>
                    <a:pt x="1914" y="9294"/>
                    <a:pt x="1933" y="9300"/>
                    <a:pt x="1946" y="9300"/>
                  </a:cubicBezTo>
                  <a:lnTo>
                    <a:pt x="1965" y="9300"/>
                  </a:lnTo>
                  <a:cubicBezTo>
                    <a:pt x="1971" y="9294"/>
                    <a:pt x="1978" y="9294"/>
                    <a:pt x="1991" y="9281"/>
                  </a:cubicBezTo>
                  <a:cubicBezTo>
                    <a:pt x="1997" y="9274"/>
                    <a:pt x="2003" y="9268"/>
                    <a:pt x="2003" y="9255"/>
                  </a:cubicBezTo>
                  <a:cubicBezTo>
                    <a:pt x="2099" y="9018"/>
                    <a:pt x="2099" y="8756"/>
                    <a:pt x="2093" y="8506"/>
                  </a:cubicBezTo>
                  <a:cubicBezTo>
                    <a:pt x="2093" y="8462"/>
                    <a:pt x="2093" y="8410"/>
                    <a:pt x="2087" y="8359"/>
                  </a:cubicBezTo>
                  <a:cubicBezTo>
                    <a:pt x="2087" y="8282"/>
                    <a:pt x="2080" y="8199"/>
                    <a:pt x="2080" y="8122"/>
                  </a:cubicBezTo>
                  <a:cubicBezTo>
                    <a:pt x="2080" y="7994"/>
                    <a:pt x="2087" y="7866"/>
                    <a:pt x="2093" y="7745"/>
                  </a:cubicBezTo>
                  <a:lnTo>
                    <a:pt x="2093" y="7706"/>
                  </a:lnTo>
                  <a:cubicBezTo>
                    <a:pt x="2125" y="7156"/>
                    <a:pt x="2183" y="6599"/>
                    <a:pt x="2240" y="6061"/>
                  </a:cubicBezTo>
                  <a:lnTo>
                    <a:pt x="2253" y="5901"/>
                  </a:lnTo>
                  <a:cubicBezTo>
                    <a:pt x="2285" y="5633"/>
                    <a:pt x="2317" y="5319"/>
                    <a:pt x="2343" y="4999"/>
                  </a:cubicBezTo>
                  <a:cubicBezTo>
                    <a:pt x="2362" y="4705"/>
                    <a:pt x="2381" y="4397"/>
                    <a:pt x="2394" y="4090"/>
                  </a:cubicBezTo>
                  <a:cubicBezTo>
                    <a:pt x="2419" y="3495"/>
                    <a:pt x="2426" y="2881"/>
                    <a:pt x="2407" y="2272"/>
                  </a:cubicBezTo>
                  <a:lnTo>
                    <a:pt x="2407" y="2151"/>
                  </a:lnTo>
                  <a:cubicBezTo>
                    <a:pt x="2407" y="2106"/>
                    <a:pt x="2407" y="2048"/>
                    <a:pt x="2407" y="2004"/>
                  </a:cubicBezTo>
                  <a:lnTo>
                    <a:pt x="2407" y="1780"/>
                  </a:lnTo>
                  <a:cubicBezTo>
                    <a:pt x="2407" y="1722"/>
                    <a:pt x="2407" y="1664"/>
                    <a:pt x="2407" y="1607"/>
                  </a:cubicBezTo>
                  <a:cubicBezTo>
                    <a:pt x="2407" y="1504"/>
                    <a:pt x="2413" y="1402"/>
                    <a:pt x="2413" y="1300"/>
                  </a:cubicBezTo>
                  <a:cubicBezTo>
                    <a:pt x="2419" y="1133"/>
                    <a:pt x="2407" y="973"/>
                    <a:pt x="2387" y="813"/>
                  </a:cubicBezTo>
                  <a:cubicBezTo>
                    <a:pt x="2368" y="660"/>
                    <a:pt x="2330" y="519"/>
                    <a:pt x="2266" y="378"/>
                  </a:cubicBezTo>
                  <a:cubicBezTo>
                    <a:pt x="2253" y="365"/>
                    <a:pt x="2234" y="352"/>
                    <a:pt x="2215" y="352"/>
                  </a:cubicBezTo>
                  <a:cubicBezTo>
                    <a:pt x="2208" y="346"/>
                    <a:pt x="2202" y="340"/>
                    <a:pt x="2195" y="340"/>
                  </a:cubicBezTo>
                  <a:cubicBezTo>
                    <a:pt x="2099" y="282"/>
                    <a:pt x="2003" y="237"/>
                    <a:pt x="1901" y="192"/>
                  </a:cubicBezTo>
                  <a:cubicBezTo>
                    <a:pt x="1786" y="148"/>
                    <a:pt x="1671" y="109"/>
                    <a:pt x="1555" y="77"/>
                  </a:cubicBezTo>
                  <a:cubicBezTo>
                    <a:pt x="1440" y="45"/>
                    <a:pt x="1325" y="26"/>
                    <a:pt x="1203" y="13"/>
                  </a:cubicBezTo>
                  <a:cubicBezTo>
                    <a:pt x="1159" y="7"/>
                    <a:pt x="1107" y="7"/>
                    <a:pt x="106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3" name="Google Shape;3922;p50"/>
            <p:cNvSpPr/>
            <p:nvPr/>
          </p:nvSpPr>
          <p:spPr>
            <a:xfrm>
              <a:off x="3117948" y="3002695"/>
              <a:ext cx="111507" cy="362352"/>
            </a:xfrm>
            <a:custGeom>
              <a:avLst/>
              <a:gdLst/>
              <a:ahLst/>
              <a:cxnLst/>
              <a:rect l="l" t="t" r="r" b="b"/>
              <a:pathLst>
                <a:path w="2484" h="8072" extrusionOk="0">
                  <a:moveTo>
                    <a:pt x="871" y="1"/>
                  </a:moveTo>
                  <a:cubicBezTo>
                    <a:pt x="833" y="1"/>
                    <a:pt x="794" y="7"/>
                    <a:pt x="762" y="14"/>
                  </a:cubicBezTo>
                  <a:cubicBezTo>
                    <a:pt x="666" y="27"/>
                    <a:pt x="577" y="71"/>
                    <a:pt x="506" y="135"/>
                  </a:cubicBezTo>
                  <a:cubicBezTo>
                    <a:pt x="429" y="199"/>
                    <a:pt x="372" y="276"/>
                    <a:pt x="321" y="366"/>
                  </a:cubicBezTo>
                  <a:cubicBezTo>
                    <a:pt x="269" y="468"/>
                    <a:pt x="225" y="577"/>
                    <a:pt x="186" y="686"/>
                  </a:cubicBezTo>
                  <a:cubicBezTo>
                    <a:pt x="154" y="807"/>
                    <a:pt x="122" y="935"/>
                    <a:pt x="103" y="1063"/>
                  </a:cubicBezTo>
                  <a:cubicBezTo>
                    <a:pt x="77" y="1185"/>
                    <a:pt x="58" y="1326"/>
                    <a:pt x="45" y="1479"/>
                  </a:cubicBezTo>
                  <a:cubicBezTo>
                    <a:pt x="7" y="1966"/>
                    <a:pt x="1" y="2459"/>
                    <a:pt x="13" y="2951"/>
                  </a:cubicBezTo>
                  <a:lnTo>
                    <a:pt x="13" y="3047"/>
                  </a:lnTo>
                  <a:cubicBezTo>
                    <a:pt x="33" y="4385"/>
                    <a:pt x="84" y="5544"/>
                    <a:pt x="161" y="6600"/>
                  </a:cubicBezTo>
                  <a:cubicBezTo>
                    <a:pt x="161" y="6664"/>
                    <a:pt x="167" y="6728"/>
                    <a:pt x="173" y="6798"/>
                  </a:cubicBezTo>
                  <a:lnTo>
                    <a:pt x="173" y="6843"/>
                  </a:lnTo>
                  <a:cubicBezTo>
                    <a:pt x="167" y="6849"/>
                    <a:pt x="167" y="6856"/>
                    <a:pt x="167" y="6868"/>
                  </a:cubicBezTo>
                  <a:cubicBezTo>
                    <a:pt x="161" y="6971"/>
                    <a:pt x="161" y="7080"/>
                    <a:pt x="161" y="7201"/>
                  </a:cubicBezTo>
                  <a:cubicBezTo>
                    <a:pt x="161" y="7361"/>
                    <a:pt x="167" y="7521"/>
                    <a:pt x="186" y="7681"/>
                  </a:cubicBezTo>
                  <a:cubicBezTo>
                    <a:pt x="193" y="7752"/>
                    <a:pt x="205" y="7816"/>
                    <a:pt x="225" y="7886"/>
                  </a:cubicBezTo>
                  <a:cubicBezTo>
                    <a:pt x="237" y="7937"/>
                    <a:pt x="263" y="7989"/>
                    <a:pt x="301" y="8027"/>
                  </a:cubicBezTo>
                  <a:cubicBezTo>
                    <a:pt x="321" y="8053"/>
                    <a:pt x="359" y="8072"/>
                    <a:pt x="391" y="8072"/>
                  </a:cubicBezTo>
                  <a:cubicBezTo>
                    <a:pt x="404" y="8072"/>
                    <a:pt x="410" y="8072"/>
                    <a:pt x="423" y="8065"/>
                  </a:cubicBezTo>
                  <a:cubicBezTo>
                    <a:pt x="461" y="8053"/>
                    <a:pt x="493" y="8021"/>
                    <a:pt x="519" y="7989"/>
                  </a:cubicBezTo>
                  <a:cubicBezTo>
                    <a:pt x="557" y="7944"/>
                    <a:pt x="589" y="7893"/>
                    <a:pt x="621" y="7848"/>
                  </a:cubicBezTo>
                  <a:cubicBezTo>
                    <a:pt x="666" y="7784"/>
                    <a:pt x="705" y="7720"/>
                    <a:pt x="730" y="7662"/>
                  </a:cubicBezTo>
                  <a:cubicBezTo>
                    <a:pt x="813" y="7521"/>
                    <a:pt x="884" y="7374"/>
                    <a:pt x="948" y="7252"/>
                  </a:cubicBezTo>
                  <a:cubicBezTo>
                    <a:pt x="967" y="7208"/>
                    <a:pt x="986" y="7169"/>
                    <a:pt x="1005" y="7124"/>
                  </a:cubicBezTo>
                  <a:lnTo>
                    <a:pt x="1089" y="6958"/>
                  </a:lnTo>
                  <a:cubicBezTo>
                    <a:pt x="1101" y="6926"/>
                    <a:pt x="1121" y="6900"/>
                    <a:pt x="1133" y="6868"/>
                  </a:cubicBezTo>
                  <a:lnTo>
                    <a:pt x="1153" y="6836"/>
                  </a:lnTo>
                  <a:cubicBezTo>
                    <a:pt x="1191" y="6772"/>
                    <a:pt x="1223" y="6708"/>
                    <a:pt x="1262" y="6644"/>
                  </a:cubicBezTo>
                  <a:cubicBezTo>
                    <a:pt x="1409" y="6356"/>
                    <a:pt x="1556" y="6056"/>
                    <a:pt x="1690" y="5742"/>
                  </a:cubicBezTo>
                  <a:cubicBezTo>
                    <a:pt x="1844" y="5384"/>
                    <a:pt x="1978" y="5032"/>
                    <a:pt x="2087" y="4686"/>
                  </a:cubicBezTo>
                  <a:cubicBezTo>
                    <a:pt x="2209" y="4315"/>
                    <a:pt x="2305" y="3937"/>
                    <a:pt x="2375" y="3560"/>
                  </a:cubicBezTo>
                  <a:cubicBezTo>
                    <a:pt x="2446" y="3188"/>
                    <a:pt x="2484" y="2811"/>
                    <a:pt x="2484" y="2439"/>
                  </a:cubicBezTo>
                  <a:cubicBezTo>
                    <a:pt x="2484" y="2087"/>
                    <a:pt x="2433" y="1742"/>
                    <a:pt x="2330" y="1415"/>
                  </a:cubicBezTo>
                  <a:cubicBezTo>
                    <a:pt x="2279" y="1255"/>
                    <a:pt x="2215" y="1102"/>
                    <a:pt x="2132" y="961"/>
                  </a:cubicBezTo>
                  <a:cubicBezTo>
                    <a:pt x="2049" y="814"/>
                    <a:pt x="1953" y="679"/>
                    <a:pt x="1844" y="558"/>
                  </a:cubicBezTo>
                  <a:cubicBezTo>
                    <a:pt x="1722" y="436"/>
                    <a:pt x="1594" y="321"/>
                    <a:pt x="1447" y="225"/>
                  </a:cubicBezTo>
                  <a:cubicBezTo>
                    <a:pt x="1332" y="142"/>
                    <a:pt x="1210" y="78"/>
                    <a:pt x="1069" y="33"/>
                  </a:cubicBezTo>
                  <a:cubicBezTo>
                    <a:pt x="1018" y="14"/>
                    <a:pt x="961" y="7"/>
                    <a:pt x="9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4" name="Google Shape;3923;p50"/>
            <p:cNvSpPr/>
            <p:nvPr/>
          </p:nvSpPr>
          <p:spPr>
            <a:xfrm>
              <a:off x="3745963" y="3121371"/>
              <a:ext cx="84528" cy="105806"/>
            </a:xfrm>
            <a:custGeom>
              <a:avLst/>
              <a:gdLst/>
              <a:ahLst/>
              <a:cxnLst/>
              <a:rect l="l" t="t" r="r" b="b"/>
              <a:pathLst>
                <a:path w="1883" h="2357" extrusionOk="0">
                  <a:moveTo>
                    <a:pt x="1268" y="1"/>
                  </a:moveTo>
                  <a:cubicBezTo>
                    <a:pt x="1115" y="1"/>
                    <a:pt x="967" y="39"/>
                    <a:pt x="833" y="103"/>
                  </a:cubicBezTo>
                  <a:cubicBezTo>
                    <a:pt x="763" y="135"/>
                    <a:pt x="692" y="174"/>
                    <a:pt x="635" y="218"/>
                  </a:cubicBezTo>
                  <a:cubicBezTo>
                    <a:pt x="571" y="257"/>
                    <a:pt x="519" y="302"/>
                    <a:pt x="475" y="353"/>
                  </a:cubicBezTo>
                  <a:cubicBezTo>
                    <a:pt x="404" y="423"/>
                    <a:pt x="347" y="494"/>
                    <a:pt x="295" y="570"/>
                  </a:cubicBezTo>
                  <a:cubicBezTo>
                    <a:pt x="238" y="654"/>
                    <a:pt x="193" y="743"/>
                    <a:pt x="148" y="833"/>
                  </a:cubicBezTo>
                  <a:cubicBezTo>
                    <a:pt x="110" y="916"/>
                    <a:pt x="78" y="1006"/>
                    <a:pt x="59" y="1102"/>
                  </a:cubicBezTo>
                  <a:cubicBezTo>
                    <a:pt x="27" y="1198"/>
                    <a:pt x="14" y="1294"/>
                    <a:pt x="7" y="1396"/>
                  </a:cubicBezTo>
                  <a:cubicBezTo>
                    <a:pt x="1" y="1498"/>
                    <a:pt x="1" y="1594"/>
                    <a:pt x="20" y="1690"/>
                  </a:cubicBezTo>
                  <a:cubicBezTo>
                    <a:pt x="27" y="1742"/>
                    <a:pt x="39" y="1786"/>
                    <a:pt x="59" y="1838"/>
                  </a:cubicBezTo>
                  <a:cubicBezTo>
                    <a:pt x="71" y="1882"/>
                    <a:pt x="91" y="1927"/>
                    <a:pt x="110" y="1966"/>
                  </a:cubicBezTo>
                  <a:cubicBezTo>
                    <a:pt x="135" y="2010"/>
                    <a:pt x="161" y="2055"/>
                    <a:pt x="193" y="2094"/>
                  </a:cubicBezTo>
                  <a:cubicBezTo>
                    <a:pt x="225" y="2132"/>
                    <a:pt x="263" y="2177"/>
                    <a:pt x="302" y="2209"/>
                  </a:cubicBezTo>
                  <a:cubicBezTo>
                    <a:pt x="347" y="2241"/>
                    <a:pt x="391" y="2260"/>
                    <a:pt x="436" y="2279"/>
                  </a:cubicBezTo>
                  <a:cubicBezTo>
                    <a:pt x="468" y="2292"/>
                    <a:pt x="500" y="2305"/>
                    <a:pt x="532" y="2311"/>
                  </a:cubicBezTo>
                  <a:lnTo>
                    <a:pt x="507" y="2318"/>
                  </a:lnTo>
                  <a:lnTo>
                    <a:pt x="500" y="2318"/>
                  </a:lnTo>
                  <a:cubicBezTo>
                    <a:pt x="494" y="2318"/>
                    <a:pt x="487" y="2318"/>
                    <a:pt x="487" y="2324"/>
                  </a:cubicBezTo>
                  <a:cubicBezTo>
                    <a:pt x="487" y="2331"/>
                    <a:pt x="487" y="2337"/>
                    <a:pt x="487" y="2343"/>
                  </a:cubicBezTo>
                  <a:cubicBezTo>
                    <a:pt x="487" y="2350"/>
                    <a:pt x="500" y="2356"/>
                    <a:pt x="507" y="2356"/>
                  </a:cubicBezTo>
                  <a:lnTo>
                    <a:pt x="513" y="2356"/>
                  </a:lnTo>
                  <a:lnTo>
                    <a:pt x="628" y="2318"/>
                  </a:lnTo>
                  <a:lnTo>
                    <a:pt x="654" y="2318"/>
                  </a:lnTo>
                  <a:cubicBezTo>
                    <a:pt x="673" y="2318"/>
                    <a:pt x="692" y="2305"/>
                    <a:pt x="705" y="2286"/>
                  </a:cubicBezTo>
                  <a:cubicBezTo>
                    <a:pt x="820" y="2241"/>
                    <a:pt x="929" y="2190"/>
                    <a:pt x="1038" y="2126"/>
                  </a:cubicBezTo>
                  <a:cubicBezTo>
                    <a:pt x="1211" y="2036"/>
                    <a:pt x="1371" y="1914"/>
                    <a:pt x="1511" y="1780"/>
                  </a:cubicBezTo>
                  <a:cubicBezTo>
                    <a:pt x="1575" y="1710"/>
                    <a:pt x="1633" y="1639"/>
                    <a:pt x="1684" y="1556"/>
                  </a:cubicBezTo>
                  <a:cubicBezTo>
                    <a:pt x="1742" y="1460"/>
                    <a:pt x="1793" y="1358"/>
                    <a:pt x="1819" y="1249"/>
                  </a:cubicBezTo>
                  <a:cubicBezTo>
                    <a:pt x="1851" y="1140"/>
                    <a:pt x="1870" y="1025"/>
                    <a:pt x="1876" y="910"/>
                  </a:cubicBezTo>
                  <a:cubicBezTo>
                    <a:pt x="1883" y="788"/>
                    <a:pt x="1870" y="666"/>
                    <a:pt x="1857" y="551"/>
                  </a:cubicBezTo>
                  <a:cubicBezTo>
                    <a:pt x="1844" y="468"/>
                    <a:pt x="1825" y="385"/>
                    <a:pt x="1787" y="302"/>
                  </a:cubicBezTo>
                  <a:cubicBezTo>
                    <a:pt x="1774" y="270"/>
                    <a:pt x="1748" y="238"/>
                    <a:pt x="1729" y="206"/>
                  </a:cubicBezTo>
                  <a:cubicBezTo>
                    <a:pt x="1703" y="180"/>
                    <a:pt x="1678" y="148"/>
                    <a:pt x="1652" y="129"/>
                  </a:cubicBezTo>
                  <a:cubicBezTo>
                    <a:pt x="1601" y="84"/>
                    <a:pt x="1537" y="52"/>
                    <a:pt x="1479" y="33"/>
                  </a:cubicBezTo>
                  <a:cubicBezTo>
                    <a:pt x="1409" y="7"/>
                    <a:pt x="1345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5" name="Google Shape;3924;p50"/>
            <p:cNvSpPr/>
            <p:nvPr/>
          </p:nvSpPr>
          <p:spPr>
            <a:xfrm>
              <a:off x="3756916" y="3215905"/>
              <a:ext cx="28460" cy="13826"/>
            </a:xfrm>
            <a:custGeom>
              <a:avLst/>
              <a:gdLst/>
              <a:ahLst/>
              <a:cxnLst/>
              <a:rect l="l" t="t" r="r" b="b"/>
              <a:pathLst>
                <a:path w="634" h="308" extrusionOk="0">
                  <a:moveTo>
                    <a:pt x="608" y="0"/>
                  </a:moveTo>
                  <a:cubicBezTo>
                    <a:pt x="608" y="0"/>
                    <a:pt x="602" y="0"/>
                    <a:pt x="602" y="7"/>
                  </a:cubicBezTo>
                  <a:lnTo>
                    <a:pt x="602" y="13"/>
                  </a:lnTo>
                  <a:cubicBezTo>
                    <a:pt x="563" y="39"/>
                    <a:pt x="525" y="58"/>
                    <a:pt x="480" y="84"/>
                  </a:cubicBezTo>
                  <a:cubicBezTo>
                    <a:pt x="410" y="122"/>
                    <a:pt x="333" y="160"/>
                    <a:pt x="256" y="192"/>
                  </a:cubicBezTo>
                  <a:cubicBezTo>
                    <a:pt x="179" y="225"/>
                    <a:pt x="96" y="250"/>
                    <a:pt x="13" y="269"/>
                  </a:cubicBezTo>
                  <a:cubicBezTo>
                    <a:pt x="7" y="276"/>
                    <a:pt x="0" y="289"/>
                    <a:pt x="7" y="295"/>
                  </a:cubicBezTo>
                  <a:cubicBezTo>
                    <a:pt x="7" y="301"/>
                    <a:pt x="13" y="308"/>
                    <a:pt x="13" y="308"/>
                  </a:cubicBezTo>
                  <a:lnTo>
                    <a:pt x="32" y="308"/>
                  </a:lnTo>
                  <a:cubicBezTo>
                    <a:pt x="135" y="276"/>
                    <a:pt x="237" y="237"/>
                    <a:pt x="339" y="192"/>
                  </a:cubicBezTo>
                  <a:cubicBezTo>
                    <a:pt x="435" y="148"/>
                    <a:pt x="531" y="96"/>
                    <a:pt x="627" y="32"/>
                  </a:cubicBezTo>
                  <a:cubicBezTo>
                    <a:pt x="634" y="26"/>
                    <a:pt x="634" y="13"/>
                    <a:pt x="627" y="7"/>
                  </a:cubicBezTo>
                  <a:cubicBezTo>
                    <a:pt x="621" y="0"/>
                    <a:pt x="615" y="0"/>
                    <a:pt x="608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6" name="Google Shape;3925;p50"/>
            <p:cNvSpPr/>
            <p:nvPr/>
          </p:nvSpPr>
          <p:spPr>
            <a:xfrm>
              <a:off x="3758352" y="3215053"/>
              <a:ext cx="31647" cy="14634"/>
            </a:xfrm>
            <a:custGeom>
              <a:avLst/>
              <a:gdLst/>
              <a:ahLst/>
              <a:cxnLst/>
              <a:rect l="l" t="t" r="r" b="b"/>
              <a:pathLst>
                <a:path w="705" h="326" extrusionOk="0">
                  <a:moveTo>
                    <a:pt x="666" y="0"/>
                  </a:moveTo>
                  <a:lnTo>
                    <a:pt x="666" y="7"/>
                  </a:lnTo>
                  <a:cubicBezTo>
                    <a:pt x="621" y="39"/>
                    <a:pt x="576" y="64"/>
                    <a:pt x="531" y="90"/>
                  </a:cubicBezTo>
                  <a:cubicBezTo>
                    <a:pt x="461" y="128"/>
                    <a:pt x="391" y="160"/>
                    <a:pt x="314" y="192"/>
                  </a:cubicBezTo>
                  <a:cubicBezTo>
                    <a:pt x="237" y="224"/>
                    <a:pt x="154" y="250"/>
                    <a:pt x="77" y="269"/>
                  </a:cubicBezTo>
                  <a:lnTo>
                    <a:pt x="83" y="269"/>
                  </a:lnTo>
                  <a:lnTo>
                    <a:pt x="13" y="288"/>
                  </a:lnTo>
                  <a:cubicBezTo>
                    <a:pt x="7" y="288"/>
                    <a:pt x="7" y="295"/>
                    <a:pt x="0" y="295"/>
                  </a:cubicBezTo>
                  <a:cubicBezTo>
                    <a:pt x="0" y="301"/>
                    <a:pt x="0" y="308"/>
                    <a:pt x="0" y="308"/>
                  </a:cubicBezTo>
                  <a:cubicBezTo>
                    <a:pt x="0" y="314"/>
                    <a:pt x="0" y="320"/>
                    <a:pt x="7" y="320"/>
                  </a:cubicBezTo>
                  <a:cubicBezTo>
                    <a:pt x="10" y="324"/>
                    <a:pt x="13" y="325"/>
                    <a:pt x="15" y="325"/>
                  </a:cubicBezTo>
                  <a:cubicBezTo>
                    <a:pt x="18" y="325"/>
                    <a:pt x="19" y="324"/>
                    <a:pt x="19" y="320"/>
                  </a:cubicBezTo>
                  <a:cubicBezTo>
                    <a:pt x="83" y="308"/>
                    <a:pt x="141" y="295"/>
                    <a:pt x="199" y="276"/>
                  </a:cubicBezTo>
                  <a:cubicBezTo>
                    <a:pt x="256" y="256"/>
                    <a:pt x="320" y="237"/>
                    <a:pt x="378" y="211"/>
                  </a:cubicBezTo>
                  <a:cubicBezTo>
                    <a:pt x="487" y="167"/>
                    <a:pt x="595" y="103"/>
                    <a:pt x="698" y="32"/>
                  </a:cubicBezTo>
                  <a:cubicBezTo>
                    <a:pt x="704" y="26"/>
                    <a:pt x="704" y="13"/>
                    <a:pt x="698" y="7"/>
                  </a:cubicBezTo>
                  <a:cubicBezTo>
                    <a:pt x="691" y="0"/>
                    <a:pt x="685" y="0"/>
                    <a:pt x="679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7" name="Google Shape;3926;p50"/>
            <p:cNvSpPr/>
            <p:nvPr/>
          </p:nvSpPr>
          <p:spPr>
            <a:xfrm>
              <a:off x="3150121" y="3088064"/>
              <a:ext cx="75056" cy="88254"/>
            </a:xfrm>
            <a:custGeom>
              <a:avLst/>
              <a:gdLst/>
              <a:ahLst/>
              <a:cxnLst/>
              <a:rect l="l" t="t" r="r" b="b"/>
              <a:pathLst>
                <a:path w="1672" h="1966" extrusionOk="0">
                  <a:moveTo>
                    <a:pt x="468" y="0"/>
                  </a:moveTo>
                  <a:lnTo>
                    <a:pt x="474" y="7"/>
                  </a:lnTo>
                  <a:lnTo>
                    <a:pt x="410" y="7"/>
                  </a:lnTo>
                  <a:cubicBezTo>
                    <a:pt x="378" y="13"/>
                    <a:pt x="346" y="20"/>
                    <a:pt x="321" y="32"/>
                  </a:cubicBezTo>
                  <a:cubicBezTo>
                    <a:pt x="282" y="39"/>
                    <a:pt x="250" y="58"/>
                    <a:pt x="225" y="77"/>
                  </a:cubicBezTo>
                  <a:cubicBezTo>
                    <a:pt x="212" y="84"/>
                    <a:pt x="199" y="96"/>
                    <a:pt x="193" y="103"/>
                  </a:cubicBezTo>
                  <a:cubicBezTo>
                    <a:pt x="173" y="122"/>
                    <a:pt x="161" y="141"/>
                    <a:pt x="141" y="154"/>
                  </a:cubicBezTo>
                  <a:cubicBezTo>
                    <a:pt x="122" y="192"/>
                    <a:pt x="97" y="231"/>
                    <a:pt x="84" y="269"/>
                  </a:cubicBezTo>
                  <a:cubicBezTo>
                    <a:pt x="71" y="308"/>
                    <a:pt x="58" y="340"/>
                    <a:pt x="45" y="378"/>
                  </a:cubicBezTo>
                  <a:cubicBezTo>
                    <a:pt x="39" y="423"/>
                    <a:pt x="26" y="474"/>
                    <a:pt x="20" y="525"/>
                  </a:cubicBezTo>
                  <a:cubicBezTo>
                    <a:pt x="7" y="602"/>
                    <a:pt x="1" y="679"/>
                    <a:pt x="1" y="756"/>
                  </a:cubicBezTo>
                  <a:lnTo>
                    <a:pt x="1" y="980"/>
                  </a:lnTo>
                  <a:cubicBezTo>
                    <a:pt x="7" y="1146"/>
                    <a:pt x="45" y="1312"/>
                    <a:pt x="109" y="1466"/>
                  </a:cubicBezTo>
                  <a:cubicBezTo>
                    <a:pt x="129" y="1504"/>
                    <a:pt x="148" y="1543"/>
                    <a:pt x="173" y="1581"/>
                  </a:cubicBezTo>
                  <a:cubicBezTo>
                    <a:pt x="193" y="1613"/>
                    <a:pt x="218" y="1645"/>
                    <a:pt x="244" y="1677"/>
                  </a:cubicBezTo>
                  <a:cubicBezTo>
                    <a:pt x="276" y="1709"/>
                    <a:pt x="308" y="1741"/>
                    <a:pt x="340" y="1767"/>
                  </a:cubicBezTo>
                  <a:cubicBezTo>
                    <a:pt x="378" y="1792"/>
                    <a:pt x="417" y="1818"/>
                    <a:pt x="455" y="1837"/>
                  </a:cubicBezTo>
                  <a:cubicBezTo>
                    <a:pt x="525" y="1876"/>
                    <a:pt x="602" y="1901"/>
                    <a:pt x="679" y="1920"/>
                  </a:cubicBezTo>
                  <a:cubicBezTo>
                    <a:pt x="762" y="1940"/>
                    <a:pt x="845" y="1952"/>
                    <a:pt x="935" y="1959"/>
                  </a:cubicBezTo>
                  <a:cubicBezTo>
                    <a:pt x="967" y="1959"/>
                    <a:pt x="1005" y="1965"/>
                    <a:pt x="1044" y="1965"/>
                  </a:cubicBezTo>
                  <a:cubicBezTo>
                    <a:pt x="1121" y="1965"/>
                    <a:pt x="1204" y="1959"/>
                    <a:pt x="1281" y="1940"/>
                  </a:cubicBezTo>
                  <a:lnTo>
                    <a:pt x="1300" y="1940"/>
                  </a:lnTo>
                  <a:cubicBezTo>
                    <a:pt x="1306" y="1940"/>
                    <a:pt x="1313" y="1940"/>
                    <a:pt x="1319" y="1933"/>
                  </a:cubicBezTo>
                  <a:cubicBezTo>
                    <a:pt x="1351" y="1927"/>
                    <a:pt x="1383" y="1914"/>
                    <a:pt x="1415" y="1908"/>
                  </a:cubicBezTo>
                  <a:cubicBezTo>
                    <a:pt x="1422" y="1901"/>
                    <a:pt x="1422" y="1901"/>
                    <a:pt x="1428" y="1895"/>
                  </a:cubicBezTo>
                  <a:cubicBezTo>
                    <a:pt x="1428" y="1888"/>
                    <a:pt x="1428" y="1882"/>
                    <a:pt x="1428" y="1876"/>
                  </a:cubicBezTo>
                  <a:cubicBezTo>
                    <a:pt x="1423" y="1871"/>
                    <a:pt x="1419" y="1867"/>
                    <a:pt x="1414" y="1867"/>
                  </a:cubicBezTo>
                  <a:cubicBezTo>
                    <a:pt x="1412" y="1867"/>
                    <a:pt x="1411" y="1867"/>
                    <a:pt x="1409" y="1869"/>
                  </a:cubicBezTo>
                  <a:lnTo>
                    <a:pt x="1370" y="1869"/>
                  </a:lnTo>
                  <a:cubicBezTo>
                    <a:pt x="1390" y="1850"/>
                    <a:pt x="1409" y="1824"/>
                    <a:pt x="1422" y="1799"/>
                  </a:cubicBezTo>
                  <a:lnTo>
                    <a:pt x="1434" y="1786"/>
                  </a:lnTo>
                  <a:cubicBezTo>
                    <a:pt x="1466" y="1741"/>
                    <a:pt x="1498" y="1696"/>
                    <a:pt x="1524" y="1645"/>
                  </a:cubicBezTo>
                  <a:cubicBezTo>
                    <a:pt x="1575" y="1556"/>
                    <a:pt x="1614" y="1453"/>
                    <a:pt x="1639" y="1351"/>
                  </a:cubicBezTo>
                  <a:cubicBezTo>
                    <a:pt x="1665" y="1242"/>
                    <a:pt x="1671" y="1127"/>
                    <a:pt x="1652" y="1018"/>
                  </a:cubicBezTo>
                  <a:cubicBezTo>
                    <a:pt x="1646" y="967"/>
                    <a:pt x="1626" y="909"/>
                    <a:pt x="1601" y="858"/>
                  </a:cubicBezTo>
                  <a:cubicBezTo>
                    <a:pt x="1575" y="800"/>
                    <a:pt x="1543" y="743"/>
                    <a:pt x="1505" y="692"/>
                  </a:cubicBezTo>
                  <a:cubicBezTo>
                    <a:pt x="1460" y="634"/>
                    <a:pt x="1415" y="583"/>
                    <a:pt x="1370" y="525"/>
                  </a:cubicBezTo>
                  <a:cubicBezTo>
                    <a:pt x="1262" y="410"/>
                    <a:pt x="1140" y="301"/>
                    <a:pt x="1012" y="212"/>
                  </a:cubicBezTo>
                  <a:cubicBezTo>
                    <a:pt x="948" y="167"/>
                    <a:pt x="877" y="128"/>
                    <a:pt x="807" y="90"/>
                  </a:cubicBezTo>
                  <a:cubicBezTo>
                    <a:pt x="749" y="64"/>
                    <a:pt x="685" y="39"/>
                    <a:pt x="621" y="20"/>
                  </a:cubicBezTo>
                  <a:cubicBezTo>
                    <a:pt x="589" y="13"/>
                    <a:pt x="551" y="7"/>
                    <a:pt x="519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8" name="Google Shape;3927;p50"/>
            <p:cNvSpPr/>
            <p:nvPr/>
          </p:nvSpPr>
          <p:spPr>
            <a:xfrm>
              <a:off x="3806023" y="3001565"/>
              <a:ext cx="65854" cy="1185814"/>
            </a:xfrm>
            <a:custGeom>
              <a:avLst/>
              <a:gdLst/>
              <a:ahLst/>
              <a:cxnLst/>
              <a:rect l="l" t="t" r="r" b="b"/>
              <a:pathLst>
                <a:path w="1467" h="26416" extrusionOk="0">
                  <a:moveTo>
                    <a:pt x="391" y="1"/>
                  </a:moveTo>
                  <a:lnTo>
                    <a:pt x="391" y="7"/>
                  </a:lnTo>
                  <a:cubicBezTo>
                    <a:pt x="327" y="7"/>
                    <a:pt x="263" y="20"/>
                    <a:pt x="205" y="39"/>
                  </a:cubicBezTo>
                  <a:cubicBezTo>
                    <a:pt x="148" y="52"/>
                    <a:pt x="84" y="78"/>
                    <a:pt x="33" y="103"/>
                  </a:cubicBezTo>
                  <a:cubicBezTo>
                    <a:pt x="26" y="110"/>
                    <a:pt x="20" y="116"/>
                    <a:pt x="20" y="122"/>
                  </a:cubicBezTo>
                  <a:cubicBezTo>
                    <a:pt x="7" y="129"/>
                    <a:pt x="1" y="142"/>
                    <a:pt x="1" y="154"/>
                  </a:cubicBezTo>
                  <a:lnTo>
                    <a:pt x="45" y="4622"/>
                  </a:lnTo>
                  <a:lnTo>
                    <a:pt x="90" y="9096"/>
                  </a:lnTo>
                  <a:cubicBezTo>
                    <a:pt x="122" y="12213"/>
                    <a:pt x="154" y="15330"/>
                    <a:pt x="180" y="18447"/>
                  </a:cubicBezTo>
                  <a:lnTo>
                    <a:pt x="180" y="18645"/>
                  </a:lnTo>
                  <a:lnTo>
                    <a:pt x="218" y="22319"/>
                  </a:lnTo>
                  <a:lnTo>
                    <a:pt x="257" y="25999"/>
                  </a:lnTo>
                  <a:lnTo>
                    <a:pt x="257" y="26140"/>
                  </a:lnTo>
                  <a:cubicBezTo>
                    <a:pt x="295" y="26165"/>
                    <a:pt x="333" y="26185"/>
                    <a:pt x="372" y="26210"/>
                  </a:cubicBezTo>
                  <a:cubicBezTo>
                    <a:pt x="436" y="26242"/>
                    <a:pt x="500" y="26274"/>
                    <a:pt x="570" y="26306"/>
                  </a:cubicBezTo>
                  <a:lnTo>
                    <a:pt x="564" y="26306"/>
                  </a:lnTo>
                  <a:cubicBezTo>
                    <a:pt x="628" y="26332"/>
                    <a:pt x="692" y="26351"/>
                    <a:pt x="756" y="26370"/>
                  </a:cubicBezTo>
                  <a:cubicBezTo>
                    <a:pt x="820" y="26383"/>
                    <a:pt x="884" y="26396"/>
                    <a:pt x="948" y="26409"/>
                  </a:cubicBezTo>
                  <a:cubicBezTo>
                    <a:pt x="1005" y="26415"/>
                    <a:pt x="1063" y="26415"/>
                    <a:pt x="1121" y="26415"/>
                  </a:cubicBezTo>
                  <a:cubicBezTo>
                    <a:pt x="1178" y="26415"/>
                    <a:pt x="1242" y="26409"/>
                    <a:pt x="1300" y="26402"/>
                  </a:cubicBezTo>
                  <a:cubicBezTo>
                    <a:pt x="1338" y="26396"/>
                    <a:pt x="1377" y="26389"/>
                    <a:pt x="1415" y="26383"/>
                  </a:cubicBezTo>
                  <a:lnTo>
                    <a:pt x="1422" y="23580"/>
                  </a:lnTo>
                  <a:lnTo>
                    <a:pt x="1428" y="20738"/>
                  </a:lnTo>
                  <a:cubicBezTo>
                    <a:pt x="1434" y="17544"/>
                    <a:pt x="1441" y="14350"/>
                    <a:pt x="1447" y="11157"/>
                  </a:cubicBezTo>
                  <a:lnTo>
                    <a:pt x="1447" y="11067"/>
                  </a:lnTo>
                  <a:lnTo>
                    <a:pt x="1460" y="6331"/>
                  </a:lnTo>
                  <a:lnTo>
                    <a:pt x="1466" y="1601"/>
                  </a:lnTo>
                  <a:lnTo>
                    <a:pt x="1466" y="974"/>
                  </a:lnTo>
                  <a:lnTo>
                    <a:pt x="1466" y="353"/>
                  </a:lnTo>
                  <a:cubicBezTo>
                    <a:pt x="1466" y="334"/>
                    <a:pt x="1447" y="314"/>
                    <a:pt x="1428" y="314"/>
                  </a:cubicBezTo>
                  <a:lnTo>
                    <a:pt x="1415" y="314"/>
                  </a:lnTo>
                  <a:cubicBezTo>
                    <a:pt x="1210" y="186"/>
                    <a:pt x="986" y="90"/>
                    <a:pt x="749" y="33"/>
                  </a:cubicBezTo>
                  <a:cubicBezTo>
                    <a:pt x="660" y="14"/>
                    <a:pt x="564" y="1"/>
                    <a:pt x="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9" name="Google Shape;3928;p50"/>
            <p:cNvSpPr/>
            <p:nvPr/>
          </p:nvSpPr>
          <p:spPr>
            <a:xfrm>
              <a:off x="3833899" y="4184677"/>
              <a:ext cx="3771" cy="1481"/>
            </a:xfrm>
            <a:custGeom>
              <a:avLst/>
              <a:gdLst/>
              <a:ahLst/>
              <a:cxnLst/>
              <a:rect l="l" t="t" r="r" b="b"/>
              <a:pathLst>
                <a:path w="84" h="33" extrusionOk="0">
                  <a:moveTo>
                    <a:pt x="0" y="0"/>
                  </a:moveTo>
                  <a:lnTo>
                    <a:pt x="20" y="13"/>
                  </a:lnTo>
                  <a:lnTo>
                    <a:pt x="42" y="19"/>
                  </a:lnTo>
                  <a:lnTo>
                    <a:pt x="42" y="19"/>
                  </a:lnTo>
                  <a:cubicBezTo>
                    <a:pt x="28" y="13"/>
                    <a:pt x="13" y="7"/>
                    <a:pt x="0" y="0"/>
                  </a:cubicBezTo>
                  <a:close/>
                  <a:moveTo>
                    <a:pt x="42" y="19"/>
                  </a:moveTo>
                  <a:cubicBezTo>
                    <a:pt x="56" y="24"/>
                    <a:pt x="71" y="29"/>
                    <a:pt x="84" y="32"/>
                  </a:cubicBezTo>
                  <a:lnTo>
                    <a:pt x="45" y="20"/>
                  </a:lnTo>
                  <a:lnTo>
                    <a:pt x="42" y="19"/>
                  </a:lnTo>
                  <a:close/>
                </a:path>
              </a:pathLst>
            </a:custGeom>
            <a:solidFill>
              <a:srgbClr val="F8BF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0" name="Google Shape;3929;p50"/>
            <p:cNvSpPr/>
            <p:nvPr/>
          </p:nvSpPr>
          <p:spPr>
            <a:xfrm>
              <a:off x="3131761" y="3011934"/>
              <a:ext cx="60646" cy="924420"/>
            </a:xfrm>
            <a:custGeom>
              <a:avLst/>
              <a:gdLst/>
              <a:ahLst/>
              <a:cxnLst/>
              <a:rect l="l" t="t" r="r" b="b"/>
              <a:pathLst>
                <a:path w="1351" h="20593" extrusionOk="0">
                  <a:moveTo>
                    <a:pt x="755" y="0"/>
                  </a:moveTo>
                  <a:lnTo>
                    <a:pt x="666" y="13"/>
                  </a:lnTo>
                  <a:cubicBezTo>
                    <a:pt x="570" y="26"/>
                    <a:pt x="480" y="39"/>
                    <a:pt x="384" y="51"/>
                  </a:cubicBezTo>
                  <a:cubicBezTo>
                    <a:pt x="256" y="64"/>
                    <a:pt x="128" y="77"/>
                    <a:pt x="0" y="83"/>
                  </a:cubicBezTo>
                  <a:lnTo>
                    <a:pt x="90" y="2778"/>
                  </a:lnTo>
                  <a:lnTo>
                    <a:pt x="218" y="6484"/>
                  </a:lnTo>
                  <a:lnTo>
                    <a:pt x="326" y="9818"/>
                  </a:lnTo>
                  <a:lnTo>
                    <a:pt x="467" y="14087"/>
                  </a:lnTo>
                  <a:lnTo>
                    <a:pt x="570" y="17128"/>
                  </a:lnTo>
                  <a:lnTo>
                    <a:pt x="672" y="20168"/>
                  </a:lnTo>
                  <a:lnTo>
                    <a:pt x="678" y="20328"/>
                  </a:lnTo>
                  <a:lnTo>
                    <a:pt x="678" y="20437"/>
                  </a:lnTo>
                  <a:cubicBezTo>
                    <a:pt x="717" y="20462"/>
                    <a:pt x="755" y="20481"/>
                    <a:pt x="794" y="20501"/>
                  </a:cubicBezTo>
                  <a:cubicBezTo>
                    <a:pt x="838" y="20520"/>
                    <a:pt x="883" y="20539"/>
                    <a:pt x="934" y="20552"/>
                  </a:cubicBezTo>
                  <a:cubicBezTo>
                    <a:pt x="973" y="20565"/>
                    <a:pt x="1011" y="20577"/>
                    <a:pt x="1056" y="20584"/>
                  </a:cubicBezTo>
                  <a:cubicBezTo>
                    <a:pt x="1094" y="20590"/>
                    <a:pt x="1133" y="20590"/>
                    <a:pt x="1171" y="20590"/>
                  </a:cubicBezTo>
                  <a:cubicBezTo>
                    <a:pt x="1186" y="20592"/>
                    <a:pt x="1201" y="20593"/>
                    <a:pt x="1215" y="20593"/>
                  </a:cubicBezTo>
                  <a:cubicBezTo>
                    <a:pt x="1249" y="20593"/>
                    <a:pt x="1282" y="20588"/>
                    <a:pt x="1318" y="20584"/>
                  </a:cubicBezTo>
                  <a:lnTo>
                    <a:pt x="1350" y="20584"/>
                  </a:lnTo>
                  <a:lnTo>
                    <a:pt x="1350" y="20577"/>
                  </a:lnTo>
                  <a:lnTo>
                    <a:pt x="1344" y="20411"/>
                  </a:lnTo>
                  <a:lnTo>
                    <a:pt x="1178" y="14727"/>
                  </a:lnTo>
                  <a:lnTo>
                    <a:pt x="1069" y="10798"/>
                  </a:lnTo>
                  <a:lnTo>
                    <a:pt x="960" y="6983"/>
                  </a:lnTo>
                  <a:cubicBezTo>
                    <a:pt x="890" y="4653"/>
                    <a:pt x="826" y="2324"/>
                    <a:pt x="7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1" name="Google Shape;3930;p50"/>
            <p:cNvSpPr/>
            <p:nvPr/>
          </p:nvSpPr>
          <p:spPr>
            <a:xfrm rot="714448">
              <a:off x="3501858" y="3055311"/>
              <a:ext cx="481944" cy="694770"/>
            </a:xfrm>
            <a:custGeom>
              <a:avLst/>
              <a:gdLst/>
              <a:ahLst/>
              <a:cxnLst/>
              <a:rect l="l" t="t" r="r" b="b"/>
              <a:pathLst>
                <a:path w="9448" h="15477" extrusionOk="0">
                  <a:moveTo>
                    <a:pt x="58" y="0"/>
                  </a:moveTo>
                  <a:cubicBezTo>
                    <a:pt x="26" y="7"/>
                    <a:pt x="0" y="32"/>
                    <a:pt x="7" y="64"/>
                  </a:cubicBezTo>
                  <a:cubicBezTo>
                    <a:pt x="39" y="1063"/>
                    <a:pt x="256" y="2042"/>
                    <a:pt x="647" y="2963"/>
                  </a:cubicBezTo>
                  <a:cubicBezTo>
                    <a:pt x="1044" y="3917"/>
                    <a:pt x="1575" y="4813"/>
                    <a:pt x="2209" y="5632"/>
                  </a:cubicBezTo>
                  <a:cubicBezTo>
                    <a:pt x="3162" y="6861"/>
                    <a:pt x="4301" y="7930"/>
                    <a:pt x="5582" y="8807"/>
                  </a:cubicBezTo>
                  <a:cubicBezTo>
                    <a:pt x="5786" y="8941"/>
                    <a:pt x="5991" y="9076"/>
                    <a:pt x="6202" y="9204"/>
                  </a:cubicBezTo>
                  <a:cubicBezTo>
                    <a:pt x="6433" y="9345"/>
                    <a:pt x="6670" y="9479"/>
                    <a:pt x="6919" y="9588"/>
                  </a:cubicBezTo>
                  <a:cubicBezTo>
                    <a:pt x="7060" y="9652"/>
                    <a:pt x="7207" y="9709"/>
                    <a:pt x="7361" y="9761"/>
                  </a:cubicBezTo>
                  <a:cubicBezTo>
                    <a:pt x="7303" y="9914"/>
                    <a:pt x="7246" y="10068"/>
                    <a:pt x="7194" y="10221"/>
                  </a:cubicBezTo>
                  <a:cubicBezTo>
                    <a:pt x="7188" y="10228"/>
                    <a:pt x="7188" y="10234"/>
                    <a:pt x="7188" y="10241"/>
                  </a:cubicBezTo>
                  <a:cubicBezTo>
                    <a:pt x="7060" y="10593"/>
                    <a:pt x="6964" y="10881"/>
                    <a:pt x="6881" y="11143"/>
                  </a:cubicBezTo>
                  <a:cubicBezTo>
                    <a:pt x="6804" y="11393"/>
                    <a:pt x="6734" y="11630"/>
                    <a:pt x="6670" y="11866"/>
                  </a:cubicBezTo>
                  <a:cubicBezTo>
                    <a:pt x="6618" y="12058"/>
                    <a:pt x="6567" y="12250"/>
                    <a:pt x="6522" y="12442"/>
                  </a:cubicBezTo>
                  <a:lnTo>
                    <a:pt x="6497" y="12538"/>
                  </a:lnTo>
                  <a:cubicBezTo>
                    <a:pt x="6394" y="12980"/>
                    <a:pt x="6292" y="13409"/>
                    <a:pt x="6286" y="13857"/>
                  </a:cubicBezTo>
                  <a:cubicBezTo>
                    <a:pt x="6279" y="14074"/>
                    <a:pt x="6311" y="14292"/>
                    <a:pt x="6369" y="14497"/>
                  </a:cubicBezTo>
                  <a:cubicBezTo>
                    <a:pt x="6388" y="14586"/>
                    <a:pt x="6426" y="14670"/>
                    <a:pt x="6484" y="14747"/>
                  </a:cubicBezTo>
                  <a:cubicBezTo>
                    <a:pt x="6503" y="14772"/>
                    <a:pt x="6522" y="14791"/>
                    <a:pt x="6548" y="14811"/>
                  </a:cubicBezTo>
                  <a:cubicBezTo>
                    <a:pt x="6561" y="14823"/>
                    <a:pt x="6574" y="14830"/>
                    <a:pt x="6593" y="14836"/>
                  </a:cubicBezTo>
                  <a:cubicBezTo>
                    <a:pt x="6606" y="14849"/>
                    <a:pt x="6618" y="14849"/>
                    <a:pt x="6631" y="14855"/>
                  </a:cubicBezTo>
                  <a:cubicBezTo>
                    <a:pt x="6663" y="14868"/>
                    <a:pt x="6695" y="14875"/>
                    <a:pt x="6734" y="14875"/>
                  </a:cubicBezTo>
                  <a:lnTo>
                    <a:pt x="6996" y="14875"/>
                  </a:lnTo>
                  <a:cubicBezTo>
                    <a:pt x="7047" y="14875"/>
                    <a:pt x="7092" y="14887"/>
                    <a:pt x="7137" y="14900"/>
                  </a:cubicBezTo>
                  <a:cubicBezTo>
                    <a:pt x="7169" y="14913"/>
                    <a:pt x="7194" y="14926"/>
                    <a:pt x="7220" y="14945"/>
                  </a:cubicBezTo>
                  <a:cubicBezTo>
                    <a:pt x="7252" y="14964"/>
                    <a:pt x="7278" y="14996"/>
                    <a:pt x="7310" y="15022"/>
                  </a:cubicBezTo>
                  <a:cubicBezTo>
                    <a:pt x="7342" y="15060"/>
                    <a:pt x="7367" y="15105"/>
                    <a:pt x="7399" y="15137"/>
                  </a:cubicBezTo>
                  <a:lnTo>
                    <a:pt x="7412" y="15163"/>
                  </a:lnTo>
                  <a:cubicBezTo>
                    <a:pt x="7457" y="15220"/>
                    <a:pt x="7495" y="15265"/>
                    <a:pt x="7527" y="15310"/>
                  </a:cubicBezTo>
                  <a:cubicBezTo>
                    <a:pt x="7566" y="15355"/>
                    <a:pt x="7610" y="15393"/>
                    <a:pt x="7662" y="15425"/>
                  </a:cubicBezTo>
                  <a:cubicBezTo>
                    <a:pt x="7719" y="15457"/>
                    <a:pt x="7783" y="15476"/>
                    <a:pt x="7847" y="15476"/>
                  </a:cubicBezTo>
                  <a:lnTo>
                    <a:pt x="7860" y="15476"/>
                  </a:lnTo>
                  <a:cubicBezTo>
                    <a:pt x="7969" y="15470"/>
                    <a:pt x="8078" y="15425"/>
                    <a:pt x="8161" y="15355"/>
                  </a:cubicBezTo>
                  <a:cubicBezTo>
                    <a:pt x="8186" y="15335"/>
                    <a:pt x="8212" y="15316"/>
                    <a:pt x="8244" y="15291"/>
                  </a:cubicBezTo>
                  <a:cubicBezTo>
                    <a:pt x="8302" y="15246"/>
                    <a:pt x="8366" y="15201"/>
                    <a:pt x="8430" y="15163"/>
                  </a:cubicBezTo>
                  <a:cubicBezTo>
                    <a:pt x="8491" y="15129"/>
                    <a:pt x="8562" y="15110"/>
                    <a:pt x="8631" y="15110"/>
                  </a:cubicBezTo>
                  <a:cubicBezTo>
                    <a:pt x="8640" y="15110"/>
                    <a:pt x="8650" y="15111"/>
                    <a:pt x="8660" y="15111"/>
                  </a:cubicBezTo>
                  <a:lnTo>
                    <a:pt x="8814" y="15111"/>
                  </a:lnTo>
                  <a:cubicBezTo>
                    <a:pt x="8884" y="15111"/>
                    <a:pt x="8955" y="15105"/>
                    <a:pt x="9025" y="15092"/>
                  </a:cubicBezTo>
                  <a:cubicBezTo>
                    <a:pt x="9140" y="15073"/>
                    <a:pt x="9249" y="15009"/>
                    <a:pt x="9326" y="14919"/>
                  </a:cubicBezTo>
                  <a:cubicBezTo>
                    <a:pt x="9409" y="14804"/>
                    <a:pt x="9447" y="14670"/>
                    <a:pt x="9447" y="14535"/>
                  </a:cubicBezTo>
                  <a:cubicBezTo>
                    <a:pt x="9447" y="14446"/>
                    <a:pt x="9447" y="14356"/>
                    <a:pt x="9435" y="14266"/>
                  </a:cubicBezTo>
                  <a:cubicBezTo>
                    <a:pt x="9422" y="14158"/>
                    <a:pt x="9403" y="14042"/>
                    <a:pt x="9377" y="13927"/>
                  </a:cubicBezTo>
                  <a:cubicBezTo>
                    <a:pt x="9287" y="13466"/>
                    <a:pt x="9159" y="13018"/>
                    <a:pt x="8993" y="12583"/>
                  </a:cubicBezTo>
                  <a:cubicBezTo>
                    <a:pt x="8846" y="12193"/>
                    <a:pt x="8679" y="11802"/>
                    <a:pt x="8519" y="11425"/>
                  </a:cubicBezTo>
                  <a:lnTo>
                    <a:pt x="8449" y="11271"/>
                  </a:lnTo>
                  <a:cubicBezTo>
                    <a:pt x="8327" y="10970"/>
                    <a:pt x="8218" y="10721"/>
                    <a:pt x="8122" y="10458"/>
                  </a:cubicBezTo>
                  <a:cubicBezTo>
                    <a:pt x="8065" y="10324"/>
                    <a:pt x="8014" y="10189"/>
                    <a:pt x="7969" y="10061"/>
                  </a:cubicBezTo>
                  <a:cubicBezTo>
                    <a:pt x="7924" y="9933"/>
                    <a:pt x="7879" y="9786"/>
                    <a:pt x="7834" y="9639"/>
                  </a:cubicBezTo>
                  <a:cubicBezTo>
                    <a:pt x="7834" y="9626"/>
                    <a:pt x="7822" y="9613"/>
                    <a:pt x="7815" y="9607"/>
                  </a:cubicBezTo>
                  <a:cubicBezTo>
                    <a:pt x="7706" y="9370"/>
                    <a:pt x="7610" y="9133"/>
                    <a:pt x="7527" y="8890"/>
                  </a:cubicBezTo>
                  <a:cubicBezTo>
                    <a:pt x="7444" y="8621"/>
                    <a:pt x="7380" y="8346"/>
                    <a:pt x="7329" y="8065"/>
                  </a:cubicBezTo>
                  <a:cubicBezTo>
                    <a:pt x="7207" y="7393"/>
                    <a:pt x="7137" y="6720"/>
                    <a:pt x="7092" y="6093"/>
                  </a:cubicBezTo>
                  <a:cubicBezTo>
                    <a:pt x="7073" y="5914"/>
                    <a:pt x="7060" y="5728"/>
                    <a:pt x="7047" y="5549"/>
                  </a:cubicBezTo>
                  <a:cubicBezTo>
                    <a:pt x="7034" y="5402"/>
                    <a:pt x="7022" y="5255"/>
                    <a:pt x="7009" y="5108"/>
                  </a:cubicBezTo>
                  <a:cubicBezTo>
                    <a:pt x="6996" y="4967"/>
                    <a:pt x="6983" y="4807"/>
                    <a:pt x="6977" y="4653"/>
                  </a:cubicBezTo>
                  <a:cubicBezTo>
                    <a:pt x="6970" y="4564"/>
                    <a:pt x="6964" y="4468"/>
                    <a:pt x="6951" y="4378"/>
                  </a:cubicBezTo>
                  <a:cubicBezTo>
                    <a:pt x="6926" y="3847"/>
                    <a:pt x="6855" y="3322"/>
                    <a:pt x="6753" y="2803"/>
                  </a:cubicBezTo>
                  <a:cubicBezTo>
                    <a:pt x="6702" y="2547"/>
                    <a:pt x="6625" y="2298"/>
                    <a:pt x="6535" y="2061"/>
                  </a:cubicBezTo>
                  <a:cubicBezTo>
                    <a:pt x="6490" y="1946"/>
                    <a:pt x="6433" y="1831"/>
                    <a:pt x="6375" y="1722"/>
                  </a:cubicBezTo>
                  <a:cubicBezTo>
                    <a:pt x="6324" y="1626"/>
                    <a:pt x="6273" y="1530"/>
                    <a:pt x="6209" y="1440"/>
                  </a:cubicBezTo>
                  <a:cubicBezTo>
                    <a:pt x="6068" y="1267"/>
                    <a:pt x="5895" y="1114"/>
                    <a:pt x="5697" y="999"/>
                  </a:cubicBezTo>
                  <a:cubicBezTo>
                    <a:pt x="5460" y="851"/>
                    <a:pt x="5204" y="730"/>
                    <a:pt x="4935" y="634"/>
                  </a:cubicBezTo>
                  <a:cubicBezTo>
                    <a:pt x="4628" y="519"/>
                    <a:pt x="4314" y="429"/>
                    <a:pt x="4001" y="359"/>
                  </a:cubicBezTo>
                  <a:cubicBezTo>
                    <a:pt x="3668" y="282"/>
                    <a:pt x="3329" y="231"/>
                    <a:pt x="2989" y="205"/>
                  </a:cubicBezTo>
                  <a:cubicBezTo>
                    <a:pt x="2823" y="192"/>
                    <a:pt x="2663" y="186"/>
                    <a:pt x="2503" y="186"/>
                  </a:cubicBezTo>
                  <a:cubicBezTo>
                    <a:pt x="2349" y="186"/>
                    <a:pt x="2183" y="192"/>
                    <a:pt x="2023" y="205"/>
                  </a:cubicBezTo>
                  <a:cubicBezTo>
                    <a:pt x="1735" y="231"/>
                    <a:pt x="1453" y="295"/>
                    <a:pt x="1184" y="391"/>
                  </a:cubicBezTo>
                  <a:cubicBezTo>
                    <a:pt x="954" y="474"/>
                    <a:pt x="743" y="615"/>
                    <a:pt x="576" y="794"/>
                  </a:cubicBezTo>
                  <a:cubicBezTo>
                    <a:pt x="500" y="877"/>
                    <a:pt x="436" y="973"/>
                    <a:pt x="391" y="1082"/>
                  </a:cubicBezTo>
                  <a:cubicBezTo>
                    <a:pt x="346" y="1191"/>
                    <a:pt x="314" y="1312"/>
                    <a:pt x="301" y="1434"/>
                  </a:cubicBezTo>
                  <a:lnTo>
                    <a:pt x="301" y="1491"/>
                  </a:lnTo>
                  <a:cubicBezTo>
                    <a:pt x="276" y="1389"/>
                    <a:pt x="256" y="1293"/>
                    <a:pt x="237" y="1197"/>
                  </a:cubicBezTo>
                  <a:cubicBezTo>
                    <a:pt x="173" y="819"/>
                    <a:pt x="128" y="442"/>
                    <a:pt x="122" y="58"/>
                  </a:cubicBezTo>
                  <a:cubicBezTo>
                    <a:pt x="116" y="26"/>
                    <a:pt x="90" y="0"/>
                    <a:pt x="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2" name="Google Shape;3931;p50"/>
            <p:cNvSpPr/>
            <p:nvPr/>
          </p:nvSpPr>
          <p:spPr>
            <a:xfrm rot="-649251">
              <a:off x="3064201" y="2962491"/>
              <a:ext cx="325626" cy="566893"/>
            </a:xfrm>
            <a:custGeom>
              <a:avLst/>
              <a:gdLst/>
              <a:ahLst/>
              <a:cxnLst/>
              <a:rect l="l" t="t" r="r" b="b"/>
              <a:pathLst>
                <a:path w="6939" h="12629" extrusionOk="0">
                  <a:moveTo>
                    <a:pt x="6894" y="0"/>
                  </a:moveTo>
                  <a:cubicBezTo>
                    <a:pt x="6868" y="0"/>
                    <a:pt x="6849" y="19"/>
                    <a:pt x="6855" y="45"/>
                  </a:cubicBezTo>
                  <a:cubicBezTo>
                    <a:pt x="6843" y="359"/>
                    <a:pt x="6811" y="666"/>
                    <a:pt x="6759" y="973"/>
                  </a:cubicBezTo>
                  <a:cubicBezTo>
                    <a:pt x="6747" y="1050"/>
                    <a:pt x="6727" y="1133"/>
                    <a:pt x="6715" y="1216"/>
                  </a:cubicBezTo>
                  <a:lnTo>
                    <a:pt x="6715" y="1165"/>
                  </a:lnTo>
                  <a:cubicBezTo>
                    <a:pt x="6708" y="1069"/>
                    <a:pt x="6683" y="973"/>
                    <a:pt x="6651" y="877"/>
                  </a:cubicBezTo>
                  <a:cubicBezTo>
                    <a:pt x="6619" y="794"/>
                    <a:pt x="6567" y="711"/>
                    <a:pt x="6510" y="640"/>
                  </a:cubicBezTo>
                  <a:cubicBezTo>
                    <a:pt x="6395" y="493"/>
                    <a:pt x="6241" y="384"/>
                    <a:pt x="6068" y="314"/>
                  </a:cubicBezTo>
                  <a:cubicBezTo>
                    <a:pt x="5870" y="231"/>
                    <a:pt x="5665" y="180"/>
                    <a:pt x="5447" y="160"/>
                  </a:cubicBezTo>
                  <a:cubicBezTo>
                    <a:pt x="5332" y="148"/>
                    <a:pt x="5217" y="141"/>
                    <a:pt x="5095" y="141"/>
                  </a:cubicBezTo>
                  <a:cubicBezTo>
                    <a:pt x="4980" y="141"/>
                    <a:pt x="4865" y="148"/>
                    <a:pt x="4743" y="160"/>
                  </a:cubicBezTo>
                  <a:cubicBezTo>
                    <a:pt x="4494" y="180"/>
                    <a:pt x="4244" y="218"/>
                    <a:pt x="4001" y="282"/>
                  </a:cubicBezTo>
                  <a:cubicBezTo>
                    <a:pt x="3770" y="340"/>
                    <a:pt x="3540" y="410"/>
                    <a:pt x="3316" y="506"/>
                  </a:cubicBezTo>
                  <a:cubicBezTo>
                    <a:pt x="3118" y="583"/>
                    <a:pt x="2932" y="685"/>
                    <a:pt x="2753" y="807"/>
                  </a:cubicBezTo>
                  <a:cubicBezTo>
                    <a:pt x="2612" y="903"/>
                    <a:pt x="2484" y="1024"/>
                    <a:pt x="2382" y="1165"/>
                  </a:cubicBezTo>
                  <a:cubicBezTo>
                    <a:pt x="2337" y="1242"/>
                    <a:pt x="2292" y="1319"/>
                    <a:pt x="2260" y="1396"/>
                  </a:cubicBezTo>
                  <a:cubicBezTo>
                    <a:pt x="2215" y="1485"/>
                    <a:pt x="2177" y="1575"/>
                    <a:pt x="2145" y="1671"/>
                  </a:cubicBezTo>
                  <a:cubicBezTo>
                    <a:pt x="2074" y="1869"/>
                    <a:pt x="2023" y="2074"/>
                    <a:pt x="1985" y="2279"/>
                  </a:cubicBezTo>
                  <a:cubicBezTo>
                    <a:pt x="1908" y="2701"/>
                    <a:pt x="1857" y="3130"/>
                    <a:pt x="1837" y="3565"/>
                  </a:cubicBezTo>
                  <a:lnTo>
                    <a:pt x="1818" y="3789"/>
                  </a:lnTo>
                  <a:cubicBezTo>
                    <a:pt x="1812" y="3911"/>
                    <a:pt x="1805" y="4039"/>
                    <a:pt x="1793" y="4161"/>
                  </a:cubicBezTo>
                  <a:lnTo>
                    <a:pt x="1767" y="4519"/>
                  </a:lnTo>
                  <a:cubicBezTo>
                    <a:pt x="1761" y="4666"/>
                    <a:pt x="1748" y="4820"/>
                    <a:pt x="1735" y="4967"/>
                  </a:cubicBezTo>
                  <a:cubicBezTo>
                    <a:pt x="1697" y="5479"/>
                    <a:pt x="1645" y="6023"/>
                    <a:pt x="1556" y="6573"/>
                  </a:cubicBezTo>
                  <a:cubicBezTo>
                    <a:pt x="1524" y="6804"/>
                    <a:pt x="1473" y="7028"/>
                    <a:pt x="1409" y="7245"/>
                  </a:cubicBezTo>
                  <a:cubicBezTo>
                    <a:pt x="1364" y="7425"/>
                    <a:pt x="1293" y="7610"/>
                    <a:pt x="1204" y="7834"/>
                  </a:cubicBezTo>
                  <a:cubicBezTo>
                    <a:pt x="1191" y="7841"/>
                    <a:pt x="1185" y="7847"/>
                    <a:pt x="1185" y="7860"/>
                  </a:cubicBezTo>
                  <a:cubicBezTo>
                    <a:pt x="1153" y="7982"/>
                    <a:pt x="1121" y="8097"/>
                    <a:pt x="1082" y="8206"/>
                  </a:cubicBezTo>
                  <a:cubicBezTo>
                    <a:pt x="1050" y="8308"/>
                    <a:pt x="1012" y="8423"/>
                    <a:pt x="973" y="8532"/>
                  </a:cubicBezTo>
                  <a:cubicBezTo>
                    <a:pt x="903" y="8743"/>
                    <a:pt x="826" y="8954"/>
                    <a:pt x="737" y="9191"/>
                  </a:cubicBezTo>
                  <a:lnTo>
                    <a:pt x="685" y="9319"/>
                  </a:lnTo>
                  <a:cubicBezTo>
                    <a:pt x="570" y="9626"/>
                    <a:pt x="449" y="9946"/>
                    <a:pt x="340" y="10266"/>
                  </a:cubicBezTo>
                  <a:cubicBezTo>
                    <a:pt x="218" y="10625"/>
                    <a:pt x="122" y="10990"/>
                    <a:pt x="52" y="11361"/>
                  </a:cubicBezTo>
                  <a:cubicBezTo>
                    <a:pt x="39" y="11463"/>
                    <a:pt x="26" y="11553"/>
                    <a:pt x="13" y="11636"/>
                  </a:cubicBezTo>
                  <a:cubicBezTo>
                    <a:pt x="7" y="11713"/>
                    <a:pt x="1" y="11783"/>
                    <a:pt x="7" y="11860"/>
                  </a:cubicBezTo>
                  <a:cubicBezTo>
                    <a:pt x="1" y="11969"/>
                    <a:pt x="33" y="12078"/>
                    <a:pt x="90" y="12174"/>
                  </a:cubicBezTo>
                  <a:cubicBezTo>
                    <a:pt x="148" y="12244"/>
                    <a:pt x="225" y="12295"/>
                    <a:pt x="314" y="12315"/>
                  </a:cubicBezTo>
                  <a:cubicBezTo>
                    <a:pt x="365" y="12327"/>
                    <a:pt x="417" y="12327"/>
                    <a:pt x="468" y="12327"/>
                  </a:cubicBezTo>
                  <a:lnTo>
                    <a:pt x="583" y="12327"/>
                  </a:lnTo>
                  <a:cubicBezTo>
                    <a:pt x="609" y="12327"/>
                    <a:pt x="634" y="12334"/>
                    <a:pt x="653" y="12334"/>
                  </a:cubicBezTo>
                  <a:cubicBezTo>
                    <a:pt x="692" y="12347"/>
                    <a:pt x="717" y="12353"/>
                    <a:pt x="749" y="12372"/>
                  </a:cubicBezTo>
                  <a:cubicBezTo>
                    <a:pt x="801" y="12404"/>
                    <a:pt x="845" y="12436"/>
                    <a:pt x="890" y="12481"/>
                  </a:cubicBezTo>
                  <a:lnTo>
                    <a:pt x="948" y="12532"/>
                  </a:lnTo>
                  <a:cubicBezTo>
                    <a:pt x="1012" y="12590"/>
                    <a:pt x="1089" y="12622"/>
                    <a:pt x="1172" y="12628"/>
                  </a:cubicBezTo>
                  <a:lnTo>
                    <a:pt x="1185" y="12628"/>
                  </a:lnTo>
                  <a:cubicBezTo>
                    <a:pt x="1229" y="12628"/>
                    <a:pt x="1281" y="12609"/>
                    <a:pt x="1319" y="12583"/>
                  </a:cubicBezTo>
                  <a:cubicBezTo>
                    <a:pt x="1357" y="12558"/>
                    <a:pt x="1389" y="12526"/>
                    <a:pt x="1421" y="12494"/>
                  </a:cubicBezTo>
                  <a:cubicBezTo>
                    <a:pt x="1441" y="12462"/>
                    <a:pt x="1466" y="12423"/>
                    <a:pt x="1498" y="12372"/>
                  </a:cubicBezTo>
                  <a:lnTo>
                    <a:pt x="1511" y="12353"/>
                  </a:lnTo>
                  <a:cubicBezTo>
                    <a:pt x="1530" y="12321"/>
                    <a:pt x="1549" y="12289"/>
                    <a:pt x="1575" y="12257"/>
                  </a:cubicBezTo>
                  <a:cubicBezTo>
                    <a:pt x="1594" y="12231"/>
                    <a:pt x="1620" y="12212"/>
                    <a:pt x="1639" y="12193"/>
                  </a:cubicBezTo>
                  <a:cubicBezTo>
                    <a:pt x="1658" y="12180"/>
                    <a:pt x="1684" y="12167"/>
                    <a:pt x="1703" y="12161"/>
                  </a:cubicBezTo>
                  <a:cubicBezTo>
                    <a:pt x="1735" y="12148"/>
                    <a:pt x="1773" y="12135"/>
                    <a:pt x="1805" y="12135"/>
                  </a:cubicBezTo>
                  <a:lnTo>
                    <a:pt x="2004" y="12135"/>
                  </a:lnTo>
                  <a:cubicBezTo>
                    <a:pt x="2030" y="12135"/>
                    <a:pt x="2049" y="12129"/>
                    <a:pt x="2074" y="12123"/>
                  </a:cubicBezTo>
                  <a:cubicBezTo>
                    <a:pt x="2087" y="12116"/>
                    <a:pt x="2094" y="12110"/>
                    <a:pt x="2106" y="12110"/>
                  </a:cubicBezTo>
                  <a:cubicBezTo>
                    <a:pt x="2119" y="12103"/>
                    <a:pt x="2126" y="12091"/>
                    <a:pt x="2138" y="12084"/>
                  </a:cubicBezTo>
                  <a:cubicBezTo>
                    <a:pt x="2158" y="12071"/>
                    <a:pt x="2170" y="12052"/>
                    <a:pt x="2183" y="12033"/>
                  </a:cubicBezTo>
                  <a:cubicBezTo>
                    <a:pt x="2222" y="11969"/>
                    <a:pt x="2254" y="11899"/>
                    <a:pt x="2266" y="11828"/>
                  </a:cubicBezTo>
                  <a:cubicBezTo>
                    <a:pt x="2311" y="11655"/>
                    <a:pt x="2330" y="11483"/>
                    <a:pt x="2324" y="11310"/>
                  </a:cubicBezTo>
                  <a:cubicBezTo>
                    <a:pt x="2311" y="10945"/>
                    <a:pt x="2260" y="10580"/>
                    <a:pt x="2170" y="10228"/>
                  </a:cubicBezTo>
                  <a:lnTo>
                    <a:pt x="2151" y="10151"/>
                  </a:lnTo>
                  <a:cubicBezTo>
                    <a:pt x="2119" y="9998"/>
                    <a:pt x="2081" y="9838"/>
                    <a:pt x="2042" y="9678"/>
                  </a:cubicBezTo>
                  <a:cubicBezTo>
                    <a:pt x="1998" y="9492"/>
                    <a:pt x="1953" y="9306"/>
                    <a:pt x="1889" y="9089"/>
                  </a:cubicBezTo>
                  <a:cubicBezTo>
                    <a:pt x="1825" y="8878"/>
                    <a:pt x="1754" y="8641"/>
                    <a:pt x="1665" y="8353"/>
                  </a:cubicBezTo>
                  <a:cubicBezTo>
                    <a:pt x="1665" y="8346"/>
                    <a:pt x="1665" y="8340"/>
                    <a:pt x="1658" y="8340"/>
                  </a:cubicBezTo>
                  <a:cubicBezTo>
                    <a:pt x="1620" y="8212"/>
                    <a:pt x="1581" y="8084"/>
                    <a:pt x="1537" y="7956"/>
                  </a:cubicBezTo>
                  <a:cubicBezTo>
                    <a:pt x="1645" y="7918"/>
                    <a:pt x="1754" y="7873"/>
                    <a:pt x="1857" y="7822"/>
                  </a:cubicBezTo>
                  <a:cubicBezTo>
                    <a:pt x="2042" y="7726"/>
                    <a:pt x="2215" y="7623"/>
                    <a:pt x="2382" y="7508"/>
                  </a:cubicBezTo>
                  <a:cubicBezTo>
                    <a:pt x="2535" y="7405"/>
                    <a:pt x="2689" y="7297"/>
                    <a:pt x="2836" y="7188"/>
                  </a:cubicBezTo>
                  <a:cubicBezTo>
                    <a:pt x="3143" y="6951"/>
                    <a:pt x="3444" y="6701"/>
                    <a:pt x="3726" y="6439"/>
                  </a:cubicBezTo>
                  <a:cubicBezTo>
                    <a:pt x="4314" y="5882"/>
                    <a:pt x="4852" y="5261"/>
                    <a:pt x="5313" y="4596"/>
                  </a:cubicBezTo>
                  <a:cubicBezTo>
                    <a:pt x="5787" y="3924"/>
                    <a:pt x="6177" y="3188"/>
                    <a:pt x="6465" y="2420"/>
                  </a:cubicBezTo>
                  <a:cubicBezTo>
                    <a:pt x="6753" y="1658"/>
                    <a:pt x="6913" y="858"/>
                    <a:pt x="6939" y="51"/>
                  </a:cubicBezTo>
                  <a:cubicBezTo>
                    <a:pt x="6939" y="26"/>
                    <a:pt x="6919" y="0"/>
                    <a:pt x="68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3" name="Google Shape;3932;p50"/>
            <p:cNvSpPr/>
            <p:nvPr/>
          </p:nvSpPr>
          <p:spPr>
            <a:xfrm>
              <a:off x="3200546" y="3019493"/>
              <a:ext cx="226739" cy="143109"/>
            </a:xfrm>
            <a:custGeom>
              <a:avLst/>
              <a:gdLst/>
              <a:ahLst/>
              <a:cxnLst/>
              <a:rect l="l" t="t" r="r" b="b"/>
              <a:pathLst>
                <a:path w="5051" h="3188" extrusionOk="0">
                  <a:moveTo>
                    <a:pt x="5006" y="0"/>
                  </a:moveTo>
                  <a:lnTo>
                    <a:pt x="4987" y="7"/>
                  </a:lnTo>
                  <a:cubicBezTo>
                    <a:pt x="4961" y="7"/>
                    <a:pt x="4942" y="26"/>
                    <a:pt x="4942" y="58"/>
                  </a:cubicBezTo>
                  <a:cubicBezTo>
                    <a:pt x="4936" y="365"/>
                    <a:pt x="4904" y="679"/>
                    <a:pt x="4859" y="986"/>
                  </a:cubicBezTo>
                  <a:cubicBezTo>
                    <a:pt x="4846" y="1063"/>
                    <a:pt x="4827" y="1146"/>
                    <a:pt x="4814" y="1223"/>
                  </a:cubicBezTo>
                  <a:cubicBezTo>
                    <a:pt x="4814" y="1210"/>
                    <a:pt x="4814" y="1191"/>
                    <a:pt x="4814" y="1178"/>
                  </a:cubicBezTo>
                  <a:cubicBezTo>
                    <a:pt x="4808" y="1076"/>
                    <a:pt x="4782" y="980"/>
                    <a:pt x="4750" y="884"/>
                  </a:cubicBezTo>
                  <a:cubicBezTo>
                    <a:pt x="4712" y="801"/>
                    <a:pt x="4667" y="717"/>
                    <a:pt x="4609" y="647"/>
                  </a:cubicBezTo>
                  <a:cubicBezTo>
                    <a:pt x="4488" y="500"/>
                    <a:pt x="4334" y="391"/>
                    <a:pt x="4161" y="321"/>
                  </a:cubicBezTo>
                  <a:cubicBezTo>
                    <a:pt x="3963" y="237"/>
                    <a:pt x="3758" y="186"/>
                    <a:pt x="3547" y="167"/>
                  </a:cubicBezTo>
                  <a:cubicBezTo>
                    <a:pt x="3431" y="154"/>
                    <a:pt x="3310" y="148"/>
                    <a:pt x="3195" y="148"/>
                  </a:cubicBezTo>
                  <a:cubicBezTo>
                    <a:pt x="3079" y="148"/>
                    <a:pt x="2958" y="154"/>
                    <a:pt x="2836" y="167"/>
                  </a:cubicBezTo>
                  <a:cubicBezTo>
                    <a:pt x="2587" y="186"/>
                    <a:pt x="2343" y="231"/>
                    <a:pt x="2100" y="289"/>
                  </a:cubicBezTo>
                  <a:cubicBezTo>
                    <a:pt x="1863" y="346"/>
                    <a:pt x="1633" y="423"/>
                    <a:pt x="1409" y="513"/>
                  </a:cubicBezTo>
                  <a:cubicBezTo>
                    <a:pt x="1217" y="596"/>
                    <a:pt x="1025" y="692"/>
                    <a:pt x="852" y="813"/>
                  </a:cubicBezTo>
                  <a:cubicBezTo>
                    <a:pt x="705" y="909"/>
                    <a:pt x="577" y="1031"/>
                    <a:pt x="481" y="1178"/>
                  </a:cubicBezTo>
                  <a:cubicBezTo>
                    <a:pt x="430" y="1249"/>
                    <a:pt x="391" y="1325"/>
                    <a:pt x="353" y="1402"/>
                  </a:cubicBezTo>
                  <a:cubicBezTo>
                    <a:pt x="308" y="1492"/>
                    <a:pt x="270" y="1588"/>
                    <a:pt x="238" y="1677"/>
                  </a:cubicBezTo>
                  <a:cubicBezTo>
                    <a:pt x="167" y="1876"/>
                    <a:pt x="116" y="2081"/>
                    <a:pt x="78" y="2285"/>
                  </a:cubicBezTo>
                  <a:cubicBezTo>
                    <a:pt x="46" y="2445"/>
                    <a:pt x="20" y="2618"/>
                    <a:pt x="1" y="2785"/>
                  </a:cubicBezTo>
                  <a:lnTo>
                    <a:pt x="65" y="2785"/>
                  </a:lnTo>
                  <a:cubicBezTo>
                    <a:pt x="302" y="2785"/>
                    <a:pt x="539" y="2753"/>
                    <a:pt x="763" y="2689"/>
                  </a:cubicBezTo>
                  <a:cubicBezTo>
                    <a:pt x="852" y="2663"/>
                    <a:pt x="935" y="2631"/>
                    <a:pt x="1025" y="2599"/>
                  </a:cubicBezTo>
                  <a:cubicBezTo>
                    <a:pt x="1102" y="2561"/>
                    <a:pt x="1185" y="2522"/>
                    <a:pt x="1262" y="2484"/>
                  </a:cubicBezTo>
                  <a:cubicBezTo>
                    <a:pt x="1326" y="2439"/>
                    <a:pt x="1390" y="2401"/>
                    <a:pt x="1454" y="2356"/>
                  </a:cubicBezTo>
                  <a:cubicBezTo>
                    <a:pt x="1511" y="2305"/>
                    <a:pt x="1569" y="2260"/>
                    <a:pt x="1620" y="2209"/>
                  </a:cubicBezTo>
                  <a:cubicBezTo>
                    <a:pt x="1646" y="2183"/>
                    <a:pt x="1665" y="2164"/>
                    <a:pt x="1684" y="2138"/>
                  </a:cubicBezTo>
                  <a:cubicBezTo>
                    <a:pt x="1691" y="2132"/>
                    <a:pt x="1697" y="2132"/>
                    <a:pt x="1703" y="2132"/>
                  </a:cubicBezTo>
                  <a:cubicBezTo>
                    <a:pt x="1710" y="2132"/>
                    <a:pt x="1716" y="2138"/>
                    <a:pt x="1716" y="2145"/>
                  </a:cubicBezTo>
                  <a:cubicBezTo>
                    <a:pt x="1735" y="2170"/>
                    <a:pt x="1748" y="2196"/>
                    <a:pt x="1761" y="2221"/>
                  </a:cubicBezTo>
                  <a:cubicBezTo>
                    <a:pt x="1806" y="2292"/>
                    <a:pt x="1851" y="2362"/>
                    <a:pt x="1902" y="2426"/>
                  </a:cubicBezTo>
                  <a:cubicBezTo>
                    <a:pt x="1953" y="2490"/>
                    <a:pt x="2004" y="2554"/>
                    <a:pt x="2062" y="2612"/>
                  </a:cubicBezTo>
                  <a:cubicBezTo>
                    <a:pt x="2119" y="2669"/>
                    <a:pt x="2183" y="2727"/>
                    <a:pt x="2254" y="2778"/>
                  </a:cubicBezTo>
                  <a:cubicBezTo>
                    <a:pt x="2318" y="2829"/>
                    <a:pt x="2388" y="2874"/>
                    <a:pt x="2459" y="2919"/>
                  </a:cubicBezTo>
                  <a:cubicBezTo>
                    <a:pt x="2535" y="2964"/>
                    <a:pt x="2612" y="3002"/>
                    <a:pt x="2695" y="3034"/>
                  </a:cubicBezTo>
                  <a:cubicBezTo>
                    <a:pt x="2772" y="3066"/>
                    <a:pt x="2855" y="3098"/>
                    <a:pt x="2939" y="3117"/>
                  </a:cubicBezTo>
                  <a:cubicBezTo>
                    <a:pt x="3098" y="3162"/>
                    <a:pt x="3263" y="3188"/>
                    <a:pt x="3428" y="3188"/>
                  </a:cubicBezTo>
                  <a:lnTo>
                    <a:pt x="3428" y="3188"/>
                  </a:lnTo>
                  <a:cubicBezTo>
                    <a:pt x="3504" y="3188"/>
                    <a:pt x="3580" y="3181"/>
                    <a:pt x="3656" y="3169"/>
                  </a:cubicBezTo>
                  <a:cubicBezTo>
                    <a:pt x="3732" y="3156"/>
                    <a:pt x="3809" y="3143"/>
                    <a:pt x="3886" y="3124"/>
                  </a:cubicBezTo>
                  <a:lnTo>
                    <a:pt x="3880" y="3124"/>
                  </a:lnTo>
                  <a:cubicBezTo>
                    <a:pt x="3950" y="3105"/>
                    <a:pt x="4014" y="3079"/>
                    <a:pt x="4078" y="3053"/>
                  </a:cubicBezTo>
                  <a:cubicBezTo>
                    <a:pt x="4142" y="3021"/>
                    <a:pt x="4206" y="2996"/>
                    <a:pt x="4264" y="2957"/>
                  </a:cubicBezTo>
                  <a:cubicBezTo>
                    <a:pt x="4308" y="2932"/>
                    <a:pt x="4353" y="2906"/>
                    <a:pt x="4392" y="2881"/>
                  </a:cubicBezTo>
                  <a:cubicBezTo>
                    <a:pt x="4456" y="2727"/>
                    <a:pt x="4520" y="2573"/>
                    <a:pt x="4577" y="2420"/>
                  </a:cubicBezTo>
                  <a:cubicBezTo>
                    <a:pt x="4865" y="1665"/>
                    <a:pt x="5019" y="865"/>
                    <a:pt x="5044" y="52"/>
                  </a:cubicBezTo>
                  <a:cubicBezTo>
                    <a:pt x="5051" y="26"/>
                    <a:pt x="5032" y="7"/>
                    <a:pt x="5006" y="0"/>
                  </a:cubicBezTo>
                  <a:close/>
                  <a:moveTo>
                    <a:pt x="3428" y="3188"/>
                  </a:moveTo>
                  <a:lnTo>
                    <a:pt x="3428" y="3188"/>
                  </a:lnTo>
                  <a:cubicBezTo>
                    <a:pt x="3427" y="3188"/>
                    <a:pt x="3426" y="3188"/>
                    <a:pt x="3425" y="3188"/>
                  </a:cubicBezTo>
                  <a:lnTo>
                    <a:pt x="3431" y="3188"/>
                  </a:lnTo>
                  <a:cubicBezTo>
                    <a:pt x="3430" y="3188"/>
                    <a:pt x="3429" y="3188"/>
                    <a:pt x="3428" y="3188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4" name="Google Shape;3933;p50"/>
            <p:cNvSpPr/>
            <p:nvPr/>
          </p:nvSpPr>
          <p:spPr>
            <a:xfrm>
              <a:off x="3496784" y="3040809"/>
              <a:ext cx="367760" cy="164082"/>
            </a:xfrm>
            <a:custGeom>
              <a:avLst/>
              <a:gdLst/>
              <a:ahLst/>
              <a:cxnLst/>
              <a:rect l="l" t="t" r="r" b="b"/>
              <a:pathLst>
                <a:path w="6836" h="3655" extrusionOk="0">
                  <a:moveTo>
                    <a:pt x="1421" y="3251"/>
                  </a:moveTo>
                  <a:cubicBezTo>
                    <a:pt x="1421" y="3251"/>
                    <a:pt x="1421" y="3251"/>
                    <a:pt x="1421" y="3251"/>
                  </a:cubicBezTo>
                  <a:lnTo>
                    <a:pt x="1428" y="3251"/>
                  </a:lnTo>
                  <a:cubicBezTo>
                    <a:pt x="1426" y="3251"/>
                    <a:pt x="1423" y="3251"/>
                    <a:pt x="1421" y="3251"/>
                  </a:cubicBezTo>
                  <a:close/>
                  <a:moveTo>
                    <a:pt x="58" y="0"/>
                  </a:moveTo>
                  <a:cubicBezTo>
                    <a:pt x="26" y="0"/>
                    <a:pt x="0" y="32"/>
                    <a:pt x="0" y="64"/>
                  </a:cubicBezTo>
                  <a:cubicBezTo>
                    <a:pt x="32" y="1063"/>
                    <a:pt x="250" y="2042"/>
                    <a:pt x="640" y="2963"/>
                  </a:cubicBezTo>
                  <a:lnTo>
                    <a:pt x="679" y="3053"/>
                  </a:lnTo>
                  <a:cubicBezTo>
                    <a:pt x="698" y="3066"/>
                    <a:pt x="717" y="3079"/>
                    <a:pt x="736" y="3091"/>
                  </a:cubicBezTo>
                  <a:cubicBezTo>
                    <a:pt x="781" y="3117"/>
                    <a:pt x="832" y="3143"/>
                    <a:pt x="884" y="3162"/>
                  </a:cubicBezTo>
                  <a:cubicBezTo>
                    <a:pt x="935" y="3181"/>
                    <a:pt x="980" y="3194"/>
                    <a:pt x="1031" y="3207"/>
                  </a:cubicBezTo>
                  <a:cubicBezTo>
                    <a:pt x="1095" y="3226"/>
                    <a:pt x="1159" y="3239"/>
                    <a:pt x="1229" y="3245"/>
                  </a:cubicBezTo>
                  <a:cubicBezTo>
                    <a:pt x="1291" y="3251"/>
                    <a:pt x="1353" y="3251"/>
                    <a:pt x="1421" y="3251"/>
                  </a:cubicBezTo>
                  <a:lnTo>
                    <a:pt x="1421" y="3251"/>
                  </a:lnTo>
                  <a:cubicBezTo>
                    <a:pt x="1594" y="3245"/>
                    <a:pt x="1761" y="3219"/>
                    <a:pt x="1927" y="3175"/>
                  </a:cubicBezTo>
                  <a:lnTo>
                    <a:pt x="1921" y="3175"/>
                  </a:lnTo>
                  <a:cubicBezTo>
                    <a:pt x="2119" y="3117"/>
                    <a:pt x="2311" y="3034"/>
                    <a:pt x="2484" y="2931"/>
                  </a:cubicBezTo>
                  <a:cubicBezTo>
                    <a:pt x="2657" y="2835"/>
                    <a:pt x="2810" y="2714"/>
                    <a:pt x="2951" y="2573"/>
                  </a:cubicBezTo>
                  <a:cubicBezTo>
                    <a:pt x="3009" y="2515"/>
                    <a:pt x="3060" y="2458"/>
                    <a:pt x="3111" y="2400"/>
                  </a:cubicBezTo>
                  <a:cubicBezTo>
                    <a:pt x="3111" y="2394"/>
                    <a:pt x="3117" y="2387"/>
                    <a:pt x="3124" y="2387"/>
                  </a:cubicBezTo>
                  <a:lnTo>
                    <a:pt x="3137" y="2387"/>
                  </a:lnTo>
                  <a:cubicBezTo>
                    <a:pt x="3137" y="2394"/>
                    <a:pt x="3143" y="2394"/>
                    <a:pt x="3143" y="2400"/>
                  </a:cubicBezTo>
                  <a:lnTo>
                    <a:pt x="3149" y="2407"/>
                  </a:lnTo>
                  <a:cubicBezTo>
                    <a:pt x="3207" y="2509"/>
                    <a:pt x="3277" y="2618"/>
                    <a:pt x="3354" y="2714"/>
                  </a:cubicBezTo>
                  <a:cubicBezTo>
                    <a:pt x="3425" y="2810"/>
                    <a:pt x="3501" y="2893"/>
                    <a:pt x="3585" y="2976"/>
                  </a:cubicBezTo>
                  <a:cubicBezTo>
                    <a:pt x="3661" y="3053"/>
                    <a:pt x="3745" y="3123"/>
                    <a:pt x="3828" y="3187"/>
                  </a:cubicBezTo>
                  <a:cubicBezTo>
                    <a:pt x="3905" y="3245"/>
                    <a:pt x="3988" y="3303"/>
                    <a:pt x="4077" y="3354"/>
                  </a:cubicBezTo>
                  <a:cubicBezTo>
                    <a:pt x="4167" y="3405"/>
                    <a:pt x="4257" y="3450"/>
                    <a:pt x="4353" y="3482"/>
                  </a:cubicBezTo>
                  <a:cubicBezTo>
                    <a:pt x="4442" y="3520"/>
                    <a:pt x="4538" y="3552"/>
                    <a:pt x="4634" y="3578"/>
                  </a:cubicBezTo>
                  <a:cubicBezTo>
                    <a:pt x="4743" y="3604"/>
                    <a:pt x="4858" y="3623"/>
                    <a:pt x="4973" y="3636"/>
                  </a:cubicBezTo>
                  <a:cubicBezTo>
                    <a:pt x="5089" y="3648"/>
                    <a:pt x="5204" y="3655"/>
                    <a:pt x="5319" y="3655"/>
                  </a:cubicBezTo>
                  <a:cubicBezTo>
                    <a:pt x="5601" y="3648"/>
                    <a:pt x="5882" y="3604"/>
                    <a:pt x="6151" y="3527"/>
                  </a:cubicBezTo>
                  <a:lnTo>
                    <a:pt x="6145" y="3527"/>
                  </a:lnTo>
                  <a:cubicBezTo>
                    <a:pt x="6382" y="3456"/>
                    <a:pt x="6612" y="3367"/>
                    <a:pt x="6836" y="3258"/>
                  </a:cubicBezTo>
                  <a:cubicBezTo>
                    <a:pt x="6810" y="3098"/>
                    <a:pt x="6785" y="2944"/>
                    <a:pt x="6753" y="2791"/>
                  </a:cubicBezTo>
                  <a:cubicBezTo>
                    <a:pt x="6695" y="2535"/>
                    <a:pt x="6625" y="2291"/>
                    <a:pt x="6529" y="2048"/>
                  </a:cubicBezTo>
                  <a:cubicBezTo>
                    <a:pt x="6484" y="1933"/>
                    <a:pt x="6433" y="1818"/>
                    <a:pt x="6375" y="1709"/>
                  </a:cubicBezTo>
                  <a:cubicBezTo>
                    <a:pt x="6324" y="1613"/>
                    <a:pt x="6266" y="1517"/>
                    <a:pt x="6202" y="1434"/>
                  </a:cubicBezTo>
                  <a:cubicBezTo>
                    <a:pt x="6062" y="1255"/>
                    <a:pt x="5889" y="1101"/>
                    <a:pt x="5697" y="986"/>
                  </a:cubicBezTo>
                  <a:cubicBezTo>
                    <a:pt x="5454" y="839"/>
                    <a:pt x="5198" y="717"/>
                    <a:pt x="4929" y="621"/>
                  </a:cubicBezTo>
                  <a:cubicBezTo>
                    <a:pt x="4628" y="512"/>
                    <a:pt x="4314" y="423"/>
                    <a:pt x="4001" y="352"/>
                  </a:cubicBezTo>
                  <a:cubicBezTo>
                    <a:pt x="3668" y="282"/>
                    <a:pt x="3329" y="231"/>
                    <a:pt x="2989" y="205"/>
                  </a:cubicBezTo>
                  <a:cubicBezTo>
                    <a:pt x="2823" y="192"/>
                    <a:pt x="2657" y="186"/>
                    <a:pt x="2503" y="186"/>
                  </a:cubicBezTo>
                  <a:cubicBezTo>
                    <a:pt x="2349" y="186"/>
                    <a:pt x="2183" y="192"/>
                    <a:pt x="2023" y="205"/>
                  </a:cubicBezTo>
                  <a:cubicBezTo>
                    <a:pt x="1735" y="231"/>
                    <a:pt x="1453" y="295"/>
                    <a:pt x="1184" y="391"/>
                  </a:cubicBezTo>
                  <a:cubicBezTo>
                    <a:pt x="954" y="474"/>
                    <a:pt x="743" y="615"/>
                    <a:pt x="576" y="794"/>
                  </a:cubicBezTo>
                  <a:cubicBezTo>
                    <a:pt x="500" y="877"/>
                    <a:pt x="436" y="973"/>
                    <a:pt x="391" y="1082"/>
                  </a:cubicBezTo>
                  <a:cubicBezTo>
                    <a:pt x="340" y="1197"/>
                    <a:pt x="314" y="1312"/>
                    <a:pt x="301" y="1434"/>
                  </a:cubicBezTo>
                  <a:cubicBezTo>
                    <a:pt x="301" y="1453"/>
                    <a:pt x="301" y="1479"/>
                    <a:pt x="295" y="1498"/>
                  </a:cubicBezTo>
                  <a:cubicBezTo>
                    <a:pt x="288" y="1453"/>
                    <a:pt x="282" y="1408"/>
                    <a:pt x="276" y="1363"/>
                  </a:cubicBezTo>
                  <a:cubicBezTo>
                    <a:pt x="263" y="1312"/>
                    <a:pt x="250" y="1248"/>
                    <a:pt x="244" y="1203"/>
                  </a:cubicBezTo>
                  <a:cubicBezTo>
                    <a:pt x="173" y="826"/>
                    <a:pt x="135" y="442"/>
                    <a:pt x="122" y="64"/>
                  </a:cubicBezTo>
                  <a:cubicBezTo>
                    <a:pt x="122" y="32"/>
                    <a:pt x="96" y="7"/>
                    <a:pt x="6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5" name="Google Shape;3934;p50"/>
            <p:cNvSpPr/>
            <p:nvPr/>
          </p:nvSpPr>
          <p:spPr>
            <a:xfrm>
              <a:off x="3175393" y="3170209"/>
              <a:ext cx="20739" cy="6958"/>
            </a:xfrm>
            <a:custGeom>
              <a:avLst/>
              <a:gdLst/>
              <a:ahLst/>
              <a:cxnLst/>
              <a:rect l="l" t="t" r="r" b="b"/>
              <a:pathLst>
                <a:path w="462" h="155" extrusionOk="0">
                  <a:moveTo>
                    <a:pt x="26" y="1"/>
                  </a:moveTo>
                  <a:cubicBezTo>
                    <a:pt x="14" y="1"/>
                    <a:pt x="7" y="7"/>
                    <a:pt x="7" y="14"/>
                  </a:cubicBezTo>
                  <a:cubicBezTo>
                    <a:pt x="1" y="26"/>
                    <a:pt x="7" y="39"/>
                    <a:pt x="20" y="39"/>
                  </a:cubicBezTo>
                  <a:cubicBezTo>
                    <a:pt x="90" y="71"/>
                    <a:pt x="161" y="97"/>
                    <a:pt x="231" y="116"/>
                  </a:cubicBezTo>
                  <a:cubicBezTo>
                    <a:pt x="302" y="135"/>
                    <a:pt x="372" y="148"/>
                    <a:pt x="442" y="154"/>
                  </a:cubicBezTo>
                  <a:cubicBezTo>
                    <a:pt x="455" y="154"/>
                    <a:pt x="462" y="148"/>
                    <a:pt x="462" y="135"/>
                  </a:cubicBezTo>
                  <a:cubicBezTo>
                    <a:pt x="462" y="129"/>
                    <a:pt x="455" y="116"/>
                    <a:pt x="442" y="116"/>
                  </a:cubicBezTo>
                  <a:cubicBezTo>
                    <a:pt x="391" y="110"/>
                    <a:pt x="334" y="97"/>
                    <a:pt x="276" y="90"/>
                  </a:cubicBezTo>
                  <a:cubicBezTo>
                    <a:pt x="238" y="78"/>
                    <a:pt x="199" y="65"/>
                    <a:pt x="161" y="52"/>
                  </a:cubicBezTo>
                  <a:cubicBezTo>
                    <a:pt x="122" y="39"/>
                    <a:pt x="71" y="20"/>
                    <a:pt x="33" y="1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6" name="Google Shape;3935;p50"/>
            <p:cNvSpPr/>
            <p:nvPr/>
          </p:nvSpPr>
          <p:spPr>
            <a:xfrm>
              <a:off x="3175393" y="3169671"/>
              <a:ext cx="22176" cy="8080"/>
            </a:xfrm>
            <a:custGeom>
              <a:avLst/>
              <a:gdLst/>
              <a:ahLst/>
              <a:cxnLst/>
              <a:rect l="l" t="t" r="r" b="b"/>
              <a:pathLst>
                <a:path w="494" h="180" extrusionOk="0">
                  <a:moveTo>
                    <a:pt x="7" y="0"/>
                  </a:moveTo>
                  <a:cubicBezTo>
                    <a:pt x="7" y="0"/>
                    <a:pt x="1" y="6"/>
                    <a:pt x="1" y="13"/>
                  </a:cubicBezTo>
                  <a:cubicBezTo>
                    <a:pt x="1" y="19"/>
                    <a:pt x="1" y="19"/>
                    <a:pt x="1" y="26"/>
                  </a:cubicBezTo>
                  <a:cubicBezTo>
                    <a:pt x="1" y="32"/>
                    <a:pt x="7" y="38"/>
                    <a:pt x="14" y="38"/>
                  </a:cubicBezTo>
                  <a:cubicBezTo>
                    <a:pt x="46" y="58"/>
                    <a:pt x="84" y="77"/>
                    <a:pt x="122" y="90"/>
                  </a:cubicBezTo>
                  <a:cubicBezTo>
                    <a:pt x="161" y="109"/>
                    <a:pt x="206" y="122"/>
                    <a:pt x="238" y="134"/>
                  </a:cubicBezTo>
                  <a:cubicBezTo>
                    <a:pt x="314" y="154"/>
                    <a:pt x="391" y="166"/>
                    <a:pt x="474" y="179"/>
                  </a:cubicBezTo>
                  <a:cubicBezTo>
                    <a:pt x="481" y="179"/>
                    <a:pt x="494" y="173"/>
                    <a:pt x="494" y="160"/>
                  </a:cubicBezTo>
                  <a:cubicBezTo>
                    <a:pt x="494" y="147"/>
                    <a:pt x="487" y="141"/>
                    <a:pt x="474" y="141"/>
                  </a:cubicBezTo>
                  <a:cubicBezTo>
                    <a:pt x="430" y="134"/>
                    <a:pt x="378" y="128"/>
                    <a:pt x="327" y="115"/>
                  </a:cubicBezTo>
                  <a:cubicBezTo>
                    <a:pt x="276" y="102"/>
                    <a:pt x="225" y="83"/>
                    <a:pt x="174" y="70"/>
                  </a:cubicBezTo>
                  <a:cubicBezTo>
                    <a:pt x="122" y="51"/>
                    <a:pt x="71" y="26"/>
                    <a:pt x="26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7" name="Google Shape;3936;p50"/>
            <p:cNvSpPr/>
            <p:nvPr/>
          </p:nvSpPr>
          <p:spPr>
            <a:xfrm>
              <a:off x="3174270" y="3169357"/>
              <a:ext cx="24465" cy="8080"/>
            </a:xfrm>
            <a:custGeom>
              <a:avLst/>
              <a:gdLst/>
              <a:ahLst/>
              <a:cxnLst/>
              <a:rect l="l" t="t" r="r" b="b"/>
              <a:pathLst>
                <a:path w="545" h="180" extrusionOk="0">
                  <a:moveTo>
                    <a:pt x="19" y="1"/>
                  </a:moveTo>
                  <a:cubicBezTo>
                    <a:pt x="13" y="1"/>
                    <a:pt x="7" y="7"/>
                    <a:pt x="0" y="13"/>
                  </a:cubicBezTo>
                  <a:cubicBezTo>
                    <a:pt x="0" y="26"/>
                    <a:pt x="0" y="39"/>
                    <a:pt x="13" y="39"/>
                  </a:cubicBezTo>
                  <a:cubicBezTo>
                    <a:pt x="90" y="77"/>
                    <a:pt x="173" y="109"/>
                    <a:pt x="256" y="135"/>
                  </a:cubicBezTo>
                  <a:cubicBezTo>
                    <a:pt x="301" y="148"/>
                    <a:pt x="339" y="161"/>
                    <a:pt x="384" y="167"/>
                  </a:cubicBezTo>
                  <a:cubicBezTo>
                    <a:pt x="429" y="173"/>
                    <a:pt x="474" y="180"/>
                    <a:pt x="519" y="180"/>
                  </a:cubicBezTo>
                  <a:cubicBezTo>
                    <a:pt x="525" y="180"/>
                    <a:pt x="531" y="180"/>
                    <a:pt x="538" y="173"/>
                  </a:cubicBezTo>
                  <a:cubicBezTo>
                    <a:pt x="538" y="173"/>
                    <a:pt x="544" y="167"/>
                    <a:pt x="544" y="161"/>
                  </a:cubicBezTo>
                  <a:cubicBezTo>
                    <a:pt x="544" y="148"/>
                    <a:pt x="538" y="141"/>
                    <a:pt x="525" y="141"/>
                  </a:cubicBezTo>
                  <a:cubicBezTo>
                    <a:pt x="493" y="141"/>
                    <a:pt x="461" y="135"/>
                    <a:pt x="429" y="135"/>
                  </a:cubicBezTo>
                  <a:cubicBezTo>
                    <a:pt x="397" y="129"/>
                    <a:pt x="365" y="122"/>
                    <a:pt x="333" y="116"/>
                  </a:cubicBezTo>
                  <a:cubicBezTo>
                    <a:pt x="282" y="103"/>
                    <a:pt x="231" y="90"/>
                    <a:pt x="179" y="71"/>
                  </a:cubicBezTo>
                  <a:cubicBezTo>
                    <a:pt x="128" y="52"/>
                    <a:pt x="77" y="26"/>
                    <a:pt x="26" y="1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8" name="Google Shape;3937;p50"/>
            <p:cNvSpPr/>
            <p:nvPr/>
          </p:nvSpPr>
          <p:spPr>
            <a:xfrm>
              <a:off x="3175976" y="3170209"/>
              <a:ext cx="23029" cy="7227"/>
            </a:xfrm>
            <a:custGeom>
              <a:avLst/>
              <a:gdLst/>
              <a:ahLst/>
              <a:cxnLst/>
              <a:rect l="l" t="t" r="r" b="b"/>
              <a:pathLst>
                <a:path w="513" h="161" extrusionOk="0">
                  <a:moveTo>
                    <a:pt x="20" y="1"/>
                  </a:moveTo>
                  <a:cubicBezTo>
                    <a:pt x="20" y="1"/>
                    <a:pt x="13" y="7"/>
                    <a:pt x="13" y="7"/>
                  </a:cubicBezTo>
                  <a:cubicBezTo>
                    <a:pt x="1" y="20"/>
                    <a:pt x="7" y="33"/>
                    <a:pt x="13" y="39"/>
                  </a:cubicBezTo>
                  <a:lnTo>
                    <a:pt x="52" y="58"/>
                  </a:lnTo>
                  <a:cubicBezTo>
                    <a:pt x="77" y="71"/>
                    <a:pt x="97" y="78"/>
                    <a:pt x="116" y="84"/>
                  </a:cubicBezTo>
                  <a:cubicBezTo>
                    <a:pt x="154" y="103"/>
                    <a:pt x="199" y="116"/>
                    <a:pt x="244" y="129"/>
                  </a:cubicBezTo>
                  <a:cubicBezTo>
                    <a:pt x="327" y="142"/>
                    <a:pt x="404" y="154"/>
                    <a:pt x="487" y="161"/>
                  </a:cubicBezTo>
                  <a:cubicBezTo>
                    <a:pt x="500" y="161"/>
                    <a:pt x="506" y="154"/>
                    <a:pt x="513" y="142"/>
                  </a:cubicBezTo>
                  <a:cubicBezTo>
                    <a:pt x="513" y="129"/>
                    <a:pt x="506" y="122"/>
                    <a:pt x="493" y="122"/>
                  </a:cubicBezTo>
                  <a:cubicBezTo>
                    <a:pt x="410" y="116"/>
                    <a:pt x="333" y="103"/>
                    <a:pt x="250" y="90"/>
                  </a:cubicBezTo>
                  <a:cubicBezTo>
                    <a:pt x="218" y="78"/>
                    <a:pt x="186" y="71"/>
                    <a:pt x="154" y="58"/>
                  </a:cubicBezTo>
                  <a:cubicBezTo>
                    <a:pt x="122" y="46"/>
                    <a:pt x="90" y="33"/>
                    <a:pt x="58" y="20"/>
                  </a:cubicBezTo>
                  <a:lnTo>
                    <a:pt x="39" y="7"/>
                  </a:lnTo>
                  <a:cubicBezTo>
                    <a:pt x="36" y="4"/>
                    <a:pt x="33" y="2"/>
                    <a:pt x="30" y="2"/>
                  </a:cubicBezTo>
                  <a:cubicBezTo>
                    <a:pt x="28" y="2"/>
                    <a:pt x="26" y="4"/>
                    <a:pt x="26" y="7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9" name="Google Shape;3938;p50"/>
            <p:cNvSpPr/>
            <p:nvPr/>
          </p:nvSpPr>
          <p:spPr>
            <a:xfrm rot="1047181">
              <a:off x="3679195" y="3202491"/>
              <a:ext cx="186593" cy="244048"/>
            </a:xfrm>
            <a:custGeom>
              <a:avLst/>
              <a:gdLst/>
              <a:ahLst/>
              <a:cxnLst/>
              <a:rect l="l" t="t" r="r" b="b"/>
              <a:pathLst>
                <a:path w="4157" h="5437" extrusionOk="0">
                  <a:moveTo>
                    <a:pt x="116" y="0"/>
                  </a:moveTo>
                  <a:cubicBezTo>
                    <a:pt x="103" y="0"/>
                    <a:pt x="96" y="0"/>
                    <a:pt x="84" y="7"/>
                  </a:cubicBezTo>
                  <a:lnTo>
                    <a:pt x="77" y="7"/>
                  </a:lnTo>
                  <a:cubicBezTo>
                    <a:pt x="52" y="13"/>
                    <a:pt x="26" y="32"/>
                    <a:pt x="13" y="58"/>
                  </a:cubicBezTo>
                  <a:lnTo>
                    <a:pt x="0" y="83"/>
                  </a:lnTo>
                  <a:cubicBezTo>
                    <a:pt x="0" y="103"/>
                    <a:pt x="0" y="122"/>
                    <a:pt x="0" y="141"/>
                  </a:cubicBezTo>
                  <a:cubicBezTo>
                    <a:pt x="20" y="231"/>
                    <a:pt x="32" y="314"/>
                    <a:pt x="52" y="397"/>
                  </a:cubicBezTo>
                  <a:cubicBezTo>
                    <a:pt x="71" y="480"/>
                    <a:pt x="96" y="570"/>
                    <a:pt x="122" y="653"/>
                  </a:cubicBezTo>
                  <a:cubicBezTo>
                    <a:pt x="180" y="832"/>
                    <a:pt x="244" y="1005"/>
                    <a:pt x="320" y="1178"/>
                  </a:cubicBezTo>
                  <a:cubicBezTo>
                    <a:pt x="397" y="1357"/>
                    <a:pt x="480" y="1536"/>
                    <a:pt x="576" y="1716"/>
                  </a:cubicBezTo>
                  <a:cubicBezTo>
                    <a:pt x="666" y="1888"/>
                    <a:pt x="768" y="2061"/>
                    <a:pt x="877" y="2234"/>
                  </a:cubicBezTo>
                  <a:cubicBezTo>
                    <a:pt x="1095" y="2586"/>
                    <a:pt x="1344" y="2919"/>
                    <a:pt x="1607" y="3239"/>
                  </a:cubicBezTo>
                  <a:cubicBezTo>
                    <a:pt x="1869" y="3559"/>
                    <a:pt x="2144" y="3860"/>
                    <a:pt x="2445" y="4148"/>
                  </a:cubicBezTo>
                  <a:cubicBezTo>
                    <a:pt x="2580" y="4276"/>
                    <a:pt x="2720" y="4404"/>
                    <a:pt x="2861" y="4525"/>
                  </a:cubicBezTo>
                  <a:cubicBezTo>
                    <a:pt x="3002" y="4653"/>
                    <a:pt x="3143" y="4762"/>
                    <a:pt x="3284" y="4871"/>
                  </a:cubicBezTo>
                  <a:cubicBezTo>
                    <a:pt x="3546" y="5076"/>
                    <a:pt x="3828" y="5261"/>
                    <a:pt x="4116" y="5434"/>
                  </a:cubicBezTo>
                  <a:cubicBezTo>
                    <a:pt x="4119" y="5436"/>
                    <a:pt x="4123" y="5437"/>
                    <a:pt x="4126" y="5437"/>
                  </a:cubicBezTo>
                  <a:cubicBezTo>
                    <a:pt x="4146" y="5437"/>
                    <a:pt x="4157" y="5407"/>
                    <a:pt x="4135" y="5396"/>
                  </a:cubicBezTo>
                  <a:cubicBezTo>
                    <a:pt x="3975" y="5306"/>
                    <a:pt x="3821" y="5204"/>
                    <a:pt x="3674" y="5095"/>
                  </a:cubicBezTo>
                  <a:cubicBezTo>
                    <a:pt x="3367" y="4865"/>
                    <a:pt x="3079" y="4621"/>
                    <a:pt x="2804" y="4352"/>
                  </a:cubicBezTo>
                  <a:cubicBezTo>
                    <a:pt x="2656" y="4218"/>
                    <a:pt x="2516" y="4071"/>
                    <a:pt x="2381" y="3924"/>
                  </a:cubicBezTo>
                  <a:cubicBezTo>
                    <a:pt x="2240" y="3770"/>
                    <a:pt x="2106" y="3616"/>
                    <a:pt x="1972" y="3456"/>
                  </a:cubicBezTo>
                  <a:lnTo>
                    <a:pt x="1952" y="3431"/>
                  </a:lnTo>
                  <a:lnTo>
                    <a:pt x="1959" y="3437"/>
                  </a:lnTo>
                  <a:cubicBezTo>
                    <a:pt x="1696" y="3117"/>
                    <a:pt x="1453" y="2784"/>
                    <a:pt x="1229" y="2439"/>
                  </a:cubicBezTo>
                  <a:cubicBezTo>
                    <a:pt x="1018" y="2100"/>
                    <a:pt x="826" y="1754"/>
                    <a:pt x="660" y="1389"/>
                  </a:cubicBezTo>
                  <a:lnTo>
                    <a:pt x="637" y="1349"/>
                  </a:lnTo>
                  <a:lnTo>
                    <a:pt x="637" y="1349"/>
                  </a:lnTo>
                  <a:cubicBezTo>
                    <a:pt x="542" y="1141"/>
                    <a:pt x="460" y="932"/>
                    <a:pt x="391" y="717"/>
                  </a:cubicBezTo>
                  <a:cubicBezTo>
                    <a:pt x="359" y="608"/>
                    <a:pt x="327" y="499"/>
                    <a:pt x="295" y="397"/>
                  </a:cubicBezTo>
                  <a:cubicBezTo>
                    <a:pt x="269" y="288"/>
                    <a:pt x="244" y="186"/>
                    <a:pt x="224" y="83"/>
                  </a:cubicBezTo>
                  <a:cubicBezTo>
                    <a:pt x="212" y="51"/>
                    <a:pt x="192" y="26"/>
                    <a:pt x="167" y="13"/>
                  </a:cubicBezTo>
                  <a:cubicBezTo>
                    <a:pt x="154" y="7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0" name="Google Shape;3939;p50"/>
            <p:cNvSpPr/>
            <p:nvPr/>
          </p:nvSpPr>
          <p:spPr>
            <a:xfrm>
              <a:off x="3580776" y="3190050"/>
              <a:ext cx="46012" cy="93326"/>
            </a:xfrm>
            <a:custGeom>
              <a:avLst/>
              <a:gdLst/>
              <a:ahLst/>
              <a:cxnLst/>
              <a:rect l="l" t="t" r="r" b="b"/>
              <a:pathLst>
                <a:path w="1025" h="2079" extrusionOk="0">
                  <a:moveTo>
                    <a:pt x="39" y="0"/>
                  </a:moveTo>
                  <a:lnTo>
                    <a:pt x="39" y="7"/>
                  </a:lnTo>
                  <a:cubicBezTo>
                    <a:pt x="26" y="7"/>
                    <a:pt x="14" y="20"/>
                    <a:pt x="7" y="32"/>
                  </a:cubicBezTo>
                  <a:cubicBezTo>
                    <a:pt x="1" y="45"/>
                    <a:pt x="1" y="58"/>
                    <a:pt x="7" y="71"/>
                  </a:cubicBezTo>
                  <a:cubicBezTo>
                    <a:pt x="39" y="154"/>
                    <a:pt x="71" y="244"/>
                    <a:pt x="103" y="327"/>
                  </a:cubicBezTo>
                  <a:cubicBezTo>
                    <a:pt x="135" y="410"/>
                    <a:pt x="174" y="500"/>
                    <a:pt x="212" y="583"/>
                  </a:cubicBezTo>
                  <a:cubicBezTo>
                    <a:pt x="289" y="756"/>
                    <a:pt x="372" y="922"/>
                    <a:pt x="455" y="1089"/>
                  </a:cubicBezTo>
                  <a:cubicBezTo>
                    <a:pt x="628" y="1415"/>
                    <a:pt x="814" y="1741"/>
                    <a:pt x="986" y="2068"/>
                  </a:cubicBezTo>
                  <a:cubicBezTo>
                    <a:pt x="990" y="2075"/>
                    <a:pt x="994" y="2078"/>
                    <a:pt x="999" y="2078"/>
                  </a:cubicBezTo>
                  <a:cubicBezTo>
                    <a:pt x="1003" y="2078"/>
                    <a:pt x="1007" y="2077"/>
                    <a:pt x="1012" y="2074"/>
                  </a:cubicBezTo>
                  <a:cubicBezTo>
                    <a:pt x="1018" y="2068"/>
                    <a:pt x="1025" y="2061"/>
                    <a:pt x="1018" y="2049"/>
                  </a:cubicBezTo>
                  <a:cubicBezTo>
                    <a:pt x="801" y="1613"/>
                    <a:pt x="551" y="1185"/>
                    <a:pt x="353" y="736"/>
                  </a:cubicBezTo>
                  <a:lnTo>
                    <a:pt x="353" y="749"/>
                  </a:lnTo>
                  <a:cubicBezTo>
                    <a:pt x="302" y="634"/>
                    <a:pt x="257" y="525"/>
                    <a:pt x="218" y="410"/>
                  </a:cubicBezTo>
                  <a:cubicBezTo>
                    <a:pt x="174" y="288"/>
                    <a:pt x="135" y="167"/>
                    <a:pt x="103" y="39"/>
                  </a:cubicBezTo>
                  <a:cubicBezTo>
                    <a:pt x="103" y="26"/>
                    <a:pt x="90" y="13"/>
                    <a:pt x="78" y="7"/>
                  </a:cubicBezTo>
                  <a:cubicBezTo>
                    <a:pt x="71" y="7"/>
                    <a:pt x="65" y="0"/>
                    <a:pt x="52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1" name="Google Shape;3940;p50"/>
            <p:cNvSpPr/>
            <p:nvPr/>
          </p:nvSpPr>
          <p:spPr>
            <a:xfrm>
              <a:off x="3145086" y="3129798"/>
              <a:ext cx="117298" cy="155319"/>
            </a:xfrm>
            <a:custGeom>
              <a:avLst/>
              <a:gdLst/>
              <a:ahLst/>
              <a:cxnLst/>
              <a:rect l="l" t="t" r="r" b="b"/>
              <a:pathLst>
                <a:path w="2613" h="3460" extrusionOk="0">
                  <a:moveTo>
                    <a:pt x="2491" y="0"/>
                  </a:moveTo>
                  <a:cubicBezTo>
                    <a:pt x="2471" y="0"/>
                    <a:pt x="2452" y="7"/>
                    <a:pt x="2433" y="13"/>
                  </a:cubicBezTo>
                  <a:lnTo>
                    <a:pt x="2414" y="32"/>
                  </a:lnTo>
                  <a:cubicBezTo>
                    <a:pt x="2401" y="45"/>
                    <a:pt x="2388" y="64"/>
                    <a:pt x="2382" y="77"/>
                  </a:cubicBezTo>
                  <a:cubicBezTo>
                    <a:pt x="2356" y="154"/>
                    <a:pt x="2324" y="224"/>
                    <a:pt x="2299" y="295"/>
                  </a:cubicBezTo>
                  <a:cubicBezTo>
                    <a:pt x="2267" y="372"/>
                    <a:pt x="2228" y="455"/>
                    <a:pt x="2196" y="538"/>
                  </a:cubicBezTo>
                  <a:cubicBezTo>
                    <a:pt x="2158" y="615"/>
                    <a:pt x="2126" y="692"/>
                    <a:pt x="2087" y="768"/>
                  </a:cubicBezTo>
                  <a:cubicBezTo>
                    <a:pt x="2049" y="845"/>
                    <a:pt x="2011" y="928"/>
                    <a:pt x="1966" y="1005"/>
                  </a:cubicBezTo>
                  <a:cubicBezTo>
                    <a:pt x="1889" y="1159"/>
                    <a:pt x="1799" y="1313"/>
                    <a:pt x="1703" y="1460"/>
                  </a:cubicBezTo>
                  <a:cubicBezTo>
                    <a:pt x="1614" y="1607"/>
                    <a:pt x="1505" y="1761"/>
                    <a:pt x="1396" y="1901"/>
                  </a:cubicBezTo>
                  <a:cubicBezTo>
                    <a:pt x="1399" y="1899"/>
                    <a:pt x="1401" y="1897"/>
                    <a:pt x="1404" y="1896"/>
                  </a:cubicBezTo>
                  <a:lnTo>
                    <a:pt x="1404" y="1896"/>
                  </a:lnTo>
                  <a:cubicBezTo>
                    <a:pt x="1200" y="2169"/>
                    <a:pt x="978" y="2435"/>
                    <a:pt x="750" y="2689"/>
                  </a:cubicBezTo>
                  <a:cubicBezTo>
                    <a:pt x="628" y="2817"/>
                    <a:pt x="513" y="2945"/>
                    <a:pt x="385" y="3066"/>
                  </a:cubicBezTo>
                  <a:cubicBezTo>
                    <a:pt x="263" y="3188"/>
                    <a:pt x="142" y="3297"/>
                    <a:pt x="14" y="3405"/>
                  </a:cubicBezTo>
                  <a:cubicBezTo>
                    <a:pt x="1" y="3418"/>
                    <a:pt x="1" y="3437"/>
                    <a:pt x="14" y="3450"/>
                  </a:cubicBezTo>
                  <a:cubicBezTo>
                    <a:pt x="20" y="3457"/>
                    <a:pt x="28" y="3460"/>
                    <a:pt x="36" y="3460"/>
                  </a:cubicBezTo>
                  <a:cubicBezTo>
                    <a:pt x="44" y="3460"/>
                    <a:pt x="52" y="3457"/>
                    <a:pt x="59" y="3450"/>
                  </a:cubicBezTo>
                  <a:cubicBezTo>
                    <a:pt x="219" y="3309"/>
                    <a:pt x="385" y="3162"/>
                    <a:pt x="545" y="3015"/>
                  </a:cubicBezTo>
                  <a:cubicBezTo>
                    <a:pt x="711" y="2868"/>
                    <a:pt x="871" y="2708"/>
                    <a:pt x="1025" y="2548"/>
                  </a:cubicBezTo>
                  <a:cubicBezTo>
                    <a:pt x="1339" y="2221"/>
                    <a:pt x="1627" y="1869"/>
                    <a:pt x="1883" y="1498"/>
                  </a:cubicBezTo>
                  <a:cubicBezTo>
                    <a:pt x="2030" y="1287"/>
                    <a:pt x="2164" y="1069"/>
                    <a:pt x="2286" y="845"/>
                  </a:cubicBezTo>
                  <a:cubicBezTo>
                    <a:pt x="2350" y="736"/>
                    <a:pt x="2407" y="621"/>
                    <a:pt x="2459" y="506"/>
                  </a:cubicBezTo>
                  <a:cubicBezTo>
                    <a:pt x="2484" y="448"/>
                    <a:pt x="2510" y="391"/>
                    <a:pt x="2529" y="333"/>
                  </a:cubicBezTo>
                  <a:cubicBezTo>
                    <a:pt x="2555" y="282"/>
                    <a:pt x="2580" y="205"/>
                    <a:pt x="2599" y="135"/>
                  </a:cubicBezTo>
                  <a:cubicBezTo>
                    <a:pt x="2612" y="103"/>
                    <a:pt x="2606" y="77"/>
                    <a:pt x="2587" y="52"/>
                  </a:cubicBezTo>
                  <a:cubicBezTo>
                    <a:pt x="2574" y="26"/>
                    <a:pt x="2548" y="7"/>
                    <a:pt x="25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2" name="Google Shape;3941;p50"/>
            <p:cNvSpPr/>
            <p:nvPr/>
          </p:nvSpPr>
          <p:spPr>
            <a:xfrm>
              <a:off x="3243218" y="3162489"/>
              <a:ext cx="74473" cy="108544"/>
            </a:xfrm>
            <a:custGeom>
              <a:avLst/>
              <a:gdLst/>
              <a:ahLst/>
              <a:cxnLst/>
              <a:rect l="l" t="t" r="r" b="b"/>
              <a:pathLst>
                <a:path w="1659" h="2418" extrusionOk="0">
                  <a:moveTo>
                    <a:pt x="1549" y="0"/>
                  </a:moveTo>
                  <a:cubicBezTo>
                    <a:pt x="1536" y="0"/>
                    <a:pt x="1517" y="6"/>
                    <a:pt x="1498" y="19"/>
                  </a:cubicBezTo>
                  <a:lnTo>
                    <a:pt x="1498" y="13"/>
                  </a:lnTo>
                  <a:cubicBezTo>
                    <a:pt x="1472" y="26"/>
                    <a:pt x="1460" y="51"/>
                    <a:pt x="1453" y="77"/>
                  </a:cubicBezTo>
                  <a:cubicBezTo>
                    <a:pt x="1440" y="115"/>
                    <a:pt x="1434" y="160"/>
                    <a:pt x="1421" y="198"/>
                  </a:cubicBezTo>
                  <a:cubicBezTo>
                    <a:pt x="1408" y="237"/>
                    <a:pt x="1396" y="275"/>
                    <a:pt x="1383" y="320"/>
                  </a:cubicBezTo>
                  <a:cubicBezTo>
                    <a:pt x="1357" y="397"/>
                    <a:pt x="1325" y="480"/>
                    <a:pt x="1300" y="557"/>
                  </a:cubicBezTo>
                  <a:cubicBezTo>
                    <a:pt x="1261" y="653"/>
                    <a:pt x="1223" y="742"/>
                    <a:pt x="1178" y="826"/>
                  </a:cubicBezTo>
                  <a:cubicBezTo>
                    <a:pt x="1140" y="915"/>
                    <a:pt x="1088" y="1011"/>
                    <a:pt x="1037" y="1101"/>
                  </a:cubicBezTo>
                  <a:cubicBezTo>
                    <a:pt x="935" y="1280"/>
                    <a:pt x="826" y="1453"/>
                    <a:pt x="704" y="1619"/>
                  </a:cubicBezTo>
                  <a:lnTo>
                    <a:pt x="711" y="1613"/>
                  </a:lnTo>
                  <a:lnTo>
                    <a:pt x="711" y="1613"/>
                  </a:lnTo>
                  <a:cubicBezTo>
                    <a:pt x="602" y="1754"/>
                    <a:pt x="493" y="1895"/>
                    <a:pt x="372" y="2029"/>
                  </a:cubicBezTo>
                  <a:cubicBezTo>
                    <a:pt x="263" y="2151"/>
                    <a:pt x="135" y="2272"/>
                    <a:pt x="7" y="2381"/>
                  </a:cubicBezTo>
                  <a:cubicBezTo>
                    <a:pt x="0" y="2387"/>
                    <a:pt x="0" y="2400"/>
                    <a:pt x="7" y="2413"/>
                  </a:cubicBezTo>
                  <a:cubicBezTo>
                    <a:pt x="10" y="2416"/>
                    <a:pt x="15" y="2418"/>
                    <a:pt x="20" y="2418"/>
                  </a:cubicBezTo>
                  <a:cubicBezTo>
                    <a:pt x="24" y="2418"/>
                    <a:pt x="29" y="2416"/>
                    <a:pt x="32" y="2413"/>
                  </a:cubicBezTo>
                  <a:cubicBezTo>
                    <a:pt x="199" y="2272"/>
                    <a:pt x="352" y="2125"/>
                    <a:pt x="500" y="1965"/>
                  </a:cubicBezTo>
                  <a:cubicBezTo>
                    <a:pt x="576" y="1882"/>
                    <a:pt x="647" y="1799"/>
                    <a:pt x="717" y="1715"/>
                  </a:cubicBezTo>
                  <a:cubicBezTo>
                    <a:pt x="788" y="1626"/>
                    <a:pt x="852" y="1543"/>
                    <a:pt x="922" y="1453"/>
                  </a:cubicBezTo>
                  <a:cubicBezTo>
                    <a:pt x="1056" y="1267"/>
                    <a:pt x="1178" y="1082"/>
                    <a:pt x="1287" y="883"/>
                  </a:cubicBezTo>
                  <a:cubicBezTo>
                    <a:pt x="1338" y="787"/>
                    <a:pt x="1389" y="691"/>
                    <a:pt x="1440" y="595"/>
                  </a:cubicBezTo>
                  <a:cubicBezTo>
                    <a:pt x="1492" y="493"/>
                    <a:pt x="1536" y="403"/>
                    <a:pt x="1581" y="301"/>
                  </a:cubicBezTo>
                  <a:cubicBezTo>
                    <a:pt x="1600" y="243"/>
                    <a:pt x="1626" y="186"/>
                    <a:pt x="1652" y="128"/>
                  </a:cubicBezTo>
                  <a:cubicBezTo>
                    <a:pt x="1658" y="102"/>
                    <a:pt x="1652" y="70"/>
                    <a:pt x="1639" y="45"/>
                  </a:cubicBezTo>
                  <a:cubicBezTo>
                    <a:pt x="1626" y="26"/>
                    <a:pt x="1600" y="6"/>
                    <a:pt x="1575" y="0"/>
                  </a:cubicBezTo>
                  <a:close/>
                </a:path>
              </a:pathLst>
            </a:custGeom>
            <a:solidFill>
              <a:srgbClr val="C7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3" name="Google Shape;3942;p50"/>
            <p:cNvSpPr/>
            <p:nvPr/>
          </p:nvSpPr>
          <p:spPr>
            <a:xfrm>
              <a:off x="3831844" y="3496174"/>
              <a:ext cx="26485" cy="209771"/>
            </a:xfrm>
            <a:custGeom>
              <a:avLst/>
              <a:gdLst/>
              <a:ahLst/>
              <a:cxnLst/>
              <a:rect l="l" t="t" r="r" b="b"/>
              <a:pathLst>
                <a:path w="590" h="4673" extrusionOk="0">
                  <a:moveTo>
                    <a:pt x="487" y="0"/>
                  </a:moveTo>
                  <a:cubicBezTo>
                    <a:pt x="435" y="0"/>
                    <a:pt x="397" y="39"/>
                    <a:pt x="391" y="90"/>
                  </a:cubicBezTo>
                  <a:lnTo>
                    <a:pt x="391" y="96"/>
                  </a:lnTo>
                  <a:cubicBezTo>
                    <a:pt x="378" y="589"/>
                    <a:pt x="346" y="1082"/>
                    <a:pt x="282" y="1569"/>
                  </a:cubicBezTo>
                  <a:lnTo>
                    <a:pt x="243" y="1940"/>
                  </a:lnTo>
                  <a:cubicBezTo>
                    <a:pt x="231" y="2061"/>
                    <a:pt x="211" y="2177"/>
                    <a:pt x="199" y="2305"/>
                  </a:cubicBezTo>
                  <a:cubicBezTo>
                    <a:pt x="186" y="2426"/>
                    <a:pt x="167" y="2548"/>
                    <a:pt x="154" y="2669"/>
                  </a:cubicBezTo>
                  <a:cubicBezTo>
                    <a:pt x="135" y="2791"/>
                    <a:pt x="122" y="2906"/>
                    <a:pt x="109" y="3034"/>
                  </a:cubicBezTo>
                  <a:cubicBezTo>
                    <a:pt x="77" y="3303"/>
                    <a:pt x="51" y="3565"/>
                    <a:pt x="26" y="3834"/>
                  </a:cubicBezTo>
                  <a:cubicBezTo>
                    <a:pt x="7" y="4103"/>
                    <a:pt x="0" y="4378"/>
                    <a:pt x="0" y="4653"/>
                  </a:cubicBezTo>
                  <a:cubicBezTo>
                    <a:pt x="0" y="4666"/>
                    <a:pt x="11" y="4673"/>
                    <a:pt x="23" y="4673"/>
                  </a:cubicBezTo>
                  <a:cubicBezTo>
                    <a:pt x="34" y="4673"/>
                    <a:pt x="45" y="4666"/>
                    <a:pt x="45" y="4653"/>
                  </a:cubicBezTo>
                  <a:cubicBezTo>
                    <a:pt x="45" y="4461"/>
                    <a:pt x="51" y="4276"/>
                    <a:pt x="64" y="4090"/>
                  </a:cubicBezTo>
                  <a:cubicBezTo>
                    <a:pt x="77" y="3898"/>
                    <a:pt x="96" y="3713"/>
                    <a:pt x="122" y="3527"/>
                  </a:cubicBezTo>
                  <a:cubicBezTo>
                    <a:pt x="147" y="3341"/>
                    <a:pt x="173" y="3156"/>
                    <a:pt x="205" y="2970"/>
                  </a:cubicBezTo>
                  <a:cubicBezTo>
                    <a:pt x="237" y="2778"/>
                    <a:pt x="269" y="2599"/>
                    <a:pt x="307" y="2407"/>
                  </a:cubicBezTo>
                  <a:cubicBezTo>
                    <a:pt x="320" y="2317"/>
                    <a:pt x="346" y="2221"/>
                    <a:pt x="359" y="2125"/>
                  </a:cubicBezTo>
                  <a:cubicBezTo>
                    <a:pt x="378" y="2036"/>
                    <a:pt x="397" y="1933"/>
                    <a:pt x="416" y="1837"/>
                  </a:cubicBezTo>
                  <a:cubicBezTo>
                    <a:pt x="448" y="1645"/>
                    <a:pt x="480" y="1460"/>
                    <a:pt x="506" y="1268"/>
                  </a:cubicBezTo>
                  <a:cubicBezTo>
                    <a:pt x="563" y="884"/>
                    <a:pt x="589" y="493"/>
                    <a:pt x="583" y="103"/>
                  </a:cubicBezTo>
                  <a:lnTo>
                    <a:pt x="583" y="77"/>
                  </a:lnTo>
                  <a:cubicBezTo>
                    <a:pt x="583" y="58"/>
                    <a:pt x="570" y="45"/>
                    <a:pt x="563" y="32"/>
                  </a:cubicBezTo>
                  <a:cubicBezTo>
                    <a:pt x="544" y="13"/>
                    <a:pt x="519" y="0"/>
                    <a:pt x="49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4" name="Google Shape;3943;p50"/>
            <p:cNvSpPr/>
            <p:nvPr/>
          </p:nvSpPr>
          <p:spPr>
            <a:xfrm>
              <a:off x="3850203" y="3501920"/>
              <a:ext cx="27652" cy="204519"/>
            </a:xfrm>
            <a:custGeom>
              <a:avLst/>
              <a:gdLst/>
              <a:ahLst/>
              <a:cxnLst/>
              <a:rect l="l" t="t" r="r" b="b"/>
              <a:pathLst>
                <a:path w="616" h="4556" extrusionOk="0">
                  <a:moveTo>
                    <a:pt x="116" y="0"/>
                  </a:moveTo>
                  <a:cubicBezTo>
                    <a:pt x="97" y="0"/>
                    <a:pt x="84" y="7"/>
                    <a:pt x="71" y="13"/>
                  </a:cubicBezTo>
                  <a:cubicBezTo>
                    <a:pt x="20" y="39"/>
                    <a:pt x="1" y="103"/>
                    <a:pt x="26" y="148"/>
                  </a:cubicBezTo>
                  <a:cubicBezTo>
                    <a:pt x="39" y="173"/>
                    <a:pt x="52" y="192"/>
                    <a:pt x="58" y="212"/>
                  </a:cubicBezTo>
                  <a:lnTo>
                    <a:pt x="97" y="288"/>
                  </a:lnTo>
                  <a:cubicBezTo>
                    <a:pt x="116" y="333"/>
                    <a:pt x="135" y="384"/>
                    <a:pt x="154" y="429"/>
                  </a:cubicBezTo>
                  <a:cubicBezTo>
                    <a:pt x="212" y="608"/>
                    <a:pt x="257" y="788"/>
                    <a:pt x="282" y="973"/>
                  </a:cubicBezTo>
                  <a:cubicBezTo>
                    <a:pt x="314" y="1172"/>
                    <a:pt x="334" y="1370"/>
                    <a:pt x="353" y="1562"/>
                  </a:cubicBezTo>
                  <a:cubicBezTo>
                    <a:pt x="372" y="1748"/>
                    <a:pt x="391" y="1933"/>
                    <a:pt x="417" y="2119"/>
                  </a:cubicBezTo>
                  <a:cubicBezTo>
                    <a:pt x="449" y="2369"/>
                    <a:pt x="481" y="2618"/>
                    <a:pt x="506" y="2868"/>
                  </a:cubicBezTo>
                  <a:cubicBezTo>
                    <a:pt x="506" y="2925"/>
                    <a:pt x="513" y="2983"/>
                    <a:pt x="519" y="3034"/>
                  </a:cubicBezTo>
                  <a:lnTo>
                    <a:pt x="519" y="3021"/>
                  </a:lnTo>
                  <a:cubicBezTo>
                    <a:pt x="526" y="3149"/>
                    <a:pt x="538" y="3265"/>
                    <a:pt x="545" y="3393"/>
                  </a:cubicBezTo>
                  <a:cubicBezTo>
                    <a:pt x="551" y="3514"/>
                    <a:pt x="551" y="3649"/>
                    <a:pt x="558" y="3770"/>
                  </a:cubicBezTo>
                  <a:cubicBezTo>
                    <a:pt x="558" y="4026"/>
                    <a:pt x="558" y="4276"/>
                    <a:pt x="545" y="4532"/>
                  </a:cubicBezTo>
                  <a:cubicBezTo>
                    <a:pt x="545" y="4548"/>
                    <a:pt x="556" y="4556"/>
                    <a:pt x="567" y="4556"/>
                  </a:cubicBezTo>
                  <a:cubicBezTo>
                    <a:pt x="578" y="4556"/>
                    <a:pt x="590" y="4548"/>
                    <a:pt x="590" y="4532"/>
                  </a:cubicBezTo>
                  <a:cubicBezTo>
                    <a:pt x="602" y="4314"/>
                    <a:pt x="609" y="4097"/>
                    <a:pt x="615" y="3879"/>
                  </a:cubicBezTo>
                  <a:cubicBezTo>
                    <a:pt x="615" y="3661"/>
                    <a:pt x="615" y="3444"/>
                    <a:pt x="615" y="3226"/>
                  </a:cubicBezTo>
                  <a:cubicBezTo>
                    <a:pt x="615" y="3009"/>
                    <a:pt x="602" y="2791"/>
                    <a:pt x="590" y="2573"/>
                  </a:cubicBezTo>
                  <a:cubicBezTo>
                    <a:pt x="583" y="2458"/>
                    <a:pt x="577" y="2349"/>
                    <a:pt x="564" y="2234"/>
                  </a:cubicBezTo>
                  <a:cubicBezTo>
                    <a:pt x="558" y="2145"/>
                    <a:pt x="551" y="2055"/>
                    <a:pt x="545" y="1959"/>
                  </a:cubicBezTo>
                  <a:cubicBezTo>
                    <a:pt x="532" y="1812"/>
                    <a:pt x="526" y="1658"/>
                    <a:pt x="519" y="1505"/>
                  </a:cubicBezTo>
                  <a:cubicBezTo>
                    <a:pt x="506" y="1325"/>
                    <a:pt x="494" y="1153"/>
                    <a:pt x="474" y="980"/>
                  </a:cubicBezTo>
                  <a:cubicBezTo>
                    <a:pt x="455" y="813"/>
                    <a:pt x="430" y="653"/>
                    <a:pt x="391" y="493"/>
                  </a:cubicBezTo>
                  <a:cubicBezTo>
                    <a:pt x="366" y="416"/>
                    <a:pt x="340" y="333"/>
                    <a:pt x="308" y="256"/>
                  </a:cubicBezTo>
                  <a:cubicBezTo>
                    <a:pt x="295" y="224"/>
                    <a:pt x="282" y="186"/>
                    <a:pt x="263" y="154"/>
                  </a:cubicBezTo>
                  <a:cubicBezTo>
                    <a:pt x="244" y="122"/>
                    <a:pt x="231" y="90"/>
                    <a:pt x="212" y="64"/>
                  </a:cubicBezTo>
                  <a:lnTo>
                    <a:pt x="206" y="58"/>
                  </a:lnTo>
                  <a:cubicBezTo>
                    <a:pt x="193" y="32"/>
                    <a:pt x="174" y="13"/>
                    <a:pt x="148" y="7"/>
                  </a:cubicBezTo>
                  <a:cubicBezTo>
                    <a:pt x="135" y="0"/>
                    <a:pt x="129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5" name="Google Shape;3944;p50"/>
            <p:cNvSpPr/>
            <p:nvPr/>
          </p:nvSpPr>
          <p:spPr>
            <a:xfrm>
              <a:off x="3176102" y="3334363"/>
              <a:ext cx="21906" cy="156352"/>
            </a:xfrm>
            <a:custGeom>
              <a:avLst/>
              <a:gdLst/>
              <a:ahLst/>
              <a:cxnLst/>
              <a:rect l="l" t="t" r="r" b="b"/>
              <a:pathLst>
                <a:path w="488" h="3483" extrusionOk="0">
                  <a:moveTo>
                    <a:pt x="84" y="1"/>
                  </a:moveTo>
                  <a:lnTo>
                    <a:pt x="84" y="7"/>
                  </a:lnTo>
                  <a:cubicBezTo>
                    <a:pt x="33" y="26"/>
                    <a:pt x="1" y="78"/>
                    <a:pt x="14" y="135"/>
                  </a:cubicBezTo>
                  <a:cubicBezTo>
                    <a:pt x="52" y="238"/>
                    <a:pt x="78" y="340"/>
                    <a:pt x="110" y="442"/>
                  </a:cubicBezTo>
                  <a:cubicBezTo>
                    <a:pt x="135" y="538"/>
                    <a:pt x="167" y="666"/>
                    <a:pt x="193" y="782"/>
                  </a:cubicBezTo>
                  <a:cubicBezTo>
                    <a:pt x="218" y="897"/>
                    <a:pt x="244" y="1018"/>
                    <a:pt x="263" y="1140"/>
                  </a:cubicBezTo>
                  <a:cubicBezTo>
                    <a:pt x="276" y="1204"/>
                    <a:pt x="289" y="1268"/>
                    <a:pt x="295" y="1326"/>
                  </a:cubicBezTo>
                  <a:cubicBezTo>
                    <a:pt x="308" y="1390"/>
                    <a:pt x="321" y="1447"/>
                    <a:pt x="327" y="1505"/>
                  </a:cubicBezTo>
                  <a:cubicBezTo>
                    <a:pt x="340" y="1588"/>
                    <a:pt x="346" y="1665"/>
                    <a:pt x="359" y="1748"/>
                  </a:cubicBezTo>
                  <a:cubicBezTo>
                    <a:pt x="366" y="1838"/>
                    <a:pt x="378" y="1921"/>
                    <a:pt x="385" y="2004"/>
                  </a:cubicBezTo>
                  <a:cubicBezTo>
                    <a:pt x="398" y="2177"/>
                    <a:pt x="404" y="2350"/>
                    <a:pt x="410" y="2522"/>
                  </a:cubicBezTo>
                  <a:cubicBezTo>
                    <a:pt x="417" y="2836"/>
                    <a:pt x="410" y="3150"/>
                    <a:pt x="378" y="3457"/>
                  </a:cubicBezTo>
                  <a:cubicBezTo>
                    <a:pt x="378" y="3470"/>
                    <a:pt x="391" y="3482"/>
                    <a:pt x="404" y="3482"/>
                  </a:cubicBezTo>
                  <a:cubicBezTo>
                    <a:pt x="417" y="3482"/>
                    <a:pt x="430" y="3470"/>
                    <a:pt x="430" y="3457"/>
                  </a:cubicBezTo>
                  <a:cubicBezTo>
                    <a:pt x="449" y="3271"/>
                    <a:pt x="462" y="3086"/>
                    <a:pt x="468" y="2900"/>
                  </a:cubicBezTo>
                  <a:cubicBezTo>
                    <a:pt x="481" y="2695"/>
                    <a:pt x="487" y="2490"/>
                    <a:pt x="487" y="2286"/>
                  </a:cubicBezTo>
                  <a:cubicBezTo>
                    <a:pt x="481" y="2074"/>
                    <a:pt x="481" y="1857"/>
                    <a:pt x="468" y="1646"/>
                  </a:cubicBezTo>
                  <a:cubicBezTo>
                    <a:pt x="462" y="1537"/>
                    <a:pt x="455" y="1428"/>
                    <a:pt x="449" y="1326"/>
                  </a:cubicBezTo>
                  <a:cubicBezTo>
                    <a:pt x="442" y="1217"/>
                    <a:pt x="430" y="1114"/>
                    <a:pt x="417" y="1012"/>
                  </a:cubicBezTo>
                  <a:cubicBezTo>
                    <a:pt x="398" y="846"/>
                    <a:pt x="366" y="679"/>
                    <a:pt x="334" y="513"/>
                  </a:cubicBezTo>
                  <a:cubicBezTo>
                    <a:pt x="314" y="442"/>
                    <a:pt x="295" y="366"/>
                    <a:pt x="276" y="289"/>
                  </a:cubicBezTo>
                  <a:cubicBezTo>
                    <a:pt x="257" y="218"/>
                    <a:pt x="238" y="148"/>
                    <a:pt x="212" y="71"/>
                  </a:cubicBezTo>
                  <a:cubicBezTo>
                    <a:pt x="199" y="46"/>
                    <a:pt x="186" y="26"/>
                    <a:pt x="161" y="14"/>
                  </a:cubicBezTo>
                  <a:cubicBezTo>
                    <a:pt x="148" y="1"/>
                    <a:pt x="129" y="1"/>
                    <a:pt x="11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6" name="Google Shape;3945;p50"/>
            <p:cNvSpPr/>
            <p:nvPr/>
          </p:nvSpPr>
          <p:spPr>
            <a:xfrm>
              <a:off x="3147104" y="3340108"/>
              <a:ext cx="39099" cy="169550"/>
            </a:xfrm>
            <a:custGeom>
              <a:avLst/>
              <a:gdLst/>
              <a:ahLst/>
              <a:cxnLst/>
              <a:rect l="l" t="t" r="r" b="b"/>
              <a:pathLst>
                <a:path w="871" h="3777" extrusionOk="0">
                  <a:moveTo>
                    <a:pt x="775" y="1"/>
                  </a:moveTo>
                  <a:cubicBezTo>
                    <a:pt x="730" y="1"/>
                    <a:pt x="698" y="26"/>
                    <a:pt x="685" y="71"/>
                  </a:cubicBezTo>
                  <a:cubicBezTo>
                    <a:pt x="660" y="193"/>
                    <a:pt x="634" y="308"/>
                    <a:pt x="608" y="430"/>
                  </a:cubicBezTo>
                  <a:cubicBezTo>
                    <a:pt x="583" y="558"/>
                    <a:pt x="557" y="673"/>
                    <a:pt x="538" y="794"/>
                  </a:cubicBezTo>
                  <a:cubicBezTo>
                    <a:pt x="512" y="922"/>
                    <a:pt x="487" y="1038"/>
                    <a:pt x="468" y="1159"/>
                  </a:cubicBezTo>
                  <a:cubicBezTo>
                    <a:pt x="442" y="1281"/>
                    <a:pt x="416" y="1396"/>
                    <a:pt x="397" y="1518"/>
                  </a:cubicBezTo>
                  <a:cubicBezTo>
                    <a:pt x="301" y="1998"/>
                    <a:pt x="192" y="2478"/>
                    <a:pt x="109" y="2964"/>
                  </a:cubicBezTo>
                  <a:cubicBezTo>
                    <a:pt x="64" y="3220"/>
                    <a:pt x="26" y="3483"/>
                    <a:pt x="0" y="3739"/>
                  </a:cubicBezTo>
                  <a:cubicBezTo>
                    <a:pt x="0" y="3758"/>
                    <a:pt x="13" y="3777"/>
                    <a:pt x="32" y="3777"/>
                  </a:cubicBezTo>
                  <a:cubicBezTo>
                    <a:pt x="52" y="3771"/>
                    <a:pt x="64" y="3758"/>
                    <a:pt x="64" y="3739"/>
                  </a:cubicBezTo>
                  <a:cubicBezTo>
                    <a:pt x="64" y="3726"/>
                    <a:pt x="64" y="3713"/>
                    <a:pt x="71" y="3700"/>
                  </a:cubicBezTo>
                  <a:cubicBezTo>
                    <a:pt x="128" y="3214"/>
                    <a:pt x="224" y="2727"/>
                    <a:pt x="340" y="2247"/>
                  </a:cubicBezTo>
                  <a:cubicBezTo>
                    <a:pt x="397" y="2004"/>
                    <a:pt x="461" y="1774"/>
                    <a:pt x="525" y="1537"/>
                  </a:cubicBezTo>
                  <a:cubicBezTo>
                    <a:pt x="564" y="1422"/>
                    <a:pt x="596" y="1300"/>
                    <a:pt x="628" y="1185"/>
                  </a:cubicBezTo>
                  <a:cubicBezTo>
                    <a:pt x="660" y="1063"/>
                    <a:pt x="692" y="942"/>
                    <a:pt x="717" y="826"/>
                  </a:cubicBezTo>
                  <a:cubicBezTo>
                    <a:pt x="749" y="711"/>
                    <a:pt x="775" y="596"/>
                    <a:pt x="800" y="481"/>
                  </a:cubicBezTo>
                  <a:cubicBezTo>
                    <a:pt x="826" y="366"/>
                    <a:pt x="852" y="244"/>
                    <a:pt x="864" y="116"/>
                  </a:cubicBezTo>
                  <a:cubicBezTo>
                    <a:pt x="871" y="90"/>
                    <a:pt x="871" y="65"/>
                    <a:pt x="858" y="46"/>
                  </a:cubicBezTo>
                  <a:cubicBezTo>
                    <a:pt x="845" y="20"/>
                    <a:pt x="820" y="7"/>
                    <a:pt x="80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7" name="Google Shape;3946;p50"/>
            <p:cNvSpPr/>
            <p:nvPr/>
          </p:nvSpPr>
          <p:spPr>
            <a:xfrm>
              <a:off x="3165338" y="3392001"/>
              <a:ext cx="33398" cy="21323"/>
            </a:xfrm>
            <a:custGeom>
              <a:avLst/>
              <a:gdLst/>
              <a:ahLst/>
              <a:cxnLst/>
              <a:rect l="l" t="t" r="r" b="b"/>
              <a:pathLst>
                <a:path w="744" h="475" extrusionOk="0">
                  <a:moveTo>
                    <a:pt x="110" y="1"/>
                  </a:moveTo>
                  <a:cubicBezTo>
                    <a:pt x="84" y="1"/>
                    <a:pt x="58" y="7"/>
                    <a:pt x="39" y="26"/>
                  </a:cubicBezTo>
                  <a:cubicBezTo>
                    <a:pt x="1" y="65"/>
                    <a:pt x="1" y="129"/>
                    <a:pt x="39" y="167"/>
                  </a:cubicBezTo>
                  <a:cubicBezTo>
                    <a:pt x="116" y="251"/>
                    <a:pt x="206" y="321"/>
                    <a:pt x="308" y="372"/>
                  </a:cubicBezTo>
                  <a:cubicBezTo>
                    <a:pt x="359" y="398"/>
                    <a:pt x="410" y="423"/>
                    <a:pt x="468" y="436"/>
                  </a:cubicBezTo>
                  <a:cubicBezTo>
                    <a:pt x="526" y="455"/>
                    <a:pt x="583" y="468"/>
                    <a:pt x="647" y="475"/>
                  </a:cubicBezTo>
                  <a:cubicBezTo>
                    <a:pt x="673" y="475"/>
                    <a:pt x="698" y="462"/>
                    <a:pt x="711" y="443"/>
                  </a:cubicBezTo>
                  <a:cubicBezTo>
                    <a:pt x="730" y="423"/>
                    <a:pt x="743" y="398"/>
                    <a:pt x="743" y="372"/>
                  </a:cubicBezTo>
                  <a:cubicBezTo>
                    <a:pt x="743" y="347"/>
                    <a:pt x="730" y="321"/>
                    <a:pt x="711" y="308"/>
                  </a:cubicBezTo>
                  <a:cubicBezTo>
                    <a:pt x="692" y="289"/>
                    <a:pt x="673" y="276"/>
                    <a:pt x="647" y="276"/>
                  </a:cubicBezTo>
                  <a:lnTo>
                    <a:pt x="641" y="276"/>
                  </a:lnTo>
                  <a:cubicBezTo>
                    <a:pt x="583" y="270"/>
                    <a:pt x="519" y="251"/>
                    <a:pt x="468" y="231"/>
                  </a:cubicBezTo>
                  <a:cubicBezTo>
                    <a:pt x="404" y="206"/>
                    <a:pt x="340" y="167"/>
                    <a:pt x="282" y="129"/>
                  </a:cubicBezTo>
                  <a:cubicBezTo>
                    <a:pt x="250" y="97"/>
                    <a:pt x="212" y="65"/>
                    <a:pt x="180" y="26"/>
                  </a:cubicBezTo>
                  <a:cubicBezTo>
                    <a:pt x="161" y="7"/>
                    <a:pt x="135" y="1"/>
                    <a:pt x="110" y="1"/>
                  </a:cubicBezTo>
                  <a:close/>
                </a:path>
              </a:pathLst>
            </a:custGeom>
            <a:solidFill>
              <a:srgbClr val="F0A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8" name="Google Shape;3947;p50"/>
            <p:cNvSpPr/>
            <p:nvPr/>
          </p:nvSpPr>
          <p:spPr>
            <a:xfrm>
              <a:off x="3136071" y="3316769"/>
              <a:ext cx="48302" cy="87536"/>
            </a:xfrm>
            <a:custGeom>
              <a:avLst/>
              <a:gdLst/>
              <a:ahLst/>
              <a:cxnLst/>
              <a:rect l="l" t="t" r="r" b="b"/>
              <a:pathLst>
                <a:path w="1076" h="1950" extrusionOk="0">
                  <a:moveTo>
                    <a:pt x="390" y="154"/>
                  </a:moveTo>
                  <a:cubicBezTo>
                    <a:pt x="403" y="160"/>
                    <a:pt x="422" y="160"/>
                    <a:pt x="435" y="166"/>
                  </a:cubicBezTo>
                  <a:cubicBezTo>
                    <a:pt x="454" y="166"/>
                    <a:pt x="467" y="179"/>
                    <a:pt x="480" y="186"/>
                  </a:cubicBezTo>
                  <a:cubicBezTo>
                    <a:pt x="499" y="198"/>
                    <a:pt x="518" y="211"/>
                    <a:pt x="538" y="230"/>
                  </a:cubicBezTo>
                  <a:cubicBezTo>
                    <a:pt x="570" y="269"/>
                    <a:pt x="595" y="307"/>
                    <a:pt x="621" y="352"/>
                  </a:cubicBezTo>
                  <a:cubicBezTo>
                    <a:pt x="659" y="429"/>
                    <a:pt x="691" y="506"/>
                    <a:pt x="723" y="589"/>
                  </a:cubicBezTo>
                  <a:cubicBezTo>
                    <a:pt x="762" y="710"/>
                    <a:pt x="800" y="826"/>
                    <a:pt x="832" y="954"/>
                  </a:cubicBezTo>
                  <a:cubicBezTo>
                    <a:pt x="883" y="1184"/>
                    <a:pt x="909" y="1421"/>
                    <a:pt x="902" y="1658"/>
                  </a:cubicBezTo>
                  <a:lnTo>
                    <a:pt x="902" y="1702"/>
                  </a:lnTo>
                  <a:cubicBezTo>
                    <a:pt x="819" y="1606"/>
                    <a:pt x="742" y="1510"/>
                    <a:pt x="666" y="1408"/>
                  </a:cubicBezTo>
                  <a:cubicBezTo>
                    <a:pt x="531" y="1242"/>
                    <a:pt x="403" y="1062"/>
                    <a:pt x="301" y="870"/>
                  </a:cubicBezTo>
                  <a:lnTo>
                    <a:pt x="301" y="870"/>
                  </a:lnTo>
                  <a:lnTo>
                    <a:pt x="307" y="883"/>
                  </a:lnTo>
                  <a:cubicBezTo>
                    <a:pt x="237" y="762"/>
                    <a:pt x="186" y="634"/>
                    <a:pt x="154" y="506"/>
                  </a:cubicBezTo>
                  <a:cubicBezTo>
                    <a:pt x="141" y="461"/>
                    <a:pt x="141" y="410"/>
                    <a:pt x="141" y="365"/>
                  </a:cubicBezTo>
                  <a:cubicBezTo>
                    <a:pt x="141" y="339"/>
                    <a:pt x="147" y="320"/>
                    <a:pt x="147" y="301"/>
                  </a:cubicBezTo>
                  <a:cubicBezTo>
                    <a:pt x="154" y="282"/>
                    <a:pt x="160" y="269"/>
                    <a:pt x="173" y="256"/>
                  </a:cubicBezTo>
                  <a:cubicBezTo>
                    <a:pt x="179" y="243"/>
                    <a:pt x="186" y="230"/>
                    <a:pt x="198" y="224"/>
                  </a:cubicBezTo>
                  <a:cubicBezTo>
                    <a:pt x="211" y="211"/>
                    <a:pt x="224" y="198"/>
                    <a:pt x="243" y="192"/>
                  </a:cubicBezTo>
                  <a:cubicBezTo>
                    <a:pt x="269" y="179"/>
                    <a:pt x="294" y="166"/>
                    <a:pt x="320" y="160"/>
                  </a:cubicBezTo>
                  <a:cubicBezTo>
                    <a:pt x="346" y="160"/>
                    <a:pt x="371" y="154"/>
                    <a:pt x="390" y="154"/>
                  </a:cubicBezTo>
                  <a:close/>
                  <a:moveTo>
                    <a:pt x="326" y="0"/>
                  </a:moveTo>
                  <a:cubicBezTo>
                    <a:pt x="275" y="13"/>
                    <a:pt x="224" y="26"/>
                    <a:pt x="179" y="51"/>
                  </a:cubicBezTo>
                  <a:cubicBezTo>
                    <a:pt x="109" y="90"/>
                    <a:pt x="51" y="154"/>
                    <a:pt x="26" y="230"/>
                  </a:cubicBezTo>
                  <a:cubicBezTo>
                    <a:pt x="0" y="301"/>
                    <a:pt x="0" y="378"/>
                    <a:pt x="19" y="454"/>
                  </a:cubicBezTo>
                  <a:cubicBezTo>
                    <a:pt x="32" y="538"/>
                    <a:pt x="58" y="621"/>
                    <a:pt x="96" y="698"/>
                  </a:cubicBezTo>
                  <a:cubicBezTo>
                    <a:pt x="134" y="787"/>
                    <a:pt x="186" y="877"/>
                    <a:pt x="237" y="960"/>
                  </a:cubicBezTo>
                  <a:cubicBezTo>
                    <a:pt x="352" y="1139"/>
                    <a:pt x="480" y="1306"/>
                    <a:pt x="614" y="1466"/>
                  </a:cubicBezTo>
                  <a:cubicBezTo>
                    <a:pt x="710" y="1574"/>
                    <a:pt x="800" y="1677"/>
                    <a:pt x="890" y="1792"/>
                  </a:cubicBezTo>
                  <a:lnTo>
                    <a:pt x="883" y="1856"/>
                  </a:lnTo>
                  <a:cubicBezTo>
                    <a:pt x="878" y="1906"/>
                    <a:pt x="915" y="1944"/>
                    <a:pt x="959" y="1944"/>
                  </a:cubicBezTo>
                  <a:cubicBezTo>
                    <a:pt x="972" y="1944"/>
                    <a:pt x="985" y="1940"/>
                    <a:pt x="998" y="1933"/>
                  </a:cubicBezTo>
                  <a:lnTo>
                    <a:pt x="1005" y="1939"/>
                  </a:lnTo>
                  <a:cubicBezTo>
                    <a:pt x="1010" y="1947"/>
                    <a:pt x="1017" y="1950"/>
                    <a:pt x="1024" y="1950"/>
                  </a:cubicBezTo>
                  <a:cubicBezTo>
                    <a:pt x="1042" y="1950"/>
                    <a:pt x="1059" y="1930"/>
                    <a:pt x="1050" y="1907"/>
                  </a:cubicBezTo>
                  <a:lnTo>
                    <a:pt x="1037" y="1888"/>
                  </a:lnTo>
                  <a:lnTo>
                    <a:pt x="1037" y="1882"/>
                  </a:lnTo>
                  <a:cubicBezTo>
                    <a:pt x="1069" y="1651"/>
                    <a:pt x="1075" y="1421"/>
                    <a:pt x="1043" y="1190"/>
                  </a:cubicBezTo>
                  <a:cubicBezTo>
                    <a:pt x="1018" y="966"/>
                    <a:pt x="960" y="742"/>
                    <a:pt x="883" y="531"/>
                  </a:cubicBezTo>
                  <a:cubicBezTo>
                    <a:pt x="858" y="461"/>
                    <a:pt x="826" y="390"/>
                    <a:pt x="794" y="320"/>
                  </a:cubicBezTo>
                  <a:cubicBezTo>
                    <a:pt x="774" y="282"/>
                    <a:pt x="755" y="243"/>
                    <a:pt x="730" y="211"/>
                  </a:cubicBezTo>
                  <a:cubicBezTo>
                    <a:pt x="710" y="173"/>
                    <a:pt x="685" y="141"/>
                    <a:pt x="653" y="115"/>
                  </a:cubicBezTo>
                  <a:cubicBezTo>
                    <a:pt x="595" y="58"/>
                    <a:pt x="525" y="19"/>
                    <a:pt x="448" y="6"/>
                  </a:cubicBezTo>
                  <a:cubicBezTo>
                    <a:pt x="429" y="0"/>
                    <a:pt x="416" y="0"/>
                    <a:pt x="397" y="0"/>
                  </a:cubicBezTo>
                  <a:cubicBezTo>
                    <a:pt x="371" y="0"/>
                    <a:pt x="352" y="0"/>
                    <a:pt x="333" y="6"/>
                  </a:cubicBezTo>
                  <a:lnTo>
                    <a:pt x="326" y="0"/>
                  </a:lnTo>
                  <a:close/>
                </a:path>
              </a:pathLst>
            </a:custGeom>
            <a:solidFill>
              <a:srgbClr val="F0A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9" name="Google Shape;3948;p50"/>
            <p:cNvSpPr/>
            <p:nvPr/>
          </p:nvSpPr>
          <p:spPr>
            <a:xfrm>
              <a:off x="3177996" y="3348639"/>
              <a:ext cx="64956" cy="56741"/>
            </a:xfrm>
            <a:custGeom>
              <a:avLst/>
              <a:gdLst/>
              <a:ahLst/>
              <a:cxnLst/>
              <a:rect l="l" t="t" r="r" b="b"/>
              <a:pathLst>
                <a:path w="1447" h="1264" extrusionOk="0">
                  <a:moveTo>
                    <a:pt x="954" y="116"/>
                  </a:moveTo>
                  <a:lnTo>
                    <a:pt x="954" y="122"/>
                  </a:lnTo>
                  <a:cubicBezTo>
                    <a:pt x="980" y="128"/>
                    <a:pt x="999" y="135"/>
                    <a:pt x="1025" y="141"/>
                  </a:cubicBezTo>
                  <a:cubicBezTo>
                    <a:pt x="1050" y="160"/>
                    <a:pt x="1076" y="180"/>
                    <a:pt x="1101" y="199"/>
                  </a:cubicBezTo>
                  <a:cubicBezTo>
                    <a:pt x="1146" y="237"/>
                    <a:pt x="1185" y="282"/>
                    <a:pt x="1217" y="333"/>
                  </a:cubicBezTo>
                  <a:cubicBezTo>
                    <a:pt x="1236" y="372"/>
                    <a:pt x="1255" y="404"/>
                    <a:pt x="1268" y="442"/>
                  </a:cubicBezTo>
                  <a:cubicBezTo>
                    <a:pt x="1274" y="468"/>
                    <a:pt x="1281" y="493"/>
                    <a:pt x="1287" y="519"/>
                  </a:cubicBezTo>
                  <a:cubicBezTo>
                    <a:pt x="1287" y="544"/>
                    <a:pt x="1281" y="564"/>
                    <a:pt x="1281" y="583"/>
                  </a:cubicBezTo>
                  <a:cubicBezTo>
                    <a:pt x="1274" y="608"/>
                    <a:pt x="1268" y="634"/>
                    <a:pt x="1255" y="660"/>
                  </a:cubicBezTo>
                  <a:cubicBezTo>
                    <a:pt x="1236" y="692"/>
                    <a:pt x="1217" y="717"/>
                    <a:pt x="1197" y="743"/>
                  </a:cubicBezTo>
                  <a:cubicBezTo>
                    <a:pt x="1159" y="781"/>
                    <a:pt x="1114" y="820"/>
                    <a:pt x="1069" y="852"/>
                  </a:cubicBezTo>
                  <a:cubicBezTo>
                    <a:pt x="986" y="903"/>
                    <a:pt x="903" y="941"/>
                    <a:pt x="813" y="973"/>
                  </a:cubicBezTo>
                  <a:cubicBezTo>
                    <a:pt x="717" y="999"/>
                    <a:pt x="615" y="1025"/>
                    <a:pt x="512" y="1031"/>
                  </a:cubicBezTo>
                  <a:cubicBezTo>
                    <a:pt x="397" y="1044"/>
                    <a:pt x="282" y="1050"/>
                    <a:pt x="167" y="1069"/>
                  </a:cubicBezTo>
                  <a:cubicBezTo>
                    <a:pt x="205" y="980"/>
                    <a:pt x="244" y="890"/>
                    <a:pt x="288" y="801"/>
                  </a:cubicBezTo>
                  <a:lnTo>
                    <a:pt x="288" y="801"/>
                  </a:lnTo>
                  <a:lnTo>
                    <a:pt x="282" y="813"/>
                  </a:lnTo>
                  <a:cubicBezTo>
                    <a:pt x="372" y="621"/>
                    <a:pt x="480" y="448"/>
                    <a:pt x="615" y="288"/>
                  </a:cubicBezTo>
                  <a:lnTo>
                    <a:pt x="615" y="288"/>
                  </a:lnTo>
                  <a:lnTo>
                    <a:pt x="609" y="301"/>
                  </a:lnTo>
                  <a:cubicBezTo>
                    <a:pt x="647" y="250"/>
                    <a:pt x="698" y="205"/>
                    <a:pt x="756" y="167"/>
                  </a:cubicBezTo>
                  <a:cubicBezTo>
                    <a:pt x="775" y="154"/>
                    <a:pt x="807" y="141"/>
                    <a:pt x="833" y="128"/>
                  </a:cubicBezTo>
                  <a:cubicBezTo>
                    <a:pt x="852" y="122"/>
                    <a:pt x="877" y="116"/>
                    <a:pt x="897" y="116"/>
                  </a:cubicBezTo>
                  <a:close/>
                  <a:moveTo>
                    <a:pt x="877" y="0"/>
                  </a:moveTo>
                  <a:cubicBezTo>
                    <a:pt x="769" y="26"/>
                    <a:pt x="666" y="84"/>
                    <a:pt x="596" y="167"/>
                  </a:cubicBezTo>
                  <a:cubicBezTo>
                    <a:pt x="506" y="263"/>
                    <a:pt x="429" y="372"/>
                    <a:pt x="365" y="487"/>
                  </a:cubicBezTo>
                  <a:cubicBezTo>
                    <a:pt x="295" y="602"/>
                    <a:pt x="237" y="724"/>
                    <a:pt x="180" y="845"/>
                  </a:cubicBezTo>
                  <a:cubicBezTo>
                    <a:pt x="141" y="922"/>
                    <a:pt x="109" y="1005"/>
                    <a:pt x="71" y="1082"/>
                  </a:cubicBezTo>
                  <a:cubicBezTo>
                    <a:pt x="32" y="1089"/>
                    <a:pt x="7" y="1121"/>
                    <a:pt x="7" y="1159"/>
                  </a:cubicBezTo>
                  <a:cubicBezTo>
                    <a:pt x="0" y="1185"/>
                    <a:pt x="13" y="1204"/>
                    <a:pt x="26" y="1223"/>
                  </a:cubicBezTo>
                  <a:cubicBezTo>
                    <a:pt x="39" y="1242"/>
                    <a:pt x="64" y="1255"/>
                    <a:pt x="90" y="1255"/>
                  </a:cubicBezTo>
                  <a:cubicBezTo>
                    <a:pt x="145" y="1261"/>
                    <a:pt x="201" y="1264"/>
                    <a:pt x="257" y="1264"/>
                  </a:cubicBezTo>
                  <a:cubicBezTo>
                    <a:pt x="325" y="1264"/>
                    <a:pt x="394" y="1259"/>
                    <a:pt x="461" y="1249"/>
                  </a:cubicBezTo>
                  <a:cubicBezTo>
                    <a:pt x="519" y="1242"/>
                    <a:pt x="577" y="1236"/>
                    <a:pt x="634" y="1223"/>
                  </a:cubicBezTo>
                  <a:cubicBezTo>
                    <a:pt x="679" y="1217"/>
                    <a:pt x="724" y="1210"/>
                    <a:pt x="769" y="1197"/>
                  </a:cubicBezTo>
                  <a:cubicBezTo>
                    <a:pt x="935" y="1159"/>
                    <a:pt x="1089" y="1082"/>
                    <a:pt x="1223" y="973"/>
                  </a:cubicBezTo>
                  <a:cubicBezTo>
                    <a:pt x="1351" y="877"/>
                    <a:pt x="1434" y="730"/>
                    <a:pt x="1447" y="570"/>
                  </a:cubicBezTo>
                  <a:cubicBezTo>
                    <a:pt x="1447" y="391"/>
                    <a:pt x="1332" y="237"/>
                    <a:pt x="1204" y="122"/>
                  </a:cubicBezTo>
                  <a:cubicBezTo>
                    <a:pt x="1159" y="77"/>
                    <a:pt x="1108" y="45"/>
                    <a:pt x="1044" y="20"/>
                  </a:cubicBezTo>
                  <a:cubicBezTo>
                    <a:pt x="1020" y="10"/>
                    <a:pt x="993" y="4"/>
                    <a:pt x="966" y="4"/>
                  </a:cubicBezTo>
                  <a:cubicBezTo>
                    <a:pt x="955" y="4"/>
                    <a:pt x="945" y="5"/>
                    <a:pt x="935" y="7"/>
                  </a:cubicBezTo>
                  <a:cubicBezTo>
                    <a:pt x="925" y="4"/>
                    <a:pt x="916" y="2"/>
                    <a:pt x="907" y="2"/>
                  </a:cubicBezTo>
                  <a:cubicBezTo>
                    <a:pt x="898" y="2"/>
                    <a:pt x="890" y="4"/>
                    <a:pt x="884" y="7"/>
                  </a:cubicBezTo>
                  <a:lnTo>
                    <a:pt x="877" y="0"/>
                  </a:lnTo>
                  <a:close/>
                </a:path>
              </a:pathLst>
            </a:custGeom>
            <a:solidFill>
              <a:srgbClr val="F0AF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0" name="Google Shape;3949;p50"/>
            <p:cNvSpPr/>
            <p:nvPr/>
          </p:nvSpPr>
          <p:spPr>
            <a:xfrm>
              <a:off x="3177413" y="3406679"/>
              <a:ext cx="18450" cy="78153"/>
            </a:xfrm>
            <a:custGeom>
              <a:avLst/>
              <a:gdLst/>
              <a:ahLst/>
              <a:cxnLst/>
              <a:rect l="l" t="t" r="r" b="b"/>
              <a:pathLst>
                <a:path w="411" h="1741" extrusionOk="0">
                  <a:moveTo>
                    <a:pt x="148" y="0"/>
                  </a:moveTo>
                  <a:cubicBezTo>
                    <a:pt x="129" y="0"/>
                    <a:pt x="109" y="13"/>
                    <a:pt x="103" y="32"/>
                  </a:cubicBezTo>
                  <a:cubicBezTo>
                    <a:pt x="65" y="160"/>
                    <a:pt x="33" y="295"/>
                    <a:pt x="20" y="429"/>
                  </a:cubicBezTo>
                  <a:cubicBezTo>
                    <a:pt x="1" y="576"/>
                    <a:pt x="1" y="724"/>
                    <a:pt x="13" y="864"/>
                  </a:cubicBezTo>
                  <a:cubicBezTo>
                    <a:pt x="13" y="935"/>
                    <a:pt x="26" y="1005"/>
                    <a:pt x="39" y="1076"/>
                  </a:cubicBezTo>
                  <a:cubicBezTo>
                    <a:pt x="45" y="1140"/>
                    <a:pt x="65" y="1210"/>
                    <a:pt x="84" y="1274"/>
                  </a:cubicBezTo>
                  <a:cubicBezTo>
                    <a:pt x="103" y="1344"/>
                    <a:pt x="122" y="1415"/>
                    <a:pt x="148" y="1485"/>
                  </a:cubicBezTo>
                  <a:cubicBezTo>
                    <a:pt x="173" y="1556"/>
                    <a:pt x="199" y="1620"/>
                    <a:pt x="231" y="1684"/>
                  </a:cubicBezTo>
                  <a:cubicBezTo>
                    <a:pt x="248" y="1721"/>
                    <a:pt x="282" y="1741"/>
                    <a:pt x="315" y="1741"/>
                  </a:cubicBezTo>
                  <a:cubicBezTo>
                    <a:pt x="344" y="1741"/>
                    <a:pt x="373" y="1726"/>
                    <a:pt x="391" y="1696"/>
                  </a:cubicBezTo>
                  <a:cubicBezTo>
                    <a:pt x="410" y="1677"/>
                    <a:pt x="410" y="1652"/>
                    <a:pt x="410" y="1626"/>
                  </a:cubicBezTo>
                  <a:cubicBezTo>
                    <a:pt x="385" y="1549"/>
                    <a:pt x="359" y="1472"/>
                    <a:pt x="327" y="1396"/>
                  </a:cubicBezTo>
                  <a:cubicBezTo>
                    <a:pt x="231" y="1127"/>
                    <a:pt x="173" y="852"/>
                    <a:pt x="148" y="570"/>
                  </a:cubicBezTo>
                  <a:cubicBezTo>
                    <a:pt x="135" y="423"/>
                    <a:pt x="141" y="282"/>
                    <a:pt x="167" y="141"/>
                  </a:cubicBezTo>
                  <a:cubicBezTo>
                    <a:pt x="173" y="109"/>
                    <a:pt x="180" y="84"/>
                    <a:pt x="186" y="58"/>
                  </a:cubicBezTo>
                  <a:cubicBezTo>
                    <a:pt x="199" y="39"/>
                    <a:pt x="186" y="13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1" name="Google Shape;3950;p50"/>
            <p:cNvSpPr/>
            <p:nvPr/>
          </p:nvSpPr>
          <p:spPr>
            <a:xfrm>
              <a:off x="3159053" y="3405243"/>
              <a:ext cx="26171" cy="104908"/>
            </a:xfrm>
            <a:custGeom>
              <a:avLst/>
              <a:gdLst/>
              <a:ahLst/>
              <a:cxnLst/>
              <a:rect l="l" t="t" r="r" b="b"/>
              <a:pathLst>
                <a:path w="583" h="2337" extrusionOk="0">
                  <a:moveTo>
                    <a:pt x="531" y="0"/>
                  </a:moveTo>
                  <a:cubicBezTo>
                    <a:pt x="512" y="0"/>
                    <a:pt x="493" y="13"/>
                    <a:pt x="486" y="32"/>
                  </a:cubicBezTo>
                  <a:cubicBezTo>
                    <a:pt x="454" y="116"/>
                    <a:pt x="422" y="192"/>
                    <a:pt x="384" y="276"/>
                  </a:cubicBezTo>
                  <a:cubicBezTo>
                    <a:pt x="352" y="352"/>
                    <a:pt x="314" y="448"/>
                    <a:pt x="275" y="538"/>
                  </a:cubicBezTo>
                  <a:cubicBezTo>
                    <a:pt x="205" y="724"/>
                    <a:pt x="147" y="909"/>
                    <a:pt x="96" y="1101"/>
                  </a:cubicBezTo>
                  <a:cubicBezTo>
                    <a:pt x="51" y="1293"/>
                    <a:pt x="19" y="1492"/>
                    <a:pt x="6" y="1684"/>
                  </a:cubicBezTo>
                  <a:cubicBezTo>
                    <a:pt x="0" y="1786"/>
                    <a:pt x="0" y="1882"/>
                    <a:pt x="13" y="1984"/>
                  </a:cubicBezTo>
                  <a:cubicBezTo>
                    <a:pt x="13" y="2029"/>
                    <a:pt x="19" y="2074"/>
                    <a:pt x="26" y="2119"/>
                  </a:cubicBezTo>
                  <a:cubicBezTo>
                    <a:pt x="38" y="2164"/>
                    <a:pt x="45" y="2208"/>
                    <a:pt x="64" y="2260"/>
                  </a:cubicBezTo>
                  <a:cubicBezTo>
                    <a:pt x="64" y="2285"/>
                    <a:pt x="83" y="2304"/>
                    <a:pt x="102" y="2317"/>
                  </a:cubicBezTo>
                  <a:cubicBezTo>
                    <a:pt x="122" y="2336"/>
                    <a:pt x="154" y="2336"/>
                    <a:pt x="179" y="2336"/>
                  </a:cubicBezTo>
                  <a:cubicBezTo>
                    <a:pt x="230" y="2324"/>
                    <a:pt x="262" y="2272"/>
                    <a:pt x="256" y="2221"/>
                  </a:cubicBezTo>
                  <a:cubicBezTo>
                    <a:pt x="243" y="2164"/>
                    <a:pt x="237" y="2112"/>
                    <a:pt x="230" y="2061"/>
                  </a:cubicBezTo>
                  <a:cubicBezTo>
                    <a:pt x="218" y="2004"/>
                    <a:pt x="211" y="1959"/>
                    <a:pt x="211" y="1901"/>
                  </a:cubicBezTo>
                  <a:cubicBezTo>
                    <a:pt x="205" y="1773"/>
                    <a:pt x="205" y="1639"/>
                    <a:pt x="218" y="1504"/>
                  </a:cubicBezTo>
                  <a:cubicBezTo>
                    <a:pt x="224" y="1364"/>
                    <a:pt x="250" y="1229"/>
                    <a:pt x="275" y="1095"/>
                  </a:cubicBezTo>
                  <a:cubicBezTo>
                    <a:pt x="314" y="916"/>
                    <a:pt x="352" y="743"/>
                    <a:pt x="410" y="570"/>
                  </a:cubicBezTo>
                  <a:cubicBezTo>
                    <a:pt x="435" y="480"/>
                    <a:pt x="461" y="391"/>
                    <a:pt x="486" y="308"/>
                  </a:cubicBezTo>
                  <a:lnTo>
                    <a:pt x="531" y="186"/>
                  </a:lnTo>
                  <a:cubicBezTo>
                    <a:pt x="544" y="148"/>
                    <a:pt x="557" y="103"/>
                    <a:pt x="576" y="64"/>
                  </a:cubicBezTo>
                  <a:cubicBezTo>
                    <a:pt x="582" y="39"/>
                    <a:pt x="570" y="13"/>
                    <a:pt x="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72" name="Google Shape;3951;p50"/>
            <p:cNvGrpSpPr/>
            <p:nvPr/>
          </p:nvGrpSpPr>
          <p:grpSpPr>
            <a:xfrm>
              <a:off x="3779022" y="3424877"/>
              <a:ext cx="114108" cy="184000"/>
              <a:chOff x="3779022" y="3424877"/>
              <a:chExt cx="114108" cy="184000"/>
            </a:xfrm>
          </p:grpSpPr>
          <p:sp>
            <p:nvSpPr>
              <p:cNvPr id="492" name="Google Shape;3952;p50"/>
              <p:cNvSpPr/>
              <p:nvPr/>
            </p:nvSpPr>
            <p:spPr>
              <a:xfrm>
                <a:off x="3827277" y="3495666"/>
                <a:ext cx="46012" cy="1867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416" extrusionOk="0">
                    <a:moveTo>
                      <a:pt x="929" y="0"/>
                    </a:moveTo>
                    <a:cubicBezTo>
                      <a:pt x="903" y="6"/>
                      <a:pt x="877" y="13"/>
                      <a:pt x="865" y="26"/>
                    </a:cubicBezTo>
                    <a:lnTo>
                      <a:pt x="858" y="32"/>
                    </a:lnTo>
                    <a:lnTo>
                      <a:pt x="845" y="38"/>
                    </a:lnTo>
                    <a:cubicBezTo>
                      <a:pt x="685" y="141"/>
                      <a:pt x="500" y="205"/>
                      <a:pt x="308" y="218"/>
                    </a:cubicBezTo>
                    <a:cubicBezTo>
                      <a:pt x="281" y="220"/>
                      <a:pt x="254" y="222"/>
                      <a:pt x="226" y="222"/>
                    </a:cubicBezTo>
                    <a:cubicBezTo>
                      <a:pt x="187" y="222"/>
                      <a:pt x="147" y="219"/>
                      <a:pt x="109" y="211"/>
                    </a:cubicBezTo>
                    <a:cubicBezTo>
                      <a:pt x="52" y="211"/>
                      <a:pt x="7" y="250"/>
                      <a:pt x="7" y="307"/>
                    </a:cubicBezTo>
                    <a:cubicBezTo>
                      <a:pt x="1" y="358"/>
                      <a:pt x="45" y="403"/>
                      <a:pt x="97" y="410"/>
                    </a:cubicBezTo>
                    <a:cubicBezTo>
                      <a:pt x="143" y="414"/>
                      <a:pt x="190" y="416"/>
                      <a:pt x="236" y="416"/>
                    </a:cubicBezTo>
                    <a:cubicBezTo>
                      <a:pt x="343" y="416"/>
                      <a:pt x="448" y="404"/>
                      <a:pt x="551" y="378"/>
                    </a:cubicBezTo>
                    <a:cubicBezTo>
                      <a:pt x="711" y="333"/>
                      <a:pt x="858" y="269"/>
                      <a:pt x="993" y="173"/>
                    </a:cubicBezTo>
                    <a:cubicBezTo>
                      <a:pt x="1012" y="160"/>
                      <a:pt x="1025" y="134"/>
                      <a:pt x="1025" y="109"/>
                    </a:cubicBezTo>
                    <a:cubicBezTo>
                      <a:pt x="1025" y="83"/>
                      <a:pt x="1018" y="58"/>
                      <a:pt x="999" y="38"/>
                    </a:cubicBezTo>
                    <a:cubicBezTo>
                      <a:pt x="980" y="19"/>
                      <a:pt x="961" y="6"/>
                      <a:pt x="9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3" name="Google Shape;3953;p50"/>
              <p:cNvSpPr/>
              <p:nvPr/>
            </p:nvSpPr>
            <p:spPr>
              <a:xfrm>
                <a:off x="3840205" y="3424877"/>
                <a:ext cx="52925" cy="8583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912" extrusionOk="0">
                    <a:moveTo>
                      <a:pt x="651" y="164"/>
                    </a:moveTo>
                    <a:cubicBezTo>
                      <a:pt x="679" y="164"/>
                      <a:pt x="708" y="166"/>
                      <a:pt x="737" y="169"/>
                    </a:cubicBezTo>
                    <a:lnTo>
                      <a:pt x="724" y="175"/>
                    </a:lnTo>
                    <a:cubicBezTo>
                      <a:pt x="769" y="182"/>
                      <a:pt x="807" y="188"/>
                      <a:pt x="839" y="207"/>
                    </a:cubicBezTo>
                    <a:cubicBezTo>
                      <a:pt x="858" y="214"/>
                      <a:pt x="877" y="220"/>
                      <a:pt x="897" y="233"/>
                    </a:cubicBezTo>
                    <a:cubicBezTo>
                      <a:pt x="903" y="246"/>
                      <a:pt x="916" y="252"/>
                      <a:pt x="922" y="265"/>
                    </a:cubicBezTo>
                    <a:cubicBezTo>
                      <a:pt x="935" y="278"/>
                      <a:pt x="941" y="291"/>
                      <a:pt x="948" y="303"/>
                    </a:cubicBezTo>
                    <a:cubicBezTo>
                      <a:pt x="954" y="323"/>
                      <a:pt x="961" y="342"/>
                      <a:pt x="961" y="361"/>
                    </a:cubicBezTo>
                    <a:cubicBezTo>
                      <a:pt x="967" y="399"/>
                      <a:pt x="967" y="431"/>
                      <a:pt x="961" y="470"/>
                    </a:cubicBezTo>
                    <a:cubicBezTo>
                      <a:pt x="948" y="547"/>
                      <a:pt x="929" y="630"/>
                      <a:pt x="897" y="707"/>
                    </a:cubicBezTo>
                    <a:cubicBezTo>
                      <a:pt x="813" y="886"/>
                      <a:pt x="711" y="1052"/>
                      <a:pt x="589" y="1212"/>
                    </a:cubicBezTo>
                    <a:cubicBezTo>
                      <a:pt x="551" y="1263"/>
                      <a:pt x="500" y="1315"/>
                      <a:pt x="455" y="1366"/>
                    </a:cubicBezTo>
                    <a:cubicBezTo>
                      <a:pt x="397" y="1417"/>
                      <a:pt x="333" y="1468"/>
                      <a:pt x="276" y="1526"/>
                    </a:cubicBezTo>
                    <a:cubicBezTo>
                      <a:pt x="244" y="1551"/>
                      <a:pt x="212" y="1583"/>
                      <a:pt x="180" y="1615"/>
                    </a:cubicBezTo>
                    <a:cubicBezTo>
                      <a:pt x="167" y="1551"/>
                      <a:pt x="161" y="1487"/>
                      <a:pt x="154" y="1430"/>
                    </a:cubicBezTo>
                    <a:cubicBezTo>
                      <a:pt x="122" y="1206"/>
                      <a:pt x="116" y="982"/>
                      <a:pt x="141" y="764"/>
                    </a:cubicBezTo>
                    <a:cubicBezTo>
                      <a:pt x="154" y="655"/>
                      <a:pt x="186" y="553"/>
                      <a:pt x="225" y="457"/>
                    </a:cubicBezTo>
                    <a:cubicBezTo>
                      <a:pt x="244" y="412"/>
                      <a:pt x="269" y="367"/>
                      <a:pt x="301" y="329"/>
                    </a:cubicBezTo>
                    <a:cubicBezTo>
                      <a:pt x="346" y="271"/>
                      <a:pt x="404" y="227"/>
                      <a:pt x="468" y="195"/>
                    </a:cubicBezTo>
                    <a:cubicBezTo>
                      <a:pt x="500" y="182"/>
                      <a:pt x="538" y="175"/>
                      <a:pt x="570" y="169"/>
                    </a:cubicBezTo>
                    <a:cubicBezTo>
                      <a:pt x="596" y="166"/>
                      <a:pt x="623" y="164"/>
                      <a:pt x="651" y="164"/>
                    </a:cubicBezTo>
                    <a:close/>
                    <a:moveTo>
                      <a:pt x="636" y="1"/>
                    </a:moveTo>
                    <a:cubicBezTo>
                      <a:pt x="578" y="1"/>
                      <a:pt x="520" y="13"/>
                      <a:pt x="461" y="35"/>
                    </a:cubicBezTo>
                    <a:lnTo>
                      <a:pt x="461" y="28"/>
                    </a:lnTo>
                    <a:cubicBezTo>
                      <a:pt x="397" y="54"/>
                      <a:pt x="340" y="86"/>
                      <a:pt x="289" y="131"/>
                    </a:cubicBezTo>
                    <a:cubicBezTo>
                      <a:pt x="237" y="169"/>
                      <a:pt x="199" y="220"/>
                      <a:pt x="167" y="271"/>
                    </a:cubicBezTo>
                    <a:cubicBezTo>
                      <a:pt x="135" y="329"/>
                      <a:pt x="109" y="387"/>
                      <a:pt x="84" y="451"/>
                    </a:cubicBezTo>
                    <a:cubicBezTo>
                      <a:pt x="65" y="515"/>
                      <a:pt x="52" y="579"/>
                      <a:pt x="39" y="649"/>
                    </a:cubicBezTo>
                    <a:cubicBezTo>
                      <a:pt x="7" y="854"/>
                      <a:pt x="1" y="1059"/>
                      <a:pt x="26" y="1263"/>
                    </a:cubicBezTo>
                    <a:cubicBezTo>
                      <a:pt x="39" y="1423"/>
                      <a:pt x="65" y="1577"/>
                      <a:pt x="97" y="1724"/>
                    </a:cubicBezTo>
                    <a:cubicBezTo>
                      <a:pt x="84" y="1750"/>
                      <a:pt x="71" y="1775"/>
                      <a:pt x="71" y="1801"/>
                    </a:cubicBezTo>
                    <a:cubicBezTo>
                      <a:pt x="71" y="1833"/>
                      <a:pt x="84" y="1859"/>
                      <a:pt x="103" y="1878"/>
                    </a:cubicBezTo>
                    <a:cubicBezTo>
                      <a:pt x="125" y="1900"/>
                      <a:pt x="154" y="1911"/>
                      <a:pt x="183" y="1911"/>
                    </a:cubicBezTo>
                    <a:cubicBezTo>
                      <a:pt x="212" y="1911"/>
                      <a:pt x="241" y="1900"/>
                      <a:pt x="263" y="1878"/>
                    </a:cubicBezTo>
                    <a:cubicBezTo>
                      <a:pt x="295" y="1865"/>
                      <a:pt x="314" y="1846"/>
                      <a:pt x="340" y="1820"/>
                    </a:cubicBezTo>
                    <a:cubicBezTo>
                      <a:pt x="365" y="1801"/>
                      <a:pt x="385" y="1782"/>
                      <a:pt x="410" y="1756"/>
                    </a:cubicBezTo>
                    <a:cubicBezTo>
                      <a:pt x="455" y="1705"/>
                      <a:pt x="506" y="1654"/>
                      <a:pt x="551" y="1603"/>
                    </a:cubicBezTo>
                    <a:cubicBezTo>
                      <a:pt x="596" y="1551"/>
                      <a:pt x="666" y="1481"/>
                      <a:pt x="724" y="1417"/>
                    </a:cubicBezTo>
                    <a:cubicBezTo>
                      <a:pt x="807" y="1315"/>
                      <a:pt x="877" y="1206"/>
                      <a:pt x="941" y="1097"/>
                    </a:cubicBezTo>
                    <a:cubicBezTo>
                      <a:pt x="1018" y="969"/>
                      <a:pt x="1082" y="835"/>
                      <a:pt x="1121" y="694"/>
                    </a:cubicBezTo>
                    <a:cubicBezTo>
                      <a:pt x="1165" y="572"/>
                      <a:pt x="1178" y="438"/>
                      <a:pt x="1153" y="303"/>
                    </a:cubicBezTo>
                    <a:cubicBezTo>
                      <a:pt x="1140" y="246"/>
                      <a:pt x="1114" y="188"/>
                      <a:pt x="1069" y="143"/>
                    </a:cubicBezTo>
                    <a:cubicBezTo>
                      <a:pt x="1025" y="92"/>
                      <a:pt x="973" y="54"/>
                      <a:pt x="909" y="35"/>
                    </a:cubicBezTo>
                    <a:cubicBezTo>
                      <a:pt x="851" y="13"/>
                      <a:pt x="784" y="1"/>
                      <a:pt x="719" y="1"/>
                    </a:cubicBezTo>
                    <a:cubicBezTo>
                      <a:pt x="706" y="1"/>
                      <a:pt x="692" y="1"/>
                      <a:pt x="679" y="3"/>
                    </a:cubicBezTo>
                    <a:lnTo>
                      <a:pt x="673" y="3"/>
                    </a:lnTo>
                    <a:cubicBezTo>
                      <a:pt x="661" y="1"/>
                      <a:pt x="649" y="1"/>
                      <a:pt x="6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4" name="Google Shape;3954;p50"/>
              <p:cNvSpPr/>
              <p:nvPr/>
            </p:nvSpPr>
            <p:spPr>
              <a:xfrm>
                <a:off x="3779022" y="3455132"/>
                <a:ext cx="69849" cy="5463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217" extrusionOk="0">
                    <a:moveTo>
                      <a:pt x="487" y="141"/>
                    </a:moveTo>
                    <a:cubicBezTo>
                      <a:pt x="532" y="148"/>
                      <a:pt x="576" y="161"/>
                      <a:pt x="621" y="180"/>
                    </a:cubicBezTo>
                    <a:cubicBezTo>
                      <a:pt x="711" y="225"/>
                      <a:pt x="800" y="276"/>
                      <a:pt x="877" y="340"/>
                    </a:cubicBezTo>
                    <a:lnTo>
                      <a:pt x="871" y="340"/>
                    </a:lnTo>
                    <a:cubicBezTo>
                      <a:pt x="1024" y="461"/>
                      <a:pt x="1159" y="602"/>
                      <a:pt x="1274" y="756"/>
                    </a:cubicBezTo>
                    <a:lnTo>
                      <a:pt x="1268" y="749"/>
                    </a:lnTo>
                    <a:lnTo>
                      <a:pt x="1268" y="749"/>
                    </a:lnTo>
                    <a:cubicBezTo>
                      <a:pt x="1332" y="826"/>
                      <a:pt x="1383" y="909"/>
                      <a:pt x="1428" y="999"/>
                    </a:cubicBezTo>
                    <a:lnTo>
                      <a:pt x="1396" y="999"/>
                    </a:lnTo>
                    <a:cubicBezTo>
                      <a:pt x="1370" y="993"/>
                      <a:pt x="1338" y="986"/>
                      <a:pt x="1312" y="986"/>
                    </a:cubicBezTo>
                    <a:cubicBezTo>
                      <a:pt x="1204" y="967"/>
                      <a:pt x="1101" y="941"/>
                      <a:pt x="992" y="916"/>
                    </a:cubicBezTo>
                    <a:cubicBezTo>
                      <a:pt x="852" y="884"/>
                      <a:pt x="711" y="839"/>
                      <a:pt x="570" y="781"/>
                    </a:cubicBezTo>
                    <a:cubicBezTo>
                      <a:pt x="480" y="743"/>
                      <a:pt x="397" y="698"/>
                      <a:pt x="314" y="641"/>
                    </a:cubicBezTo>
                    <a:cubicBezTo>
                      <a:pt x="282" y="615"/>
                      <a:pt x="250" y="583"/>
                      <a:pt x="224" y="557"/>
                    </a:cubicBezTo>
                    <a:cubicBezTo>
                      <a:pt x="212" y="538"/>
                      <a:pt x="199" y="519"/>
                      <a:pt x="192" y="500"/>
                    </a:cubicBezTo>
                    <a:cubicBezTo>
                      <a:pt x="186" y="481"/>
                      <a:pt x="180" y="468"/>
                      <a:pt x="180" y="449"/>
                    </a:cubicBezTo>
                    <a:cubicBezTo>
                      <a:pt x="180" y="436"/>
                      <a:pt x="180" y="417"/>
                      <a:pt x="180" y="397"/>
                    </a:cubicBezTo>
                    <a:cubicBezTo>
                      <a:pt x="180" y="378"/>
                      <a:pt x="186" y="353"/>
                      <a:pt x="199" y="333"/>
                    </a:cubicBezTo>
                    <a:cubicBezTo>
                      <a:pt x="212" y="301"/>
                      <a:pt x="231" y="269"/>
                      <a:pt x="250" y="237"/>
                    </a:cubicBezTo>
                    <a:cubicBezTo>
                      <a:pt x="263" y="225"/>
                      <a:pt x="282" y="205"/>
                      <a:pt x="295" y="193"/>
                    </a:cubicBezTo>
                    <a:cubicBezTo>
                      <a:pt x="314" y="180"/>
                      <a:pt x="327" y="173"/>
                      <a:pt x="340" y="167"/>
                    </a:cubicBezTo>
                    <a:cubicBezTo>
                      <a:pt x="359" y="161"/>
                      <a:pt x="384" y="154"/>
                      <a:pt x="404" y="148"/>
                    </a:cubicBezTo>
                    <a:lnTo>
                      <a:pt x="480" y="148"/>
                    </a:lnTo>
                    <a:lnTo>
                      <a:pt x="487" y="141"/>
                    </a:lnTo>
                    <a:close/>
                    <a:moveTo>
                      <a:pt x="416" y="1"/>
                    </a:moveTo>
                    <a:cubicBezTo>
                      <a:pt x="308" y="1"/>
                      <a:pt x="199" y="52"/>
                      <a:pt x="128" y="135"/>
                    </a:cubicBezTo>
                    <a:lnTo>
                      <a:pt x="122" y="135"/>
                    </a:lnTo>
                    <a:cubicBezTo>
                      <a:pt x="77" y="186"/>
                      <a:pt x="45" y="250"/>
                      <a:pt x="20" y="314"/>
                    </a:cubicBezTo>
                    <a:cubicBezTo>
                      <a:pt x="0" y="378"/>
                      <a:pt x="0" y="442"/>
                      <a:pt x="7" y="500"/>
                    </a:cubicBezTo>
                    <a:cubicBezTo>
                      <a:pt x="20" y="557"/>
                      <a:pt x="39" y="609"/>
                      <a:pt x="71" y="653"/>
                    </a:cubicBezTo>
                    <a:cubicBezTo>
                      <a:pt x="109" y="705"/>
                      <a:pt x="148" y="749"/>
                      <a:pt x="199" y="788"/>
                    </a:cubicBezTo>
                    <a:cubicBezTo>
                      <a:pt x="301" y="871"/>
                      <a:pt x="423" y="941"/>
                      <a:pt x="551" y="993"/>
                    </a:cubicBezTo>
                    <a:cubicBezTo>
                      <a:pt x="698" y="1057"/>
                      <a:pt x="852" y="1108"/>
                      <a:pt x="1012" y="1153"/>
                    </a:cubicBezTo>
                    <a:cubicBezTo>
                      <a:pt x="1076" y="1165"/>
                      <a:pt x="1133" y="1178"/>
                      <a:pt x="1197" y="1191"/>
                    </a:cubicBezTo>
                    <a:lnTo>
                      <a:pt x="1274" y="1204"/>
                    </a:lnTo>
                    <a:lnTo>
                      <a:pt x="1300" y="1204"/>
                    </a:lnTo>
                    <a:cubicBezTo>
                      <a:pt x="1338" y="1210"/>
                      <a:pt x="1383" y="1210"/>
                      <a:pt x="1421" y="1217"/>
                    </a:cubicBezTo>
                    <a:cubicBezTo>
                      <a:pt x="1447" y="1217"/>
                      <a:pt x="1479" y="1204"/>
                      <a:pt x="1498" y="1185"/>
                    </a:cubicBezTo>
                    <a:cubicBezTo>
                      <a:pt x="1517" y="1159"/>
                      <a:pt x="1530" y="1133"/>
                      <a:pt x="1530" y="1101"/>
                    </a:cubicBezTo>
                    <a:cubicBezTo>
                      <a:pt x="1530" y="1089"/>
                      <a:pt x="1530" y="1076"/>
                      <a:pt x="1524" y="1069"/>
                    </a:cubicBezTo>
                    <a:cubicBezTo>
                      <a:pt x="1543" y="1057"/>
                      <a:pt x="1556" y="1031"/>
                      <a:pt x="1549" y="1012"/>
                    </a:cubicBezTo>
                    <a:cubicBezTo>
                      <a:pt x="1511" y="916"/>
                      <a:pt x="1460" y="833"/>
                      <a:pt x="1402" y="749"/>
                    </a:cubicBezTo>
                    <a:cubicBezTo>
                      <a:pt x="1319" y="634"/>
                      <a:pt x="1229" y="525"/>
                      <a:pt x="1127" y="423"/>
                    </a:cubicBezTo>
                    <a:cubicBezTo>
                      <a:pt x="1031" y="314"/>
                      <a:pt x="916" y="218"/>
                      <a:pt x="794" y="135"/>
                    </a:cubicBezTo>
                    <a:cubicBezTo>
                      <a:pt x="692" y="65"/>
                      <a:pt x="570" y="13"/>
                      <a:pt x="4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5" name="Google Shape;3955;p50"/>
              <p:cNvSpPr/>
              <p:nvPr/>
            </p:nvSpPr>
            <p:spPr>
              <a:xfrm>
                <a:off x="3840339" y="3507785"/>
                <a:ext cx="11133" cy="82328"/>
              </a:xfrm>
              <a:custGeom>
                <a:avLst/>
                <a:gdLst/>
                <a:ahLst/>
                <a:cxnLst/>
                <a:rect l="l" t="t" r="r" b="b"/>
                <a:pathLst>
                  <a:path w="248" h="1834" extrusionOk="0">
                    <a:moveTo>
                      <a:pt x="138" y="0"/>
                    </a:moveTo>
                    <a:cubicBezTo>
                      <a:pt x="106" y="0"/>
                      <a:pt x="74" y="21"/>
                      <a:pt x="74" y="63"/>
                    </a:cubicBezTo>
                    <a:cubicBezTo>
                      <a:pt x="74" y="338"/>
                      <a:pt x="68" y="613"/>
                      <a:pt x="62" y="888"/>
                    </a:cubicBezTo>
                    <a:cubicBezTo>
                      <a:pt x="62" y="1029"/>
                      <a:pt x="55" y="1170"/>
                      <a:pt x="42" y="1311"/>
                    </a:cubicBezTo>
                    <a:cubicBezTo>
                      <a:pt x="36" y="1381"/>
                      <a:pt x="30" y="1452"/>
                      <a:pt x="23" y="1522"/>
                    </a:cubicBezTo>
                    <a:cubicBezTo>
                      <a:pt x="17" y="1593"/>
                      <a:pt x="4" y="1663"/>
                      <a:pt x="4" y="1733"/>
                    </a:cubicBezTo>
                    <a:cubicBezTo>
                      <a:pt x="0" y="1797"/>
                      <a:pt x="52" y="1834"/>
                      <a:pt x="103" y="1834"/>
                    </a:cubicBezTo>
                    <a:cubicBezTo>
                      <a:pt x="144" y="1834"/>
                      <a:pt x="185" y="1810"/>
                      <a:pt x="196" y="1759"/>
                    </a:cubicBezTo>
                    <a:cubicBezTo>
                      <a:pt x="215" y="1689"/>
                      <a:pt x="222" y="1612"/>
                      <a:pt x="228" y="1541"/>
                    </a:cubicBezTo>
                    <a:cubicBezTo>
                      <a:pt x="234" y="1465"/>
                      <a:pt x="234" y="1401"/>
                      <a:pt x="241" y="1324"/>
                    </a:cubicBezTo>
                    <a:cubicBezTo>
                      <a:pt x="247" y="1189"/>
                      <a:pt x="247" y="1048"/>
                      <a:pt x="241" y="908"/>
                    </a:cubicBezTo>
                    <a:cubicBezTo>
                      <a:pt x="234" y="626"/>
                      <a:pt x="209" y="344"/>
                      <a:pt x="202" y="63"/>
                    </a:cubicBezTo>
                    <a:cubicBezTo>
                      <a:pt x="202" y="21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6" name="Google Shape;3956;p50"/>
              <p:cNvSpPr/>
              <p:nvPr/>
            </p:nvSpPr>
            <p:spPr>
              <a:xfrm>
                <a:off x="3847387" y="3508593"/>
                <a:ext cx="38246" cy="100284"/>
              </a:xfrm>
              <a:custGeom>
                <a:avLst/>
                <a:gdLst/>
                <a:ahLst/>
                <a:cxnLst/>
                <a:rect l="l" t="t" r="r" b="b"/>
                <a:pathLst>
                  <a:path w="852" h="2234" extrusionOk="0">
                    <a:moveTo>
                      <a:pt x="58" y="0"/>
                    </a:moveTo>
                    <a:cubicBezTo>
                      <a:pt x="52" y="0"/>
                      <a:pt x="39" y="0"/>
                      <a:pt x="33" y="6"/>
                    </a:cubicBezTo>
                    <a:cubicBezTo>
                      <a:pt x="13" y="13"/>
                      <a:pt x="7" y="26"/>
                      <a:pt x="1" y="45"/>
                    </a:cubicBezTo>
                    <a:cubicBezTo>
                      <a:pt x="1" y="58"/>
                      <a:pt x="1" y="77"/>
                      <a:pt x="7" y="90"/>
                    </a:cubicBezTo>
                    <a:lnTo>
                      <a:pt x="39" y="160"/>
                    </a:lnTo>
                    <a:cubicBezTo>
                      <a:pt x="109" y="320"/>
                      <a:pt x="167" y="480"/>
                      <a:pt x="218" y="646"/>
                    </a:cubicBezTo>
                    <a:cubicBezTo>
                      <a:pt x="276" y="819"/>
                      <a:pt x="321" y="979"/>
                      <a:pt x="372" y="1146"/>
                    </a:cubicBezTo>
                    <a:cubicBezTo>
                      <a:pt x="423" y="1312"/>
                      <a:pt x="468" y="1479"/>
                      <a:pt x="513" y="1645"/>
                    </a:cubicBezTo>
                    <a:lnTo>
                      <a:pt x="583" y="1895"/>
                    </a:lnTo>
                    <a:cubicBezTo>
                      <a:pt x="602" y="1984"/>
                      <a:pt x="628" y="2074"/>
                      <a:pt x="660" y="2163"/>
                    </a:cubicBezTo>
                    <a:cubicBezTo>
                      <a:pt x="673" y="2208"/>
                      <a:pt x="711" y="2234"/>
                      <a:pt x="756" y="2234"/>
                    </a:cubicBezTo>
                    <a:cubicBezTo>
                      <a:pt x="781" y="2234"/>
                      <a:pt x="807" y="2227"/>
                      <a:pt x="820" y="2208"/>
                    </a:cubicBezTo>
                    <a:cubicBezTo>
                      <a:pt x="839" y="2189"/>
                      <a:pt x="852" y="2163"/>
                      <a:pt x="852" y="2138"/>
                    </a:cubicBezTo>
                    <a:cubicBezTo>
                      <a:pt x="839" y="2042"/>
                      <a:pt x="820" y="1946"/>
                      <a:pt x="794" y="1856"/>
                    </a:cubicBezTo>
                    <a:cubicBezTo>
                      <a:pt x="775" y="1767"/>
                      <a:pt x="749" y="1677"/>
                      <a:pt x="724" y="1587"/>
                    </a:cubicBezTo>
                    <a:cubicBezTo>
                      <a:pt x="673" y="1408"/>
                      <a:pt x="615" y="1235"/>
                      <a:pt x="551" y="1062"/>
                    </a:cubicBezTo>
                    <a:cubicBezTo>
                      <a:pt x="493" y="890"/>
                      <a:pt x="417" y="717"/>
                      <a:pt x="346" y="550"/>
                    </a:cubicBezTo>
                    <a:cubicBezTo>
                      <a:pt x="276" y="378"/>
                      <a:pt x="193" y="205"/>
                      <a:pt x="109" y="32"/>
                    </a:cubicBezTo>
                    <a:cubicBezTo>
                      <a:pt x="103" y="13"/>
                      <a:pt x="84" y="0"/>
                      <a:pt x="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3" name="Google Shape;3957;p50"/>
            <p:cNvSpPr/>
            <p:nvPr/>
          </p:nvSpPr>
          <p:spPr>
            <a:xfrm>
              <a:off x="3121234" y="3017360"/>
              <a:ext cx="776887" cy="180438"/>
            </a:xfrm>
            <a:custGeom>
              <a:avLst/>
              <a:gdLst/>
              <a:ahLst/>
              <a:cxnLst/>
              <a:rect l="l" t="t" r="r" b="b"/>
              <a:pathLst>
                <a:path w="15144" h="4020" extrusionOk="0">
                  <a:moveTo>
                    <a:pt x="14938" y="1677"/>
                  </a:moveTo>
                  <a:cubicBezTo>
                    <a:pt x="14951" y="1786"/>
                    <a:pt x="14951" y="1895"/>
                    <a:pt x="14938" y="2004"/>
                  </a:cubicBezTo>
                  <a:cubicBezTo>
                    <a:pt x="14926" y="2074"/>
                    <a:pt x="14913" y="2138"/>
                    <a:pt x="14887" y="2196"/>
                  </a:cubicBezTo>
                  <a:cubicBezTo>
                    <a:pt x="14871" y="2228"/>
                    <a:pt x="14855" y="2256"/>
                    <a:pt x="14834" y="2288"/>
                  </a:cubicBezTo>
                  <a:lnTo>
                    <a:pt x="14834" y="2288"/>
                  </a:lnTo>
                  <a:cubicBezTo>
                    <a:pt x="14889" y="2088"/>
                    <a:pt x="14926" y="1883"/>
                    <a:pt x="14938" y="1677"/>
                  </a:cubicBezTo>
                  <a:close/>
                  <a:moveTo>
                    <a:pt x="333" y="0"/>
                  </a:moveTo>
                  <a:cubicBezTo>
                    <a:pt x="320" y="0"/>
                    <a:pt x="307" y="13"/>
                    <a:pt x="294" y="26"/>
                  </a:cubicBezTo>
                  <a:lnTo>
                    <a:pt x="243" y="19"/>
                  </a:lnTo>
                  <a:lnTo>
                    <a:pt x="186" y="13"/>
                  </a:lnTo>
                  <a:cubicBezTo>
                    <a:pt x="166" y="13"/>
                    <a:pt x="147" y="32"/>
                    <a:pt x="147" y="58"/>
                  </a:cubicBezTo>
                  <a:cubicBezTo>
                    <a:pt x="147" y="64"/>
                    <a:pt x="147" y="77"/>
                    <a:pt x="160" y="83"/>
                  </a:cubicBezTo>
                  <a:cubicBezTo>
                    <a:pt x="166" y="90"/>
                    <a:pt x="173" y="96"/>
                    <a:pt x="186" y="96"/>
                  </a:cubicBezTo>
                  <a:lnTo>
                    <a:pt x="230" y="103"/>
                  </a:lnTo>
                  <a:lnTo>
                    <a:pt x="282" y="103"/>
                  </a:lnTo>
                  <a:cubicBezTo>
                    <a:pt x="211" y="365"/>
                    <a:pt x="173" y="634"/>
                    <a:pt x="160" y="909"/>
                  </a:cubicBezTo>
                  <a:lnTo>
                    <a:pt x="160" y="1037"/>
                  </a:lnTo>
                  <a:cubicBezTo>
                    <a:pt x="134" y="935"/>
                    <a:pt x="115" y="832"/>
                    <a:pt x="102" y="749"/>
                  </a:cubicBezTo>
                  <a:cubicBezTo>
                    <a:pt x="90" y="640"/>
                    <a:pt x="83" y="538"/>
                    <a:pt x="90" y="429"/>
                  </a:cubicBezTo>
                  <a:cubicBezTo>
                    <a:pt x="90" y="416"/>
                    <a:pt x="83" y="410"/>
                    <a:pt x="77" y="397"/>
                  </a:cubicBezTo>
                  <a:cubicBezTo>
                    <a:pt x="70" y="391"/>
                    <a:pt x="58" y="384"/>
                    <a:pt x="45" y="384"/>
                  </a:cubicBezTo>
                  <a:cubicBezTo>
                    <a:pt x="26" y="384"/>
                    <a:pt x="6" y="403"/>
                    <a:pt x="6" y="429"/>
                  </a:cubicBezTo>
                  <a:cubicBezTo>
                    <a:pt x="0" y="595"/>
                    <a:pt x="19" y="762"/>
                    <a:pt x="51" y="928"/>
                  </a:cubicBezTo>
                  <a:cubicBezTo>
                    <a:pt x="90" y="1088"/>
                    <a:pt x="141" y="1248"/>
                    <a:pt x="211" y="1408"/>
                  </a:cubicBezTo>
                  <a:lnTo>
                    <a:pt x="230" y="1453"/>
                  </a:lnTo>
                  <a:cubicBezTo>
                    <a:pt x="250" y="1485"/>
                    <a:pt x="262" y="1524"/>
                    <a:pt x="275" y="1556"/>
                  </a:cubicBezTo>
                  <a:cubicBezTo>
                    <a:pt x="307" y="1620"/>
                    <a:pt x="346" y="1684"/>
                    <a:pt x="397" y="1741"/>
                  </a:cubicBezTo>
                  <a:cubicBezTo>
                    <a:pt x="397" y="1741"/>
                    <a:pt x="403" y="1748"/>
                    <a:pt x="403" y="1748"/>
                  </a:cubicBezTo>
                  <a:cubicBezTo>
                    <a:pt x="422" y="1780"/>
                    <a:pt x="448" y="1805"/>
                    <a:pt x="467" y="1837"/>
                  </a:cubicBezTo>
                  <a:cubicBezTo>
                    <a:pt x="563" y="1965"/>
                    <a:pt x="678" y="2087"/>
                    <a:pt x="800" y="2196"/>
                  </a:cubicBezTo>
                  <a:cubicBezTo>
                    <a:pt x="915" y="2292"/>
                    <a:pt x="1050" y="2375"/>
                    <a:pt x="1190" y="2445"/>
                  </a:cubicBezTo>
                  <a:cubicBezTo>
                    <a:pt x="1254" y="2477"/>
                    <a:pt x="1325" y="2503"/>
                    <a:pt x="1395" y="2522"/>
                  </a:cubicBezTo>
                  <a:cubicBezTo>
                    <a:pt x="1472" y="2541"/>
                    <a:pt x="1543" y="2554"/>
                    <a:pt x="1613" y="2560"/>
                  </a:cubicBezTo>
                  <a:cubicBezTo>
                    <a:pt x="1645" y="2567"/>
                    <a:pt x="1683" y="2567"/>
                    <a:pt x="1715" y="2567"/>
                  </a:cubicBezTo>
                  <a:cubicBezTo>
                    <a:pt x="1831" y="2567"/>
                    <a:pt x="1946" y="2548"/>
                    <a:pt x="2055" y="2516"/>
                  </a:cubicBezTo>
                  <a:cubicBezTo>
                    <a:pt x="2131" y="2490"/>
                    <a:pt x="2208" y="2464"/>
                    <a:pt x="2279" y="2426"/>
                  </a:cubicBezTo>
                  <a:cubicBezTo>
                    <a:pt x="2355" y="2381"/>
                    <a:pt x="2426" y="2336"/>
                    <a:pt x="2490" y="2279"/>
                  </a:cubicBezTo>
                  <a:cubicBezTo>
                    <a:pt x="2586" y="2208"/>
                    <a:pt x="2669" y="2125"/>
                    <a:pt x="2746" y="2036"/>
                  </a:cubicBezTo>
                  <a:cubicBezTo>
                    <a:pt x="2823" y="1933"/>
                    <a:pt x="2899" y="1831"/>
                    <a:pt x="2970" y="1722"/>
                  </a:cubicBezTo>
                  <a:cubicBezTo>
                    <a:pt x="3040" y="1607"/>
                    <a:pt x="3104" y="1485"/>
                    <a:pt x="3155" y="1364"/>
                  </a:cubicBezTo>
                  <a:cubicBezTo>
                    <a:pt x="3168" y="1332"/>
                    <a:pt x="3181" y="1300"/>
                    <a:pt x="3187" y="1261"/>
                  </a:cubicBezTo>
                  <a:cubicBezTo>
                    <a:pt x="3213" y="1498"/>
                    <a:pt x="3277" y="1722"/>
                    <a:pt x="3367" y="1940"/>
                  </a:cubicBezTo>
                  <a:cubicBezTo>
                    <a:pt x="3482" y="2253"/>
                    <a:pt x="3674" y="2535"/>
                    <a:pt x="3911" y="2772"/>
                  </a:cubicBezTo>
                  <a:cubicBezTo>
                    <a:pt x="4019" y="2880"/>
                    <a:pt x="4147" y="2976"/>
                    <a:pt x="4288" y="3053"/>
                  </a:cubicBezTo>
                  <a:cubicBezTo>
                    <a:pt x="4423" y="3124"/>
                    <a:pt x="4570" y="3175"/>
                    <a:pt x="4717" y="3200"/>
                  </a:cubicBezTo>
                  <a:cubicBezTo>
                    <a:pt x="4787" y="3207"/>
                    <a:pt x="4851" y="3213"/>
                    <a:pt x="4922" y="3213"/>
                  </a:cubicBezTo>
                  <a:lnTo>
                    <a:pt x="4954" y="3213"/>
                  </a:lnTo>
                  <a:cubicBezTo>
                    <a:pt x="5037" y="3213"/>
                    <a:pt x="5114" y="3200"/>
                    <a:pt x="5197" y="3181"/>
                  </a:cubicBezTo>
                  <a:cubicBezTo>
                    <a:pt x="5376" y="3143"/>
                    <a:pt x="5543" y="3072"/>
                    <a:pt x="5703" y="2976"/>
                  </a:cubicBezTo>
                  <a:cubicBezTo>
                    <a:pt x="5837" y="2900"/>
                    <a:pt x="5959" y="2804"/>
                    <a:pt x="6068" y="2695"/>
                  </a:cubicBezTo>
                  <a:cubicBezTo>
                    <a:pt x="6170" y="2586"/>
                    <a:pt x="6260" y="2464"/>
                    <a:pt x="6336" y="2330"/>
                  </a:cubicBezTo>
                  <a:cubicBezTo>
                    <a:pt x="6452" y="2119"/>
                    <a:pt x="6528" y="1888"/>
                    <a:pt x="6567" y="1645"/>
                  </a:cubicBezTo>
                  <a:cubicBezTo>
                    <a:pt x="6701" y="2279"/>
                    <a:pt x="7066" y="2842"/>
                    <a:pt x="7591" y="3226"/>
                  </a:cubicBezTo>
                  <a:cubicBezTo>
                    <a:pt x="7725" y="3316"/>
                    <a:pt x="7866" y="3392"/>
                    <a:pt x="8020" y="3450"/>
                  </a:cubicBezTo>
                  <a:cubicBezTo>
                    <a:pt x="8167" y="3508"/>
                    <a:pt x="8320" y="3540"/>
                    <a:pt x="8480" y="3559"/>
                  </a:cubicBezTo>
                  <a:cubicBezTo>
                    <a:pt x="8532" y="3565"/>
                    <a:pt x="8589" y="3565"/>
                    <a:pt x="8641" y="3565"/>
                  </a:cubicBezTo>
                  <a:cubicBezTo>
                    <a:pt x="8749" y="3565"/>
                    <a:pt x="8858" y="3559"/>
                    <a:pt x="8961" y="3540"/>
                  </a:cubicBezTo>
                  <a:cubicBezTo>
                    <a:pt x="9133" y="3501"/>
                    <a:pt x="9300" y="3444"/>
                    <a:pt x="9453" y="3367"/>
                  </a:cubicBezTo>
                  <a:cubicBezTo>
                    <a:pt x="9588" y="3296"/>
                    <a:pt x="9722" y="3213"/>
                    <a:pt x="9837" y="3117"/>
                  </a:cubicBezTo>
                  <a:cubicBezTo>
                    <a:pt x="9972" y="3015"/>
                    <a:pt x="10093" y="2893"/>
                    <a:pt x="10202" y="2759"/>
                  </a:cubicBezTo>
                  <a:cubicBezTo>
                    <a:pt x="10388" y="2509"/>
                    <a:pt x="10529" y="2234"/>
                    <a:pt x="10612" y="1940"/>
                  </a:cubicBezTo>
                  <a:cubicBezTo>
                    <a:pt x="10625" y="2061"/>
                    <a:pt x="10650" y="2183"/>
                    <a:pt x="10682" y="2304"/>
                  </a:cubicBezTo>
                  <a:cubicBezTo>
                    <a:pt x="10727" y="2452"/>
                    <a:pt x="10785" y="2592"/>
                    <a:pt x="10855" y="2733"/>
                  </a:cubicBezTo>
                  <a:cubicBezTo>
                    <a:pt x="10989" y="2996"/>
                    <a:pt x="11175" y="3232"/>
                    <a:pt x="11399" y="3437"/>
                  </a:cubicBezTo>
                  <a:cubicBezTo>
                    <a:pt x="11802" y="3796"/>
                    <a:pt x="12321" y="4007"/>
                    <a:pt x="12858" y="4020"/>
                  </a:cubicBezTo>
                  <a:lnTo>
                    <a:pt x="12961" y="4020"/>
                  </a:lnTo>
                  <a:cubicBezTo>
                    <a:pt x="13249" y="4000"/>
                    <a:pt x="13530" y="3917"/>
                    <a:pt x="13780" y="3770"/>
                  </a:cubicBezTo>
                  <a:cubicBezTo>
                    <a:pt x="14062" y="3597"/>
                    <a:pt x="14305" y="3354"/>
                    <a:pt x="14484" y="3072"/>
                  </a:cubicBezTo>
                  <a:cubicBezTo>
                    <a:pt x="14618" y="2868"/>
                    <a:pt x="14721" y="2650"/>
                    <a:pt x="14791" y="2413"/>
                  </a:cubicBezTo>
                  <a:cubicBezTo>
                    <a:pt x="14798" y="2426"/>
                    <a:pt x="14810" y="2426"/>
                    <a:pt x="14817" y="2426"/>
                  </a:cubicBezTo>
                  <a:cubicBezTo>
                    <a:pt x="14830" y="2426"/>
                    <a:pt x="14842" y="2426"/>
                    <a:pt x="14849" y="2413"/>
                  </a:cubicBezTo>
                  <a:cubicBezTo>
                    <a:pt x="14881" y="2381"/>
                    <a:pt x="14906" y="2343"/>
                    <a:pt x="14926" y="2298"/>
                  </a:cubicBezTo>
                  <a:cubicBezTo>
                    <a:pt x="14951" y="2260"/>
                    <a:pt x="14970" y="2215"/>
                    <a:pt x="14983" y="2170"/>
                  </a:cubicBezTo>
                  <a:cubicBezTo>
                    <a:pt x="15015" y="2074"/>
                    <a:pt x="15028" y="1978"/>
                    <a:pt x="15022" y="1876"/>
                  </a:cubicBezTo>
                  <a:cubicBezTo>
                    <a:pt x="15022" y="1780"/>
                    <a:pt x="15015" y="1677"/>
                    <a:pt x="14996" y="1581"/>
                  </a:cubicBezTo>
                  <a:cubicBezTo>
                    <a:pt x="14983" y="1524"/>
                    <a:pt x="14970" y="1466"/>
                    <a:pt x="14958" y="1408"/>
                  </a:cubicBezTo>
                  <a:lnTo>
                    <a:pt x="14983" y="1408"/>
                  </a:lnTo>
                  <a:lnTo>
                    <a:pt x="15098" y="1421"/>
                  </a:lnTo>
                  <a:lnTo>
                    <a:pt x="15105" y="1421"/>
                  </a:lnTo>
                  <a:cubicBezTo>
                    <a:pt x="15130" y="1421"/>
                    <a:pt x="15143" y="1402"/>
                    <a:pt x="15143" y="1376"/>
                  </a:cubicBezTo>
                  <a:cubicBezTo>
                    <a:pt x="15143" y="1370"/>
                    <a:pt x="15143" y="1357"/>
                    <a:pt x="15130" y="1351"/>
                  </a:cubicBezTo>
                  <a:cubicBezTo>
                    <a:pt x="15124" y="1344"/>
                    <a:pt x="15118" y="1338"/>
                    <a:pt x="15105" y="1338"/>
                  </a:cubicBezTo>
                  <a:lnTo>
                    <a:pt x="15022" y="1332"/>
                  </a:lnTo>
                  <a:lnTo>
                    <a:pt x="14932" y="1319"/>
                  </a:lnTo>
                  <a:lnTo>
                    <a:pt x="14932" y="1293"/>
                  </a:lnTo>
                  <a:cubicBezTo>
                    <a:pt x="14926" y="1274"/>
                    <a:pt x="14906" y="1261"/>
                    <a:pt x="14887" y="1261"/>
                  </a:cubicBezTo>
                  <a:lnTo>
                    <a:pt x="14874" y="1261"/>
                  </a:lnTo>
                  <a:cubicBezTo>
                    <a:pt x="14868" y="1261"/>
                    <a:pt x="14855" y="1268"/>
                    <a:pt x="14855" y="1280"/>
                  </a:cubicBezTo>
                  <a:cubicBezTo>
                    <a:pt x="14849" y="1287"/>
                    <a:pt x="14842" y="1300"/>
                    <a:pt x="14849" y="1312"/>
                  </a:cubicBezTo>
                  <a:lnTo>
                    <a:pt x="11073" y="980"/>
                  </a:lnTo>
                  <a:lnTo>
                    <a:pt x="11041" y="980"/>
                  </a:lnTo>
                  <a:lnTo>
                    <a:pt x="10669" y="948"/>
                  </a:lnTo>
                  <a:lnTo>
                    <a:pt x="10605" y="948"/>
                  </a:lnTo>
                  <a:lnTo>
                    <a:pt x="5696" y="512"/>
                  </a:lnTo>
                  <a:lnTo>
                    <a:pt x="589" y="51"/>
                  </a:lnTo>
                  <a:lnTo>
                    <a:pt x="371" y="32"/>
                  </a:lnTo>
                  <a:cubicBezTo>
                    <a:pt x="371" y="19"/>
                    <a:pt x="358" y="7"/>
                    <a:pt x="346" y="7"/>
                  </a:cubicBezTo>
                  <a:lnTo>
                    <a:pt x="333" y="7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4" name="Google Shape;3958;p50"/>
            <p:cNvSpPr/>
            <p:nvPr/>
          </p:nvSpPr>
          <p:spPr>
            <a:xfrm>
              <a:off x="3422860" y="3055296"/>
              <a:ext cx="35014" cy="2985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445" y="1"/>
                  </a:moveTo>
                  <a:cubicBezTo>
                    <a:pt x="156" y="1"/>
                    <a:pt x="0" y="348"/>
                    <a:pt x="197" y="558"/>
                  </a:cubicBezTo>
                  <a:cubicBezTo>
                    <a:pt x="267" y="632"/>
                    <a:pt x="354" y="665"/>
                    <a:pt x="440" y="665"/>
                  </a:cubicBezTo>
                  <a:cubicBezTo>
                    <a:pt x="606" y="665"/>
                    <a:pt x="765" y="540"/>
                    <a:pt x="773" y="346"/>
                  </a:cubicBezTo>
                  <a:cubicBezTo>
                    <a:pt x="779" y="161"/>
                    <a:pt x="639" y="7"/>
                    <a:pt x="453" y="1"/>
                  </a:cubicBezTo>
                  <a:cubicBezTo>
                    <a:pt x="450" y="1"/>
                    <a:pt x="448" y="1"/>
                    <a:pt x="445" y="1"/>
                  </a:cubicBezTo>
                  <a:close/>
                </a:path>
              </a:pathLst>
            </a:custGeom>
            <a:solidFill>
              <a:srgbClr val="DA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5" name="Google Shape;3959;p50"/>
            <p:cNvSpPr/>
            <p:nvPr/>
          </p:nvSpPr>
          <p:spPr>
            <a:xfrm>
              <a:off x="3158739" y="2804776"/>
              <a:ext cx="743334" cy="279620"/>
            </a:xfrm>
            <a:custGeom>
              <a:avLst/>
              <a:gdLst/>
              <a:ahLst/>
              <a:cxnLst/>
              <a:rect l="l" t="t" r="r" b="b"/>
              <a:pathLst>
                <a:path w="16559" h="6229" extrusionOk="0">
                  <a:moveTo>
                    <a:pt x="7284" y="1"/>
                  </a:moveTo>
                  <a:cubicBezTo>
                    <a:pt x="7182" y="1"/>
                    <a:pt x="7079" y="7"/>
                    <a:pt x="6971" y="13"/>
                  </a:cubicBezTo>
                  <a:lnTo>
                    <a:pt x="6977" y="13"/>
                  </a:lnTo>
                  <a:cubicBezTo>
                    <a:pt x="6612" y="45"/>
                    <a:pt x="6260" y="129"/>
                    <a:pt x="5927" y="263"/>
                  </a:cubicBezTo>
                  <a:cubicBezTo>
                    <a:pt x="5588" y="391"/>
                    <a:pt x="5268" y="570"/>
                    <a:pt x="4974" y="788"/>
                  </a:cubicBezTo>
                  <a:cubicBezTo>
                    <a:pt x="4506" y="1127"/>
                    <a:pt x="4129" y="1575"/>
                    <a:pt x="3873" y="2094"/>
                  </a:cubicBezTo>
                  <a:cubicBezTo>
                    <a:pt x="3655" y="2023"/>
                    <a:pt x="3431" y="1966"/>
                    <a:pt x="3201" y="1934"/>
                  </a:cubicBezTo>
                  <a:cubicBezTo>
                    <a:pt x="3092" y="1921"/>
                    <a:pt x="2977" y="1914"/>
                    <a:pt x="2862" y="1914"/>
                  </a:cubicBezTo>
                  <a:cubicBezTo>
                    <a:pt x="2772" y="1914"/>
                    <a:pt x="2689" y="1914"/>
                    <a:pt x="2599" y="1921"/>
                  </a:cubicBezTo>
                  <a:cubicBezTo>
                    <a:pt x="2420" y="1940"/>
                    <a:pt x="2247" y="1972"/>
                    <a:pt x="2081" y="2017"/>
                  </a:cubicBezTo>
                  <a:cubicBezTo>
                    <a:pt x="1601" y="2151"/>
                    <a:pt x="1166" y="2414"/>
                    <a:pt x="826" y="2778"/>
                  </a:cubicBezTo>
                  <a:cubicBezTo>
                    <a:pt x="602" y="3022"/>
                    <a:pt x="417" y="3303"/>
                    <a:pt x="282" y="3604"/>
                  </a:cubicBezTo>
                  <a:cubicBezTo>
                    <a:pt x="122" y="3975"/>
                    <a:pt x="26" y="4366"/>
                    <a:pt x="1" y="4769"/>
                  </a:cubicBezTo>
                  <a:cubicBezTo>
                    <a:pt x="1" y="4788"/>
                    <a:pt x="7" y="4801"/>
                    <a:pt x="26" y="4807"/>
                  </a:cubicBezTo>
                  <a:cubicBezTo>
                    <a:pt x="26" y="4814"/>
                    <a:pt x="33" y="4820"/>
                    <a:pt x="33" y="4826"/>
                  </a:cubicBezTo>
                  <a:cubicBezTo>
                    <a:pt x="45" y="4833"/>
                    <a:pt x="52" y="4839"/>
                    <a:pt x="65" y="4839"/>
                  </a:cubicBezTo>
                  <a:lnTo>
                    <a:pt x="148" y="4846"/>
                  </a:lnTo>
                  <a:lnTo>
                    <a:pt x="436" y="4871"/>
                  </a:lnTo>
                  <a:lnTo>
                    <a:pt x="474" y="4871"/>
                  </a:lnTo>
                  <a:lnTo>
                    <a:pt x="724" y="4890"/>
                  </a:lnTo>
                  <a:lnTo>
                    <a:pt x="1454" y="4954"/>
                  </a:lnTo>
                  <a:lnTo>
                    <a:pt x="2868" y="5082"/>
                  </a:lnTo>
                  <a:lnTo>
                    <a:pt x="4302" y="5210"/>
                  </a:lnTo>
                  <a:lnTo>
                    <a:pt x="5742" y="5338"/>
                  </a:lnTo>
                  <a:lnTo>
                    <a:pt x="8552" y="5588"/>
                  </a:lnTo>
                  <a:lnTo>
                    <a:pt x="11368" y="5838"/>
                  </a:lnTo>
                  <a:lnTo>
                    <a:pt x="13352" y="6011"/>
                  </a:lnTo>
                  <a:lnTo>
                    <a:pt x="15534" y="6203"/>
                  </a:lnTo>
                  <a:lnTo>
                    <a:pt x="15797" y="6228"/>
                  </a:lnTo>
                  <a:cubicBezTo>
                    <a:pt x="15963" y="6203"/>
                    <a:pt x="16136" y="6177"/>
                    <a:pt x="16302" y="6158"/>
                  </a:cubicBezTo>
                  <a:lnTo>
                    <a:pt x="16558" y="6113"/>
                  </a:lnTo>
                  <a:cubicBezTo>
                    <a:pt x="16558" y="6100"/>
                    <a:pt x="16552" y="6087"/>
                    <a:pt x="16546" y="6081"/>
                  </a:cubicBezTo>
                  <a:lnTo>
                    <a:pt x="16546" y="6062"/>
                  </a:lnTo>
                  <a:cubicBezTo>
                    <a:pt x="16539" y="6011"/>
                    <a:pt x="16526" y="5959"/>
                    <a:pt x="16507" y="5902"/>
                  </a:cubicBezTo>
                  <a:cubicBezTo>
                    <a:pt x="16482" y="5799"/>
                    <a:pt x="16450" y="5697"/>
                    <a:pt x="16411" y="5601"/>
                  </a:cubicBezTo>
                  <a:cubicBezTo>
                    <a:pt x="16328" y="5396"/>
                    <a:pt x="16232" y="5198"/>
                    <a:pt x="16123" y="5018"/>
                  </a:cubicBezTo>
                  <a:cubicBezTo>
                    <a:pt x="15893" y="4641"/>
                    <a:pt x="15617" y="4302"/>
                    <a:pt x="15297" y="4001"/>
                  </a:cubicBezTo>
                  <a:cubicBezTo>
                    <a:pt x="15163" y="3866"/>
                    <a:pt x="15003" y="3732"/>
                    <a:pt x="14811" y="3585"/>
                  </a:cubicBezTo>
                  <a:cubicBezTo>
                    <a:pt x="14645" y="3450"/>
                    <a:pt x="14465" y="3322"/>
                    <a:pt x="14286" y="3201"/>
                  </a:cubicBezTo>
                  <a:cubicBezTo>
                    <a:pt x="13934" y="2970"/>
                    <a:pt x="13557" y="2772"/>
                    <a:pt x="13166" y="2612"/>
                  </a:cubicBezTo>
                  <a:cubicBezTo>
                    <a:pt x="12782" y="2458"/>
                    <a:pt x="12373" y="2356"/>
                    <a:pt x="11963" y="2311"/>
                  </a:cubicBezTo>
                  <a:cubicBezTo>
                    <a:pt x="11816" y="2292"/>
                    <a:pt x="11668" y="2286"/>
                    <a:pt x="11521" y="2286"/>
                  </a:cubicBezTo>
                  <a:cubicBezTo>
                    <a:pt x="11240" y="2286"/>
                    <a:pt x="10958" y="2311"/>
                    <a:pt x="10683" y="2369"/>
                  </a:cubicBezTo>
                  <a:cubicBezTo>
                    <a:pt x="10651" y="2375"/>
                    <a:pt x="10612" y="2382"/>
                    <a:pt x="10574" y="2394"/>
                  </a:cubicBezTo>
                  <a:cubicBezTo>
                    <a:pt x="10529" y="2286"/>
                    <a:pt x="10484" y="2190"/>
                    <a:pt x="10440" y="2100"/>
                  </a:cubicBezTo>
                  <a:cubicBezTo>
                    <a:pt x="10395" y="2004"/>
                    <a:pt x="10350" y="1921"/>
                    <a:pt x="10299" y="1837"/>
                  </a:cubicBezTo>
                  <a:cubicBezTo>
                    <a:pt x="10196" y="1665"/>
                    <a:pt x="10088" y="1505"/>
                    <a:pt x="9960" y="1351"/>
                  </a:cubicBezTo>
                  <a:cubicBezTo>
                    <a:pt x="9710" y="1037"/>
                    <a:pt x="9416" y="775"/>
                    <a:pt x="9089" y="551"/>
                  </a:cubicBezTo>
                  <a:cubicBezTo>
                    <a:pt x="8763" y="340"/>
                    <a:pt x="8411" y="180"/>
                    <a:pt x="8033" y="90"/>
                  </a:cubicBezTo>
                  <a:cubicBezTo>
                    <a:pt x="7790" y="26"/>
                    <a:pt x="7534" y="1"/>
                    <a:pt x="7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6" name="Google Shape;3960;p50"/>
            <p:cNvSpPr/>
            <p:nvPr/>
          </p:nvSpPr>
          <p:spPr>
            <a:xfrm>
              <a:off x="3202999" y="2889525"/>
              <a:ext cx="111237" cy="18944"/>
            </a:xfrm>
            <a:custGeom>
              <a:avLst/>
              <a:gdLst/>
              <a:ahLst/>
              <a:cxnLst/>
              <a:rect l="l" t="t" r="r" b="b"/>
              <a:pathLst>
                <a:path w="2478" h="422" extrusionOk="0">
                  <a:moveTo>
                    <a:pt x="1511" y="1"/>
                  </a:moveTo>
                  <a:cubicBezTo>
                    <a:pt x="1408" y="1"/>
                    <a:pt x="1312" y="1"/>
                    <a:pt x="1210" y="14"/>
                  </a:cubicBezTo>
                  <a:cubicBezTo>
                    <a:pt x="794" y="26"/>
                    <a:pt x="391" y="142"/>
                    <a:pt x="26" y="346"/>
                  </a:cubicBezTo>
                  <a:cubicBezTo>
                    <a:pt x="20" y="346"/>
                    <a:pt x="13" y="359"/>
                    <a:pt x="7" y="366"/>
                  </a:cubicBezTo>
                  <a:cubicBezTo>
                    <a:pt x="0" y="378"/>
                    <a:pt x="0" y="385"/>
                    <a:pt x="7" y="398"/>
                  </a:cubicBezTo>
                  <a:cubicBezTo>
                    <a:pt x="13" y="404"/>
                    <a:pt x="20" y="410"/>
                    <a:pt x="26" y="417"/>
                  </a:cubicBezTo>
                  <a:cubicBezTo>
                    <a:pt x="32" y="420"/>
                    <a:pt x="39" y="422"/>
                    <a:pt x="44" y="422"/>
                  </a:cubicBezTo>
                  <a:cubicBezTo>
                    <a:pt x="50" y="422"/>
                    <a:pt x="55" y="420"/>
                    <a:pt x="58" y="417"/>
                  </a:cubicBezTo>
                  <a:cubicBezTo>
                    <a:pt x="231" y="321"/>
                    <a:pt x="410" y="244"/>
                    <a:pt x="596" y="193"/>
                  </a:cubicBezTo>
                  <a:cubicBezTo>
                    <a:pt x="888" y="116"/>
                    <a:pt x="1187" y="78"/>
                    <a:pt x="1485" y="78"/>
                  </a:cubicBezTo>
                  <a:lnTo>
                    <a:pt x="1485" y="78"/>
                  </a:lnTo>
                  <a:cubicBezTo>
                    <a:pt x="1799" y="84"/>
                    <a:pt x="2113" y="103"/>
                    <a:pt x="2426" y="148"/>
                  </a:cubicBezTo>
                  <a:cubicBezTo>
                    <a:pt x="2429" y="149"/>
                    <a:pt x="2433" y="149"/>
                    <a:pt x="2436" y="149"/>
                  </a:cubicBezTo>
                  <a:cubicBezTo>
                    <a:pt x="2456" y="149"/>
                    <a:pt x="2471" y="133"/>
                    <a:pt x="2471" y="116"/>
                  </a:cubicBezTo>
                  <a:cubicBezTo>
                    <a:pt x="2477" y="97"/>
                    <a:pt x="2458" y="71"/>
                    <a:pt x="2439" y="71"/>
                  </a:cubicBezTo>
                  <a:cubicBezTo>
                    <a:pt x="2132" y="26"/>
                    <a:pt x="1818" y="7"/>
                    <a:pt x="1511" y="1"/>
                  </a:cubicBezTo>
                  <a:close/>
                </a:path>
              </a:pathLst>
            </a:custGeom>
            <a:solidFill>
              <a:srgbClr val="1B7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7" name="Google Shape;3961;p50"/>
            <p:cNvSpPr/>
            <p:nvPr/>
          </p:nvSpPr>
          <p:spPr>
            <a:xfrm>
              <a:off x="3130011" y="2806527"/>
              <a:ext cx="743603" cy="279844"/>
            </a:xfrm>
            <a:custGeom>
              <a:avLst/>
              <a:gdLst/>
              <a:ahLst/>
              <a:cxnLst/>
              <a:rect l="l" t="t" r="r" b="b"/>
              <a:pathLst>
                <a:path w="16565" h="6234" extrusionOk="0">
                  <a:moveTo>
                    <a:pt x="7278" y="0"/>
                  </a:moveTo>
                  <a:cubicBezTo>
                    <a:pt x="7182" y="0"/>
                    <a:pt x="7073" y="6"/>
                    <a:pt x="6971" y="13"/>
                  </a:cubicBezTo>
                  <a:cubicBezTo>
                    <a:pt x="6612" y="45"/>
                    <a:pt x="6260" y="128"/>
                    <a:pt x="5921" y="256"/>
                  </a:cubicBezTo>
                  <a:cubicBezTo>
                    <a:pt x="5588" y="390"/>
                    <a:pt x="5268" y="563"/>
                    <a:pt x="4974" y="781"/>
                  </a:cubicBezTo>
                  <a:cubicBezTo>
                    <a:pt x="4506" y="1120"/>
                    <a:pt x="4129" y="1568"/>
                    <a:pt x="3873" y="2087"/>
                  </a:cubicBezTo>
                  <a:cubicBezTo>
                    <a:pt x="3655" y="2016"/>
                    <a:pt x="3425" y="1965"/>
                    <a:pt x="3201" y="1927"/>
                  </a:cubicBezTo>
                  <a:cubicBezTo>
                    <a:pt x="3086" y="1914"/>
                    <a:pt x="2970" y="1907"/>
                    <a:pt x="2855" y="1907"/>
                  </a:cubicBezTo>
                  <a:cubicBezTo>
                    <a:pt x="2772" y="1907"/>
                    <a:pt x="2682" y="1914"/>
                    <a:pt x="2593" y="1920"/>
                  </a:cubicBezTo>
                  <a:cubicBezTo>
                    <a:pt x="2420" y="1933"/>
                    <a:pt x="2247" y="1965"/>
                    <a:pt x="2081" y="2010"/>
                  </a:cubicBezTo>
                  <a:cubicBezTo>
                    <a:pt x="1601" y="2144"/>
                    <a:pt x="1165" y="2407"/>
                    <a:pt x="826" y="2771"/>
                  </a:cubicBezTo>
                  <a:cubicBezTo>
                    <a:pt x="602" y="3015"/>
                    <a:pt x="417" y="3296"/>
                    <a:pt x="282" y="3597"/>
                  </a:cubicBezTo>
                  <a:cubicBezTo>
                    <a:pt x="122" y="3968"/>
                    <a:pt x="26" y="4359"/>
                    <a:pt x="1" y="4762"/>
                  </a:cubicBezTo>
                  <a:cubicBezTo>
                    <a:pt x="1" y="4781"/>
                    <a:pt x="7" y="4794"/>
                    <a:pt x="26" y="4800"/>
                  </a:cubicBezTo>
                  <a:cubicBezTo>
                    <a:pt x="26" y="4807"/>
                    <a:pt x="33" y="4813"/>
                    <a:pt x="33" y="4819"/>
                  </a:cubicBezTo>
                  <a:cubicBezTo>
                    <a:pt x="45" y="4826"/>
                    <a:pt x="52" y="4826"/>
                    <a:pt x="65" y="4832"/>
                  </a:cubicBezTo>
                  <a:lnTo>
                    <a:pt x="141" y="4839"/>
                  </a:lnTo>
                  <a:lnTo>
                    <a:pt x="474" y="4864"/>
                  </a:lnTo>
                  <a:lnTo>
                    <a:pt x="724" y="4890"/>
                  </a:lnTo>
                  <a:lnTo>
                    <a:pt x="1447" y="4954"/>
                  </a:lnTo>
                  <a:lnTo>
                    <a:pt x="2868" y="5075"/>
                  </a:lnTo>
                  <a:lnTo>
                    <a:pt x="4302" y="5203"/>
                  </a:lnTo>
                  <a:lnTo>
                    <a:pt x="5742" y="5331"/>
                  </a:lnTo>
                  <a:lnTo>
                    <a:pt x="8551" y="5581"/>
                  </a:lnTo>
                  <a:lnTo>
                    <a:pt x="11368" y="5831"/>
                  </a:lnTo>
                  <a:lnTo>
                    <a:pt x="13352" y="6004"/>
                  </a:lnTo>
                  <a:lnTo>
                    <a:pt x="15534" y="6196"/>
                  </a:lnTo>
                  <a:lnTo>
                    <a:pt x="15982" y="6234"/>
                  </a:lnTo>
                  <a:lnTo>
                    <a:pt x="16257" y="6208"/>
                  </a:lnTo>
                  <a:lnTo>
                    <a:pt x="16565" y="6170"/>
                  </a:lnTo>
                  <a:cubicBezTo>
                    <a:pt x="16558" y="6132"/>
                    <a:pt x="16552" y="6093"/>
                    <a:pt x="16546" y="6055"/>
                  </a:cubicBezTo>
                  <a:cubicBezTo>
                    <a:pt x="16533" y="6004"/>
                    <a:pt x="16520" y="5952"/>
                    <a:pt x="16507" y="5895"/>
                  </a:cubicBezTo>
                  <a:cubicBezTo>
                    <a:pt x="16475" y="5792"/>
                    <a:pt x="16443" y="5690"/>
                    <a:pt x="16405" y="5594"/>
                  </a:cubicBezTo>
                  <a:cubicBezTo>
                    <a:pt x="16322" y="5389"/>
                    <a:pt x="16225" y="5197"/>
                    <a:pt x="16117" y="5011"/>
                  </a:cubicBezTo>
                  <a:cubicBezTo>
                    <a:pt x="15886" y="4634"/>
                    <a:pt x="15617" y="4295"/>
                    <a:pt x="15297" y="3994"/>
                  </a:cubicBezTo>
                  <a:cubicBezTo>
                    <a:pt x="15144" y="3847"/>
                    <a:pt x="14977" y="3706"/>
                    <a:pt x="14811" y="3578"/>
                  </a:cubicBezTo>
                  <a:cubicBezTo>
                    <a:pt x="14638" y="3443"/>
                    <a:pt x="14459" y="3315"/>
                    <a:pt x="14280" y="3200"/>
                  </a:cubicBezTo>
                  <a:cubicBezTo>
                    <a:pt x="13928" y="2963"/>
                    <a:pt x="13557" y="2765"/>
                    <a:pt x="13160" y="2605"/>
                  </a:cubicBezTo>
                  <a:cubicBezTo>
                    <a:pt x="12776" y="2451"/>
                    <a:pt x="12372" y="2349"/>
                    <a:pt x="11963" y="2304"/>
                  </a:cubicBezTo>
                  <a:cubicBezTo>
                    <a:pt x="11816" y="2285"/>
                    <a:pt x="11668" y="2279"/>
                    <a:pt x="11521" y="2279"/>
                  </a:cubicBezTo>
                  <a:cubicBezTo>
                    <a:pt x="11240" y="2279"/>
                    <a:pt x="10958" y="2304"/>
                    <a:pt x="10683" y="2362"/>
                  </a:cubicBezTo>
                  <a:cubicBezTo>
                    <a:pt x="10644" y="2368"/>
                    <a:pt x="10606" y="2375"/>
                    <a:pt x="10574" y="2381"/>
                  </a:cubicBezTo>
                  <a:cubicBezTo>
                    <a:pt x="10523" y="2266"/>
                    <a:pt x="10478" y="2170"/>
                    <a:pt x="10440" y="2087"/>
                  </a:cubicBezTo>
                  <a:cubicBezTo>
                    <a:pt x="10395" y="2003"/>
                    <a:pt x="10350" y="1914"/>
                    <a:pt x="10299" y="1830"/>
                  </a:cubicBezTo>
                  <a:cubicBezTo>
                    <a:pt x="10196" y="1658"/>
                    <a:pt x="10081" y="1491"/>
                    <a:pt x="9960" y="1338"/>
                  </a:cubicBezTo>
                  <a:cubicBezTo>
                    <a:pt x="9710" y="1037"/>
                    <a:pt x="9416" y="768"/>
                    <a:pt x="9083" y="557"/>
                  </a:cubicBezTo>
                  <a:cubicBezTo>
                    <a:pt x="8763" y="339"/>
                    <a:pt x="8404" y="179"/>
                    <a:pt x="8033" y="90"/>
                  </a:cubicBezTo>
                  <a:cubicBezTo>
                    <a:pt x="7783" y="32"/>
                    <a:pt x="7534" y="0"/>
                    <a:pt x="7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78" name="Google Shape;3962;p50"/>
            <p:cNvGrpSpPr/>
            <p:nvPr/>
          </p:nvGrpSpPr>
          <p:grpSpPr>
            <a:xfrm>
              <a:off x="3145811" y="2820308"/>
              <a:ext cx="706806" cy="252764"/>
              <a:chOff x="3145811" y="2820308"/>
              <a:chExt cx="706806" cy="252764"/>
            </a:xfrm>
          </p:grpSpPr>
          <p:sp>
            <p:nvSpPr>
              <p:cNvPr id="468" name="Google Shape;3963;p50"/>
              <p:cNvSpPr/>
              <p:nvPr/>
            </p:nvSpPr>
            <p:spPr>
              <a:xfrm>
                <a:off x="3145811" y="3005875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77" y="1"/>
                    </a:moveTo>
                    <a:cubicBezTo>
                      <a:pt x="33" y="1"/>
                      <a:pt x="1" y="33"/>
                      <a:pt x="1" y="78"/>
                    </a:cubicBezTo>
                    <a:cubicBezTo>
                      <a:pt x="1" y="129"/>
                      <a:pt x="38" y="160"/>
                      <a:pt x="77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4"/>
                      <a:pt x="154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9" name="Google Shape;3964;p50"/>
              <p:cNvSpPr/>
              <p:nvPr/>
            </p:nvSpPr>
            <p:spPr>
              <a:xfrm>
                <a:off x="3155013" y="2975171"/>
                <a:ext cx="8394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8" extrusionOk="0">
                    <a:moveTo>
                      <a:pt x="77" y="0"/>
                    </a:moveTo>
                    <a:cubicBezTo>
                      <a:pt x="32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9" y="151"/>
                      <a:pt x="135" y="134"/>
                    </a:cubicBezTo>
                    <a:cubicBezTo>
                      <a:pt x="186" y="83"/>
                      <a:pt x="14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0" name="Google Shape;3965;p50"/>
              <p:cNvSpPr/>
              <p:nvPr/>
            </p:nvSpPr>
            <p:spPr>
              <a:xfrm>
                <a:off x="3171398" y="2945276"/>
                <a:ext cx="8664" cy="7272"/>
              </a:xfrm>
              <a:custGeom>
                <a:avLst/>
                <a:gdLst/>
                <a:ahLst/>
                <a:cxnLst/>
                <a:rect l="l" t="t" r="r" b="b"/>
                <a:pathLst>
                  <a:path w="193" h="162" extrusionOk="0">
                    <a:moveTo>
                      <a:pt x="83" y="0"/>
                    </a:moveTo>
                    <a:cubicBezTo>
                      <a:pt x="39" y="0"/>
                      <a:pt x="0" y="39"/>
                      <a:pt x="0" y="84"/>
                    </a:cubicBezTo>
                    <a:cubicBezTo>
                      <a:pt x="0" y="132"/>
                      <a:pt x="42" y="162"/>
                      <a:pt x="85" y="162"/>
                    </a:cubicBezTo>
                    <a:cubicBezTo>
                      <a:pt x="105" y="162"/>
                      <a:pt x="125" y="155"/>
                      <a:pt x="141" y="141"/>
                    </a:cubicBezTo>
                    <a:cubicBezTo>
                      <a:pt x="192" y="90"/>
                      <a:pt x="154" y="0"/>
                      <a:pt x="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1" name="Google Shape;3966;p50"/>
              <p:cNvSpPr/>
              <p:nvPr/>
            </p:nvSpPr>
            <p:spPr>
              <a:xfrm>
                <a:off x="3198375" y="2921979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84" y="1"/>
                    </a:moveTo>
                    <a:cubicBezTo>
                      <a:pt x="39" y="1"/>
                      <a:pt x="1" y="33"/>
                      <a:pt x="1" y="78"/>
                    </a:cubicBezTo>
                    <a:cubicBezTo>
                      <a:pt x="1" y="129"/>
                      <a:pt x="41" y="160"/>
                      <a:pt x="81" y="160"/>
                    </a:cubicBezTo>
                    <a:cubicBezTo>
                      <a:pt x="100" y="160"/>
                      <a:pt x="120" y="152"/>
                      <a:pt x="135" y="135"/>
                    </a:cubicBezTo>
                    <a:cubicBezTo>
                      <a:pt x="187" y="84"/>
                      <a:pt x="155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2" name="Google Shape;3967;p50"/>
              <p:cNvSpPr/>
              <p:nvPr/>
            </p:nvSpPr>
            <p:spPr>
              <a:xfrm>
                <a:off x="3238325" y="2908513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84" y="0"/>
                    </a:moveTo>
                    <a:cubicBezTo>
                      <a:pt x="39" y="0"/>
                      <a:pt x="1" y="32"/>
                      <a:pt x="1" y="77"/>
                    </a:cubicBezTo>
                    <a:cubicBezTo>
                      <a:pt x="1" y="125"/>
                      <a:pt x="42" y="158"/>
                      <a:pt x="85" y="158"/>
                    </a:cubicBezTo>
                    <a:cubicBezTo>
                      <a:pt x="105" y="158"/>
                      <a:pt x="125" y="151"/>
                      <a:pt x="141" y="135"/>
                    </a:cubicBezTo>
                    <a:cubicBezTo>
                      <a:pt x="186" y="83"/>
                      <a:pt x="154" y="0"/>
                      <a:pt x="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3" name="Google Shape;3968;p50"/>
              <p:cNvSpPr/>
              <p:nvPr/>
            </p:nvSpPr>
            <p:spPr>
              <a:xfrm>
                <a:off x="3272216" y="2909949"/>
                <a:ext cx="8394" cy="7182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0" extrusionOk="0">
                    <a:moveTo>
                      <a:pt x="78" y="0"/>
                    </a:moveTo>
                    <a:cubicBezTo>
                      <a:pt x="33" y="0"/>
                      <a:pt x="1" y="39"/>
                      <a:pt x="1" y="83"/>
                    </a:cubicBezTo>
                    <a:cubicBezTo>
                      <a:pt x="1" y="130"/>
                      <a:pt x="37" y="160"/>
                      <a:pt x="77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3"/>
                      <a:pt x="148" y="0"/>
                      <a:pt x="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4" name="Google Shape;3969;p50"/>
              <p:cNvSpPr/>
              <p:nvPr/>
            </p:nvSpPr>
            <p:spPr>
              <a:xfrm>
                <a:off x="3307004" y="2912508"/>
                <a:ext cx="8350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9" extrusionOk="0">
                    <a:moveTo>
                      <a:pt x="83" y="1"/>
                    </a:moveTo>
                    <a:cubicBezTo>
                      <a:pt x="39" y="1"/>
                      <a:pt x="0" y="33"/>
                      <a:pt x="0" y="78"/>
                    </a:cubicBezTo>
                    <a:cubicBezTo>
                      <a:pt x="0" y="126"/>
                      <a:pt x="42" y="159"/>
                      <a:pt x="85" y="159"/>
                    </a:cubicBezTo>
                    <a:cubicBezTo>
                      <a:pt x="105" y="159"/>
                      <a:pt x="125" y="151"/>
                      <a:pt x="141" y="135"/>
                    </a:cubicBezTo>
                    <a:cubicBezTo>
                      <a:pt x="186" y="84"/>
                      <a:pt x="154" y="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5" name="Google Shape;3970;p50"/>
              <p:cNvSpPr/>
              <p:nvPr/>
            </p:nvSpPr>
            <p:spPr>
              <a:xfrm>
                <a:off x="3330840" y="2885216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77" y="1"/>
                    </a:moveTo>
                    <a:cubicBezTo>
                      <a:pt x="32" y="1"/>
                      <a:pt x="0" y="39"/>
                      <a:pt x="0" y="84"/>
                    </a:cubicBezTo>
                    <a:cubicBezTo>
                      <a:pt x="0" y="130"/>
                      <a:pt x="37" y="160"/>
                      <a:pt x="76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4"/>
                      <a:pt x="148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6" name="Google Shape;3971;p50"/>
              <p:cNvSpPr/>
              <p:nvPr/>
            </p:nvSpPr>
            <p:spPr>
              <a:xfrm>
                <a:off x="3354406" y="2855365"/>
                <a:ext cx="8350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8" extrusionOk="0">
                    <a:moveTo>
                      <a:pt x="77" y="0"/>
                    </a:moveTo>
                    <a:cubicBezTo>
                      <a:pt x="32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8" y="151"/>
                      <a:pt x="135" y="134"/>
                    </a:cubicBezTo>
                    <a:cubicBezTo>
                      <a:pt x="186" y="83"/>
                      <a:pt x="147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7" name="Google Shape;3972;p50"/>
              <p:cNvSpPr/>
              <p:nvPr/>
            </p:nvSpPr>
            <p:spPr>
              <a:xfrm>
                <a:off x="3388565" y="2834088"/>
                <a:ext cx="8394" cy="740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5" extrusionOk="0">
                    <a:moveTo>
                      <a:pt x="84" y="0"/>
                    </a:moveTo>
                    <a:cubicBezTo>
                      <a:pt x="39" y="0"/>
                      <a:pt x="1" y="39"/>
                      <a:pt x="1" y="84"/>
                    </a:cubicBezTo>
                    <a:cubicBezTo>
                      <a:pt x="1" y="132"/>
                      <a:pt x="40" y="165"/>
                      <a:pt x="80" y="165"/>
                    </a:cubicBezTo>
                    <a:cubicBezTo>
                      <a:pt x="99" y="165"/>
                      <a:pt x="119" y="158"/>
                      <a:pt x="135" y="141"/>
                    </a:cubicBezTo>
                    <a:cubicBezTo>
                      <a:pt x="187" y="90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8" name="Google Shape;3973;p50"/>
              <p:cNvSpPr/>
              <p:nvPr/>
            </p:nvSpPr>
            <p:spPr>
              <a:xfrm>
                <a:off x="3427079" y="2824303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84" y="1"/>
                    </a:moveTo>
                    <a:cubicBezTo>
                      <a:pt x="39" y="1"/>
                      <a:pt x="1" y="33"/>
                      <a:pt x="1" y="78"/>
                    </a:cubicBezTo>
                    <a:cubicBezTo>
                      <a:pt x="1" y="126"/>
                      <a:pt x="42" y="159"/>
                      <a:pt x="85" y="159"/>
                    </a:cubicBezTo>
                    <a:cubicBezTo>
                      <a:pt x="105" y="159"/>
                      <a:pt x="125" y="152"/>
                      <a:pt x="141" y="135"/>
                    </a:cubicBezTo>
                    <a:cubicBezTo>
                      <a:pt x="186" y="84"/>
                      <a:pt x="154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79" name="Google Shape;3974;p50"/>
              <p:cNvSpPr/>
              <p:nvPr/>
            </p:nvSpPr>
            <p:spPr>
              <a:xfrm>
                <a:off x="3468466" y="2820308"/>
                <a:ext cx="8350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59" extrusionOk="0">
                    <a:moveTo>
                      <a:pt x="83" y="0"/>
                    </a:moveTo>
                    <a:cubicBezTo>
                      <a:pt x="39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8" y="151"/>
                      <a:pt x="135" y="135"/>
                    </a:cubicBezTo>
                    <a:cubicBezTo>
                      <a:pt x="186" y="83"/>
                      <a:pt x="154" y="0"/>
                      <a:pt x="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0" name="Google Shape;3975;p50"/>
              <p:cNvSpPr/>
              <p:nvPr/>
            </p:nvSpPr>
            <p:spPr>
              <a:xfrm>
                <a:off x="3506666" y="2831799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77" y="0"/>
                    </a:moveTo>
                    <a:cubicBezTo>
                      <a:pt x="32" y="0"/>
                      <a:pt x="0" y="32"/>
                      <a:pt x="0" y="77"/>
                    </a:cubicBezTo>
                    <a:cubicBezTo>
                      <a:pt x="0" y="125"/>
                      <a:pt x="39" y="158"/>
                      <a:pt x="80" y="158"/>
                    </a:cubicBezTo>
                    <a:cubicBezTo>
                      <a:pt x="99" y="158"/>
                      <a:pt x="119" y="151"/>
                      <a:pt x="135" y="135"/>
                    </a:cubicBezTo>
                    <a:cubicBezTo>
                      <a:pt x="186" y="83"/>
                      <a:pt x="14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1" name="Google Shape;3976;p50"/>
              <p:cNvSpPr/>
              <p:nvPr/>
            </p:nvSpPr>
            <p:spPr>
              <a:xfrm>
                <a:off x="3533958" y="2855051"/>
                <a:ext cx="8394" cy="731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3" extrusionOk="0">
                    <a:moveTo>
                      <a:pt x="84" y="1"/>
                    </a:moveTo>
                    <a:cubicBezTo>
                      <a:pt x="39" y="1"/>
                      <a:pt x="1" y="39"/>
                      <a:pt x="1" y="84"/>
                    </a:cubicBezTo>
                    <a:cubicBezTo>
                      <a:pt x="1" y="132"/>
                      <a:pt x="42" y="162"/>
                      <a:pt x="83" y="162"/>
                    </a:cubicBezTo>
                    <a:cubicBezTo>
                      <a:pt x="102" y="162"/>
                      <a:pt x="121" y="156"/>
                      <a:pt x="135" y="141"/>
                    </a:cubicBezTo>
                    <a:cubicBezTo>
                      <a:pt x="186" y="90"/>
                      <a:pt x="154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2" name="Google Shape;3977;p50"/>
              <p:cNvSpPr/>
              <p:nvPr/>
            </p:nvSpPr>
            <p:spPr>
              <a:xfrm>
                <a:off x="3556940" y="2882433"/>
                <a:ext cx="722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59" extrusionOk="0">
                    <a:moveTo>
                      <a:pt x="81" y="0"/>
                    </a:moveTo>
                    <a:cubicBezTo>
                      <a:pt x="41" y="0"/>
                      <a:pt x="1" y="27"/>
                      <a:pt x="1" y="82"/>
                    </a:cubicBezTo>
                    <a:cubicBezTo>
                      <a:pt x="1" y="133"/>
                      <a:pt x="41" y="159"/>
                      <a:pt x="81" y="159"/>
                    </a:cubicBezTo>
                    <a:cubicBezTo>
                      <a:pt x="121" y="159"/>
                      <a:pt x="161" y="133"/>
                      <a:pt x="161" y="82"/>
                    </a:cubicBezTo>
                    <a:cubicBezTo>
                      <a:pt x="161" y="27"/>
                      <a:pt x="121" y="0"/>
                      <a:pt x="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3" name="Google Shape;3978;p50"/>
              <p:cNvSpPr/>
              <p:nvPr/>
            </p:nvSpPr>
            <p:spPr>
              <a:xfrm>
                <a:off x="3580192" y="2917670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84" y="1"/>
                    </a:moveTo>
                    <a:cubicBezTo>
                      <a:pt x="39" y="1"/>
                      <a:pt x="1" y="39"/>
                      <a:pt x="1" y="84"/>
                    </a:cubicBezTo>
                    <a:cubicBezTo>
                      <a:pt x="1" y="131"/>
                      <a:pt x="40" y="160"/>
                      <a:pt x="80" y="160"/>
                    </a:cubicBezTo>
                    <a:cubicBezTo>
                      <a:pt x="100" y="160"/>
                      <a:pt x="120" y="153"/>
                      <a:pt x="135" y="135"/>
                    </a:cubicBezTo>
                    <a:cubicBezTo>
                      <a:pt x="187" y="91"/>
                      <a:pt x="155" y="1"/>
                      <a:pt x="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4" name="Google Shape;3979;p50"/>
              <p:cNvSpPr/>
              <p:nvPr/>
            </p:nvSpPr>
            <p:spPr>
              <a:xfrm>
                <a:off x="3616147" y="2928308"/>
                <a:ext cx="8350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1" extrusionOk="0">
                    <a:moveTo>
                      <a:pt x="83" y="1"/>
                    </a:moveTo>
                    <a:cubicBezTo>
                      <a:pt x="38" y="1"/>
                      <a:pt x="0" y="39"/>
                      <a:pt x="0" y="84"/>
                    </a:cubicBezTo>
                    <a:cubicBezTo>
                      <a:pt x="0" y="131"/>
                      <a:pt x="39" y="160"/>
                      <a:pt x="81" y="160"/>
                    </a:cubicBezTo>
                    <a:cubicBezTo>
                      <a:pt x="102" y="160"/>
                      <a:pt x="123" y="152"/>
                      <a:pt x="141" y="135"/>
                    </a:cubicBezTo>
                    <a:cubicBezTo>
                      <a:pt x="186" y="84"/>
                      <a:pt x="154" y="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5" name="Google Shape;3980;p50"/>
              <p:cNvSpPr/>
              <p:nvPr/>
            </p:nvSpPr>
            <p:spPr>
              <a:xfrm>
                <a:off x="3661529" y="2928308"/>
                <a:ext cx="8350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1" extrusionOk="0">
                    <a:moveTo>
                      <a:pt x="77" y="1"/>
                    </a:moveTo>
                    <a:cubicBezTo>
                      <a:pt x="32" y="1"/>
                      <a:pt x="0" y="39"/>
                      <a:pt x="0" y="84"/>
                    </a:cubicBezTo>
                    <a:cubicBezTo>
                      <a:pt x="0" y="131"/>
                      <a:pt x="37" y="160"/>
                      <a:pt x="76" y="160"/>
                    </a:cubicBezTo>
                    <a:cubicBezTo>
                      <a:pt x="96" y="160"/>
                      <a:pt x="117" y="152"/>
                      <a:pt x="135" y="135"/>
                    </a:cubicBezTo>
                    <a:cubicBezTo>
                      <a:pt x="186" y="84"/>
                      <a:pt x="154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6" name="Google Shape;3981;p50"/>
              <p:cNvSpPr/>
              <p:nvPr/>
            </p:nvSpPr>
            <p:spPr>
              <a:xfrm>
                <a:off x="3698876" y="2936657"/>
                <a:ext cx="8350" cy="7407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5" extrusionOk="0">
                    <a:moveTo>
                      <a:pt x="77" y="0"/>
                    </a:moveTo>
                    <a:cubicBezTo>
                      <a:pt x="32" y="0"/>
                      <a:pt x="0" y="39"/>
                      <a:pt x="0" y="84"/>
                    </a:cubicBezTo>
                    <a:cubicBezTo>
                      <a:pt x="0" y="132"/>
                      <a:pt x="39" y="165"/>
                      <a:pt x="80" y="165"/>
                    </a:cubicBezTo>
                    <a:cubicBezTo>
                      <a:pt x="99" y="165"/>
                      <a:pt x="118" y="157"/>
                      <a:pt x="135" y="141"/>
                    </a:cubicBezTo>
                    <a:cubicBezTo>
                      <a:pt x="186" y="90"/>
                      <a:pt x="148" y="0"/>
                      <a:pt x="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7" name="Google Shape;3982;p50"/>
              <p:cNvSpPr/>
              <p:nvPr/>
            </p:nvSpPr>
            <p:spPr>
              <a:xfrm>
                <a:off x="3738243" y="2953580"/>
                <a:ext cx="8350" cy="745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6" extrusionOk="0">
                    <a:moveTo>
                      <a:pt x="83" y="1"/>
                    </a:moveTo>
                    <a:cubicBezTo>
                      <a:pt x="39" y="1"/>
                      <a:pt x="0" y="39"/>
                      <a:pt x="0" y="84"/>
                    </a:cubicBezTo>
                    <a:cubicBezTo>
                      <a:pt x="0" y="132"/>
                      <a:pt x="42" y="165"/>
                      <a:pt x="85" y="165"/>
                    </a:cubicBezTo>
                    <a:cubicBezTo>
                      <a:pt x="104" y="165"/>
                      <a:pt x="125" y="158"/>
                      <a:pt x="141" y="142"/>
                    </a:cubicBezTo>
                    <a:cubicBezTo>
                      <a:pt x="186" y="91"/>
                      <a:pt x="154" y="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8" name="Google Shape;3983;p50"/>
              <p:cNvSpPr/>
              <p:nvPr/>
            </p:nvSpPr>
            <p:spPr>
              <a:xfrm>
                <a:off x="3771819" y="2977730"/>
                <a:ext cx="7227" cy="718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60" extrusionOk="0">
                    <a:moveTo>
                      <a:pt x="81" y="1"/>
                    </a:moveTo>
                    <a:cubicBezTo>
                      <a:pt x="41" y="1"/>
                      <a:pt x="1" y="26"/>
                      <a:pt x="1" y="77"/>
                    </a:cubicBezTo>
                    <a:cubicBezTo>
                      <a:pt x="1" y="132"/>
                      <a:pt x="41" y="159"/>
                      <a:pt x="81" y="159"/>
                    </a:cubicBezTo>
                    <a:cubicBezTo>
                      <a:pt x="121" y="159"/>
                      <a:pt x="161" y="132"/>
                      <a:pt x="161" y="77"/>
                    </a:cubicBezTo>
                    <a:cubicBezTo>
                      <a:pt x="161" y="26"/>
                      <a:pt x="121" y="1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9" name="Google Shape;3984;p50"/>
              <p:cNvSpPr/>
              <p:nvPr/>
            </p:nvSpPr>
            <p:spPr>
              <a:xfrm>
                <a:off x="3799694" y="3000129"/>
                <a:ext cx="8394" cy="7227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61" extrusionOk="0">
                    <a:moveTo>
                      <a:pt x="78" y="1"/>
                    </a:moveTo>
                    <a:cubicBezTo>
                      <a:pt x="33" y="1"/>
                      <a:pt x="1" y="39"/>
                      <a:pt x="1" y="84"/>
                    </a:cubicBezTo>
                    <a:cubicBezTo>
                      <a:pt x="1" y="131"/>
                      <a:pt x="37" y="160"/>
                      <a:pt x="77" y="160"/>
                    </a:cubicBezTo>
                    <a:cubicBezTo>
                      <a:pt x="97" y="160"/>
                      <a:pt x="118" y="153"/>
                      <a:pt x="135" y="135"/>
                    </a:cubicBezTo>
                    <a:cubicBezTo>
                      <a:pt x="186" y="84"/>
                      <a:pt x="148" y="1"/>
                      <a:pt x="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0" name="Google Shape;3985;p50"/>
              <p:cNvSpPr/>
              <p:nvPr/>
            </p:nvSpPr>
            <p:spPr>
              <a:xfrm>
                <a:off x="3822991" y="3030877"/>
                <a:ext cx="8350" cy="7182"/>
              </a:xfrm>
              <a:custGeom>
                <a:avLst/>
                <a:gdLst/>
                <a:ahLst/>
                <a:cxnLst/>
                <a:rect l="l" t="t" r="r" b="b"/>
                <a:pathLst>
                  <a:path w="186" h="160" extrusionOk="0">
                    <a:moveTo>
                      <a:pt x="77" y="1"/>
                    </a:moveTo>
                    <a:cubicBezTo>
                      <a:pt x="32" y="1"/>
                      <a:pt x="0" y="33"/>
                      <a:pt x="0" y="77"/>
                    </a:cubicBezTo>
                    <a:cubicBezTo>
                      <a:pt x="0" y="129"/>
                      <a:pt x="37" y="160"/>
                      <a:pt x="77" y="160"/>
                    </a:cubicBezTo>
                    <a:cubicBezTo>
                      <a:pt x="97" y="160"/>
                      <a:pt x="118" y="152"/>
                      <a:pt x="135" y="135"/>
                    </a:cubicBezTo>
                    <a:cubicBezTo>
                      <a:pt x="186" y="84"/>
                      <a:pt x="147" y="1"/>
                      <a:pt x="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1" name="Google Shape;3986;p50"/>
              <p:cNvSpPr/>
              <p:nvPr/>
            </p:nvSpPr>
            <p:spPr>
              <a:xfrm>
                <a:off x="3844223" y="3065935"/>
                <a:ext cx="8394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59" extrusionOk="0">
                    <a:moveTo>
                      <a:pt x="78" y="1"/>
                    </a:moveTo>
                    <a:cubicBezTo>
                      <a:pt x="33" y="1"/>
                      <a:pt x="1" y="33"/>
                      <a:pt x="1" y="77"/>
                    </a:cubicBezTo>
                    <a:cubicBezTo>
                      <a:pt x="1" y="125"/>
                      <a:pt x="40" y="158"/>
                      <a:pt x="80" y="158"/>
                    </a:cubicBezTo>
                    <a:cubicBezTo>
                      <a:pt x="99" y="158"/>
                      <a:pt x="119" y="151"/>
                      <a:pt x="135" y="135"/>
                    </a:cubicBezTo>
                    <a:cubicBezTo>
                      <a:pt x="186" y="84"/>
                      <a:pt x="148" y="1"/>
                      <a:pt x="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9" name="Google Shape;3987;p50"/>
            <p:cNvSpPr/>
            <p:nvPr/>
          </p:nvSpPr>
          <p:spPr>
            <a:xfrm>
              <a:off x="3377388" y="2838981"/>
              <a:ext cx="153165" cy="186518"/>
            </a:xfrm>
            <a:custGeom>
              <a:avLst/>
              <a:gdLst/>
              <a:ahLst/>
              <a:cxnLst/>
              <a:rect l="l" t="t" r="r" b="b"/>
              <a:pathLst>
                <a:path w="3412" h="4155" extrusionOk="0">
                  <a:moveTo>
                    <a:pt x="1760" y="0"/>
                  </a:moveTo>
                  <a:cubicBezTo>
                    <a:pt x="1536" y="704"/>
                    <a:pt x="1376" y="1210"/>
                    <a:pt x="1280" y="1524"/>
                  </a:cubicBezTo>
                  <a:lnTo>
                    <a:pt x="0" y="1472"/>
                  </a:lnTo>
                  <a:lnTo>
                    <a:pt x="973" y="2548"/>
                  </a:lnTo>
                  <a:cubicBezTo>
                    <a:pt x="832" y="3053"/>
                    <a:pt x="692" y="3565"/>
                    <a:pt x="544" y="4071"/>
                  </a:cubicBezTo>
                  <a:lnTo>
                    <a:pt x="1626" y="3194"/>
                  </a:lnTo>
                  <a:lnTo>
                    <a:pt x="2663" y="4154"/>
                  </a:lnTo>
                  <a:cubicBezTo>
                    <a:pt x="2624" y="3981"/>
                    <a:pt x="2343" y="2592"/>
                    <a:pt x="2343" y="2592"/>
                  </a:cubicBezTo>
                  <a:lnTo>
                    <a:pt x="3405" y="1607"/>
                  </a:lnTo>
                  <a:lnTo>
                    <a:pt x="3412" y="1607"/>
                  </a:lnTo>
                  <a:lnTo>
                    <a:pt x="2125" y="1556"/>
                  </a:lnTo>
                  <a:cubicBezTo>
                    <a:pt x="2004" y="1037"/>
                    <a:pt x="1882" y="519"/>
                    <a:pt x="17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0" name="Google Shape;3988;p50"/>
            <p:cNvSpPr/>
            <p:nvPr/>
          </p:nvSpPr>
          <p:spPr>
            <a:xfrm>
              <a:off x="3529379" y="3340604"/>
              <a:ext cx="258028" cy="176732"/>
            </a:xfrm>
            <a:custGeom>
              <a:avLst/>
              <a:gdLst/>
              <a:ahLst/>
              <a:cxnLst/>
              <a:rect l="l" t="t" r="r" b="b"/>
              <a:pathLst>
                <a:path w="5748" h="3937" extrusionOk="0">
                  <a:moveTo>
                    <a:pt x="4736" y="0"/>
                  </a:moveTo>
                  <a:lnTo>
                    <a:pt x="4730" y="7"/>
                  </a:lnTo>
                  <a:lnTo>
                    <a:pt x="4698" y="7"/>
                  </a:lnTo>
                  <a:cubicBezTo>
                    <a:pt x="4640" y="7"/>
                    <a:pt x="4589" y="13"/>
                    <a:pt x="4538" y="19"/>
                  </a:cubicBezTo>
                  <a:cubicBezTo>
                    <a:pt x="4480" y="32"/>
                    <a:pt x="4423" y="45"/>
                    <a:pt x="4365" y="58"/>
                  </a:cubicBezTo>
                  <a:cubicBezTo>
                    <a:pt x="4148" y="122"/>
                    <a:pt x="3943" y="211"/>
                    <a:pt x="3751" y="327"/>
                  </a:cubicBezTo>
                  <a:cubicBezTo>
                    <a:pt x="3706" y="352"/>
                    <a:pt x="3655" y="378"/>
                    <a:pt x="3610" y="403"/>
                  </a:cubicBezTo>
                  <a:cubicBezTo>
                    <a:pt x="3546" y="442"/>
                    <a:pt x="3488" y="480"/>
                    <a:pt x="3424" y="512"/>
                  </a:cubicBezTo>
                  <a:cubicBezTo>
                    <a:pt x="3303" y="576"/>
                    <a:pt x="3175" y="640"/>
                    <a:pt x="3053" y="691"/>
                  </a:cubicBezTo>
                  <a:lnTo>
                    <a:pt x="3059" y="691"/>
                  </a:lnTo>
                  <a:cubicBezTo>
                    <a:pt x="2835" y="787"/>
                    <a:pt x="2599" y="851"/>
                    <a:pt x="2355" y="890"/>
                  </a:cubicBezTo>
                  <a:cubicBezTo>
                    <a:pt x="2304" y="896"/>
                    <a:pt x="2253" y="903"/>
                    <a:pt x="2208" y="903"/>
                  </a:cubicBezTo>
                  <a:cubicBezTo>
                    <a:pt x="2157" y="903"/>
                    <a:pt x="2106" y="903"/>
                    <a:pt x="2055" y="896"/>
                  </a:cubicBezTo>
                  <a:cubicBezTo>
                    <a:pt x="1901" y="871"/>
                    <a:pt x="1747" y="832"/>
                    <a:pt x="1600" y="787"/>
                  </a:cubicBezTo>
                  <a:cubicBezTo>
                    <a:pt x="1536" y="768"/>
                    <a:pt x="1479" y="749"/>
                    <a:pt x="1415" y="736"/>
                  </a:cubicBezTo>
                  <a:cubicBezTo>
                    <a:pt x="1306" y="704"/>
                    <a:pt x="1197" y="685"/>
                    <a:pt x="1082" y="672"/>
                  </a:cubicBezTo>
                  <a:cubicBezTo>
                    <a:pt x="1024" y="666"/>
                    <a:pt x="967" y="666"/>
                    <a:pt x="909" y="659"/>
                  </a:cubicBezTo>
                  <a:lnTo>
                    <a:pt x="755" y="659"/>
                  </a:lnTo>
                  <a:cubicBezTo>
                    <a:pt x="647" y="659"/>
                    <a:pt x="538" y="666"/>
                    <a:pt x="435" y="685"/>
                  </a:cubicBezTo>
                  <a:cubicBezTo>
                    <a:pt x="365" y="691"/>
                    <a:pt x="295" y="711"/>
                    <a:pt x="224" y="736"/>
                  </a:cubicBezTo>
                  <a:cubicBezTo>
                    <a:pt x="160" y="762"/>
                    <a:pt x="109" y="800"/>
                    <a:pt x="64" y="851"/>
                  </a:cubicBezTo>
                  <a:cubicBezTo>
                    <a:pt x="45" y="877"/>
                    <a:pt x="32" y="903"/>
                    <a:pt x="19" y="935"/>
                  </a:cubicBezTo>
                  <a:cubicBezTo>
                    <a:pt x="6" y="967"/>
                    <a:pt x="0" y="999"/>
                    <a:pt x="6" y="1037"/>
                  </a:cubicBezTo>
                  <a:cubicBezTo>
                    <a:pt x="6" y="1101"/>
                    <a:pt x="38" y="1165"/>
                    <a:pt x="83" y="1210"/>
                  </a:cubicBezTo>
                  <a:cubicBezTo>
                    <a:pt x="109" y="1236"/>
                    <a:pt x="135" y="1255"/>
                    <a:pt x="167" y="1274"/>
                  </a:cubicBezTo>
                  <a:cubicBezTo>
                    <a:pt x="192" y="1293"/>
                    <a:pt x="224" y="1306"/>
                    <a:pt x="256" y="1319"/>
                  </a:cubicBezTo>
                  <a:lnTo>
                    <a:pt x="269" y="1325"/>
                  </a:lnTo>
                  <a:cubicBezTo>
                    <a:pt x="192" y="1364"/>
                    <a:pt x="141" y="1428"/>
                    <a:pt x="115" y="1504"/>
                  </a:cubicBezTo>
                  <a:cubicBezTo>
                    <a:pt x="109" y="1536"/>
                    <a:pt x="103" y="1568"/>
                    <a:pt x="109" y="1600"/>
                  </a:cubicBezTo>
                  <a:cubicBezTo>
                    <a:pt x="115" y="1632"/>
                    <a:pt x="128" y="1671"/>
                    <a:pt x="141" y="1703"/>
                  </a:cubicBezTo>
                  <a:cubicBezTo>
                    <a:pt x="160" y="1735"/>
                    <a:pt x="186" y="1767"/>
                    <a:pt x="211" y="1792"/>
                  </a:cubicBezTo>
                  <a:cubicBezTo>
                    <a:pt x="243" y="1824"/>
                    <a:pt x="288" y="1856"/>
                    <a:pt x="327" y="1882"/>
                  </a:cubicBezTo>
                  <a:cubicBezTo>
                    <a:pt x="413" y="1928"/>
                    <a:pt x="504" y="1953"/>
                    <a:pt x="596" y="1953"/>
                  </a:cubicBezTo>
                  <a:cubicBezTo>
                    <a:pt x="607" y="1953"/>
                    <a:pt x="617" y="1953"/>
                    <a:pt x="627" y="1952"/>
                  </a:cubicBezTo>
                  <a:cubicBezTo>
                    <a:pt x="698" y="1952"/>
                    <a:pt x="762" y="1946"/>
                    <a:pt x="826" y="1933"/>
                  </a:cubicBezTo>
                  <a:cubicBezTo>
                    <a:pt x="915" y="1914"/>
                    <a:pt x="999" y="1888"/>
                    <a:pt x="1082" y="1856"/>
                  </a:cubicBezTo>
                  <a:lnTo>
                    <a:pt x="1171" y="1824"/>
                  </a:lnTo>
                  <a:lnTo>
                    <a:pt x="1171" y="1824"/>
                  </a:lnTo>
                  <a:cubicBezTo>
                    <a:pt x="1082" y="1978"/>
                    <a:pt x="1005" y="2132"/>
                    <a:pt x="935" y="2292"/>
                  </a:cubicBezTo>
                  <a:cubicBezTo>
                    <a:pt x="839" y="2503"/>
                    <a:pt x="787" y="2733"/>
                    <a:pt x="775" y="2964"/>
                  </a:cubicBezTo>
                  <a:cubicBezTo>
                    <a:pt x="775" y="3047"/>
                    <a:pt x="781" y="3124"/>
                    <a:pt x="807" y="3200"/>
                  </a:cubicBezTo>
                  <a:cubicBezTo>
                    <a:pt x="832" y="3264"/>
                    <a:pt x="864" y="3322"/>
                    <a:pt x="915" y="3373"/>
                  </a:cubicBezTo>
                  <a:cubicBezTo>
                    <a:pt x="1011" y="3456"/>
                    <a:pt x="1133" y="3514"/>
                    <a:pt x="1261" y="3533"/>
                  </a:cubicBezTo>
                  <a:cubicBezTo>
                    <a:pt x="1357" y="3559"/>
                    <a:pt x="1453" y="3572"/>
                    <a:pt x="1549" y="3578"/>
                  </a:cubicBezTo>
                  <a:lnTo>
                    <a:pt x="1613" y="3591"/>
                  </a:lnTo>
                  <a:lnTo>
                    <a:pt x="1626" y="3591"/>
                  </a:lnTo>
                  <a:cubicBezTo>
                    <a:pt x="1690" y="3597"/>
                    <a:pt x="1760" y="3610"/>
                    <a:pt x="1824" y="3623"/>
                  </a:cubicBezTo>
                  <a:cubicBezTo>
                    <a:pt x="1888" y="3636"/>
                    <a:pt x="1946" y="3655"/>
                    <a:pt x="2010" y="3674"/>
                  </a:cubicBezTo>
                  <a:cubicBezTo>
                    <a:pt x="2131" y="3719"/>
                    <a:pt x="2247" y="3757"/>
                    <a:pt x="2362" y="3789"/>
                  </a:cubicBezTo>
                  <a:cubicBezTo>
                    <a:pt x="2643" y="3872"/>
                    <a:pt x="2931" y="3924"/>
                    <a:pt x="3226" y="3936"/>
                  </a:cubicBezTo>
                  <a:lnTo>
                    <a:pt x="3277" y="3936"/>
                  </a:lnTo>
                  <a:cubicBezTo>
                    <a:pt x="3399" y="3936"/>
                    <a:pt x="3520" y="3924"/>
                    <a:pt x="3642" y="3892"/>
                  </a:cubicBezTo>
                  <a:cubicBezTo>
                    <a:pt x="3706" y="3879"/>
                    <a:pt x="3764" y="3853"/>
                    <a:pt x="3828" y="3828"/>
                  </a:cubicBezTo>
                  <a:cubicBezTo>
                    <a:pt x="3885" y="3802"/>
                    <a:pt x="3936" y="3764"/>
                    <a:pt x="3988" y="3725"/>
                  </a:cubicBezTo>
                  <a:cubicBezTo>
                    <a:pt x="4032" y="3680"/>
                    <a:pt x="4077" y="3636"/>
                    <a:pt x="4116" y="3578"/>
                  </a:cubicBezTo>
                  <a:cubicBezTo>
                    <a:pt x="4160" y="3520"/>
                    <a:pt x="4192" y="3456"/>
                    <a:pt x="4212" y="3392"/>
                  </a:cubicBezTo>
                  <a:cubicBezTo>
                    <a:pt x="4244" y="3309"/>
                    <a:pt x="4263" y="3226"/>
                    <a:pt x="4269" y="3136"/>
                  </a:cubicBezTo>
                  <a:cubicBezTo>
                    <a:pt x="4269" y="3040"/>
                    <a:pt x="4263" y="2944"/>
                    <a:pt x="4250" y="2848"/>
                  </a:cubicBezTo>
                  <a:cubicBezTo>
                    <a:pt x="4218" y="2676"/>
                    <a:pt x="4167" y="2509"/>
                    <a:pt x="4096" y="2356"/>
                  </a:cubicBezTo>
                  <a:cubicBezTo>
                    <a:pt x="4084" y="2311"/>
                    <a:pt x="4064" y="2272"/>
                    <a:pt x="4045" y="2234"/>
                  </a:cubicBezTo>
                  <a:lnTo>
                    <a:pt x="4045" y="2234"/>
                  </a:lnTo>
                  <a:cubicBezTo>
                    <a:pt x="4096" y="2279"/>
                    <a:pt x="4148" y="2317"/>
                    <a:pt x="4192" y="2349"/>
                  </a:cubicBezTo>
                  <a:cubicBezTo>
                    <a:pt x="4333" y="2452"/>
                    <a:pt x="4493" y="2528"/>
                    <a:pt x="4666" y="2567"/>
                  </a:cubicBezTo>
                  <a:cubicBezTo>
                    <a:pt x="4711" y="2573"/>
                    <a:pt x="4762" y="2580"/>
                    <a:pt x="4813" y="2580"/>
                  </a:cubicBezTo>
                  <a:cubicBezTo>
                    <a:pt x="4845" y="2580"/>
                    <a:pt x="4884" y="2580"/>
                    <a:pt x="4916" y="2573"/>
                  </a:cubicBezTo>
                  <a:cubicBezTo>
                    <a:pt x="4999" y="2560"/>
                    <a:pt x="5082" y="2535"/>
                    <a:pt x="5159" y="2490"/>
                  </a:cubicBezTo>
                  <a:cubicBezTo>
                    <a:pt x="5248" y="2445"/>
                    <a:pt x="5312" y="2362"/>
                    <a:pt x="5332" y="2266"/>
                  </a:cubicBezTo>
                  <a:cubicBezTo>
                    <a:pt x="5344" y="2164"/>
                    <a:pt x="5319" y="2068"/>
                    <a:pt x="5268" y="1984"/>
                  </a:cubicBezTo>
                  <a:cubicBezTo>
                    <a:pt x="5236" y="1940"/>
                    <a:pt x="5204" y="1895"/>
                    <a:pt x="5172" y="1856"/>
                  </a:cubicBezTo>
                  <a:cubicBezTo>
                    <a:pt x="5133" y="1818"/>
                    <a:pt x="5095" y="1780"/>
                    <a:pt x="5050" y="1748"/>
                  </a:cubicBezTo>
                  <a:cubicBezTo>
                    <a:pt x="5024" y="1722"/>
                    <a:pt x="4992" y="1703"/>
                    <a:pt x="4960" y="1677"/>
                  </a:cubicBezTo>
                  <a:cubicBezTo>
                    <a:pt x="5024" y="1671"/>
                    <a:pt x="5082" y="1664"/>
                    <a:pt x="5140" y="1652"/>
                  </a:cubicBezTo>
                  <a:cubicBezTo>
                    <a:pt x="5274" y="1626"/>
                    <a:pt x="5408" y="1581"/>
                    <a:pt x="5524" y="1504"/>
                  </a:cubicBezTo>
                  <a:cubicBezTo>
                    <a:pt x="5581" y="1472"/>
                    <a:pt x="5632" y="1428"/>
                    <a:pt x="5671" y="1370"/>
                  </a:cubicBezTo>
                  <a:cubicBezTo>
                    <a:pt x="5703" y="1319"/>
                    <a:pt x="5728" y="1255"/>
                    <a:pt x="5741" y="1191"/>
                  </a:cubicBezTo>
                  <a:cubicBezTo>
                    <a:pt x="5748" y="1114"/>
                    <a:pt x="5741" y="1031"/>
                    <a:pt x="5716" y="954"/>
                  </a:cubicBezTo>
                  <a:cubicBezTo>
                    <a:pt x="5690" y="877"/>
                    <a:pt x="5645" y="807"/>
                    <a:pt x="5588" y="755"/>
                  </a:cubicBezTo>
                  <a:cubicBezTo>
                    <a:pt x="5498" y="685"/>
                    <a:pt x="5396" y="634"/>
                    <a:pt x="5280" y="621"/>
                  </a:cubicBezTo>
                  <a:cubicBezTo>
                    <a:pt x="5242" y="615"/>
                    <a:pt x="5204" y="608"/>
                    <a:pt x="5165" y="608"/>
                  </a:cubicBezTo>
                  <a:cubicBezTo>
                    <a:pt x="5178" y="589"/>
                    <a:pt x="5197" y="570"/>
                    <a:pt x="5216" y="544"/>
                  </a:cubicBezTo>
                  <a:cubicBezTo>
                    <a:pt x="5255" y="487"/>
                    <a:pt x="5274" y="410"/>
                    <a:pt x="5268" y="339"/>
                  </a:cubicBezTo>
                  <a:cubicBezTo>
                    <a:pt x="5261" y="269"/>
                    <a:pt x="5229" y="205"/>
                    <a:pt x="5178" y="154"/>
                  </a:cubicBezTo>
                  <a:cubicBezTo>
                    <a:pt x="5120" y="103"/>
                    <a:pt x="5050" y="58"/>
                    <a:pt x="4973" y="39"/>
                  </a:cubicBezTo>
                  <a:cubicBezTo>
                    <a:pt x="4896" y="13"/>
                    <a:pt x="4813" y="0"/>
                    <a:pt x="47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1" name="Google Shape;3989;p50"/>
            <p:cNvSpPr/>
            <p:nvPr/>
          </p:nvSpPr>
          <p:spPr>
            <a:xfrm>
              <a:off x="3528212" y="3369916"/>
              <a:ext cx="80757" cy="58357"/>
            </a:xfrm>
            <a:custGeom>
              <a:avLst/>
              <a:gdLst/>
              <a:ahLst/>
              <a:cxnLst/>
              <a:rect l="l" t="t" r="r" b="b"/>
              <a:pathLst>
                <a:path w="1799" h="1300" extrusionOk="0">
                  <a:moveTo>
                    <a:pt x="775" y="0"/>
                  </a:moveTo>
                  <a:cubicBezTo>
                    <a:pt x="666" y="0"/>
                    <a:pt x="557" y="6"/>
                    <a:pt x="455" y="19"/>
                  </a:cubicBezTo>
                  <a:cubicBezTo>
                    <a:pt x="385" y="32"/>
                    <a:pt x="314" y="45"/>
                    <a:pt x="250" y="77"/>
                  </a:cubicBezTo>
                  <a:cubicBezTo>
                    <a:pt x="148" y="102"/>
                    <a:pt x="71" y="179"/>
                    <a:pt x="39" y="275"/>
                  </a:cubicBezTo>
                  <a:cubicBezTo>
                    <a:pt x="0" y="371"/>
                    <a:pt x="26" y="486"/>
                    <a:pt x="103" y="557"/>
                  </a:cubicBezTo>
                  <a:cubicBezTo>
                    <a:pt x="129" y="576"/>
                    <a:pt x="154" y="602"/>
                    <a:pt x="186" y="615"/>
                  </a:cubicBezTo>
                  <a:cubicBezTo>
                    <a:pt x="212" y="634"/>
                    <a:pt x="244" y="653"/>
                    <a:pt x="276" y="666"/>
                  </a:cubicBezTo>
                  <a:lnTo>
                    <a:pt x="282" y="666"/>
                  </a:lnTo>
                  <a:cubicBezTo>
                    <a:pt x="212" y="704"/>
                    <a:pt x="154" y="768"/>
                    <a:pt x="135" y="851"/>
                  </a:cubicBezTo>
                  <a:cubicBezTo>
                    <a:pt x="129" y="877"/>
                    <a:pt x="122" y="909"/>
                    <a:pt x="129" y="941"/>
                  </a:cubicBezTo>
                  <a:cubicBezTo>
                    <a:pt x="135" y="979"/>
                    <a:pt x="141" y="1011"/>
                    <a:pt x="161" y="1043"/>
                  </a:cubicBezTo>
                  <a:cubicBezTo>
                    <a:pt x="173" y="1075"/>
                    <a:pt x="199" y="1107"/>
                    <a:pt x="225" y="1133"/>
                  </a:cubicBezTo>
                  <a:cubicBezTo>
                    <a:pt x="263" y="1171"/>
                    <a:pt x="301" y="1197"/>
                    <a:pt x="346" y="1223"/>
                  </a:cubicBezTo>
                  <a:cubicBezTo>
                    <a:pt x="436" y="1274"/>
                    <a:pt x="538" y="1299"/>
                    <a:pt x="647" y="1299"/>
                  </a:cubicBezTo>
                  <a:cubicBezTo>
                    <a:pt x="711" y="1299"/>
                    <a:pt x="781" y="1287"/>
                    <a:pt x="845" y="1274"/>
                  </a:cubicBezTo>
                  <a:cubicBezTo>
                    <a:pt x="929" y="1261"/>
                    <a:pt x="1018" y="1235"/>
                    <a:pt x="1095" y="1197"/>
                  </a:cubicBezTo>
                  <a:cubicBezTo>
                    <a:pt x="1127" y="1191"/>
                    <a:pt x="1159" y="1178"/>
                    <a:pt x="1185" y="1165"/>
                  </a:cubicBezTo>
                  <a:cubicBezTo>
                    <a:pt x="1236" y="1069"/>
                    <a:pt x="1287" y="979"/>
                    <a:pt x="1338" y="890"/>
                  </a:cubicBezTo>
                  <a:cubicBezTo>
                    <a:pt x="1409" y="781"/>
                    <a:pt x="1485" y="672"/>
                    <a:pt x="1569" y="570"/>
                  </a:cubicBezTo>
                  <a:cubicBezTo>
                    <a:pt x="1645" y="442"/>
                    <a:pt x="1729" y="307"/>
                    <a:pt x="1799" y="179"/>
                  </a:cubicBezTo>
                  <a:cubicBezTo>
                    <a:pt x="1741" y="160"/>
                    <a:pt x="1677" y="141"/>
                    <a:pt x="1620" y="128"/>
                  </a:cubicBezTo>
                  <a:lnTo>
                    <a:pt x="1434" y="70"/>
                  </a:lnTo>
                  <a:cubicBezTo>
                    <a:pt x="1325" y="45"/>
                    <a:pt x="1217" y="19"/>
                    <a:pt x="1101" y="6"/>
                  </a:cubicBezTo>
                  <a:cubicBezTo>
                    <a:pt x="1044" y="6"/>
                    <a:pt x="993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2" name="Google Shape;3990;p50"/>
            <p:cNvSpPr/>
            <p:nvPr/>
          </p:nvSpPr>
          <p:spPr>
            <a:xfrm>
              <a:off x="3580192" y="3422480"/>
              <a:ext cx="1212" cy="2334"/>
            </a:xfrm>
            <a:custGeom>
              <a:avLst/>
              <a:gdLst/>
              <a:ahLst/>
              <a:cxnLst/>
              <a:rect l="l" t="t" r="r" b="b"/>
              <a:pathLst>
                <a:path w="27" h="52" extrusionOk="0">
                  <a:moveTo>
                    <a:pt x="27" y="0"/>
                  </a:moveTo>
                  <a:lnTo>
                    <a:pt x="7" y="39"/>
                  </a:lnTo>
                  <a:cubicBezTo>
                    <a:pt x="7" y="39"/>
                    <a:pt x="1" y="45"/>
                    <a:pt x="1" y="52"/>
                  </a:cubicBezTo>
                  <a:cubicBezTo>
                    <a:pt x="7" y="39"/>
                    <a:pt x="20" y="20"/>
                    <a:pt x="27" y="0"/>
                  </a:cubicBezTo>
                  <a:close/>
                </a:path>
              </a:pathLst>
            </a:custGeom>
            <a:solidFill>
              <a:srgbClr val="EC7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3" name="Google Shape;3991;p50"/>
            <p:cNvSpPr/>
            <p:nvPr/>
          </p:nvSpPr>
          <p:spPr>
            <a:xfrm>
              <a:off x="3623329" y="3383113"/>
              <a:ext cx="164387" cy="134490"/>
            </a:xfrm>
            <a:custGeom>
              <a:avLst/>
              <a:gdLst/>
              <a:ahLst/>
              <a:cxnLst/>
              <a:rect l="l" t="t" r="r" b="b"/>
              <a:pathLst>
                <a:path w="3662" h="2996" extrusionOk="0">
                  <a:moveTo>
                    <a:pt x="3629" y="0"/>
                  </a:moveTo>
                  <a:cubicBezTo>
                    <a:pt x="3623" y="32"/>
                    <a:pt x="3610" y="64"/>
                    <a:pt x="3597" y="96"/>
                  </a:cubicBezTo>
                  <a:lnTo>
                    <a:pt x="3591" y="96"/>
                  </a:lnTo>
                  <a:cubicBezTo>
                    <a:pt x="3565" y="160"/>
                    <a:pt x="3527" y="212"/>
                    <a:pt x="3482" y="263"/>
                  </a:cubicBezTo>
                  <a:cubicBezTo>
                    <a:pt x="3392" y="359"/>
                    <a:pt x="3277" y="436"/>
                    <a:pt x="3143" y="481"/>
                  </a:cubicBezTo>
                  <a:cubicBezTo>
                    <a:pt x="3079" y="506"/>
                    <a:pt x="3008" y="525"/>
                    <a:pt x="2938" y="538"/>
                  </a:cubicBezTo>
                  <a:cubicBezTo>
                    <a:pt x="2867" y="551"/>
                    <a:pt x="2791" y="557"/>
                    <a:pt x="2720" y="557"/>
                  </a:cubicBezTo>
                  <a:cubicBezTo>
                    <a:pt x="2699" y="558"/>
                    <a:pt x="2678" y="559"/>
                    <a:pt x="2658" y="559"/>
                  </a:cubicBezTo>
                  <a:cubicBezTo>
                    <a:pt x="2557" y="559"/>
                    <a:pt x="2456" y="547"/>
                    <a:pt x="2355" y="525"/>
                  </a:cubicBezTo>
                  <a:lnTo>
                    <a:pt x="2355" y="525"/>
                  </a:lnTo>
                  <a:cubicBezTo>
                    <a:pt x="2362" y="538"/>
                    <a:pt x="2362" y="545"/>
                    <a:pt x="2368" y="551"/>
                  </a:cubicBezTo>
                  <a:cubicBezTo>
                    <a:pt x="2394" y="577"/>
                    <a:pt x="2413" y="602"/>
                    <a:pt x="2439" y="634"/>
                  </a:cubicBezTo>
                  <a:lnTo>
                    <a:pt x="2528" y="730"/>
                  </a:lnTo>
                  <a:cubicBezTo>
                    <a:pt x="2560" y="762"/>
                    <a:pt x="2592" y="801"/>
                    <a:pt x="2618" y="833"/>
                  </a:cubicBezTo>
                  <a:cubicBezTo>
                    <a:pt x="2650" y="865"/>
                    <a:pt x="2669" y="890"/>
                    <a:pt x="2695" y="922"/>
                  </a:cubicBezTo>
                  <a:cubicBezTo>
                    <a:pt x="2707" y="941"/>
                    <a:pt x="2720" y="961"/>
                    <a:pt x="2733" y="986"/>
                  </a:cubicBezTo>
                  <a:cubicBezTo>
                    <a:pt x="2739" y="993"/>
                    <a:pt x="2739" y="1005"/>
                    <a:pt x="2739" y="1018"/>
                  </a:cubicBezTo>
                  <a:cubicBezTo>
                    <a:pt x="2746" y="1037"/>
                    <a:pt x="2752" y="1057"/>
                    <a:pt x="2752" y="1076"/>
                  </a:cubicBezTo>
                  <a:cubicBezTo>
                    <a:pt x="2752" y="1095"/>
                    <a:pt x="2746" y="1114"/>
                    <a:pt x="2739" y="1133"/>
                  </a:cubicBezTo>
                  <a:cubicBezTo>
                    <a:pt x="2739" y="1153"/>
                    <a:pt x="2733" y="1165"/>
                    <a:pt x="2727" y="1178"/>
                  </a:cubicBezTo>
                  <a:cubicBezTo>
                    <a:pt x="2707" y="1204"/>
                    <a:pt x="2688" y="1229"/>
                    <a:pt x="2663" y="1249"/>
                  </a:cubicBezTo>
                  <a:cubicBezTo>
                    <a:pt x="2631" y="1268"/>
                    <a:pt x="2592" y="1281"/>
                    <a:pt x="2554" y="1287"/>
                  </a:cubicBezTo>
                  <a:cubicBezTo>
                    <a:pt x="2515" y="1293"/>
                    <a:pt x="2477" y="1293"/>
                    <a:pt x="2439" y="1293"/>
                  </a:cubicBezTo>
                  <a:cubicBezTo>
                    <a:pt x="2394" y="1287"/>
                    <a:pt x="2343" y="1281"/>
                    <a:pt x="2298" y="1268"/>
                  </a:cubicBezTo>
                  <a:cubicBezTo>
                    <a:pt x="2253" y="1255"/>
                    <a:pt x="2208" y="1242"/>
                    <a:pt x="2163" y="1229"/>
                  </a:cubicBezTo>
                  <a:cubicBezTo>
                    <a:pt x="2119" y="1210"/>
                    <a:pt x="2074" y="1191"/>
                    <a:pt x="2029" y="1165"/>
                  </a:cubicBezTo>
                  <a:cubicBezTo>
                    <a:pt x="1991" y="1146"/>
                    <a:pt x="1946" y="1121"/>
                    <a:pt x="1907" y="1095"/>
                  </a:cubicBezTo>
                  <a:cubicBezTo>
                    <a:pt x="1824" y="1037"/>
                    <a:pt x="1741" y="980"/>
                    <a:pt x="1664" y="916"/>
                  </a:cubicBezTo>
                  <a:cubicBezTo>
                    <a:pt x="1542" y="813"/>
                    <a:pt x="1427" y="705"/>
                    <a:pt x="1312" y="596"/>
                  </a:cubicBezTo>
                  <a:lnTo>
                    <a:pt x="1312" y="596"/>
                  </a:lnTo>
                  <a:lnTo>
                    <a:pt x="1472" y="877"/>
                  </a:lnTo>
                  <a:cubicBezTo>
                    <a:pt x="1542" y="1018"/>
                    <a:pt x="1619" y="1165"/>
                    <a:pt x="1677" y="1313"/>
                  </a:cubicBezTo>
                  <a:cubicBezTo>
                    <a:pt x="1741" y="1453"/>
                    <a:pt x="1792" y="1601"/>
                    <a:pt x="1818" y="1748"/>
                  </a:cubicBezTo>
                  <a:cubicBezTo>
                    <a:pt x="1850" y="1889"/>
                    <a:pt x="1850" y="2023"/>
                    <a:pt x="1824" y="2157"/>
                  </a:cubicBezTo>
                  <a:cubicBezTo>
                    <a:pt x="1811" y="2228"/>
                    <a:pt x="1786" y="2292"/>
                    <a:pt x="1754" y="2356"/>
                  </a:cubicBezTo>
                  <a:cubicBezTo>
                    <a:pt x="1722" y="2420"/>
                    <a:pt x="1677" y="2484"/>
                    <a:pt x="1626" y="2535"/>
                  </a:cubicBezTo>
                  <a:cubicBezTo>
                    <a:pt x="1568" y="2599"/>
                    <a:pt x="1504" y="2650"/>
                    <a:pt x="1427" y="2695"/>
                  </a:cubicBezTo>
                  <a:cubicBezTo>
                    <a:pt x="1338" y="2753"/>
                    <a:pt x="1242" y="2791"/>
                    <a:pt x="1139" y="2823"/>
                  </a:cubicBezTo>
                  <a:cubicBezTo>
                    <a:pt x="1043" y="2849"/>
                    <a:pt x="934" y="2861"/>
                    <a:pt x="832" y="2868"/>
                  </a:cubicBezTo>
                  <a:cubicBezTo>
                    <a:pt x="723" y="2868"/>
                    <a:pt x="614" y="2861"/>
                    <a:pt x="506" y="2849"/>
                  </a:cubicBezTo>
                  <a:cubicBezTo>
                    <a:pt x="333" y="2829"/>
                    <a:pt x="166" y="2797"/>
                    <a:pt x="0" y="2772"/>
                  </a:cubicBezTo>
                  <a:lnTo>
                    <a:pt x="0" y="2772"/>
                  </a:lnTo>
                  <a:cubicBezTo>
                    <a:pt x="90" y="2797"/>
                    <a:pt x="179" y="2823"/>
                    <a:pt x="262" y="2849"/>
                  </a:cubicBezTo>
                  <a:cubicBezTo>
                    <a:pt x="544" y="2932"/>
                    <a:pt x="832" y="2983"/>
                    <a:pt x="1126" y="2996"/>
                  </a:cubicBezTo>
                  <a:lnTo>
                    <a:pt x="1178" y="2996"/>
                  </a:lnTo>
                  <a:cubicBezTo>
                    <a:pt x="1299" y="2996"/>
                    <a:pt x="1421" y="2983"/>
                    <a:pt x="1542" y="2957"/>
                  </a:cubicBezTo>
                  <a:cubicBezTo>
                    <a:pt x="1606" y="2938"/>
                    <a:pt x="1664" y="2919"/>
                    <a:pt x="1728" y="2887"/>
                  </a:cubicBezTo>
                  <a:cubicBezTo>
                    <a:pt x="1786" y="2861"/>
                    <a:pt x="1837" y="2829"/>
                    <a:pt x="1888" y="2785"/>
                  </a:cubicBezTo>
                  <a:cubicBezTo>
                    <a:pt x="1939" y="2746"/>
                    <a:pt x="1984" y="2695"/>
                    <a:pt x="2016" y="2644"/>
                  </a:cubicBezTo>
                  <a:cubicBezTo>
                    <a:pt x="2061" y="2586"/>
                    <a:pt x="2093" y="2522"/>
                    <a:pt x="2119" y="2452"/>
                  </a:cubicBezTo>
                  <a:cubicBezTo>
                    <a:pt x="2144" y="2375"/>
                    <a:pt x="2163" y="2285"/>
                    <a:pt x="2170" y="2202"/>
                  </a:cubicBezTo>
                  <a:cubicBezTo>
                    <a:pt x="2176" y="2106"/>
                    <a:pt x="2170" y="2004"/>
                    <a:pt x="2151" y="1908"/>
                  </a:cubicBezTo>
                  <a:cubicBezTo>
                    <a:pt x="2119" y="1741"/>
                    <a:pt x="2067" y="1575"/>
                    <a:pt x="1997" y="1415"/>
                  </a:cubicBezTo>
                  <a:cubicBezTo>
                    <a:pt x="1984" y="1377"/>
                    <a:pt x="1965" y="1332"/>
                    <a:pt x="1946" y="1300"/>
                  </a:cubicBezTo>
                  <a:lnTo>
                    <a:pt x="1946" y="1300"/>
                  </a:lnTo>
                  <a:cubicBezTo>
                    <a:pt x="1991" y="1338"/>
                    <a:pt x="2042" y="1377"/>
                    <a:pt x="2093" y="1415"/>
                  </a:cubicBezTo>
                  <a:cubicBezTo>
                    <a:pt x="2234" y="1517"/>
                    <a:pt x="2394" y="1594"/>
                    <a:pt x="2567" y="1626"/>
                  </a:cubicBezTo>
                  <a:cubicBezTo>
                    <a:pt x="2611" y="1639"/>
                    <a:pt x="2663" y="1645"/>
                    <a:pt x="2707" y="1645"/>
                  </a:cubicBezTo>
                  <a:cubicBezTo>
                    <a:pt x="2746" y="1645"/>
                    <a:pt x="2784" y="1639"/>
                    <a:pt x="2816" y="1633"/>
                  </a:cubicBezTo>
                  <a:cubicBezTo>
                    <a:pt x="2899" y="1626"/>
                    <a:pt x="2983" y="1594"/>
                    <a:pt x="3059" y="1556"/>
                  </a:cubicBezTo>
                  <a:cubicBezTo>
                    <a:pt x="3149" y="1511"/>
                    <a:pt x="3213" y="1428"/>
                    <a:pt x="3232" y="1325"/>
                  </a:cubicBezTo>
                  <a:cubicBezTo>
                    <a:pt x="3245" y="1229"/>
                    <a:pt x="3219" y="1127"/>
                    <a:pt x="3168" y="1044"/>
                  </a:cubicBezTo>
                  <a:cubicBezTo>
                    <a:pt x="3143" y="999"/>
                    <a:pt x="3111" y="948"/>
                    <a:pt x="3079" y="909"/>
                  </a:cubicBezTo>
                  <a:cubicBezTo>
                    <a:pt x="3040" y="871"/>
                    <a:pt x="3002" y="833"/>
                    <a:pt x="2963" y="801"/>
                  </a:cubicBezTo>
                  <a:cubicBezTo>
                    <a:pt x="2931" y="775"/>
                    <a:pt x="2899" y="756"/>
                    <a:pt x="2867" y="737"/>
                  </a:cubicBezTo>
                  <a:cubicBezTo>
                    <a:pt x="2925" y="730"/>
                    <a:pt x="2989" y="724"/>
                    <a:pt x="3047" y="711"/>
                  </a:cubicBezTo>
                  <a:cubicBezTo>
                    <a:pt x="3187" y="685"/>
                    <a:pt x="3315" y="634"/>
                    <a:pt x="3437" y="564"/>
                  </a:cubicBezTo>
                  <a:cubicBezTo>
                    <a:pt x="3488" y="525"/>
                    <a:pt x="3539" y="481"/>
                    <a:pt x="3578" y="429"/>
                  </a:cubicBezTo>
                  <a:cubicBezTo>
                    <a:pt x="3616" y="372"/>
                    <a:pt x="3642" y="314"/>
                    <a:pt x="3648" y="250"/>
                  </a:cubicBezTo>
                  <a:cubicBezTo>
                    <a:pt x="3661" y="167"/>
                    <a:pt x="3655" y="84"/>
                    <a:pt x="3629" y="7"/>
                  </a:cubicBezTo>
                  <a:cubicBezTo>
                    <a:pt x="3629" y="7"/>
                    <a:pt x="3629" y="0"/>
                    <a:pt x="362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4" name="Google Shape;3992;p50"/>
            <p:cNvSpPr/>
            <p:nvPr/>
          </p:nvSpPr>
          <p:spPr>
            <a:xfrm>
              <a:off x="3541409" y="3150100"/>
              <a:ext cx="186832" cy="250576"/>
            </a:xfrm>
            <a:custGeom>
              <a:avLst/>
              <a:gdLst/>
              <a:ahLst/>
              <a:cxnLst/>
              <a:rect l="l" t="t" r="r" b="b"/>
              <a:pathLst>
                <a:path w="4162" h="5582" extrusionOk="0">
                  <a:moveTo>
                    <a:pt x="1716" y="1"/>
                  </a:moveTo>
                  <a:lnTo>
                    <a:pt x="1723" y="14"/>
                  </a:lnTo>
                  <a:lnTo>
                    <a:pt x="1691" y="14"/>
                  </a:lnTo>
                  <a:cubicBezTo>
                    <a:pt x="1671" y="14"/>
                    <a:pt x="1659" y="14"/>
                    <a:pt x="1639" y="20"/>
                  </a:cubicBezTo>
                  <a:cubicBezTo>
                    <a:pt x="1627" y="26"/>
                    <a:pt x="1607" y="33"/>
                    <a:pt x="1588" y="39"/>
                  </a:cubicBezTo>
                  <a:cubicBezTo>
                    <a:pt x="1550" y="58"/>
                    <a:pt x="1511" y="84"/>
                    <a:pt x="1486" y="116"/>
                  </a:cubicBezTo>
                  <a:cubicBezTo>
                    <a:pt x="1447" y="161"/>
                    <a:pt x="1422" y="206"/>
                    <a:pt x="1403" y="257"/>
                  </a:cubicBezTo>
                  <a:cubicBezTo>
                    <a:pt x="1383" y="308"/>
                    <a:pt x="1371" y="359"/>
                    <a:pt x="1364" y="410"/>
                  </a:cubicBezTo>
                  <a:cubicBezTo>
                    <a:pt x="1358" y="468"/>
                    <a:pt x="1351" y="532"/>
                    <a:pt x="1351" y="590"/>
                  </a:cubicBezTo>
                  <a:cubicBezTo>
                    <a:pt x="1351" y="698"/>
                    <a:pt x="1358" y="807"/>
                    <a:pt x="1371" y="916"/>
                  </a:cubicBezTo>
                  <a:lnTo>
                    <a:pt x="1358" y="903"/>
                  </a:lnTo>
                  <a:lnTo>
                    <a:pt x="1345" y="884"/>
                  </a:lnTo>
                  <a:cubicBezTo>
                    <a:pt x="1319" y="858"/>
                    <a:pt x="1287" y="826"/>
                    <a:pt x="1255" y="807"/>
                  </a:cubicBezTo>
                  <a:cubicBezTo>
                    <a:pt x="1198" y="762"/>
                    <a:pt x="1134" y="743"/>
                    <a:pt x="1063" y="743"/>
                  </a:cubicBezTo>
                  <a:cubicBezTo>
                    <a:pt x="980" y="743"/>
                    <a:pt x="910" y="782"/>
                    <a:pt x="859" y="846"/>
                  </a:cubicBezTo>
                  <a:cubicBezTo>
                    <a:pt x="775" y="948"/>
                    <a:pt x="769" y="1095"/>
                    <a:pt x="839" y="1281"/>
                  </a:cubicBezTo>
                  <a:cubicBezTo>
                    <a:pt x="891" y="1409"/>
                    <a:pt x="955" y="1530"/>
                    <a:pt x="1038" y="1646"/>
                  </a:cubicBezTo>
                  <a:cubicBezTo>
                    <a:pt x="897" y="1691"/>
                    <a:pt x="763" y="1761"/>
                    <a:pt x="647" y="1851"/>
                  </a:cubicBezTo>
                  <a:cubicBezTo>
                    <a:pt x="513" y="1953"/>
                    <a:pt x="398" y="2081"/>
                    <a:pt x="302" y="2228"/>
                  </a:cubicBezTo>
                  <a:cubicBezTo>
                    <a:pt x="212" y="2369"/>
                    <a:pt x="142" y="2529"/>
                    <a:pt x="97" y="2695"/>
                  </a:cubicBezTo>
                  <a:cubicBezTo>
                    <a:pt x="52" y="2862"/>
                    <a:pt x="20" y="3035"/>
                    <a:pt x="20" y="3214"/>
                  </a:cubicBezTo>
                  <a:lnTo>
                    <a:pt x="20" y="3425"/>
                  </a:lnTo>
                  <a:cubicBezTo>
                    <a:pt x="7" y="3438"/>
                    <a:pt x="1" y="3451"/>
                    <a:pt x="1" y="3470"/>
                  </a:cubicBezTo>
                  <a:cubicBezTo>
                    <a:pt x="7" y="3591"/>
                    <a:pt x="14" y="3719"/>
                    <a:pt x="27" y="3847"/>
                  </a:cubicBezTo>
                  <a:cubicBezTo>
                    <a:pt x="46" y="3969"/>
                    <a:pt x="59" y="4091"/>
                    <a:pt x="84" y="4187"/>
                  </a:cubicBezTo>
                  <a:cubicBezTo>
                    <a:pt x="116" y="4359"/>
                    <a:pt x="174" y="4532"/>
                    <a:pt x="257" y="4686"/>
                  </a:cubicBezTo>
                  <a:cubicBezTo>
                    <a:pt x="327" y="4827"/>
                    <a:pt x="417" y="4955"/>
                    <a:pt x="532" y="5070"/>
                  </a:cubicBezTo>
                  <a:cubicBezTo>
                    <a:pt x="635" y="5179"/>
                    <a:pt x="756" y="5268"/>
                    <a:pt x="884" y="5345"/>
                  </a:cubicBezTo>
                  <a:cubicBezTo>
                    <a:pt x="1166" y="5492"/>
                    <a:pt x="1473" y="5576"/>
                    <a:pt x="1780" y="5582"/>
                  </a:cubicBezTo>
                  <a:lnTo>
                    <a:pt x="1915" y="5582"/>
                  </a:lnTo>
                  <a:cubicBezTo>
                    <a:pt x="2036" y="5582"/>
                    <a:pt x="2158" y="5576"/>
                    <a:pt x="2279" y="5563"/>
                  </a:cubicBezTo>
                  <a:cubicBezTo>
                    <a:pt x="2452" y="5537"/>
                    <a:pt x="2625" y="5505"/>
                    <a:pt x="2798" y="5454"/>
                  </a:cubicBezTo>
                  <a:cubicBezTo>
                    <a:pt x="3131" y="5371"/>
                    <a:pt x="3444" y="5211"/>
                    <a:pt x="3700" y="4974"/>
                  </a:cubicBezTo>
                  <a:cubicBezTo>
                    <a:pt x="3803" y="4878"/>
                    <a:pt x="3892" y="4756"/>
                    <a:pt x="3963" y="4628"/>
                  </a:cubicBezTo>
                  <a:cubicBezTo>
                    <a:pt x="4027" y="4500"/>
                    <a:pt x="4078" y="4366"/>
                    <a:pt x="4104" y="4225"/>
                  </a:cubicBezTo>
                  <a:cubicBezTo>
                    <a:pt x="4161" y="3905"/>
                    <a:pt x="4148" y="3579"/>
                    <a:pt x="4072" y="3265"/>
                  </a:cubicBezTo>
                  <a:cubicBezTo>
                    <a:pt x="4033" y="3086"/>
                    <a:pt x="3976" y="2913"/>
                    <a:pt x="3918" y="2747"/>
                  </a:cubicBezTo>
                  <a:cubicBezTo>
                    <a:pt x="3854" y="2574"/>
                    <a:pt x="3777" y="2407"/>
                    <a:pt x="3694" y="2247"/>
                  </a:cubicBezTo>
                  <a:cubicBezTo>
                    <a:pt x="3624" y="2119"/>
                    <a:pt x="3540" y="1998"/>
                    <a:pt x="3451" y="1889"/>
                  </a:cubicBezTo>
                  <a:cubicBezTo>
                    <a:pt x="3361" y="1780"/>
                    <a:pt x="3265" y="1684"/>
                    <a:pt x="3150" y="1594"/>
                  </a:cubicBezTo>
                  <a:cubicBezTo>
                    <a:pt x="3041" y="1511"/>
                    <a:pt x="2919" y="1447"/>
                    <a:pt x="2785" y="1396"/>
                  </a:cubicBezTo>
                  <a:cubicBezTo>
                    <a:pt x="2683" y="1358"/>
                    <a:pt x="2567" y="1332"/>
                    <a:pt x="2459" y="1319"/>
                  </a:cubicBezTo>
                  <a:cubicBezTo>
                    <a:pt x="2478" y="1281"/>
                    <a:pt x="2497" y="1236"/>
                    <a:pt x="2516" y="1191"/>
                  </a:cubicBezTo>
                  <a:cubicBezTo>
                    <a:pt x="2561" y="1082"/>
                    <a:pt x="2555" y="954"/>
                    <a:pt x="2497" y="846"/>
                  </a:cubicBezTo>
                  <a:cubicBezTo>
                    <a:pt x="2484" y="820"/>
                    <a:pt x="2465" y="801"/>
                    <a:pt x="2439" y="782"/>
                  </a:cubicBezTo>
                  <a:cubicBezTo>
                    <a:pt x="2414" y="756"/>
                    <a:pt x="2375" y="737"/>
                    <a:pt x="2343" y="724"/>
                  </a:cubicBezTo>
                  <a:cubicBezTo>
                    <a:pt x="2318" y="718"/>
                    <a:pt x="2292" y="711"/>
                    <a:pt x="2260" y="711"/>
                  </a:cubicBezTo>
                  <a:lnTo>
                    <a:pt x="2241" y="711"/>
                  </a:lnTo>
                  <a:cubicBezTo>
                    <a:pt x="2209" y="718"/>
                    <a:pt x="2177" y="724"/>
                    <a:pt x="2145" y="737"/>
                  </a:cubicBezTo>
                  <a:cubicBezTo>
                    <a:pt x="2100" y="762"/>
                    <a:pt x="2055" y="788"/>
                    <a:pt x="2023" y="826"/>
                  </a:cubicBezTo>
                  <a:lnTo>
                    <a:pt x="2023" y="801"/>
                  </a:lnTo>
                  <a:lnTo>
                    <a:pt x="2023" y="775"/>
                  </a:lnTo>
                  <a:cubicBezTo>
                    <a:pt x="2030" y="647"/>
                    <a:pt x="2023" y="513"/>
                    <a:pt x="2011" y="385"/>
                  </a:cubicBezTo>
                  <a:cubicBezTo>
                    <a:pt x="2004" y="270"/>
                    <a:pt x="1959" y="167"/>
                    <a:pt x="1889" y="78"/>
                  </a:cubicBezTo>
                  <a:cubicBezTo>
                    <a:pt x="1851" y="39"/>
                    <a:pt x="1806" y="14"/>
                    <a:pt x="1761" y="7"/>
                  </a:cubicBezTo>
                  <a:cubicBezTo>
                    <a:pt x="1742" y="1"/>
                    <a:pt x="1729" y="1"/>
                    <a:pt x="1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5" name="Google Shape;3993;p50"/>
            <p:cNvSpPr/>
            <p:nvPr/>
          </p:nvSpPr>
          <p:spPr>
            <a:xfrm>
              <a:off x="3636527" y="3254105"/>
              <a:ext cx="91710" cy="146880"/>
            </a:xfrm>
            <a:custGeom>
              <a:avLst/>
              <a:gdLst/>
              <a:ahLst/>
              <a:cxnLst/>
              <a:rect l="l" t="t" r="r" b="b"/>
              <a:pathLst>
                <a:path w="2043" h="3272" extrusionOk="0">
                  <a:moveTo>
                    <a:pt x="1607" y="1"/>
                  </a:moveTo>
                  <a:lnTo>
                    <a:pt x="1607" y="1"/>
                  </a:lnTo>
                  <a:cubicBezTo>
                    <a:pt x="1626" y="46"/>
                    <a:pt x="1645" y="90"/>
                    <a:pt x="1658" y="142"/>
                  </a:cubicBezTo>
                  <a:lnTo>
                    <a:pt x="1658" y="129"/>
                  </a:lnTo>
                  <a:cubicBezTo>
                    <a:pt x="1716" y="289"/>
                    <a:pt x="1754" y="449"/>
                    <a:pt x="1780" y="609"/>
                  </a:cubicBezTo>
                  <a:cubicBezTo>
                    <a:pt x="1837" y="935"/>
                    <a:pt x="1850" y="1268"/>
                    <a:pt x="1805" y="1594"/>
                  </a:cubicBezTo>
                  <a:cubicBezTo>
                    <a:pt x="1786" y="1742"/>
                    <a:pt x="1754" y="1889"/>
                    <a:pt x="1709" y="2030"/>
                  </a:cubicBezTo>
                  <a:cubicBezTo>
                    <a:pt x="1684" y="2113"/>
                    <a:pt x="1652" y="2190"/>
                    <a:pt x="1613" y="2266"/>
                  </a:cubicBezTo>
                  <a:cubicBezTo>
                    <a:pt x="1569" y="2343"/>
                    <a:pt x="1524" y="2420"/>
                    <a:pt x="1473" y="2484"/>
                  </a:cubicBezTo>
                  <a:cubicBezTo>
                    <a:pt x="1364" y="2625"/>
                    <a:pt x="1236" y="2740"/>
                    <a:pt x="1088" y="2842"/>
                  </a:cubicBezTo>
                  <a:cubicBezTo>
                    <a:pt x="941" y="2945"/>
                    <a:pt x="788" y="3028"/>
                    <a:pt x="621" y="3092"/>
                  </a:cubicBezTo>
                  <a:cubicBezTo>
                    <a:pt x="448" y="3163"/>
                    <a:pt x="276" y="3214"/>
                    <a:pt x="96" y="3252"/>
                  </a:cubicBezTo>
                  <a:cubicBezTo>
                    <a:pt x="64" y="3259"/>
                    <a:pt x="32" y="3265"/>
                    <a:pt x="0" y="3271"/>
                  </a:cubicBezTo>
                  <a:cubicBezTo>
                    <a:pt x="52" y="3271"/>
                    <a:pt x="109" y="3265"/>
                    <a:pt x="160" y="3259"/>
                  </a:cubicBezTo>
                  <a:cubicBezTo>
                    <a:pt x="333" y="3233"/>
                    <a:pt x="506" y="3201"/>
                    <a:pt x="679" y="3156"/>
                  </a:cubicBezTo>
                  <a:cubicBezTo>
                    <a:pt x="1012" y="3073"/>
                    <a:pt x="1325" y="2906"/>
                    <a:pt x="1581" y="2676"/>
                  </a:cubicBezTo>
                  <a:cubicBezTo>
                    <a:pt x="1690" y="2574"/>
                    <a:pt x="1773" y="2452"/>
                    <a:pt x="1844" y="2324"/>
                  </a:cubicBezTo>
                  <a:cubicBezTo>
                    <a:pt x="1908" y="2196"/>
                    <a:pt x="1959" y="2062"/>
                    <a:pt x="1985" y="1921"/>
                  </a:cubicBezTo>
                  <a:cubicBezTo>
                    <a:pt x="2042" y="1601"/>
                    <a:pt x="2029" y="1274"/>
                    <a:pt x="1953" y="961"/>
                  </a:cubicBezTo>
                  <a:cubicBezTo>
                    <a:pt x="1914" y="782"/>
                    <a:pt x="1863" y="609"/>
                    <a:pt x="1799" y="442"/>
                  </a:cubicBezTo>
                  <a:cubicBezTo>
                    <a:pt x="1741" y="289"/>
                    <a:pt x="1677" y="142"/>
                    <a:pt x="160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6" name="Google Shape;3994;p50"/>
            <p:cNvSpPr/>
            <p:nvPr/>
          </p:nvSpPr>
          <p:spPr>
            <a:xfrm>
              <a:off x="3678183" y="3438280"/>
              <a:ext cx="7497" cy="13243"/>
            </a:xfrm>
            <a:custGeom>
              <a:avLst/>
              <a:gdLst/>
              <a:ahLst/>
              <a:cxnLst/>
              <a:rect l="l" t="t" r="r" b="b"/>
              <a:pathLst>
                <a:path w="167" h="295" extrusionOk="0">
                  <a:moveTo>
                    <a:pt x="52" y="0"/>
                  </a:moveTo>
                  <a:cubicBezTo>
                    <a:pt x="20" y="7"/>
                    <a:pt x="0" y="39"/>
                    <a:pt x="7" y="71"/>
                  </a:cubicBezTo>
                  <a:cubicBezTo>
                    <a:pt x="26" y="116"/>
                    <a:pt x="39" y="167"/>
                    <a:pt x="45" y="212"/>
                  </a:cubicBezTo>
                  <a:lnTo>
                    <a:pt x="45" y="224"/>
                  </a:lnTo>
                  <a:lnTo>
                    <a:pt x="45" y="237"/>
                  </a:lnTo>
                  <a:cubicBezTo>
                    <a:pt x="45" y="250"/>
                    <a:pt x="52" y="269"/>
                    <a:pt x="64" y="282"/>
                  </a:cubicBezTo>
                  <a:cubicBezTo>
                    <a:pt x="77" y="288"/>
                    <a:pt x="90" y="295"/>
                    <a:pt x="103" y="295"/>
                  </a:cubicBezTo>
                  <a:cubicBezTo>
                    <a:pt x="135" y="295"/>
                    <a:pt x="167" y="269"/>
                    <a:pt x="167" y="237"/>
                  </a:cubicBezTo>
                  <a:cubicBezTo>
                    <a:pt x="160" y="167"/>
                    <a:pt x="148" y="103"/>
                    <a:pt x="122" y="39"/>
                  </a:cubicBezTo>
                  <a:cubicBezTo>
                    <a:pt x="116" y="26"/>
                    <a:pt x="109" y="13"/>
                    <a:pt x="96" y="7"/>
                  </a:cubicBezTo>
                  <a:cubicBezTo>
                    <a:pt x="84" y="0"/>
                    <a:pt x="77" y="0"/>
                    <a:pt x="64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7" name="Google Shape;3995;p50"/>
            <p:cNvSpPr/>
            <p:nvPr/>
          </p:nvSpPr>
          <p:spPr>
            <a:xfrm>
              <a:off x="3686801" y="3442859"/>
              <a:ext cx="7227" cy="10594"/>
            </a:xfrm>
            <a:custGeom>
              <a:avLst/>
              <a:gdLst/>
              <a:ahLst/>
              <a:cxnLst/>
              <a:rect l="l" t="t" r="r" b="b"/>
              <a:pathLst>
                <a:path w="161" h="236" extrusionOk="0">
                  <a:moveTo>
                    <a:pt x="52" y="1"/>
                  </a:moveTo>
                  <a:cubicBezTo>
                    <a:pt x="20" y="7"/>
                    <a:pt x="0" y="39"/>
                    <a:pt x="13" y="71"/>
                  </a:cubicBezTo>
                  <a:cubicBezTo>
                    <a:pt x="20" y="110"/>
                    <a:pt x="32" y="154"/>
                    <a:pt x="39" y="193"/>
                  </a:cubicBezTo>
                  <a:cubicBezTo>
                    <a:pt x="39" y="206"/>
                    <a:pt x="52" y="218"/>
                    <a:pt x="64" y="225"/>
                  </a:cubicBezTo>
                  <a:cubicBezTo>
                    <a:pt x="72" y="232"/>
                    <a:pt x="82" y="235"/>
                    <a:pt x="91" y="235"/>
                  </a:cubicBezTo>
                  <a:cubicBezTo>
                    <a:pt x="98" y="235"/>
                    <a:pt x="104" y="234"/>
                    <a:pt x="109" y="231"/>
                  </a:cubicBezTo>
                  <a:cubicBezTo>
                    <a:pt x="141" y="225"/>
                    <a:pt x="160" y="193"/>
                    <a:pt x="148" y="161"/>
                  </a:cubicBezTo>
                  <a:cubicBezTo>
                    <a:pt x="141" y="122"/>
                    <a:pt x="135" y="78"/>
                    <a:pt x="122" y="39"/>
                  </a:cubicBezTo>
                  <a:cubicBezTo>
                    <a:pt x="116" y="14"/>
                    <a:pt x="96" y="1"/>
                    <a:pt x="64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8" name="Google Shape;3996;p50"/>
            <p:cNvSpPr/>
            <p:nvPr/>
          </p:nvSpPr>
          <p:spPr>
            <a:xfrm>
              <a:off x="3691694" y="3455876"/>
              <a:ext cx="6644" cy="12165"/>
            </a:xfrm>
            <a:custGeom>
              <a:avLst/>
              <a:gdLst/>
              <a:ahLst/>
              <a:cxnLst/>
              <a:rect l="l" t="t" r="r" b="b"/>
              <a:pathLst>
                <a:path w="148" h="271" extrusionOk="0">
                  <a:moveTo>
                    <a:pt x="55" y="0"/>
                  </a:moveTo>
                  <a:cubicBezTo>
                    <a:pt x="51" y="0"/>
                    <a:pt x="48" y="2"/>
                    <a:pt x="45" y="5"/>
                  </a:cubicBezTo>
                  <a:lnTo>
                    <a:pt x="45" y="12"/>
                  </a:lnTo>
                  <a:cubicBezTo>
                    <a:pt x="19" y="18"/>
                    <a:pt x="0" y="50"/>
                    <a:pt x="7" y="82"/>
                  </a:cubicBezTo>
                  <a:cubicBezTo>
                    <a:pt x="13" y="108"/>
                    <a:pt x="19" y="133"/>
                    <a:pt x="19" y="159"/>
                  </a:cubicBezTo>
                  <a:cubicBezTo>
                    <a:pt x="26" y="184"/>
                    <a:pt x="19" y="191"/>
                    <a:pt x="26" y="204"/>
                  </a:cubicBezTo>
                  <a:cubicBezTo>
                    <a:pt x="19" y="248"/>
                    <a:pt x="51" y="271"/>
                    <a:pt x="83" y="271"/>
                  </a:cubicBezTo>
                  <a:cubicBezTo>
                    <a:pt x="116" y="271"/>
                    <a:pt x="148" y="248"/>
                    <a:pt x="141" y="204"/>
                  </a:cubicBezTo>
                  <a:cubicBezTo>
                    <a:pt x="141" y="152"/>
                    <a:pt x="135" y="101"/>
                    <a:pt x="122" y="44"/>
                  </a:cubicBezTo>
                  <a:cubicBezTo>
                    <a:pt x="116" y="18"/>
                    <a:pt x="90" y="5"/>
                    <a:pt x="64" y="5"/>
                  </a:cubicBezTo>
                  <a:cubicBezTo>
                    <a:pt x="61" y="2"/>
                    <a:pt x="58" y="0"/>
                    <a:pt x="55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9" name="Google Shape;3997;p50"/>
            <p:cNvSpPr/>
            <p:nvPr/>
          </p:nvSpPr>
          <p:spPr>
            <a:xfrm>
              <a:off x="3685365" y="3460186"/>
              <a:ext cx="5521" cy="12614"/>
            </a:xfrm>
            <a:custGeom>
              <a:avLst/>
              <a:gdLst/>
              <a:ahLst/>
              <a:cxnLst/>
              <a:rect l="l" t="t" r="r" b="b"/>
              <a:pathLst>
                <a:path w="123" h="281" extrusionOk="0">
                  <a:moveTo>
                    <a:pt x="61" y="0"/>
                  </a:moveTo>
                  <a:cubicBezTo>
                    <a:pt x="31" y="0"/>
                    <a:pt x="0" y="21"/>
                    <a:pt x="0" y="63"/>
                  </a:cubicBezTo>
                  <a:lnTo>
                    <a:pt x="0" y="223"/>
                  </a:lnTo>
                  <a:cubicBezTo>
                    <a:pt x="0" y="255"/>
                    <a:pt x="26" y="280"/>
                    <a:pt x="58" y="280"/>
                  </a:cubicBezTo>
                  <a:cubicBezTo>
                    <a:pt x="90" y="280"/>
                    <a:pt x="116" y="255"/>
                    <a:pt x="122" y="223"/>
                  </a:cubicBezTo>
                  <a:lnTo>
                    <a:pt x="122" y="63"/>
                  </a:lnTo>
                  <a:cubicBezTo>
                    <a:pt x="122" y="21"/>
                    <a:pt x="92" y="0"/>
                    <a:pt x="61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0" name="Google Shape;3998;p50"/>
            <p:cNvSpPr/>
            <p:nvPr/>
          </p:nvSpPr>
          <p:spPr>
            <a:xfrm>
              <a:off x="3692547" y="3474685"/>
              <a:ext cx="5207" cy="9651"/>
            </a:xfrm>
            <a:custGeom>
              <a:avLst/>
              <a:gdLst/>
              <a:ahLst/>
              <a:cxnLst/>
              <a:rect l="l" t="t" r="r" b="b"/>
              <a:pathLst>
                <a:path w="116" h="215" extrusionOk="0">
                  <a:moveTo>
                    <a:pt x="58" y="1"/>
                  </a:moveTo>
                  <a:cubicBezTo>
                    <a:pt x="31" y="1"/>
                    <a:pt x="4" y="18"/>
                    <a:pt x="0" y="53"/>
                  </a:cubicBezTo>
                  <a:lnTo>
                    <a:pt x="0" y="162"/>
                  </a:lnTo>
                  <a:cubicBezTo>
                    <a:pt x="4" y="197"/>
                    <a:pt x="31" y="215"/>
                    <a:pt x="58" y="215"/>
                  </a:cubicBezTo>
                  <a:cubicBezTo>
                    <a:pt x="85" y="215"/>
                    <a:pt x="113" y="197"/>
                    <a:pt x="116" y="162"/>
                  </a:cubicBezTo>
                  <a:lnTo>
                    <a:pt x="116" y="53"/>
                  </a:lnTo>
                  <a:cubicBezTo>
                    <a:pt x="113" y="18"/>
                    <a:pt x="85" y="1"/>
                    <a:pt x="58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1" name="Google Shape;3999;p50"/>
            <p:cNvSpPr/>
            <p:nvPr/>
          </p:nvSpPr>
          <p:spPr>
            <a:xfrm>
              <a:off x="3682492" y="3480206"/>
              <a:ext cx="7497" cy="9247"/>
            </a:xfrm>
            <a:custGeom>
              <a:avLst/>
              <a:gdLst/>
              <a:ahLst/>
              <a:cxnLst/>
              <a:rect l="l" t="t" r="r" b="b"/>
              <a:pathLst>
                <a:path w="167" h="206" extrusionOk="0">
                  <a:moveTo>
                    <a:pt x="103" y="1"/>
                  </a:moveTo>
                  <a:cubicBezTo>
                    <a:pt x="77" y="1"/>
                    <a:pt x="52" y="20"/>
                    <a:pt x="45" y="46"/>
                  </a:cubicBezTo>
                  <a:cubicBezTo>
                    <a:pt x="32" y="71"/>
                    <a:pt x="26" y="97"/>
                    <a:pt x="20" y="122"/>
                  </a:cubicBezTo>
                  <a:cubicBezTo>
                    <a:pt x="1" y="172"/>
                    <a:pt x="39" y="206"/>
                    <a:pt x="75" y="206"/>
                  </a:cubicBezTo>
                  <a:cubicBezTo>
                    <a:pt x="99" y="206"/>
                    <a:pt x="123" y="190"/>
                    <a:pt x="128" y="154"/>
                  </a:cubicBezTo>
                  <a:cubicBezTo>
                    <a:pt x="141" y="129"/>
                    <a:pt x="148" y="103"/>
                    <a:pt x="160" y="78"/>
                  </a:cubicBezTo>
                  <a:cubicBezTo>
                    <a:pt x="167" y="46"/>
                    <a:pt x="148" y="14"/>
                    <a:pt x="116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2" name="Google Shape;4000;p50"/>
            <p:cNvSpPr/>
            <p:nvPr/>
          </p:nvSpPr>
          <p:spPr>
            <a:xfrm>
              <a:off x="3675579" y="3471587"/>
              <a:ext cx="5791" cy="9158"/>
            </a:xfrm>
            <a:custGeom>
              <a:avLst/>
              <a:gdLst/>
              <a:ahLst/>
              <a:cxnLst/>
              <a:rect l="l" t="t" r="r" b="b"/>
              <a:pathLst>
                <a:path w="129" h="204" extrusionOk="0">
                  <a:moveTo>
                    <a:pt x="65" y="1"/>
                  </a:moveTo>
                  <a:cubicBezTo>
                    <a:pt x="33" y="1"/>
                    <a:pt x="7" y="26"/>
                    <a:pt x="7" y="58"/>
                  </a:cubicBezTo>
                  <a:lnTo>
                    <a:pt x="7" y="142"/>
                  </a:lnTo>
                  <a:cubicBezTo>
                    <a:pt x="1" y="183"/>
                    <a:pt x="33" y="204"/>
                    <a:pt x="65" y="204"/>
                  </a:cubicBezTo>
                  <a:cubicBezTo>
                    <a:pt x="97" y="204"/>
                    <a:pt x="129" y="183"/>
                    <a:pt x="122" y="142"/>
                  </a:cubicBezTo>
                  <a:lnTo>
                    <a:pt x="122" y="58"/>
                  </a:lnTo>
                  <a:cubicBezTo>
                    <a:pt x="122" y="26"/>
                    <a:pt x="97" y="1"/>
                    <a:pt x="65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3" name="Google Shape;4001;p50"/>
            <p:cNvSpPr/>
            <p:nvPr/>
          </p:nvSpPr>
          <p:spPr>
            <a:xfrm>
              <a:off x="3672437" y="3490261"/>
              <a:ext cx="7227" cy="9651"/>
            </a:xfrm>
            <a:custGeom>
              <a:avLst/>
              <a:gdLst/>
              <a:ahLst/>
              <a:cxnLst/>
              <a:rect l="l" t="t" r="r" b="b"/>
              <a:pathLst>
                <a:path w="161" h="215" extrusionOk="0">
                  <a:moveTo>
                    <a:pt x="90" y="1"/>
                  </a:moveTo>
                  <a:cubicBezTo>
                    <a:pt x="64" y="1"/>
                    <a:pt x="45" y="20"/>
                    <a:pt x="39" y="46"/>
                  </a:cubicBezTo>
                  <a:cubicBezTo>
                    <a:pt x="26" y="78"/>
                    <a:pt x="13" y="110"/>
                    <a:pt x="0" y="142"/>
                  </a:cubicBezTo>
                  <a:cubicBezTo>
                    <a:pt x="0" y="154"/>
                    <a:pt x="0" y="174"/>
                    <a:pt x="7" y="186"/>
                  </a:cubicBezTo>
                  <a:cubicBezTo>
                    <a:pt x="20" y="203"/>
                    <a:pt x="38" y="215"/>
                    <a:pt x="59" y="215"/>
                  </a:cubicBezTo>
                  <a:cubicBezTo>
                    <a:pt x="69" y="215"/>
                    <a:pt x="79" y="212"/>
                    <a:pt x="90" y="206"/>
                  </a:cubicBezTo>
                  <a:cubicBezTo>
                    <a:pt x="103" y="199"/>
                    <a:pt x="109" y="186"/>
                    <a:pt x="116" y="167"/>
                  </a:cubicBezTo>
                  <a:cubicBezTo>
                    <a:pt x="128" y="135"/>
                    <a:pt x="141" y="110"/>
                    <a:pt x="148" y="71"/>
                  </a:cubicBezTo>
                  <a:cubicBezTo>
                    <a:pt x="160" y="39"/>
                    <a:pt x="141" y="7"/>
                    <a:pt x="109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4" name="Google Shape;4002;p50"/>
            <p:cNvSpPr/>
            <p:nvPr/>
          </p:nvSpPr>
          <p:spPr>
            <a:xfrm>
              <a:off x="3662651" y="3487971"/>
              <a:ext cx="8394" cy="9651"/>
            </a:xfrm>
            <a:custGeom>
              <a:avLst/>
              <a:gdLst/>
              <a:ahLst/>
              <a:cxnLst/>
              <a:rect l="l" t="t" r="r" b="b"/>
              <a:pathLst>
                <a:path w="187" h="215" extrusionOk="0">
                  <a:moveTo>
                    <a:pt x="122" y="1"/>
                  </a:moveTo>
                  <a:cubicBezTo>
                    <a:pt x="97" y="1"/>
                    <a:pt x="78" y="13"/>
                    <a:pt x="71" y="33"/>
                  </a:cubicBezTo>
                  <a:lnTo>
                    <a:pt x="14" y="129"/>
                  </a:lnTo>
                  <a:cubicBezTo>
                    <a:pt x="1" y="154"/>
                    <a:pt x="7" y="193"/>
                    <a:pt x="33" y="205"/>
                  </a:cubicBezTo>
                  <a:cubicBezTo>
                    <a:pt x="44" y="212"/>
                    <a:pt x="54" y="215"/>
                    <a:pt x="64" y="215"/>
                  </a:cubicBezTo>
                  <a:cubicBezTo>
                    <a:pt x="85" y="215"/>
                    <a:pt x="103" y="203"/>
                    <a:pt x="116" y="186"/>
                  </a:cubicBezTo>
                  <a:cubicBezTo>
                    <a:pt x="135" y="154"/>
                    <a:pt x="154" y="122"/>
                    <a:pt x="167" y="90"/>
                  </a:cubicBezTo>
                  <a:cubicBezTo>
                    <a:pt x="186" y="58"/>
                    <a:pt x="174" y="26"/>
                    <a:pt x="148" y="7"/>
                  </a:cubicBezTo>
                  <a:cubicBezTo>
                    <a:pt x="142" y="1"/>
                    <a:pt x="129" y="1"/>
                    <a:pt x="122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5" name="Google Shape;4003;p50"/>
            <p:cNvSpPr/>
            <p:nvPr/>
          </p:nvSpPr>
          <p:spPr>
            <a:xfrm>
              <a:off x="3654033" y="3220215"/>
              <a:ext cx="9247" cy="6554"/>
            </a:xfrm>
            <a:custGeom>
              <a:avLst/>
              <a:gdLst/>
              <a:ahLst/>
              <a:cxnLst/>
              <a:rect l="l" t="t" r="r" b="b"/>
              <a:pathLst>
                <a:path w="206" h="146" extrusionOk="0">
                  <a:moveTo>
                    <a:pt x="65" y="0"/>
                  </a:moveTo>
                  <a:cubicBezTo>
                    <a:pt x="39" y="0"/>
                    <a:pt x="20" y="20"/>
                    <a:pt x="7" y="45"/>
                  </a:cubicBezTo>
                  <a:lnTo>
                    <a:pt x="14" y="45"/>
                  </a:lnTo>
                  <a:cubicBezTo>
                    <a:pt x="1" y="71"/>
                    <a:pt x="20" y="103"/>
                    <a:pt x="52" y="116"/>
                  </a:cubicBezTo>
                  <a:cubicBezTo>
                    <a:pt x="78" y="122"/>
                    <a:pt x="97" y="129"/>
                    <a:pt x="116" y="135"/>
                  </a:cubicBezTo>
                  <a:cubicBezTo>
                    <a:pt x="124" y="142"/>
                    <a:pt x="133" y="146"/>
                    <a:pt x="143" y="146"/>
                  </a:cubicBezTo>
                  <a:cubicBezTo>
                    <a:pt x="149" y="146"/>
                    <a:pt x="156" y="144"/>
                    <a:pt x="161" y="141"/>
                  </a:cubicBezTo>
                  <a:cubicBezTo>
                    <a:pt x="180" y="141"/>
                    <a:pt x="193" y="129"/>
                    <a:pt x="199" y="116"/>
                  </a:cubicBezTo>
                  <a:cubicBezTo>
                    <a:pt x="206" y="103"/>
                    <a:pt x="206" y="84"/>
                    <a:pt x="206" y="71"/>
                  </a:cubicBezTo>
                  <a:cubicBezTo>
                    <a:pt x="199" y="58"/>
                    <a:pt x="193" y="45"/>
                    <a:pt x="180" y="32"/>
                  </a:cubicBezTo>
                  <a:cubicBezTo>
                    <a:pt x="148" y="20"/>
                    <a:pt x="116" y="7"/>
                    <a:pt x="84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6" name="Google Shape;4004;p50"/>
            <p:cNvSpPr/>
            <p:nvPr/>
          </p:nvSpPr>
          <p:spPr>
            <a:xfrm>
              <a:off x="3667544" y="3219362"/>
              <a:ext cx="8978" cy="8035"/>
            </a:xfrm>
            <a:custGeom>
              <a:avLst/>
              <a:gdLst/>
              <a:ahLst/>
              <a:cxnLst/>
              <a:rect l="l" t="t" r="r" b="b"/>
              <a:pathLst>
                <a:path w="200" h="179" extrusionOk="0">
                  <a:moveTo>
                    <a:pt x="65" y="0"/>
                  </a:moveTo>
                  <a:cubicBezTo>
                    <a:pt x="45" y="0"/>
                    <a:pt x="26" y="13"/>
                    <a:pt x="13" y="32"/>
                  </a:cubicBezTo>
                  <a:cubicBezTo>
                    <a:pt x="1" y="58"/>
                    <a:pt x="7" y="96"/>
                    <a:pt x="33" y="115"/>
                  </a:cubicBezTo>
                  <a:cubicBezTo>
                    <a:pt x="52" y="122"/>
                    <a:pt x="71" y="135"/>
                    <a:pt x="90" y="154"/>
                  </a:cubicBezTo>
                  <a:lnTo>
                    <a:pt x="103" y="160"/>
                  </a:lnTo>
                  <a:cubicBezTo>
                    <a:pt x="114" y="173"/>
                    <a:pt x="127" y="179"/>
                    <a:pt x="141" y="179"/>
                  </a:cubicBezTo>
                  <a:cubicBezTo>
                    <a:pt x="170" y="179"/>
                    <a:pt x="199" y="154"/>
                    <a:pt x="199" y="115"/>
                  </a:cubicBezTo>
                  <a:cubicBezTo>
                    <a:pt x="199" y="103"/>
                    <a:pt x="193" y="90"/>
                    <a:pt x="186" y="77"/>
                  </a:cubicBezTo>
                  <a:cubicBezTo>
                    <a:pt x="154" y="51"/>
                    <a:pt x="122" y="32"/>
                    <a:pt x="97" y="13"/>
                  </a:cubicBezTo>
                  <a:cubicBezTo>
                    <a:pt x="84" y="7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7" name="Google Shape;4005;p50"/>
            <p:cNvSpPr/>
            <p:nvPr/>
          </p:nvSpPr>
          <p:spPr>
            <a:xfrm>
              <a:off x="3667858" y="3227846"/>
              <a:ext cx="8664" cy="7362"/>
            </a:xfrm>
            <a:custGeom>
              <a:avLst/>
              <a:gdLst/>
              <a:ahLst/>
              <a:cxnLst/>
              <a:rect l="l" t="t" r="r" b="b"/>
              <a:pathLst>
                <a:path w="193" h="164" extrusionOk="0">
                  <a:moveTo>
                    <a:pt x="77" y="1"/>
                  </a:moveTo>
                  <a:cubicBezTo>
                    <a:pt x="75" y="1"/>
                    <a:pt x="72" y="1"/>
                    <a:pt x="70" y="3"/>
                  </a:cubicBezTo>
                  <a:lnTo>
                    <a:pt x="51" y="3"/>
                  </a:lnTo>
                  <a:cubicBezTo>
                    <a:pt x="19" y="10"/>
                    <a:pt x="0" y="42"/>
                    <a:pt x="13" y="74"/>
                  </a:cubicBezTo>
                  <a:cubicBezTo>
                    <a:pt x="13" y="87"/>
                    <a:pt x="26" y="99"/>
                    <a:pt x="38" y="112"/>
                  </a:cubicBezTo>
                  <a:lnTo>
                    <a:pt x="45" y="119"/>
                  </a:lnTo>
                  <a:lnTo>
                    <a:pt x="83" y="144"/>
                  </a:lnTo>
                  <a:cubicBezTo>
                    <a:pt x="96" y="157"/>
                    <a:pt x="109" y="163"/>
                    <a:pt x="128" y="163"/>
                  </a:cubicBezTo>
                  <a:cubicBezTo>
                    <a:pt x="141" y="163"/>
                    <a:pt x="154" y="157"/>
                    <a:pt x="166" y="144"/>
                  </a:cubicBezTo>
                  <a:cubicBezTo>
                    <a:pt x="192" y="125"/>
                    <a:pt x="192" y="87"/>
                    <a:pt x="166" y="61"/>
                  </a:cubicBezTo>
                  <a:lnTo>
                    <a:pt x="96" y="10"/>
                  </a:lnTo>
                  <a:cubicBezTo>
                    <a:pt x="92" y="5"/>
                    <a:pt x="84" y="1"/>
                    <a:pt x="77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8" name="Google Shape;4006;p50"/>
            <p:cNvSpPr/>
            <p:nvPr/>
          </p:nvSpPr>
          <p:spPr>
            <a:xfrm>
              <a:off x="3681325" y="3235746"/>
              <a:ext cx="10145" cy="9786"/>
            </a:xfrm>
            <a:custGeom>
              <a:avLst/>
              <a:gdLst/>
              <a:ahLst/>
              <a:cxnLst/>
              <a:rect l="l" t="t" r="r" b="b"/>
              <a:pathLst>
                <a:path w="226" h="218" extrusionOk="0">
                  <a:moveTo>
                    <a:pt x="65" y="0"/>
                  </a:moveTo>
                  <a:cubicBezTo>
                    <a:pt x="46" y="0"/>
                    <a:pt x="33" y="7"/>
                    <a:pt x="20" y="19"/>
                  </a:cubicBezTo>
                  <a:cubicBezTo>
                    <a:pt x="1" y="45"/>
                    <a:pt x="1" y="77"/>
                    <a:pt x="20" y="103"/>
                  </a:cubicBezTo>
                  <a:cubicBezTo>
                    <a:pt x="39" y="115"/>
                    <a:pt x="58" y="135"/>
                    <a:pt x="71" y="154"/>
                  </a:cubicBezTo>
                  <a:cubicBezTo>
                    <a:pt x="84" y="167"/>
                    <a:pt x="90" y="179"/>
                    <a:pt x="97" y="186"/>
                  </a:cubicBezTo>
                  <a:cubicBezTo>
                    <a:pt x="109" y="208"/>
                    <a:pt x="128" y="218"/>
                    <a:pt x="147" y="218"/>
                  </a:cubicBezTo>
                  <a:cubicBezTo>
                    <a:pt x="187" y="218"/>
                    <a:pt x="225" y="176"/>
                    <a:pt x="199" y="128"/>
                  </a:cubicBezTo>
                  <a:cubicBezTo>
                    <a:pt x="174" y="90"/>
                    <a:pt x="142" y="51"/>
                    <a:pt x="103" y="19"/>
                  </a:cubicBezTo>
                  <a:cubicBezTo>
                    <a:pt x="90" y="7"/>
                    <a:pt x="78" y="0"/>
                    <a:pt x="65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9" name="Google Shape;4007;p50"/>
            <p:cNvSpPr/>
            <p:nvPr/>
          </p:nvSpPr>
          <p:spPr>
            <a:xfrm>
              <a:off x="3692547" y="3248090"/>
              <a:ext cx="7631" cy="8035"/>
            </a:xfrm>
            <a:custGeom>
              <a:avLst/>
              <a:gdLst/>
              <a:ahLst/>
              <a:cxnLst/>
              <a:rect l="l" t="t" r="r" b="b"/>
              <a:pathLst>
                <a:path w="170" h="179" extrusionOk="0">
                  <a:moveTo>
                    <a:pt x="64" y="0"/>
                  </a:moveTo>
                  <a:cubicBezTo>
                    <a:pt x="58" y="0"/>
                    <a:pt x="45" y="7"/>
                    <a:pt x="39" y="7"/>
                  </a:cubicBezTo>
                  <a:lnTo>
                    <a:pt x="39" y="13"/>
                  </a:lnTo>
                  <a:cubicBezTo>
                    <a:pt x="7" y="26"/>
                    <a:pt x="0" y="64"/>
                    <a:pt x="13" y="90"/>
                  </a:cubicBezTo>
                  <a:cubicBezTo>
                    <a:pt x="26" y="109"/>
                    <a:pt x="39" y="135"/>
                    <a:pt x="45" y="154"/>
                  </a:cubicBezTo>
                  <a:cubicBezTo>
                    <a:pt x="59" y="172"/>
                    <a:pt x="77" y="179"/>
                    <a:pt x="94" y="179"/>
                  </a:cubicBezTo>
                  <a:cubicBezTo>
                    <a:pt x="134" y="179"/>
                    <a:pt x="170" y="141"/>
                    <a:pt x="148" y="96"/>
                  </a:cubicBezTo>
                  <a:cubicBezTo>
                    <a:pt x="141" y="71"/>
                    <a:pt x="129" y="52"/>
                    <a:pt x="116" y="32"/>
                  </a:cubicBezTo>
                  <a:cubicBezTo>
                    <a:pt x="109" y="13"/>
                    <a:pt x="90" y="0"/>
                    <a:pt x="64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0" name="Google Shape;4008;p50"/>
            <p:cNvSpPr/>
            <p:nvPr/>
          </p:nvSpPr>
          <p:spPr>
            <a:xfrm>
              <a:off x="3675579" y="3242030"/>
              <a:ext cx="8125" cy="8394"/>
            </a:xfrm>
            <a:custGeom>
              <a:avLst/>
              <a:gdLst/>
              <a:ahLst/>
              <a:cxnLst/>
              <a:rect l="l" t="t" r="r" b="b"/>
              <a:pathLst>
                <a:path w="181" h="187" extrusionOk="0">
                  <a:moveTo>
                    <a:pt x="65" y="1"/>
                  </a:moveTo>
                  <a:cubicBezTo>
                    <a:pt x="46" y="1"/>
                    <a:pt x="33" y="7"/>
                    <a:pt x="20" y="20"/>
                  </a:cubicBezTo>
                  <a:cubicBezTo>
                    <a:pt x="1" y="39"/>
                    <a:pt x="1" y="78"/>
                    <a:pt x="20" y="103"/>
                  </a:cubicBezTo>
                  <a:lnTo>
                    <a:pt x="84" y="174"/>
                  </a:lnTo>
                  <a:cubicBezTo>
                    <a:pt x="90" y="180"/>
                    <a:pt x="110" y="187"/>
                    <a:pt x="122" y="187"/>
                  </a:cubicBezTo>
                  <a:cubicBezTo>
                    <a:pt x="135" y="187"/>
                    <a:pt x="154" y="180"/>
                    <a:pt x="167" y="174"/>
                  </a:cubicBezTo>
                  <a:cubicBezTo>
                    <a:pt x="174" y="161"/>
                    <a:pt x="180" y="148"/>
                    <a:pt x="180" y="129"/>
                  </a:cubicBezTo>
                  <a:cubicBezTo>
                    <a:pt x="180" y="116"/>
                    <a:pt x="174" y="103"/>
                    <a:pt x="167" y="91"/>
                  </a:cubicBezTo>
                  <a:cubicBezTo>
                    <a:pt x="148" y="65"/>
                    <a:pt x="122" y="39"/>
                    <a:pt x="103" y="20"/>
                  </a:cubicBezTo>
                  <a:cubicBezTo>
                    <a:pt x="90" y="7"/>
                    <a:pt x="78" y="1"/>
                    <a:pt x="65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1" name="Google Shape;4009;p50"/>
            <p:cNvSpPr/>
            <p:nvPr/>
          </p:nvSpPr>
          <p:spPr>
            <a:xfrm>
              <a:off x="3660946" y="3238888"/>
              <a:ext cx="8394" cy="6644"/>
            </a:xfrm>
            <a:custGeom>
              <a:avLst/>
              <a:gdLst/>
              <a:ahLst/>
              <a:cxnLst/>
              <a:rect l="l" t="t" r="r" b="b"/>
              <a:pathLst>
                <a:path w="187" h="148" extrusionOk="0">
                  <a:moveTo>
                    <a:pt x="52" y="1"/>
                  </a:moveTo>
                  <a:cubicBezTo>
                    <a:pt x="20" y="7"/>
                    <a:pt x="0" y="39"/>
                    <a:pt x="7" y="71"/>
                  </a:cubicBezTo>
                  <a:cubicBezTo>
                    <a:pt x="13" y="84"/>
                    <a:pt x="20" y="97"/>
                    <a:pt x="32" y="109"/>
                  </a:cubicBezTo>
                  <a:lnTo>
                    <a:pt x="58" y="122"/>
                  </a:lnTo>
                  <a:lnTo>
                    <a:pt x="64" y="129"/>
                  </a:lnTo>
                  <a:cubicBezTo>
                    <a:pt x="77" y="141"/>
                    <a:pt x="90" y="148"/>
                    <a:pt x="109" y="148"/>
                  </a:cubicBezTo>
                  <a:cubicBezTo>
                    <a:pt x="160" y="148"/>
                    <a:pt x="186" y="84"/>
                    <a:pt x="148" y="45"/>
                  </a:cubicBezTo>
                  <a:lnTo>
                    <a:pt x="96" y="7"/>
                  </a:lnTo>
                  <a:cubicBezTo>
                    <a:pt x="90" y="1"/>
                    <a:pt x="77" y="1"/>
                    <a:pt x="71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2" name="Google Shape;4010;p50"/>
            <p:cNvSpPr/>
            <p:nvPr/>
          </p:nvSpPr>
          <p:spPr>
            <a:xfrm>
              <a:off x="3689674" y="3263576"/>
              <a:ext cx="8664" cy="8978"/>
            </a:xfrm>
            <a:custGeom>
              <a:avLst/>
              <a:gdLst/>
              <a:ahLst/>
              <a:cxnLst/>
              <a:rect l="l" t="t" r="r" b="b"/>
              <a:pathLst>
                <a:path w="193" h="200" extrusionOk="0">
                  <a:moveTo>
                    <a:pt x="64" y="1"/>
                  </a:moveTo>
                  <a:cubicBezTo>
                    <a:pt x="45" y="1"/>
                    <a:pt x="32" y="7"/>
                    <a:pt x="20" y="20"/>
                  </a:cubicBezTo>
                  <a:cubicBezTo>
                    <a:pt x="0" y="46"/>
                    <a:pt x="0" y="78"/>
                    <a:pt x="20" y="103"/>
                  </a:cubicBezTo>
                  <a:cubicBezTo>
                    <a:pt x="26" y="110"/>
                    <a:pt x="32" y="116"/>
                    <a:pt x="39" y="129"/>
                  </a:cubicBezTo>
                  <a:cubicBezTo>
                    <a:pt x="52" y="142"/>
                    <a:pt x="64" y="155"/>
                    <a:pt x="71" y="174"/>
                  </a:cubicBezTo>
                  <a:cubicBezTo>
                    <a:pt x="84" y="191"/>
                    <a:pt x="102" y="199"/>
                    <a:pt x="123" y="199"/>
                  </a:cubicBezTo>
                  <a:cubicBezTo>
                    <a:pt x="133" y="199"/>
                    <a:pt x="143" y="197"/>
                    <a:pt x="154" y="193"/>
                  </a:cubicBezTo>
                  <a:cubicBezTo>
                    <a:pt x="180" y="174"/>
                    <a:pt x="193" y="142"/>
                    <a:pt x="173" y="116"/>
                  </a:cubicBezTo>
                  <a:cubicBezTo>
                    <a:pt x="154" y="78"/>
                    <a:pt x="128" y="46"/>
                    <a:pt x="103" y="20"/>
                  </a:cubicBezTo>
                  <a:cubicBezTo>
                    <a:pt x="90" y="7"/>
                    <a:pt x="77" y="1"/>
                    <a:pt x="64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3" name="Google Shape;4011;p50"/>
            <p:cNvSpPr/>
            <p:nvPr/>
          </p:nvSpPr>
          <p:spPr>
            <a:xfrm>
              <a:off x="3703185" y="3272868"/>
              <a:ext cx="7497" cy="10774"/>
            </a:xfrm>
            <a:custGeom>
              <a:avLst/>
              <a:gdLst/>
              <a:ahLst/>
              <a:cxnLst/>
              <a:rect l="l" t="t" r="r" b="b"/>
              <a:pathLst>
                <a:path w="167" h="240" extrusionOk="0">
                  <a:moveTo>
                    <a:pt x="58" y="0"/>
                  </a:moveTo>
                  <a:cubicBezTo>
                    <a:pt x="56" y="0"/>
                    <a:pt x="55" y="2"/>
                    <a:pt x="52" y="5"/>
                  </a:cubicBezTo>
                  <a:cubicBezTo>
                    <a:pt x="20" y="12"/>
                    <a:pt x="0" y="44"/>
                    <a:pt x="7" y="76"/>
                  </a:cubicBezTo>
                  <a:lnTo>
                    <a:pt x="32" y="191"/>
                  </a:lnTo>
                  <a:cubicBezTo>
                    <a:pt x="38" y="225"/>
                    <a:pt x="63" y="239"/>
                    <a:pt x="89" y="239"/>
                  </a:cubicBezTo>
                  <a:cubicBezTo>
                    <a:pt x="127" y="239"/>
                    <a:pt x="166" y="208"/>
                    <a:pt x="148" y="159"/>
                  </a:cubicBezTo>
                  <a:lnTo>
                    <a:pt x="122" y="44"/>
                  </a:lnTo>
                  <a:cubicBezTo>
                    <a:pt x="116" y="18"/>
                    <a:pt x="90" y="5"/>
                    <a:pt x="64" y="5"/>
                  </a:cubicBezTo>
                  <a:cubicBezTo>
                    <a:pt x="61" y="2"/>
                    <a:pt x="60" y="0"/>
                    <a:pt x="58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4" name="Google Shape;4012;p50"/>
            <p:cNvSpPr/>
            <p:nvPr/>
          </p:nvSpPr>
          <p:spPr>
            <a:xfrm>
              <a:off x="3584232" y="3194269"/>
              <a:ext cx="11267" cy="25138"/>
            </a:xfrm>
            <a:custGeom>
              <a:avLst/>
              <a:gdLst/>
              <a:ahLst/>
              <a:cxnLst/>
              <a:rect l="l" t="t" r="r" b="b"/>
              <a:pathLst>
                <a:path w="251" h="560" extrusionOk="0">
                  <a:moveTo>
                    <a:pt x="65" y="1"/>
                  </a:moveTo>
                  <a:cubicBezTo>
                    <a:pt x="37" y="1"/>
                    <a:pt x="10" y="18"/>
                    <a:pt x="7" y="54"/>
                  </a:cubicBezTo>
                  <a:cubicBezTo>
                    <a:pt x="1" y="220"/>
                    <a:pt x="52" y="386"/>
                    <a:pt x="135" y="534"/>
                  </a:cubicBezTo>
                  <a:cubicBezTo>
                    <a:pt x="148" y="551"/>
                    <a:pt x="166" y="559"/>
                    <a:pt x="187" y="559"/>
                  </a:cubicBezTo>
                  <a:cubicBezTo>
                    <a:pt x="197" y="559"/>
                    <a:pt x="208" y="557"/>
                    <a:pt x="218" y="553"/>
                  </a:cubicBezTo>
                  <a:cubicBezTo>
                    <a:pt x="244" y="534"/>
                    <a:pt x="250" y="502"/>
                    <a:pt x="237" y="470"/>
                  </a:cubicBezTo>
                  <a:cubicBezTo>
                    <a:pt x="218" y="438"/>
                    <a:pt x="199" y="406"/>
                    <a:pt x="186" y="367"/>
                  </a:cubicBezTo>
                  <a:cubicBezTo>
                    <a:pt x="161" y="303"/>
                    <a:pt x="141" y="239"/>
                    <a:pt x="129" y="169"/>
                  </a:cubicBezTo>
                  <a:cubicBezTo>
                    <a:pt x="122" y="130"/>
                    <a:pt x="122" y="92"/>
                    <a:pt x="122" y="54"/>
                  </a:cubicBezTo>
                  <a:cubicBezTo>
                    <a:pt x="119" y="18"/>
                    <a:pt x="92" y="1"/>
                    <a:pt x="65" y="1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5" name="Google Shape;4013;p50"/>
            <p:cNvSpPr/>
            <p:nvPr/>
          </p:nvSpPr>
          <p:spPr>
            <a:xfrm>
              <a:off x="3607484" y="3158179"/>
              <a:ext cx="10100" cy="31019"/>
            </a:xfrm>
            <a:custGeom>
              <a:avLst/>
              <a:gdLst/>
              <a:ahLst/>
              <a:cxnLst/>
              <a:rect l="l" t="t" r="r" b="b"/>
              <a:pathLst>
                <a:path w="225" h="691" extrusionOk="0">
                  <a:moveTo>
                    <a:pt x="155" y="0"/>
                  </a:moveTo>
                  <a:cubicBezTo>
                    <a:pt x="135" y="6"/>
                    <a:pt x="123" y="13"/>
                    <a:pt x="116" y="26"/>
                  </a:cubicBezTo>
                  <a:cubicBezTo>
                    <a:pt x="71" y="122"/>
                    <a:pt x="39" y="218"/>
                    <a:pt x="27" y="320"/>
                  </a:cubicBezTo>
                  <a:cubicBezTo>
                    <a:pt x="7" y="422"/>
                    <a:pt x="1" y="525"/>
                    <a:pt x="7" y="634"/>
                  </a:cubicBezTo>
                  <a:cubicBezTo>
                    <a:pt x="7" y="646"/>
                    <a:pt x="14" y="659"/>
                    <a:pt x="27" y="672"/>
                  </a:cubicBezTo>
                  <a:cubicBezTo>
                    <a:pt x="39" y="685"/>
                    <a:pt x="55" y="691"/>
                    <a:pt x="70" y="691"/>
                  </a:cubicBezTo>
                  <a:cubicBezTo>
                    <a:pt x="101" y="691"/>
                    <a:pt x="129" y="668"/>
                    <a:pt x="129" y="634"/>
                  </a:cubicBezTo>
                  <a:cubicBezTo>
                    <a:pt x="123" y="550"/>
                    <a:pt x="123" y="467"/>
                    <a:pt x="135" y="384"/>
                  </a:cubicBezTo>
                  <a:cubicBezTo>
                    <a:pt x="148" y="294"/>
                    <a:pt x="167" y="205"/>
                    <a:pt x="206" y="122"/>
                  </a:cubicBezTo>
                  <a:cubicBezTo>
                    <a:pt x="206" y="109"/>
                    <a:pt x="212" y="96"/>
                    <a:pt x="219" y="90"/>
                  </a:cubicBezTo>
                  <a:cubicBezTo>
                    <a:pt x="225" y="70"/>
                    <a:pt x="225" y="58"/>
                    <a:pt x="225" y="38"/>
                  </a:cubicBezTo>
                  <a:cubicBezTo>
                    <a:pt x="219" y="26"/>
                    <a:pt x="212" y="13"/>
                    <a:pt x="199" y="6"/>
                  </a:cubicBezTo>
                  <a:cubicBezTo>
                    <a:pt x="187" y="0"/>
                    <a:pt x="180" y="0"/>
                    <a:pt x="167" y="0"/>
                  </a:cubicBezTo>
                  <a:close/>
                </a:path>
              </a:pathLst>
            </a:custGeom>
            <a:solidFill>
              <a:srgbClr val="FFA2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6" name="Google Shape;4014;p50"/>
            <p:cNvSpPr/>
            <p:nvPr/>
          </p:nvSpPr>
          <p:spPr>
            <a:xfrm>
              <a:off x="3491718" y="3290015"/>
              <a:ext cx="108095" cy="148002"/>
            </a:xfrm>
            <a:custGeom>
              <a:avLst/>
              <a:gdLst/>
              <a:ahLst/>
              <a:cxnLst/>
              <a:rect l="l" t="t" r="r" b="b"/>
              <a:pathLst>
                <a:path w="2408" h="3297" extrusionOk="0">
                  <a:moveTo>
                    <a:pt x="1473" y="1"/>
                  </a:moveTo>
                  <a:cubicBezTo>
                    <a:pt x="1351" y="7"/>
                    <a:pt x="1230" y="33"/>
                    <a:pt x="1114" y="78"/>
                  </a:cubicBezTo>
                  <a:lnTo>
                    <a:pt x="1114" y="84"/>
                  </a:lnTo>
                  <a:cubicBezTo>
                    <a:pt x="935" y="161"/>
                    <a:pt x="769" y="263"/>
                    <a:pt x="621" y="398"/>
                  </a:cubicBezTo>
                  <a:cubicBezTo>
                    <a:pt x="481" y="526"/>
                    <a:pt x="353" y="673"/>
                    <a:pt x="257" y="839"/>
                  </a:cubicBezTo>
                  <a:cubicBezTo>
                    <a:pt x="161" y="1012"/>
                    <a:pt x="84" y="1191"/>
                    <a:pt x="45" y="1383"/>
                  </a:cubicBezTo>
                  <a:cubicBezTo>
                    <a:pt x="13" y="1550"/>
                    <a:pt x="1" y="1716"/>
                    <a:pt x="13" y="1889"/>
                  </a:cubicBezTo>
                  <a:cubicBezTo>
                    <a:pt x="20" y="2055"/>
                    <a:pt x="45" y="2228"/>
                    <a:pt x="90" y="2395"/>
                  </a:cubicBezTo>
                  <a:cubicBezTo>
                    <a:pt x="135" y="2567"/>
                    <a:pt x="199" y="2727"/>
                    <a:pt x="289" y="2881"/>
                  </a:cubicBezTo>
                  <a:cubicBezTo>
                    <a:pt x="359" y="3009"/>
                    <a:pt x="468" y="3124"/>
                    <a:pt x="589" y="3207"/>
                  </a:cubicBezTo>
                  <a:cubicBezTo>
                    <a:pt x="615" y="3227"/>
                    <a:pt x="647" y="3246"/>
                    <a:pt x="679" y="3259"/>
                  </a:cubicBezTo>
                  <a:cubicBezTo>
                    <a:pt x="705" y="3271"/>
                    <a:pt x="737" y="3284"/>
                    <a:pt x="769" y="3291"/>
                  </a:cubicBezTo>
                  <a:cubicBezTo>
                    <a:pt x="781" y="3297"/>
                    <a:pt x="801" y="3297"/>
                    <a:pt x="820" y="3297"/>
                  </a:cubicBezTo>
                  <a:cubicBezTo>
                    <a:pt x="852" y="3297"/>
                    <a:pt x="884" y="3291"/>
                    <a:pt x="910" y="3271"/>
                  </a:cubicBezTo>
                  <a:cubicBezTo>
                    <a:pt x="948" y="3246"/>
                    <a:pt x="974" y="3214"/>
                    <a:pt x="993" y="3175"/>
                  </a:cubicBezTo>
                  <a:cubicBezTo>
                    <a:pt x="1012" y="3124"/>
                    <a:pt x="1025" y="3073"/>
                    <a:pt x="1031" y="3022"/>
                  </a:cubicBezTo>
                  <a:cubicBezTo>
                    <a:pt x="1038" y="2964"/>
                    <a:pt x="1044" y="2907"/>
                    <a:pt x="1044" y="2849"/>
                  </a:cubicBezTo>
                  <a:cubicBezTo>
                    <a:pt x="1050" y="2791"/>
                    <a:pt x="1057" y="2740"/>
                    <a:pt x="1063" y="2689"/>
                  </a:cubicBezTo>
                  <a:cubicBezTo>
                    <a:pt x="1063" y="2644"/>
                    <a:pt x="1076" y="2606"/>
                    <a:pt x="1089" y="2561"/>
                  </a:cubicBezTo>
                  <a:cubicBezTo>
                    <a:pt x="1108" y="2516"/>
                    <a:pt x="1140" y="2471"/>
                    <a:pt x="1172" y="2433"/>
                  </a:cubicBezTo>
                  <a:cubicBezTo>
                    <a:pt x="1217" y="2375"/>
                    <a:pt x="1268" y="2324"/>
                    <a:pt x="1319" y="2279"/>
                  </a:cubicBezTo>
                  <a:cubicBezTo>
                    <a:pt x="1390" y="2228"/>
                    <a:pt x="1466" y="2183"/>
                    <a:pt x="1550" y="2151"/>
                  </a:cubicBezTo>
                  <a:cubicBezTo>
                    <a:pt x="1658" y="2106"/>
                    <a:pt x="1774" y="2074"/>
                    <a:pt x="1889" y="2055"/>
                  </a:cubicBezTo>
                  <a:cubicBezTo>
                    <a:pt x="1972" y="2036"/>
                    <a:pt x="2062" y="2030"/>
                    <a:pt x="2145" y="2030"/>
                  </a:cubicBezTo>
                  <a:lnTo>
                    <a:pt x="2170" y="2030"/>
                  </a:lnTo>
                  <a:cubicBezTo>
                    <a:pt x="2215" y="2030"/>
                    <a:pt x="2260" y="2030"/>
                    <a:pt x="2305" y="2036"/>
                  </a:cubicBezTo>
                  <a:lnTo>
                    <a:pt x="2356" y="2042"/>
                  </a:lnTo>
                  <a:cubicBezTo>
                    <a:pt x="2356" y="2036"/>
                    <a:pt x="2362" y="2036"/>
                    <a:pt x="2362" y="2030"/>
                  </a:cubicBezTo>
                  <a:cubicBezTo>
                    <a:pt x="2394" y="1914"/>
                    <a:pt x="2407" y="1799"/>
                    <a:pt x="2407" y="1684"/>
                  </a:cubicBezTo>
                  <a:lnTo>
                    <a:pt x="2407" y="1550"/>
                  </a:lnTo>
                  <a:lnTo>
                    <a:pt x="2407" y="1511"/>
                  </a:lnTo>
                  <a:lnTo>
                    <a:pt x="2407" y="1390"/>
                  </a:lnTo>
                  <a:cubicBezTo>
                    <a:pt x="2401" y="1236"/>
                    <a:pt x="2382" y="1089"/>
                    <a:pt x="2350" y="935"/>
                  </a:cubicBezTo>
                  <a:cubicBezTo>
                    <a:pt x="2311" y="788"/>
                    <a:pt x="2260" y="647"/>
                    <a:pt x="2190" y="513"/>
                  </a:cubicBezTo>
                  <a:cubicBezTo>
                    <a:pt x="2132" y="385"/>
                    <a:pt x="2042" y="276"/>
                    <a:pt x="1940" y="180"/>
                  </a:cubicBezTo>
                  <a:cubicBezTo>
                    <a:pt x="1838" y="90"/>
                    <a:pt x="1716" y="33"/>
                    <a:pt x="1582" y="14"/>
                  </a:cubicBezTo>
                  <a:cubicBezTo>
                    <a:pt x="1543" y="7"/>
                    <a:pt x="1505" y="1"/>
                    <a:pt x="14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7" name="Google Shape;4015;p50"/>
            <p:cNvSpPr/>
            <p:nvPr/>
          </p:nvSpPr>
          <p:spPr>
            <a:xfrm>
              <a:off x="3355528" y="3309542"/>
              <a:ext cx="91710" cy="90588"/>
            </a:xfrm>
            <a:custGeom>
              <a:avLst/>
              <a:gdLst/>
              <a:ahLst/>
              <a:cxnLst/>
              <a:rect l="l" t="t" r="r" b="b"/>
              <a:pathLst>
                <a:path w="2043" h="2018" extrusionOk="0">
                  <a:moveTo>
                    <a:pt x="2004" y="1"/>
                  </a:moveTo>
                  <a:lnTo>
                    <a:pt x="1998" y="7"/>
                  </a:lnTo>
                  <a:cubicBezTo>
                    <a:pt x="1844" y="20"/>
                    <a:pt x="1691" y="65"/>
                    <a:pt x="1550" y="142"/>
                  </a:cubicBezTo>
                  <a:cubicBezTo>
                    <a:pt x="1422" y="212"/>
                    <a:pt x="1313" y="302"/>
                    <a:pt x="1223" y="417"/>
                  </a:cubicBezTo>
                  <a:cubicBezTo>
                    <a:pt x="1172" y="468"/>
                    <a:pt x="1134" y="526"/>
                    <a:pt x="1089" y="590"/>
                  </a:cubicBezTo>
                  <a:cubicBezTo>
                    <a:pt x="1044" y="654"/>
                    <a:pt x="1006" y="718"/>
                    <a:pt x="961" y="782"/>
                  </a:cubicBezTo>
                  <a:cubicBezTo>
                    <a:pt x="884" y="910"/>
                    <a:pt x="807" y="1038"/>
                    <a:pt x="724" y="1159"/>
                  </a:cubicBezTo>
                  <a:cubicBezTo>
                    <a:pt x="628" y="1307"/>
                    <a:pt x="513" y="1441"/>
                    <a:pt x="385" y="1563"/>
                  </a:cubicBezTo>
                  <a:cubicBezTo>
                    <a:pt x="327" y="1607"/>
                    <a:pt x="270" y="1652"/>
                    <a:pt x="199" y="1684"/>
                  </a:cubicBezTo>
                  <a:cubicBezTo>
                    <a:pt x="180" y="1691"/>
                    <a:pt x="161" y="1703"/>
                    <a:pt x="142" y="1710"/>
                  </a:cubicBezTo>
                  <a:cubicBezTo>
                    <a:pt x="97" y="1723"/>
                    <a:pt x="65" y="1755"/>
                    <a:pt x="46" y="1793"/>
                  </a:cubicBezTo>
                  <a:cubicBezTo>
                    <a:pt x="1" y="1900"/>
                    <a:pt x="85" y="2017"/>
                    <a:pt x="193" y="2017"/>
                  </a:cubicBezTo>
                  <a:cubicBezTo>
                    <a:pt x="207" y="2017"/>
                    <a:pt x="223" y="2015"/>
                    <a:pt x="238" y="2011"/>
                  </a:cubicBezTo>
                  <a:cubicBezTo>
                    <a:pt x="315" y="1979"/>
                    <a:pt x="385" y="1940"/>
                    <a:pt x="455" y="1896"/>
                  </a:cubicBezTo>
                  <a:cubicBezTo>
                    <a:pt x="519" y="1844"/>
                    <a:pt x="577" y="1793"/>
                    <a:pt x="635" y="1735"/>
                  </a:cubicBezTo>
                  <a:cubicBezTo>
                    <a:pt x="731" y="1620"/>
                    <a:pt x="820" y="1492"/>
                    <a:pt x="884" y="1351"/>
                  </a:cubicBezTo>
                  <a:cubicBezTo>
                    <a:pt x="948" y="1223"/>
                    <a:pt x="1006" y="1083"/>
                    <a:pt x="1070" y="948"/>
                  </a:cubicBezTo>
                  <a:cubicBezTo>
                    <a:pt x="1127" y="807"/>
                    <a:pt x="1198" y="673"/>
                    <a:pt x="1281" y="545"/>
                  </a:cubicBezTo>
                  <a:lnTo>
                    <a:pt x="1281" y="545"/>
                  </a:lnTo>
                  <a:lnTo>
                    <a:pt x="1275" y="558"/>
                  </a:lnTo>
                  <a:cubicBezTo>
                    <a:pt x="1339" y="462"/>
                    <a:pt x="1415" y="366"/>
                    <a:pt x="1505" y="289"/>
                  </a:cubicBezTo>
                  <a:cubicBezTo>
                    <a:pt x="1563" y="244"/>
                    <a:pt x="1620" y="199"/>
                    <a:pt x="1691" y="167"/>
                  </a:cubicBezTo>
                  <a:cubicBezTo>
                    <a:pt x="1755" y="135"/>
                    <a:pt x="1825" y="110"/>
                    <a:pt x="1902" y="97"/>
                  </a:cubicBezTo>
                  <a:cubicBezTo>
                    <a:pt x="1934" y="91"/>
                    <a:pt x="1966" y="84"/>
                    <a:pt x="2004" y="84"/>
                  </a:cubicBezTo>
                  <a:cubicBezTo>
                    <a:pt x="2043" y="71"/>
                    <a:pt x="2043" y="7"/>
                    <a:pt x="2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8" name="Google Shape;4016;p50"/>
            <p:cNvSpPr/>
            <p:nvPr/>
          </p:nvSpPr>
          <p:spPr>
            <a:xfrm>
              <a:off x="3426225" y="3269641"/>
              <a:ext cx="69849" cy="63564"/>
            </a:xfrm>
            <a:custGeom>
              <a:avLst/>
              <a:gdLst/>
              <a:ahLst/>
              <a:cxnLst/>
              <a:rect l="l" t="t" r="r" b="b"/>
              <a:pathLst>
                <a:path w="1556" h="1416" extrusionOk="0">
                  <a:moveTo>
                    <a:pt x="551" y="1"/>
                  </a:moveTo>
                  <a:cubicBezTo>
                    <a:pt x="525" y="7"/>
                    <a:pt x="500" y="7"/>
                    <a:pt x="474" y="13"/>
                  </a:cubicBezTo>
                  <a:lnTo>
                    <a:pt x="481" y="20"/>
                  </a:lnTo>
                  <a:cubicBezTo>
                    <a:pt x="449" y="33"/>
                    <a:pt x="417" y="45"/>
                    <a:pt x="391" y="65"/>
                  </a:cubicBezTo>
                  <a:cubicBezTo>
                    <a:pt x="353" y="84"/>
                    <a:pt x="327" y="103"/>
                    <a:pt x="295" y="135"/>
                  </a:cubicBezTo>
                  <a:cubicBezTo>
                    <a:pt x="237" y="186"/>
                    <a:pt x="193" y="250"/>
                    <a:pt x="154" y="321"/>
                  </a:cubicBezTo>
                  <a:cubicBezTo>
                    <a:pt x="109" y="391"/>
                    <a:pt x="77" y="468"/>
                    <a:pt x="58" y="551"/>
                  </a:cubicBezTo>
                  <a:cubicBezTo>
                    <a:pt x="39" y="602"/>
                    <a:pt x="26" y="653"/>
                    <a:pt x="20" y="711"/>
                  </a:cubicBezTo>
                  <a:cubicBezTo>
                    <a:pt x="13" y="749"/>
                    <a:pt x="7" y="794"/>
                    <a:pt x="1" y="839"/>
                  </a:cubicBezTo>
                  <a:lnTo>
                    <a:pt x="1" y="929"/>
                  </a:lnTo>
                  <a:cubicBezTo>
                    <a:pt x="1" y="961"/>
                    <a:pt x="13" y="1018"/>
                    <a:pt x="13" y="1057"/>
                  </a:cubicBezTo>
                  <a:cubicBezTo>
                    <a:pt x="77" y="1165"/>
                    <a:pt x="161" y="1255"/>
                    <a:pt x="257" y="1325"/>
                  </a:cubicBezTo>
                  <a:cubicBezTo>
                    <a:pt x="295" y="1357"/>
                    <a:pt x="346" y="1383"/>
                    <a:pt x="391" y="1396"/>
                  </a:cubicBezTo>
                  <a:cubicBezTo>
                    <a:pt x="436" y="1409"/>
                    <a:pt x="474" y="1415"/>
                    <a:pt x="519" y="1415"/>
                  </a:cubicBezTo>
                  <a:lnTo>
                    <a:pt x="532" y="1415"/>
                  </a:lnTo>
                  <a:cubicBezTo>
                    <a:pt x="570" y="1415"/>
                    <a:pt x="609" y="1409"/>
                    <a:pt x="641" y="1396"/>
                  </a:cubicBezTo>
                  <a:cubicBezTo>
                    <a:pt x="679" y="1383"/>
                    <a:pt x="705" y="1357"/>
                    <a:pt x="724" y="1325"/>
                  </a:cubicBezTo>
                  <a:cubicBezTo>
                    <a:pt x="737" y="1300"/>
                    <a:pt x="737" y="1268"/>
                    <a:pt x="730" y="1242"/>
                  </a:cubicBezTo>
                  <a:lnTo>
                    <a:pt x="730" y="1242"/>
                  </a:lnTo>
                  <a:cubicBezTo>
                    <a:pt x="769" y="1255"/>
                    <a:pt x="807" y="1261"/>
                    <a:pt x="852" y="1261"/>
                  </a:cubicBezTo>
                  <a:lnTo>
                    <a:pt x="935" y="1261"/>
                  </a:lnTo>
                  <a:cubicBezTo>
                    <a:pt x="961" y="1261"/>
                    <a:pt x="993" y="1261"/>
                    <a:pt x="1018" y="1255"/>
                  </a:cubicBezTo>
                  <a:cubicBezTo>
                    <a:pt x="1069" y="1249"/>
                    <a:pt x="1121" y="1229"/>
                    <a:pt x="1165" y="1204"/>
                  </a:cubicBezTo>
                  <a:cubicBezTo>
                    <a:pt x="1185" y="1185"/>
                    <a:pt x="1204" y="1165"/>
                    <a:pt x="1217" y="1146"/>
                  </a:cubicBezTo>
                  <a:cubicBezTo>
                    <a:pt x="1229" y="1121"/>
                    <a:pt x="1242" y="1095"/>
                    <a:pt x="1249" y="1063"/>
                  </a:cubicBezTo>
                  <a:cubicBezTo>
                    <a:pt x="1255" y="1031"/>
                    <a:pt x="1255" y="999"/>
                    <a:pt x="1249" y="967"/>
                  </a:cubicBezTo>
                  <a:cubicBezTo>
                    <a:pt x="1242" y="935"/>
                    <a:pt x="1223" y="903"/>
                    <a:pt x="1204" y="877"/>
                  </a:cubicBezTo>
                  <a:cubicBezTo>
                    <a:pt x="1197" y="865"/>
                    <a:pt x="1185" y="852"/>
                    <a:pt x="1172" y="845"/>
                  </a:cubicBezTo>
                  <a:cubicBezTo>
                    <a:pt x="1159" y="833"/>
                    <a:pt x="1146" y="826"/>
                    <a:pt x="1133" y="813"/>
                  </a:cubicBezTo>
                  <a:cubicBezTo>
                    <a:pt x="1121" y="807"/>
                    <a:pt x="1108" y="801"/>
                    <a:pt x="1095" y="801"/>
                  </a:cubicBezTo>
                  <a:cubicBezTo>
                    <a:pt x="1159" y="769"/>
                    <a:pt x="1210" y="737"/>
                    <a:pt x="1268" y="705"/>
                  </a:cubicBezTo>
                  <a:cubicBezTo>
                    <a:pt x="1332" y="660"/>
                    <a:pt x="1396" y="602"/>
                    <a:pt x="1447" y="545"/>
                  </a:cubicBezTo>
                  <a:cubicBezTo>
                    <a:pt x="1498" y="487"/>
                    <a:pt x="1530" y="423"/>
                    <a:pt x="1543" y="346"/>
                  </a:cubicBezTo>
                  <a:cubicBezTo>
                    <a:pt x="1556" y="276"/>
                    <a:pt x="1543" y="199"/>
                    <a:pt x="1505" y="135"/>
                  </a:cubicBezTo>
                  <a:cubicBezTo>
                    <a:pt x="1485" y="109"/>
                    <a:pt x="1466" y="90"/>
                    <a:pt x="1447" y="71"/>
                  </a:cubicBezTo>
                  <a:cubicBezTo>
                    <a:pt x="1421" y="52"/>
                    <a:pt x="1389" y="39"/>
                    <a:pt x="1357" y="26"/>
                  </a:cubicBezTo>
                  <a:cubicBezTo>
                    <a:pt x="1325" y="20"/>
                    <a:pt x="1300" y="13"/>
                    <a:pt x="1268" y="13"/>
                  </a:cubicBezTo>
                  <a:lnTo>
                    <a:pt x="1261" y="13"/>
                  </a:lnTo>
                  <a:cubicBezTo>
                    <a:pt x="1229" y="13"/>
                    <a:pt x="1197" y="20"/>
                    <a:pt x="1165" y="26"/>
                  </a:cubicBezTo>
                  <a:cubicBezTo>
                    <a:pt x="1095" y="39"/>
                    <a:pt x="1031" y="65"/>
                    <a:pt x="967" y="90"/>
                  </a:cubicBezTo>
                  <a:cubicBezTo>
                    <a:pt x="897" y="122"/>
                    <a:pt x="826" y="161"/>
                    <a:pt x="769" y="205"/>
                  </a:cubicBezTo>
                  <a:cubicBezTo>
                    <a:pt x="749" y="212"/>
                    <a:pt x="737" y="225"/>
                    <a:pt x="724" y="231"/>
                  </a:cubicBezTo>
                  <a:cubicBezTo>
                    <a:pt x="724" y="205"/>
                    <a:pt x="724" y="173"/>
                    <a:pt x="724" y="148"/>
                  </a:cubicBezTo>
                  <a:cubicBezTo>
                    <a:pt x="717" y="122"/>
                    <a:pt x="705" y="97"/>
                    <a:pt x="692" y="71"/>
                  </a:cubicBezTo>
                  <a:cubicBezTo>
                    <a:pt x="673" y="52"/>
                    <a:pt x="653" y="33"/>
                    <a:pt x="634" y="20"/>
                  </a:cubicBezTo>
                  <a:cubicBezTo>
                    <a:pt x="609" y="13"/>
                    <a:pt x="583" y="7"/>
                    <a:pt x="5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9" name="Google Shape;4017;p50"/>
            <p:cNvSpPr/>
            <p:nvPr/>
          </p:nvSpPr>
          <p:spPr>
            <a:xfrm>
              <a:off x="3484143" y="3276504"/>
              <a:ext cx="5746" cy="9562"/>
            </a:xfrm>
            <a:custGeom>
              <a:avLst/>
              <a:gdLst/>
              <a:ahLst/>
              <a:cxnLst/>
              <a:rect l="l" t="t" r="r" b="b"/>
              <a:pathLst>
                <a:path w="128" h="213" extrusionOk="0">
                  <a:moveTo>
                    <a:pt x="50" y="65"/>
                  </a:moveTo>
                  <a:lnTo>
                    <a:pt x="50" y="71"/>
                  </a:lnTo>
                  <a:cubicBezTo>
                    <a:pt x="44" y="71"/>
                    <a:pt x="44" y="65"/>
                    <a:pt x="50" y="65"/>
                  </a:cubicBezTo>
                  <a:close/>
                  <a:moveTo>
                    <a:pt x="89" y="1"/>
                  </a:moveTo>
                  <a:cubicBezTo>
                    <a:pt x="63" y="1"/>
                    <a:pt x="50" y="14"/>
                    <a:pt x="50" y="39"/>
                  </a:cubicBezTo>
                  <a:lnTo>
                    <a:pt x="44" y="39"/>
                  </a:lnTo>
                  <a:lnTo>
                    <a:pt x="44" y="78"/>
                  </a:lnTo>
                  <a:cubicBezTo>
                    <a:pt x="44" y="91"/>
                    <a:pt x="38" y="110"/>
                    <a:pt x="31" y="123"/>
                  </a:cubicBezTo>
                  <a:cubicBezTo>
                    <a:pt x="31" y="135"/>
                    <a:pt x="25" y="142"/>
                    <a:pt x="18" y="155"/>
                  </a:cubicBezTo>
                  <a:cubicBezTo>
                    <a:pt x="1" y="185"/>
                    <a:pt x="25" y="213"/>
                    <a:pt x="51" y="213"/>
                  </a:cubicBezTo>
                  <a:cubicBezTo>
                    <a:pt x="63" y="213"/>
                    <a:pt x="74" y="207"/>
                    <a:pt x="82" y="193"/>
                  </a:cubicBezTo>
                  <a:cubicBezTo>
                    <a:pt x="95" y="174"/>
                    <a:pt x="108" y="148"/>
                    <a:pt x="114" y="123"/>
                  </a:cubicBezTo>
                  <a:cubicBezTo>
                    <a:pt x="121" y="97"/>
                    <a:pt x="127" y="65"/>
                    <a:pt x="127" y="39"/>
                  </a:cubicBezTo>
                  <a:cubicBezTo>
                    <a:pt x="127" y="14"/>
                    <a:pt x="108" y="1"/>
                    <a:pt x="8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0" name="Google Shape;4018;p50"/>
            <p:cNvSpPr/>
            <p:nvPr/>
          </p:nvSpPr>
          <p:spPr>
            <a:xfrm>
              <a:off x="3490697" y="3277941"/>
              <a:ext cx="4354" cy="9068"/>
            </a:xfrm>
            <a:custGeom>
              <a:avLst/>
              <a:gdLst/>
              <a:ahLst/>
              <a:cxnLst/>
              <a:rect l="l" t="t" r="r" b="b"/>
              <a:pathLst>
                <a:path w="97" h="202" extrusionOk="0">
                  <a:moveTo>
                    <a:pt x="39" y="1"/>
                  </a:moveTo>
                  <a:lnTo>
                    <a:pt x="39" y="7"/>
                  </a:lnTo>
                  <a:cubicBezTo>
                    <a:pt x="26" y="7"/>
                    <a:pt x="20" y="14"/>
                    <a:pt x="13" y="20"/>
                  </a:cubicBezTo>
                  <a:cubicBezTo>
                    <a:pt x="13" y="33"/>
                    <a:pt x="13" y="46"/>
                    <a:pt x="13" y="52"/>
                  </a:cubicBezTo>
                  <a:lnTo>
                    <a:pt x="13" y="59"/>
                  </a:lnTo>
                  <a:cubicBezTo>
                    <a:pt x="13" y="78"/>
                    <a:pt x="13" y="97"/>
                    <a:pt x="13" y="116"/>
                  </a:cubicBezTo>
                  <a:cubicBezTo>
                    <a:pt x="13" y="123"/>
                    <a:pt x="13" y="135"/>
                    <a:pt x="7" y="148"/>
                  </a:cubicBezTo>
                  <a:cubicBezTo>
                    <a:pt x="0" y="167"/>
                    <a:pt x="13" y="193"/>
                    <a:pt x="32" y="199"/>
                  </a:cubicBezTo>
                  <a:cubicBezTo>
                    <a:pt x="36" y="201"/>
                    <a:pt x="39" y="201"/>
                    <a:pt x="43" y="201"/>
                  </a:cubicBezTo>
                  <a:cubicBezTo>
                    <a:pt x="60" y="201"/>
                    <a:pt x="78" y="190"/>
                    <a:pt x="84" y="174"/>
                  </a:cubicBezTo>
                  <a:cubicBezTo>
                    <a:pt x="90" y="148"/>
                    <a:pt x="90" y="123"/>
                    <a:pt x="96" y="103"/>
                  </a:cubicBezTo>
                  <a:cubicBezTo>
                    <a:pt x="96" y="78"/>
                    <a:pt x="96" y="52"/>
                    <a:pt x="90" y="33"/>
                  </a:cubicBezTo>
                  <a:cubicBezTo>
                    <a:pt x="84" y="20"/>
                    <a:pt x="77" y="14"/>
                    <a:pt x="71" y="7"/>
                  </a:cubicBezTo>
                  <a:cubicBezTo>
                    <a:pt x="64" y="7"/>
                    <a:pt x="58" y="1"/>
                    <a:pt x="5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1" name="Google Shape;4019;p50"/>
            <p:cNvSpPr/>
            <p:nvPr/>
          </p:nvSpPr>
          <p:spPr>
            <a:xfrm>
              <a:off x="3479643" y="3290015"/>
              <a:ext cx="5791" cy="7586"/>
            </a:xfrm>
            <a:custGeom>
              <a:avLst/>
              <a:gdLst/>
              <a:ahLst/>
              <a:cxnLst/>
              <a:rect l="l" t="t" r="r" b="b"/>
              <a:pathLst>
                <a:path w="129" h="169" extrusionOk="0">
                  <a:moveTo>
                    <a:pt x="90" y="1"/>
                  </a:moveTo>
                  <a:cubicBezTo>
                    <a:pt x="84" y="1"/>
                    <a:pt x="78" y="7"/>
                    <a:pt x="71" y="7"/>
                  </a:cubicBezTo>
                  <a:cubicBezTo>
                    <a:pt x="58" y="14"/>
                    <a:pt x="52" y="20"/>
                    <a:pt x="52" y="33"/>
                  </a:cubicBezTo>
                  <a:cubicBezTo>
                    <a:pt x="52" y="33"/>
                    <a:pt x="52" y="33"/>
                    <a:pt x="52" y="39"/>
                  </a:cubicBezTo>
                  <a:cubicBezTo>
                    <a:pt x="39" y="65"/>
                    <a:pt x="26" y="90"/>
                    <a:pt x="7" y="110"/>
                  </a:cubicBezTo>
                  <a:cubicBezTo>
                    <a:pt x="1" y="122"/>
                    <a:pt x="1" y="129"/>
                    <a:pt x="1" y="142"/>
                  </a:cubicBezTo>
                  <a:cubicBezTo>
                    <a:pt x="6" y="157"/>
                    <a:pt x="24" y="169"/>
                    <a:pt x="41" y="169"/>
                  </a:cubicBezTo>
                  <a:cubicBezTo>
                    <a:pt x="45" y="169"/>
                    <a:pt x="49" y="168"/>
                    <a:pt x="52" y="167"/>
                  </a:cubicBezTo>
                  <a:cubicBezTo>
                    <a:pt x="58" y="167"/>
                    <a:pt x="71" y="161"/>
                    <a:pt x="78" y="154"/>
                  </a:cubicBezTo>
                  <a:cubicBezTo>
                    <a:pt x="84" y="135"/>
                    <a:pt x="97" y="122"/>
                    <a:pt x="103" y="110"/>
                  </a:cubicBezTo>
                  <a:cubicBezTo>
                    <a:pt x="116" y="90"/>
                    <a:pt x="122" y="71"/>
                    <a:pt x="129" y="52"/>
                  </a:cubicBezTo>
                  <a:cubicBezTo>
                    <a:pt x="129" y="39"/>
                    <a:pt x="129" y="33"/>
                    <a:pt x="122" y="20"/>
                  </a:cubicBezTo>
                  <a:cubicBezTo>
                    <a:pt x="122" y="14"/>
                    <a:pt x="110" y="7"/>
                    <a:pt x="10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2" name="Google Shape;4020;p50"/>
            <p:cNvSpPr/>
            <p:nvPr/>
          </p:nvSpPr>
          <p:spPr>
            <a:xfrm>
              <a:off x="3470093" y="3291631"/>
              <a:ext cx="8574" cy="9831"/>
            </a:xfrm>
            <a:custGeom>
              <a:avLst/>
              <a:gdLst/>
              <a:ahLst/>
              <a:cxnLst/>
              <a:rect l="l" t="t" r="r" b="b"/>
              <a:pathLst>
                <a:path w="191" h="219" extrusionOk="0">
                  <a:moveTo>
                    <a:pt x="159" y="0"/>
                  </a:moveTo>
                  <a:cubicBezTo>
                    <a:pt x="156" y="0"/>
                    <a:pt x="154" y="1"/>
                    <a:pt x="152" y="3"/>
                  </a:cubicBezTo>
                  <a:cubicBezTo>
                    <a:pt x="150" y="2"/>
                    <a:pt x="147" y="1"/>
                    <a:pt x="145" y="1"/>
                  </a:cubicBezTo>
                  <a:cubicBezTo>
                    <a:pt x="133" y="1"/>
                    <a:pt x="119" y="12"/>
                    <a:pt x="114" y="22"/>
                  </a:cubicBezTo>
                  <a:lnTo>
                    <a:pt x="120" y="22"/>
                  </a:lnTo>
                  <a:cubicBezTo>
                    <a:pt x="101" y="54"/>
                    <a:pt x="82" y="86"/>
                    <a:pt x="63" y="112"/>
                  </a:cubicBezTo>
                  <a:lnTo>
                    <a:pt x="31" y="150"/>
                  </a:lnTo>
                  <a:cubicBezTo>
                    <a:pt x="1" y="180"/>
                    <a:pt x="29" y="218"/>
                    <a:pt x="61" y="218"/>
                  </a:cubicBezTo>
                  <a:cubicBezTo>
                    <a:pt x="70" y="218"/>
                    <a:pt x="80" y="215"/>
                    <a:pt x="88" y="208"/>
                  </a:cubicBezTo>
                  <a:cubicBezTo>
                    <a:pt x="127" y="163"/>
                    <a:pt x="165" y="112"/>
                    <a:pt x="191" y="61"/>
                  </a:cubicBezTo>
                  <a:cubicBezTo>
                    <a:pt x="191" y="48"/>
                    <a:pt x="191" y="35"/>
                    <a:pt x="191" y="29"/>
                  </a:cubicBezTo>
                  <a:cubicBezTo>
                    <a:pt x="184" y="16"/>
                    <a:pt x="178" y="10"/>
                    <a:pt x="171" y="3"/>
                  </a:cubicBezTo>
                  <a:cubicBezTo>
                    <a:pt x="167" y="3"/>
                    <a:pt x="163" y="0"/>
                    <a:pt x="15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3" name="Google Shape;4021;p50"/>
            <p:cNvSpPr/>
            <p:nvPr/>
          </p:nvSpPr>
          <p:spPr>
            <a:xfrm>
              <a:off x="3476602" y="3311023"/>
              <a:ext cx="4938" cy="4579"/>
            </a:xfrm>
            <a:custGeom>
              <a:avLst/>
              <a:gdLst/>
              <a:ahLst/>
              <a:cxnLst/>
              <a:rect l="l" t="t" r="r" b="b"/>
              <a:pathLst>
                <a:path w="110" h="102" extrusionOk="0">
                  <a:moveTo>
                    <a:pt x="71" y="0"/>
                  </a:moveTo>
                  <a:cubicBezTo>
                    <a:pt x="65" y="0"/>
                    <a:pt x="58" y="0"/>
                    <a:pt x="52" y="6"/>
                  </a:cubicBezTo>
                  <a:cubicBezTo>
                    <a:pt x="39" y="13"/>
                    <a:pt x="33" y="19"/>
                    <a:pt x="20" y="26"/>
                  </a:cubicBezTo>
                  <a:cubicBezTo>
                    <a:pt x="14" y="32"/>
                    <a:pt x="7" y="38"/>
                    <a:pt x="1" y="51"/>
                  </a:cubicBezTo>
                  <a:cubicBezTo>
                    <a:pt x="1" y="58"/>
                    <a:pt x="1" y="70"/>
                    <a:pt x="7" y="83"/>
                  </a:cubicBezTo>
                  <a:cubicBezTo>
                    <a:pt x="16" y="92"/>
                    <a:pt x="29" y="101"/>
                    <a:pt x="42" y="101"/>
                  </a:cubicBezTo>
                  <a:cubicBezTo>
                    <a:pt x="47" y="101"/>
                    <a:pt x="53" y="100"/>
                    <a:pt x="58" y="96"/>
                  </a:cubicBezTo>
                  <a:lnTo>
                    <a:pt x="90" y="70"/>
                  </a:lnTo>
                  <a:cubicBezTo>
                    <a:pt x="97" y="64"/>
                    <a:pt x="103" y="58"/>
                    <a:pt x="110" y="51"/>
                  </a:cubicBezTo>
                  <a:cubicBezTo>
                    <a:pt x="110" y="38"/>
                    <a:pt x="110" y="26"/>
                    <a:pt x="103" y="19"/>
                  </a:cubicBezTo>
                  <a:cubicBezTo>
                    <a:pt x="97" y="6"/>
                    <a:pt x="90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4" name="Google Shape;4022;p50"/>
            <p:cNvSpPr/>
            <p:nvPr/>
          </p:nvSpPr>
          <p:spPr>
            <a:xfrm>
              <a:off x="3467984" y="3317038"/>
              <a:ext cx="8305" cy="4040"/>
            </a:xfrm>
            <a:custGeom>
              <a:avLst/>
              <a:gdLst/>
              <a:ahLst/>
              <a:cxnLst/>
              <a:rect l="l" t="t" r="r" b="b"/>
              <a:pathLst>
                <a:path w="185" h="90" extrusionOk="0">
                  <a:moveTo>
                    <a:pt x="128" y="0"/>
                  </a:moveTo>
                  <a:cubicBezTo>
                    <a:pt x="126" y="0"/>
                    <a:pt x="124" y="0"/>
                    <a:pt x="122" y="0"/>
                  </a:cubicBezTo>
                  <a:lnTo>
                    <a:pt x="116" y="0"/>
                  </a:lnTo>
                  <a:lnTo>
                    <a:pt x="116" y="7"/>
                  </a:lnTo>
                  <a:lnTo>
                    <a:pt x="52" y="7"/>
                  </a:lnTo>
                  <a:cubicBezTo>
                    <a:pt x="26" y="7"/>
                    <a:pt x="7" y="20"/>
                    <a:pt x="1" y="39"/>
                  </a:cubicBezTo>
                  <a:cubicBezTo>
                    <a:pt x="1" y="45"/>
                    <a:pt x="1" y="58"/>
                    <a:pt x="7" y="71"/>
                  </a:cubicBezTo>
                  <a:cubicBezTo>
                    <a:pt x="7" y="77"/>
                    <a:pt x="20" y="84"/>
                    <a:pt x="26" y="84"/>
                  </a:cubicBezTo>
                  <a:cubicBezTo>
                    <a:pt x="46" y="90"/>
                    <a:pt x="65" y="90"/>
                    <a:pt x="84" y="90"/>
                  </a:cubicBezTo>
                  <a:cubicBezTo>
                    <a:pt x="97" y="90"/>
                    <a:pt x="116" y="84"/>
                    <a:pt x="135" y="84"/>
                  </a:cubicBezTo>
                  <a:cubicBezTo>
                    <a:pt x="185" y="77"/>
                    <a:pt x="174" y="0"/>
                    <a:pt x="12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5" name="Google Shape;4023;p50"/>
            <p:cNvSpPr/>
            <p:nvPr/>
          </p:nvSpPr>
          <p:spPr>
            <a:xfrm>
              <a:off x="3441275" y="3281352"/>
              <a:ext cx="6060" cy="8215"/>
            </a:xfrm>
            <a:custGeom>
              <a:avLst/>
              <a:gdLst/>
              <a:ahLst/>
              <a:cxnLst/>
              <a:rect l="l" t="t" r="r" b="b"/>
              <a:pathLst>
                <a:path w="135" h="183" extrusionOk="0">
                  <a:moveTo>
                    <a:pt x="83" y="0"/>
                  </a:moveTo>
                  <a:cubicBezTo>
                    <a:pt x="73" y="0"/>
                    <a:pt x="63" y="11"/>
                    <a:pt x="58" y="21"/>
                  </a:cubicBezTo>
                  <a:lnTo>
                    <a:pt x="52" y="21"/>
                  </a:lnTo>
                  <a:cubicBezTo>
                    <a:pt x="33" y="53"/>
                    <a:pt x="13" y="91"/>
                    <a:pt x="7" y="136"/>
                  </a:cubicBezTo>
                  <a:cubicBezTo>
                    <a:pt x="1" y="155"/>
                    <a:pt x="13" y="175"/>
                    <a:pt x="33" y="181"/>
                  </a:cubicBezTo>
                  <a:cubicBezTo>
                    <a:pt x="36" y="182"/>
                    <a:pt x="40" y="183"/>
                    <a:pt x="43" y="183"/>
                  </a:cubicBezTo>
                  <a:cubicBezTo>
                    <a:pt x="60" y="183"/>
                    <a:pt x="79" y="171"/>
                    <a:pt x="84" y="155"/>
                  </a:cubicBezTo>
                  <a:cubicBezTo>
                    <a:pt x="84" y="136"/>
                    <a:pt x="90" y="111"/>
                    <a:pt x="103" y="91"/>
                  </a:cubicBezTo>
                  <a:lnTo>
                    <a:pt x="103" y="104"/>
                  </a:lnTo>
                  <a:cubicBezTo>
                    <a:pt x="109" y="85"/>
                    <a:pt x="116" y="72"/>
                    <a:pt x="122" y="59"/>
                  </a:cubicBezTo>
                  <a:cubicBezTo>
                    <a:pt x="135" y="40"/>
                    <a:pt x="129" y="15"/>
                    <a:pt x="109" y="2"/>
                  </a:cubicBezTo>
                  <a:lnTo>
                    <a:pt x="90" y="2"/>
                  </a:lnTo>
                  <a:cubicBezTo>
                    <a:pt x="88" y="1"/>
                    <a:pt x="85" y="0"/>
                    <a:pt x="8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6" name="Google Shape;4024;p50"/>
            <p:cNvSpPr/>
            <p:nvPr/>
          </p:nvSpPr>
          <p:spPr>
            <a:xfrm>
              <a:off x="3450477" y="3278255"/>
              <a:ext cx="5791" cy="5656"/>
            </a:xfrm>
            <a:custGeom>
              <a:avLst/>
              <a:gdLst/>
              <a:ahLst/>
              <a:cxnLst/>
              <a:rect l="l" t="t" r="r" b="b"/>
              <a:pathLst>
                <a:path w="129" h="126" extrusionOk="0">
                  <a:moveTo>
                    <a:pt x="84" y="0"/>
                  </a:moveTo>
                  <a:cubicBezTo>
                    <a:pt x="77" y="0"/>
                    <a:pt x="64" y="7"/>
                    <a:pt x="58" y="13"/>
                  </a:cubicBezTo>
                  <a:cubicBezTo>
                    <a:pt x="45" y="26"/>
                    <a:pt x="26" y="45"/>
                    <a:pt x="13" y="58"/>
                  </a:cubicBezTo>
                  <a:cubicBezTo>
                    <a:pt x="0" y="77"/>
                    <a:pt x="0" y="96"/>
                    <a:pt x="13" y="116"/>
                  </a:cubicBezTo>
                  <a:cubicBezTo>
                    <a:pt x="20" y="122"/>
                    <a:pt x="29" y="125"/>
                    <a:pt x="40" y="125"/>
                  </a:cubicBezTo>
                  <a:cubicBezTo>
                    <a:pt x="50" y="125"/>
                    <a:pt x="61" y="122"/>
                    <a:pt x="71" y="116"/>
                  </a:cubicBezTo>
                  <a:lnTo>
                    <a:pt x="116" y="71"/>
                  </a:lnTo>
                  <a:cubicBezTo>
                    <a:pt x="128" y="52"/>
                    <a:pt x="128" y="26"/>
                    <a:pt x="116" y="13"/>
                  </a:cubicBezTo>
                  <a:cubicBezTo>
                    <a:pt x="103" y="7"/>
                    <a:pt x="96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7" name="Google Shape;4025;p50"/>
            <p:cNvSpPr/>
            <p:nvPr/>
          </p:nvSpPr>
          <p:spPr>
            <a:xfrm>
              <a:off x="3106175" y="3373911"/>
              <a:ext cx="133368" cy="49738"/>
            </a:xfrm>
            <a:custGeom>
              <a:avLst/>
              <a:gdLst/>
              <a:ahLst/>
              <a:cxnLst/>
              <a:rect l="l" t="t" r="r" b="b"/>
              <a:pathLst>
                <a:path w="2971" h="1108" extrusionOk="0">
                  <a:moveTo>
                    <a:pt x="935" y="1"/>
                  </a:moveTo>
                  <a:cubicBezTo>
                    <a:pt x="839" y="7"/>
                    <a:pt x="743" y="13"/>
                    <a:pt x="653" y="33"/>
                  </a:cubicBezTo>
                  <a:cubicBezTo>
                    <a:pt x="564" y="45"/>
                    <a:pt x="480" y="71"/>
                    <a:pt x="397" y="103"/>
                  </a:cubicBezTo>
                  <a:cubicBezTo>
                    <a:pt x="314" y="135"/>
                    <a:pt x="237" y="173"/>
                    <a:pt x="173" y="231"/>
                  </a:cubicBezTo>
                  <a:cubicBezTo>
                    <a:pt x="109" y="276"/>
                    <a:pt x="64" y="327"/>
                    <a:pt x="32" y="397"/>
                  </a:cubicBezTo>
                  <a:cubicBezTo>
                    <a:pt x="7" y="449"/>
                    <a:pt x="0" y="506"/>
                    <a:pt x="13" y="564"/>
                  </a:cubicBezTo>
                  <a:cubicBezTo>
                    <a:pt x="26" y="622"/>
                    <a:pt x="58" y="673"/>
                    <a:pt x="96" y="718"/>
                  </a:cubicBezTo>
                  <a:cubicBezTo>
                    <a:pt x="135" y="769"/>
                    <a:pt x="186" y="814"/>
                    <a:pt x="237" y="852"/>
                  </a:cubicBezTo>
                  <a:cubicBezTo>
                    <a:pt x="295" y="890"/>
                    <a:pt x="359" y="929"/>
                    <a:pt x="423" y="954"/>
                  </a:cubicBezTo>
                  <a:cubicBezTo>
                    <a:pt x="544" y="1018"/>
                    <a:pt x="679" y="1063"/>
                    <a:pt x="813" y="1089"/>
                  </a:cubicBezTo>
                  <a:cubicBezTo>
                    <a:pt x="871" y="1102"/>
                    <a:pt x="928" y="1108"/>
                    <a:pt x="986" y="1108"/>
                  </a:cubicBezTo>
                  <a:lnTo>
                    <a:pt x="1056" y="1108"/>
                  </a:lnTo>
                  <a:cubicBezTo>
                    <a:pt x="1114" y="1108"/>
                    <a:pt x="1178" y="1108"/>
                    <a:pt x="1236" y="1102"/>
                  </a:cubicBezTo>
                  <a:cubicBezTo>
                    <a:pt x="1415" y="1089"/>
                    <a:pt x="1594" y="1057"/>
                    <a:pt x="1767" y="1006"/>
                  </a:cubicBezTo>
                  <a:cubicBezTo>
                    <a:pt x="2042" y="935"/>
                    <a:pt x="2305" y="807"/>
                    <a:pt x="2535" y="641"/>
                  </a:cubicBezTo>
                  <a:cubicBezTo>
                    <a:pt x="2573" y="628"/>
                    <a:pt x="2605" y="615"/>
                    <a:pt x="2637" y="596"/>
                  </a:cubicBezTo>
                  <a:cubicBezTo>
                    <a:pt x="2689" y="570"/>
                    <a:pt x="2733" y="545"/>
                    <a:pt x="2772" y="513"/>
                  </a:cubicBezTo>
                  <a:cubicBezTo>
                    <a:pt x="2829" y="468"/>
                    <a:pt x="2881" y="423"/>
                    <a:pt x="2919" y="372"/>
                  </a:cubicBezTo>
                  <a:cubicBezTo>
                    <a:pt x="2951" y="333"/>
                    <a:pt x="2964" y="289"/>
                    <a:pt x="2970" y="244"/>
                  </a:cubicBezTo>
                  <a:cubicBezTo>
                    <a:pt x="2970" y="205"/>
                    <a:pt x="2951" y="161"/>
                    <a:pt x="2925" y="135"/>
                  </a:cubicBezTo>
                  <a:cubicBezTo>
                    <a:pt x="2887" y="103"/>
                    <a:pt x="2849" y="77"/>
                    <a:pt x="2810" y="65"/>
                  </a:cubicBezTo>
                  <a:cubicBezTo>
                    <a:pt x="2759" y="52"/>
                    <a:pt x="2708" y="39"/>
                    <a:pt x="2657" y="26"/>
                  </a:cubicBezTo>
                  <a:cubicBezTo>
                    <a:pt x="2541" y="13"/>
                    <a:pt x="2426" y="1"/>
                    <a:pt x="2311" y="1"/>
                  </a:cubicBezTo>
                  <a:lnTo>
                    <a:pt x="2260" y="1"/>
                  </a:lnTo>
                  <a:cubicBezTo>
                    <a:pt x="2183" y="1"/>
                    <a:pt x="2100" y="1"/>
                    <a:pt x="2023" y="13"/>
                  </a:cubicBezTo>
                  <a:lnTo>
                    <a:pt x="1831" y="13"/>
                  </a:lnTo>
                  <a:cubicBezTo>
                    <a:pt x="1735" y="13"/>
                    <a:pt x="1639" y="13"/>
                    <a:pt x="1549" y="7"/>
                  </a:cubicBezTo>
                  <a:lnTo>
                    <a:pt x="1517" y="7"/>
                  </a:lnTo>
                  <a:cubicBezTo>
                    <a:pt x="1389" y="7"/>
                    <a:pt x="1255" y="1"/>
                    <a:pt x="11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8" name="Google Shape;4026;p50"/>
            <p:cNvSpPr/>
            <p:nvPr/>
          </p:nvSpPr>
          <p:spPr>
            <a:xfrm>
              <a:off x="3277692" y="3290599"/>
              <a:ext cx="117253" cy="73036"/>
            </a:xfrm>
            <a:custGeom>
              <a:avLst/>
              <a:gdLst/>
              <a:ahLst/>
              <a:cxnLst/>
              <a:rect l="l" t="t" r="r" b="b"/>
              <a:pathLst>
                <a:path w="2612" h="1627" extrusionOk="0">
                  <a:moveTo>
                    <a:pt x="2100" y="1"/>
                  </a:moveTo>
                  <a:lnTo>
                    <a:pt x="2106" y="7"/>
                  </a:lnTo>
                  <a:cubicBezTo>
                    <a:pt x="2042" y="7"/>
                    <a:pt x="1978" y="13"/>
                    <a:pt x="1908" y="20"/>
                  </a:cubicBezTo>
                  <a:cubicBezTo>
                    <a:pt x="1831" y="33"/>
                    <a:pt x="1748" y="52"/>
                    <a:pt x="1671" y="77"/>
                  </a:cubicBezTo>
                  <a:cubicBezTo>
                    <a:pt x="1498" y="135"/>
                    <a:pt x="1325" y="205"/>
                    <a:pt x="1165" y="289"/>
                  </a:cubicBezTo>
                  <a:cubicBezTo>
                    <a:pt x="999" y="378"/>
                    <a:pt x="839" y="474"/>
                    <a:pt x="685" y="583"/>
                  </a:cubicBezTo>
                  <a:cubicBezTo>
                    <a:pt x="551" y="679"/>
                    <a:pt x="423" y="781"/>
                    <a:pt x="301" y="897"/>
                  </a:cubicBezTo>
                  <a:cubicBezTo>
                    <a:pt x="250" y="948"/>
                    <a:pt x="199" y="1005"/>
                    <a:pt x="154" y="1069"/>
                  </a:cubicBezTo>
                  <a:cubicBezTo>
                    <a:pt x="128" y="1095"/>
                    <a:pt x="109" y="1127"/>
                    <a:pt x="96" y="1159"/>
                  </a:cubicBezTo>
                  <a:cubicBezTo>
                    <a:pt x="77" y="1185"/>
                    <a:pt x="71" y="1217"/>
                    <a:pt x="64" y="1249"/>
                  </a:cubicBezTo>
                  <a:cubicBezTo>
                    <a:pt x="58" y="1268"/>
                    <a:pt x="58" y="1281"/>
                    <a:pt x="58" y="1293"/>
                  </a:cubicBezTo>
                  <a:cubicBezTo>
                    <a:pt x="58" y="1306"/>
                    <a:pt x="58" y="1319"/>
                    <a:pt x="58" y="1332"/>
                  </a:cubicBezTo>
                  <a:cubicBezTo>
                    <a:pt x="58" y="1357"/>
                    <a:pt x="64" y="1377"/>
                    <a:pt x="71" y="1396"/>
                  </a:cubicBezTo>
                  <a:cubicBezTo>
                    <a:pt x="45" y="1396"/>
                    <a:pt x="20" y="1409"/>
                    <a:pt x="13" y="1434"/>
                  </a:cubicBezTo>
                  <a:cubicBezTo>
                    <a:pt x="0" y="1466"/>
                    <a:pt x="20" y="1498"/>
                    <a:pt x="52" y="1511"/>
                  </a:cubicBezTo>
                  <a:cubicBezTo>
                    <a:pt x="231" y="1581"/>
                    <a:pt x="416" y="1620"/>
                    <a:pt x="608" y="1626"/>
                  </a:cubicBezTo>
                  <a:lnTo>
                    <a:pt x="698" y="1626"/>
                  </a:lnTo>
                  <a:cubicBezTo>
                    <a:pt x="756" y="1626"/>
                    <a:pt x="820" y="1626"/>
                    <a:pt x="877" y="1620"/>
                  </a:cubicBezTo>
                  <a:lnTo>
                    <a:pt x="960" y="1613"/>
                  </a:lnTo>
                  <a:cubicBezTo>
                    <a:pt x="1037" y="1601"/>
                    <a:pt x="1108" y="1588"/>
                    <a:pt x="1178" y="1575"/>
                  </a:cubicBezTo>
                  <a:cubicBezTo>
                    <a:pt x="1184" y="1575"/>
                    <a:pt x="1191" y="1575"/>
                    <a:pt x="1197" y="1569"/>
                  </a:cubicBezTo>
                  <a:cubicBezTo>
                    <a:pt x="1396" y="1524"/>
                    <a:pt x="1581" y="1460"/>
                    <a:pt x="1760" y="1370"/>
                  </a:cubicBezTo>
                  <a:cubicBezTo>
                    <a:pt x="1844" y="1332"/>
                    <a:pt x="1927" y="1287"/>
                    <a:pt x="2004" y="1236"/>
                  </a:cubicBezTo>
                  <a:cubicBezTo>
                    <a:pt x="2061" y="1197"/>
                    <a:pt x="2119" y="1153"/>
                    <a:pt x="2170" y="1108"/>
                  </a:cubicBezTo>
                  <a:cubicBezTo>
                    <a:pt x="2266" y="1018"/>
                    <a:pt x="2356" y="922"/>
                    <a:pt x="2433" y="807"/>
                  </a:cubicBezTo>
                  <a:cubicBezTo>
                    <a:pt x="2471" y="756"/>
                    <a:pt x="2503" y="698"/>
                    <a:pt x="2535" y="641"/>
                  </a:cubicBezTo>
                  <a:cubicBezTo>
                    <a:pt x="2567" y="583"/>
                    <a:pt x="2586" y="525"/>
                    <a:pt x="2599" y="461"/>
                  </a:cubicBezTo>
                  <a:cubicBezTo>
                    <a:pt x="2612" y="404"/>
                    <a:pt x="2612" y="346"/>
                    <a:pt x="2605" y="289"/>
                  </a:cubicBezTo>
                  <a:cubicBezTo>
                    <a:pt x="2593" y="231"/>
                    <a:pt x="2567" y="180"/>
                    <a:pt x="2529" y="141"/>
                  </a:cubicBezTo>
                  <a:cubicBezTo>
                    <a:pt x="2484" y="97"/>
                    <a:pt x="2426" y="58"/>
                    <a:pt x="2362" y="39"/>
                  </a:cubicBezTo>
                  <a:cubicBezTo>
                    <a:pt x="2324" y="26"/>
                    <a:pt x="2285" y="20"/>
                    <a:pt x="2247" y="13"/>
                  </a:cubicBezTo>
                  <a:cubicBezTo>
                    <a:pt x="2209" y="7"/>
                    <a:pt x="2170" y="7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9" name="Google Shape;4027;p50"/>
            <p:cNvSpPr/>
            <p:nvPr/>
          </p:nvSpPr>
          <p:spPr>
            <a:xfrm>
              <a:off x="3113941" y="3401786"/>
              <a:ext cx="15756" cy="4085"/>
            </a:xfrm>
            <a:custGeom>
              <a:avLst/>
              <a:gdLst/>
              <a:ahLst/>
              <a:cxnLst/>
              <a:rect l="l" t="t" r="r" b="b"/>
              <a:pathLst>
                <a:path w="351" h="91" extrusionOk="0">
                  <a:moveTo>
                    <a:pt x="45" y="1"/>
                  </a:moveTo>
                  <a:cubicBezTo>
                    <a:pt x="32" y="1"/>
                    <a:pt x="26" y="1"/>
                    <a:pt x="13" y="7"/>
                  </a:cubicBezTo>
                  <a:cubicBezTo>
                    <a:pt x="7" y="13"/>
                    <a:pt x="0" y="26"/>
                    <a:pt x="0" y="33"/>
                  </a:cubicBezTo>
                  <a:cubicBezTo>
                    <a:pt x="0" y="58"/>
                    <a:pt x="13" y="77"/>
                    <a:pt x="32" y="77"/>
                  </a:cubicBezTo>
                  <a:cubicBezTo>
                    <a:pt x="122" y="77"/>
                    <a:pt x="205" y="84"/>
                    <a:pt x="288" y="90"/>
                  </a:cubicBezTo>
                  <a:cubicBezTo>
                    <a:pt x="291" y="90"/>
                    <a:pt x="293" y="90"/>
                    <a:pt x="295" y="90"/>
                  </a:cubicBezTo>
                  <a:cubicBezTo>
                    <a:pt x="346" y="90"/>
                    <a:pt x="350" y="19"/>
                    <a:pt x="301" y="13"/>
                  </a:cubicBezTo>
                  <a:cubicBezTo>
                    <a:pt x="224" y="1"/>
                    <a:pt x="147" y="1"/>
                    <a:pt x="7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0" name="Google Shape;4028;p50"/>
            <p:cNvSpPr/>
            <p:nvPr/>
          </p:nvSpPr>
          <p:spPr>
            <a:xfrm>
              <a:off x="3112190" y="3394604"/>
              <a:ext cx="14410" cy="3905"/>
            </a:xfrm>
            <a:custGeom>
              <a:avLst/>
              <a:gdLst/>
              <a:ahLst/>
              <a:cxnLst/>
              <a:rect l="l" t="t" r="r" b="b"/>
              <a:pathLst>
                <a:path w="321" h="87" extrusionOk="0">
                  <a:moveTo>
                    <a:pt x="282" y="1"/>
                  </a:moveTo>
                  <a:cubicBezTo>
                    <a:pt x="206" y="1"/>
                    <a:pt x="116" y="1"/>
                    <a:pt x="39" y="7"/>
                  </a:cubicBezTo>
                  <a:cubicBezTo>
                    <a:pt x="14" y="13"/>
                    <a:pt x="1" y="33"/>
                    <a:pt x="1" y="52"/>
                  </a:cubicBezTo>
                  <a:cubicBezTo>
                    <a:pt x="7" y="65"/>
                    <a:pt x="14" y="71"/>
                    <a:pt x="20" y="77"/>
                  </a:cubicBezTo>
                  <a:cubicBezTo>
                    <a:pt x="25" y="82"/>
                    <a:pt x="32" y="86"/>
                    <a:pt x="39" y="86"/>
                  </a:cubicBezTo>
                  <a:cubicBezTo>
                    <a:pt x="41" y="86"/>
                    <a:pt x="44" y="86"/>
                    <a:pt x="46" y="84"/>
                  </a:cubicBezTo>
                  <a:cubicBezTo>
                    <a:pt x="110" y="84"/>
                    <a:pt x="174" y="77"/>
                    <a:pt x="238" y="77"/>
                  </a:cubicBezTo>
                  <a:lnTo>
                    <a:pt x="276" y="77"/>
                  </a:lnTo>
                  <a:cubicBezTo>
                    <a:pt x="282" y="77"/>
                    <a:pt x="295" y="77"/>
                    <a:pt x="302" y="71"/>
                  </a:cubicBezTo>
                  <a:cubicBezTo>
                    <a:pt x="308" y="65"/>
                    <a:pt x="314" y="52"/>
                    <a:pt x="314" y="45"/>
                  </a:cubicBezTo>
                  <a:cubicBezTo>
                    <a:pt x="321" y="33"/>
                    <a:pt x="314" y="20"/>
                    <a:pt x="308" y="13"/>
                  </a:cubicBezTo>
                  <a:cubicBezTo>
                    <a:pt x="302" y="7"/>
                    <a:pt x="295" y="1"/>
                    <a:pt x="282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1" name="Google Shape;4029;p50"/>
            <p:cNvSpPr/>
            <p:nvPr/>
          </p:nvSpPr>
          <p:spPr>
            <a:xfrm>
              <a:off x="3113357" y="3386255"/>
              <a:ext cx="12704" cy="5925"/>
            </a:xfrm>
            <a:custGeom>
              <a:avLst/>
              <a:gdLst/>
              <a:ahLst/>
              <a:cxnLst/>
              <a:rect l="l" t="t" r="r" b="b"/>
              <a:pathLst>
                <a:path w="283" h="132" extrusionOk="0">
                  <a:moveTo>
                    <a:pt x="237" y="1"/>
                  </a:moveTo>
                  <a:lnTo>
                    <a:pt x="237" y="7"/>
                  </a:lnTo>
                  <a:cubicBezTo>
                    <a:pt x="167" y="14"/>
                    <a:pt x="96" y="33"/>
                    <a:pt x="32" y="58"/>
                  </a:cubicBezTo>
                  <a:cubicBezTo>
                    <a:pt x="13" y="65"/>
                    <a:pt x="0" y="90"/>
                    <a:pt x="13" y="110"/>
                  </a:cubicBezTo>
                  <a:cubicBezTo>
                    <a:pt x="18" y="124"/>
                    <a:pt x="30" y="131"/>
                    <a:pt x="46" y="131"/>
                  </a:cubicBezTo>
                  <a:cubicBezTo>
                    <a:pt x="52" y="131"/>
                    <a:pt x="58" y="130"/>
                    <a:pt x="64" y="129"/>
                  </a:cubicBezTo>
                  <a:cubicBezTo>
                    <a:pt x="90" y="116"/>
                    <a:pt x="116" y="110"/>
                    <a:pt x="141" y="103"/>
                  </a:cubicBezTo>
                  <a:lnTo>
                    <a:pt x="135" y="103"/>
                  </a:lnTo>
                  <a:cubicBezTo>
                    <a:pt x="167" y="90"/>
                    <a:pt x="205" y="84"/>
                    <a:pt x="244" y="84"/>
                  </a:cubicBezTo>
                  <a:cubicBezTo>
                    <a:pt x="269" y="78"/>
                    <a:pt x="282" y="58"/>
                    <a:pt x="282" y="39"/>
                  </a:cubicBezTo>
                  <a:cubicBezTo>
                    <a:pt x="276" y="14"/>
                    <a:pt x="256" y="1"/>
                    <a:pt x="23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2" name="Google Shape;4030;p50"/>
            <p:cNvSpPr/>
            <p:nvPr/>
          </p:nvSpPr>
          <p:spPr>
            <a:xfrm>
              <a:off x="3377074" y="3310709"/>
              <a:ext cx="12973" cy="9517"/>
            </a:xfrm>
            <a:custGeom>
              <a:avLst/>
              <a:gdLst/>
              <a:ahLst/>
              <a:cxnLst/>
              <a:rect l="l" t="t" r="r" b="b"/>
              <a:pathLst>
                <a:path w="289" h="212" extrusionOk="0">
                  <a:moveTo>
                    <a:pt x="251" y="1"/>
                  </a:moveTo>
                  <a:cubicBezTo>
                    <a:pt x="238" y="1"/>
                    <a:pt x="231" y="7"/>
                    <a:pt x="225" y="7"/>
                  </a:cubicBezTo>
                  <a:cubicBezTo>
                    <a:pt x="155" y="45"/>
                    <a:pt x="84" y="90"/>
                    <a:pt x="20" y="141"/>
                  </a:cubicBezTo>
                  <a:cubicBezTo>
                    <a:pt x="7" y="148"/>
                    <a:pt x="1" y="154"/>
                    <a:pt x="1" y="167"/>
                  </a:cubicBezTo>
                  <a:cubicBezTo>
                    <a:pt x="1" y="173"/>
                    <a:pt x="1" y="186"/>
                    <a:pt x="7" y="193"/>
                  </a:cubicBezTo>
                  <a:cubicBezTo>
                    <a:pt x="14" y="205"/>
                    <a:pt x="20" y="212"/>
                    <a:pt x="33" y="212"/>
                  </a:cubicBezTo>
                  <a:cubicBezTo>
                    <a:pt x="39" y="212"/>
                    <a:pt x="52" y="212"/>
                    <a:pt x="59" y="205"/>
                  </a:cubicBezTo>
                  <a:cubicBezTo>
                    <a:pt x="123" y="154"/>
                    <a:pt x="193" y="109"/>
                    <a:pt x="270" y="77"/>
                  </a:cubicBezTo>
                  <a:cubicBezTo>
                    <a:pt x="276" y="71"/>
                    <a:pt x="283" y="58"/>
                    <a:pt x="289" y="52"/>
                  </a:cubicBezTo>
                  <a:cubicBezTo>
                    <a:pt x="289" y="39"/>
                    <a:pt x="289" y="26"/>
                    <a:pt x="283" y="20"/>
                  </a:cubicBezTo>
                  <a:cubicBezTo>
                    <a:pt x="276" y="13"/>
                    <a:pt x="263" y="7"/>
                    <a:pt x="25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3" name="Google Shape;4031;p50"/>
            <p:cNvSpPr/>
            <p:nvPr/>
          </p:nvSpPr>
          <p:spPr>
            <a:xfrm>
              <a:off x="3373079" y="3302360"/>
              <a:ext cx="13557" cy="9247"/>
            </a:xfrm>
            <a:custGeom>
              <a:avLst/>
              <a:gdLst/>
              <a:ahLst/>
              <a:cxnLst/>
              <a:rect l="l" t="t" r="r" b="b"/>
              <a:pathLst>
                <a:path w="302" h="206" extrusionOk="0">
                  <a:moveTo>
                    <a:pt x="244" y="1"/>
                  </a:moveTo>
                  <a:cubicBezTo>
                    <a:pt x="212" y="14"/>
                    <a:pt x="173" y="33"/>
                    <a:pt x="135" y="52"/>
                  </a:cubicBezTo>
                  <a:cubicBezTo>
                    <a:pt x="96" y="78"/>
                    <a:pt x="58" y="103"/>
                    <a:pt x="20" y="135"/>
                  </a:cubicBezTo>
                  <a:cubicBezTo>
                    <a:pt x="13" y="142"/>
                    <a:pt x="7" y="148"/>
                    <a:pt x="7" y="155"/>
                  </a:cubicBezTo>
                  <a:cubicBezTo>
                    <a:pt x="0" y="180"/>
                    <a:pt x="13" y="199"/>
                    <a:pt x="32" y="206"/>
                  </a:cubicBezTo>
                  <a:cubicBezTo>
                    <a:pt x="45" y="206"/>
                    <a:pt x="58" y="206"/>
                    <a:pt x="64" y="199"/>
                  </a:cubicBezTo>
                  <a:cubicBezTo>
                    <a:pt x="116" y="161"/>
                    <a:pt x="167" y="123"/>
                    <a:pt x="224" y="97"/>
                  </a:cubicBezTo>
                  <a:lnTo>
                    <a:pt x="269" y="78"/>
                  </a:lnTo>
                  <a:cubicBezTo>
                    <a:pt x="288" y="71"/>
                    <a:pt x="301" y="52"/>
                    <a:pt x="295" y="27"/>
                  </a:cubicBezTo>
                  <a:cubicBezTo>
                    <a:pt x="288" y="14"/>
                    <a:pt x="269" y="1"/>
                    <a:pt x="256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4" name="Google Shape;4032;p50"/>
            <p:cNvSpPr/>
            <p:nvPr/>
          </p:nvSpPr>
          <p:spPr>
            <a:xfrm>
              <a:off x="3366929" y="3295267"/>
              <a:ext cx="17238" cy="7497"/>
            </a:xfrm>
            <a:custGeom>
              <a:avLst/>
              <a:gdLst/>
              <a:ahLst/>
              <a:cxnLst/>
              <a:rect l="l" t="t" r="r" b="b"/>
              <a:pathLst>
                <a:path w="384" h="167" extrusionOk="0">
                  <a:moveTo>
                    <a:pt x="317" y="1"/>
                  </a:moveTo>
                  <a:cubicBezTo>
                    <a:pt x="315" y="1"/>
                    <a:pt x="313" y="2"/>
                    <a:pt x="310" y="5"/>
                  </a:cubicBezTo>
                  <a:lnTo>
                    <a:pt x="310" y="12"/>
                  </a:lnTo>
                  <a:cubicBezTo>
                    <a:pt x="221" y="31"/>
                    <a:pt x="137" y="63"/>
                    <a:pt x="48" y="89"/>
                  </a:cubicBezTo>
                  <a:cubicBezTo>
                    <a:pt x="0" y="100"/>
                    <a:pt x="19" y="167"/>
                    <a:pt x="62" y="167"/>
                  </a:cubicBezTo>
                  <a:cubicBezTo>
                    <a:pt x="66" y="167"/>
                    <a:pt x="69" y="166"/>
                    <a:pt x="73" y="165"/>
                  </a:cubicBezTo>
                  <a:cubicBezTo>
                    <a:pt x="163" y="133"/>
                    <a:pt x="246" y="108"/>
                    <a:pt x="336" y="82"/>
                  </a:cubicBezTo>
                  <a:cubicBezTo>
                    <a:pt x="383" y="76"/>
                    <a:pt x="376" y="4"/>
                    <a:pt x="333" y="4"/>
                  </a:cubicBezTo>
                  <a:cubicBezTo>
                    <a:pt x="330" y="4"/>
                    <a:pt x="327" y="4"/>
                    <a:pt x="323" y="5"/>
                  </a:cubicBezTo>
                  <a:cubicBezTo>
                    <a:pt x="320" y="2"/>
                    <a:pt x="318" y="1"/>
                    <a:pt x="317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5" name="Google Shape;4033;p50"/>
            <p:cNvSpPr/>
            <p:nvPr/>
          </p:nvSpPr>
          <p:spPr>
            <a:xfrm>
              <a:off x="3201832" y="3311562"/>
              <a:ext cx="174443" cy="183959"/>
            </a:xfrm>
            <a:custGeom>
              <a:avLst/>
              <a:gdLst/>
              <a:ahLst/>
              <a:cxnLst/>
              <a:rect l="l" t="t" r="r" b="b"/>
              <a:pathLst>
                <a:path w="3886" h="4098" extrusionOk="0">
                  <a:moveTo>
                    <a:pt x="1498" y="1"/>
                  </a:moveTo>
                  <a:cubicBezTo>
                    <a:pt x="1332" y="1"/>
                    <a:pt x="1172" y="46"/>
                    <a:pt x="1031" y="116"/>
                  </a:cubicBezTo>
                  <a:cubicBezTo>
                    <a:pt x="871" y="199"/>
                    <a:pt x="730" y="308"/>
                    <a:pt x="609" y="436"/>
                  </a:cubicBezTo>
                  <a:cubicBezTo>
                    <a:pt x="487" y="570"/>
                    <a:pt x="378" y="718"/>
                    <a:pt x="289" y="878"/>
                  </a:cubicBezTo>
                  <a:cubicBezTo>
                    <a:pt x="225" y="986"/>
                    <a:pt x="174" y="1102"/>
                    <a:pt x="129" y="1223"/>
                  </a:cubicBezTo>
                  <a:lnTo>
                    <a:pt x="129" y="1210"/>
                  </a:lnTo>
                  <a:lnTo>
                    <a:pt x="122" y="1198"/>
                  </a:lnTo>
                  <a:cubicBezTo>
                    <a:pt x="116" y="1178"/>
                    <a:pt x="103" y="1172"/>
                    <a:pt x="90" y="1166"/>
                  </a:cubicBezTo>
                  <a:cubicBezTo>
                    <a:pt x="84" y="1159"/>
                    <a:pt x="78" y="1159"/>
                    <a:pt x="65" y="1159"/>
                  </a:cubicBezTo>
                  <a:lnTo>
                    <a:pt x="46" y="1159"/>
                  </a:lnTo>
                  <a:cubicBezTo>
                    <a:pt x="26" y="1166"/>
                    <a:pt x="13" y="1178"/>
                    <a:pt x="7" y="1191"/>
                  </a:cubicBezTo>
                  <a:cubicBezTo>
                    <a:pt x="1" y="1210"/>
                    <a:pt x="1" y="1223"/>
                    <a:pt x="7" y="1242"/>
                  </a:cubicBezTo>
                  <a:cubicBezTo>
                    <a:pt x="33" y="1287"/>
                    <a:pt x="58" y="1345"/>
                    <a:pt x="84" y="1402"/>
                  </a:cubicBezTo>
                  <a:lnTo>
                    <a:pt x="84" y="1409"/>
                  </a:lnTo>
                  <a:lnTo>
                    <a:pt x="84" y="1415"/>
                  </a:lnTo>
                  <a:cubicBezTo>
                    <a:pt x="78" y="1447"/>
                    <a:pt x="97" y="1479"/>
                    <a:pt x="122" y="1486"/>
                  </a:cubicBezTo>
                  <a:cubicBezTo>
                    <a:pt x="180" y="1633"/>
                    <a:pt x="225" y="1786"/>
                    <a:pt x="263" y="1940"/>
                  </a:cubicBezTo>
                  <a:lnTo>
                    <a:pt x="263" y="1921"/>
                  </a:lnTo>
                  <a:cubicBezTo>
                    <a:pt x="314" y="2158"/>
                    <a:pt x="346" y="2395"/>
                    <a:pt x="378" y="2625"/>
                  </a:cubicBezTo>
                  <a:lnTo>
                    <a:pt x="378" y="2638"/>
                  </a:lnTo>
                  <a:cubicBezTo>
                    <a:pt x="410" y="2849"/>
                    <a:pt x="449" y="3073"/>
                    <a:pt x="494" y="3284"/>
                  </a:cubicBezTo>
                  <a:cubicBezTo>
                    <a:pt x="513" y="3387"/>
                    <a:pt x="538" y="3483"/>
                    <a:pt x="577" y="3572"/>
                  </a:cubicBezTo>
                  <a:cubicBezTo>
                    <a:pt x="609" y="3649"/>
                    <a:pt x="654" y="3719"/>
                    <a:pt x="705" y="3790"/>
                  </a:cubicBezTo>
                  <a:cubicBezTo>
                    <a:pt x="801" y="3905"/>
                    <a:pt x="929" y="3995"/>
                    <a:pt x="1076" y="4046"/>
                  </a:cubicBezTo>
                  <a:cubicBezTo>
                    <a:pt x="1185" y="4078"/>
                    <a:pt x="1294" y="4097"/>
                    <a:pt x="1409" y="4097"/>
                  </a:cubicBezTo>
                  <a:cubicBezTo>
                    <a:pt x="1460" y="4097"/>
                    <a:pt x="1518" y="4091"/>
                    <a:pt x="1569" y="4084"/>
                  </a:cubicBezTo>
                  <a:cubicBezTo>
                    <a:pt x="1665" y="4071"/>
                    <a:pt x="1754" y="4052"/>
                    <a:pt x="1844" y="4033"/>
                  </a:cubicBezTo>
                  <a:cubicBezTo>
                    <a:pt x="1940" y="4007"/>
                    <a:pt x="2030" y="3975"/>
                    <a:pt x="2126" y="3937"/>
                  </a:cubicBezTo>
                  <a:cubicBezTo>
                    <a:pt x="2311" y="3867"/>
                    <a:pt x="2490" y="3771"/>
                    <a:pt x="2663" y="3662"/>
                  </a:cubicBezTo>
                  <a:cubicBezTo>
                    <a:pt x="2836" y="3547"/>
                    <a:pt x="2996" y="3419"/>
                    <a:pt x="3143" y="3278"/>
                  </a:cubicBezTo>
                  <a:cubicBezTo>
                    <a:pt x="3290" y="3137"/>
                    <a:pt x="3425" y="2983"/>
                    <a:pt x="3540" y="2817"/>
                  </a:cubicBezTo>
                  <a:cubicBezTo>
                    <a:pt x="3649" y="2651"/>
                    <a:pt x="3745" y="2478"/>
                    <a:pt x="3815" y="2292"/>
                  </a:cubicBezTo>
                  <a:cubicBezTo>
                    <a:pt x="3847" y="2203"/>
                    <a:pt x="3873" y="2107"/>
                    <a:pt x="3879" y="2011"/>
                  </a:cubicBezTo>
                  <a:cubicBezTo>
                    <a:pt x="3886" y="1927"/>
                    <a:pt x="3873" y="1844"/>
                    <a:pt x="3847" y="1767"/>
                  </a:cubicBezTo>
                  <a:cubicBezTo>
                    <a:pt x="3822" y="1690"/>
                    <a:pt x="3783" y="1626"/>
                    <a:pt x="3732" y="1569"/>
                  </a:cubicBezTo>
                  <a:cubicBezTo>
                    <a:pt x="3674" y="1505"/>
                    <a:pt x="3610" y="1447"/>
                    <a:pt x="3540" y="1396"/>
                  </a:cubicBezTo>
                  <a:cubicBezTo>
                    <a:pt x="3495" y="1364"/>
                    <a:pt x="3450" y="1338"/>
                    <a:pt x="3393" y="1306"/>
                  </a:cubicBezTo>
                  <a:lnTo>
                    <a:pt x="3335" y="1268"/>
                  </a:lnTo>
                  <a:cubicBezTo>
                    <a:pt x="3182" y="1166"/>
                    <a:pt x="3034" y="1044"/>
                    <a:pt x="2906" y="910"/>
                  </a:cubicBezTo>
                  <a:cubicBezTo>
                    <a:pt x="2849" y="858"/>
                    <a:pt x="2798" y="801"/>
                    <a:pt x="2740" y="750"/>
                  </a:cubicBezTo>
                  <a:lnTo>
                    <a:pt x="2727" y="737"/>
                  </a:lnTo>
                  <a:cubicBezTo>
                    <a:pt x="2650" y="654"/>
                    <a:pt x="2567" y="577"/>
                    <a:pt x="2484" y="500"/>
                  </a:cubicBezTo>
                  <a:cubicBezTo>
                    <a:pt x="2350" y="366"/>
                    <a:pt x="2196" y="250"/>
                    <a:pt x="2036" y="154"/>
                  </a:cubicBezTo>
                  <a:cubicBezTo>
                    <a:pt x="1953" y="110"/>
                    <a:pt x="1870" y="71"/>
                    <a:pt x="1780" y="46"/>
                  </a:cubicBezTo>
                  <a:cubicBezTo>
                    <a:pt x="1697" y="20"/>
                    <a:pt x="1607" y="7"/>
                    <a:pt x="1518" y="7"/>
                  </a:cubicBezTo>
                  <a:lnTo>
                    <a:pt x="1498" y="7"/>
                  </a:lnTo>
                  <a:lnTo>
                    <a:pt x="149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6" name="Google Shape;4034;p50"/>
            <p:cNvSpPr/>
            <p:nvPr/>
          </p:nvSpPr>
          <p:spPr>
            <a:xfrm>
              <a:off x="3201562" y="3311562"/>
              <a:ext cx="175026" cy="134805"/>
            </a:xfrm>
            <a:custGeom>
              <a:avLst/>
              <a:gdLst/>
              <a:ahLst/>
              <a:cxnLst/>
              <a:rect l="l" t="t" r="r" b="b"/>
              <a:pathLst>
                <a:path w="3899" h="3003" extrusionOk="0">
                  <a:moveTo>
                    <a:pt x="1504" y="1"/>
                  </a:moveTo>
                  <a:cubicBezTo>
                    <a:pt x="1344" y="1"/>
                    <a:pt x="1184" y="46"/>
                    <a:pt x="1037" y="116"/>
                  </a:cubicBezTo>
                  <a:cubicBezTo>
                    <a:pt x="877" y="199"/>
                    <a:pt x="730" y="308"/>
                    <a:pt x="615" y="436"/>
                  </a:cubicBezTo>
                  <a:cubicBezTo>
                    <a:pt x="487" y="570"/>
                    <a:pt x="378" y="718"/>
                    <a:pt x="295" y="878"/>
                  </a:cubicBezTo>
                  <a:cubicBezTo>
                    <a:pt x="224" y="986"/>
                    <a:pt x="173" y="1102"/>
                    <a:pt x="135" y="1223"/>
                  </a:cubicBezTo>
                  <a:lnTo>
                    <a:pt x="135" y="1210"/>
                  </a:lnTo>
                  <a:lnTo>
                    <a:pt x="122" y="1198"/>
                  </a:lnTo>
                  <a:cubicBezTo>
                    <a:pt x="116" y="1185"/>
                    <a:pt x="109" y="1172"/>
                    <a:pt x="90" y="1166"/>
                  </a:cubicBezTo>
                  <a:cubicBezTo>
                    <a:pt x="85" y="1161"/>
                    <a:pt x="81" y="1157"/>
                    <a:pt x="74" y="1157"/>
                  </a:cubicBezTo>
                  <a:cubicBezTo>
                    <a:pt x="71" y="1157"/>
                    <a:pt x="68" y="1157"/>
                    <a:pt x="64" y="1159"/>
                  </a:cubicBezTo>
                  <a:lnTo>
                    <a:pt x="45" y="1159"/>
                  </a:lnTo>
                  <a:cubicBezTo>
                    <a:pt x="26" y="1166"/>
                    <a:pt x="13" y="1178"/>
                    <a:pt x="7" y="1191"/>
                  </a:cubicBezTo>
                  <a:cubicBezTo>
                    <a:pt x="0" y="1210"/>
                    <a:pt x="0" y="1223"/>
                    <a:pt x="7" y="1242"/>
                  </a:cubicBezTo>
                  <a:lnTo>
                    <a:pt x="52" y="1332"/>
                  </a:lnTo>
                  <a:cubicBezTo>
                    <a:pt x="77" y="1345"/>
                    <a:pt x="109" y="1358"/>
                    <a:pt x="135" y="1370"/>
                  </a:cubicBezTo>
                  <a:cubicBezTo>
                    <a:pt x="180" y="1396"/>
                    <a:pt x="231" y="1415"/>
                    <a:pt x="276" y="1434"/>
                  </a:cubicBezTo>
                  <a:cubicBezTo>
                    <a:pt x="340" y="1466"/>
                    <a:pt x="410" y="1486"/>
                    <a:pt x="487" y="1498"/>
                  </a:cubicBezTo>
                  <a:cubicBezTo>
                    <a:pt x="557" y="1518"/>
                    <a:pt x="628" y="1530"/>
                    <a:pt x="698" y="1537"/>
                  </a:cubicBezTo>
                  <a:cubicBezTo>
                    <a:pt x="788" y="1543"/>
                    <a:pt x="877" y="1543"/>
                    <a:pt x="967" y="1543"/>
                  </a:cubicBezTo>
                  <a:cubicBezTo>
                    <a:pt x="1063" y="1537"/>
                    <a:pt x="1159" y="1524"/>
                    <a:pt x="1255" y="1511"/>
                  </a:cubicBezTo>
                  <a:lnTo>
                    <a:pt x="1248" y="1511"/>
                  </a:lnTo>
                  <a:lnTo>
                    <a:pt x="1325" y="1492"/>
                  </a:lnTo>
                  <a:cubicBezTo>
                    <a:pt x="1344" y="1492"/>
                    <a:pt x="1364" y="1486"/>
                    <a:pt x="1383" y="1479"/>
                  </a:cubicBezTo>
                  <a:cubicBezTo>
                    <a:pt x="1428" y="1466"/>
                    <a:pt x="1472" y="1454"/>
                    <a:pt x="1517" y="1434"/>
                  </a:cubicBezTo>
                  <a:cubicBezTo>
                    <a:pt x="1562" y="1422"/>
                    <a:pt x="1600" y="1402"/>
                    <a:pt x="1645" y="1383"/>
                  </a:cubicBezTo>
                  <a:cubicBezTo>
                    <a:pt x="1684" y="1377"/>
                    <a:pt x="1716" y="1364"/>
                    <a:pt x="1754" y="1358"/>
                  </a:cubicBezTo>
                  <a:lnTo>
                    <a:pt x="1818" y="1358"/>
                  </a:lnTo>
                  <a:lnTo>
                    <a:pt x="1869" y="1364"/>
                  </a:lnTo>
                  <a:cubicBezTo>
                    <a:pt x="1908" y="1370"/>
                    <a:pt x="1952" y="1383"/>
                    <a:pt x="1991" y="1396"/>
                  </a:cubicBezTo>
                  <a:cubicBezTo>
                    <a:pt x="2029" y="1409"/>
                    <a:pt x="2068" y="1422"/>
                    <a:pt x="2112" y="1428"/>
                  </a:cubicBezTo>
                  <a:cubicBezTo>
                    <a:pt x="2151" y="1441"/>
                    <a:pt x="2183" y="1447"/>
                    <a:pt x="2221" y="1454"/>
                  </a:cubicBezTo>
                  <a:lnTo>
                    <a:pt x="2292" y="1454"/>
                  </a:lnTo>
                  <a:cubicBezTo>
                    <a:pt x="2311" y="1454"/>
                    <a:pt x="2330" y="1447"/>
                    <a:pt x="2349" y="1447"/>
                  </a:cubicBezTo>
                  <a:cubicBezTo>
                    <a:pt x="2368" y="1441"/>
                    <a:pt x="2381" y="1441"/>
                    <a:pt x="2400" y="1434"/>
                  </a:cubicBezTo>
                  <a:lnTo>
                    <a:pt x="2426" y="1428"/>
                  </a:lnTo>
                  <a:cubicBezTo>
                    <a:pt x="2439" y="1415"/>
                    <a:pt x="2452" y="1409"/>
                    <a:pt x="2464" y="1402"/>
                  </a:cubicBezTo>
                  <a:cubicBezTo>
                    <a:pt x="2477" y="1390"/>
                    <a:pt x="2496" y="1377"/>
                    <a:pt x="2509" y="1370"/>
                  </a:cubicBezTo>
                  <a:cubicBezTo>
                    <a:pt x="2528" y="1351"/>
                    <a:pt x="2554" y="1332"/>
                    <a:pt x="2573" y="1313"/>
                  </a:cubicBezTo>
                  <a:cubicBezTo>
                    <a:pt x="2599" y="1294"/>
                    <a:pt x="2612" y="1274"/>
                    <a:pt x="2631" y="1262"/>
                  </a:cubicBezTo>
                  <a:cubicBezTo>
                    <a:pt x="2663" y="1230"/>
                    <a:pt x="2701" y="1217"/>
                    <a:pt x="2740" y="1204"/>
                  </a:cubicBezTo>
                  <a:lnTo>
                    <a:pt x="2765" y="1204"/>
                  </a:lnTo>
                  <a:cubicBezTo>
                    <a:pt x="2804" y="1210"/>
                    <a:pt x="2842" y="1217"/>
                    <a:pt x="2880" y="1230"/>
                  </a:cubicBezTo>
                  <a:cubicBezTo>
                    <a:pt x="2932" y="1242"/>
                    <a:pt x="2976" y="1268"/>
                    <a:pt x="3021" y="1287"/>
                  </a:cubicBezTo>
                  <a:cubicBezTo>
                    <a:pt x="3066" y="1313"/>
                    <a:pt x="3111" y="1338"/>
                    <a:pt x="3156" y="1358"/>
                  </a:cubicBezTo>
                  <a:cubicBezTo>
                    <a:pt x="3200" y="1383"/>
                    <a:pt x="3245" y="1409"/>
                    <a:pt x="3290" y="1441"/>
                  </a:cubicBezTo>
                  <a:cubicBezTo>
                    <a:pt x="3373" y="1498"/>
                    <a:pt x="3444" y="1569"/>
                    <a:pt x="3501" y="1646"/>
                  </a:cubicBezTo>
                  <a:cubicBezTo>
                    <a:pt x="3546" y="1710"/>
                    <a:pt x="3584" y="1780"/>
                    <a:pt x="3610" y="1851"/>
                  </a:cubicBezTo>
                  <a:cubicBezTo>
                    <a:pt x="3636" y="1921"/>
                    <a:pt x="3655" y="1991"/>
                    <a:pt x="3661" y="2068"/>
                  </a:cubicBezTo>
                  <a:cubicBezTo>
                    <a:pt x="3674" y="2222"/>
                    <a:pt x="3661" y="2382"/>
                    <a:pt x="3616" y="2529"/>
                  </a:cubicBezTo>
                  <a:cubicBezTo>
                    <a:pt x="3565" y="2689"/>
                    <a:pt x="3501" y="2843"/>
                    <a:pt x="3412" y="2990"/>
                  </a:cubicBezTo>
                  <a:lnTo>
                    <a:pt x="3405" y="3003"/>
                  </a:lnTo>
                  <a:cubicBezTo>
                    <a:pt x="3456" y="2939"/>
                    <a:pt x="3501" y="2875"/>
                    <a:pt x="3546" y="2811"/>
                  </a:cubicBezTo>
                  <a:cubicBezTo>
                    <a:pt x="3661" y="2651"/>
                    <a:pt x="3751" y="2478"/>
                    <a:pt x="3821" y="2292"/>
                  </a:cubicBezTo>
                  <a:cubicBezTo>
                    <a:pt x="3860" y="2203"/>
                    <a:pt x="3879" y="2107"/>
                    <a:pt x="3885" y="2011"/>
                  </a:cubicBezTo>
                  <a:cubicBezTo>
                    <a:pt x="3898" y="1844"/>
                    <a:pt x="3847" y="1684"/>
                    <a:pt x="3738" y="1562"/>
                  </a:cubicBezTo>
                  <a:cubicBezTo>
                    <a:pt x="3680" y="1498"/>
                    <a:pt x="3616" y="1441"/>
                    <a:pt x="3546" y="1396"/>
                  </a:cubicBezTo>
                  <a:cubicBezTo>
                    <a:pt x="3501" y="1358"/>
                    <a:pt x="3450" y="1326"/>
                    <a:pt x="3405" y="1300"/>
                  </a:cubicBezTo>
                  <a:lnTo>
                    <a:pt x="3348" y="1262"/>
                  </a:lnTo>
                  <a:cubicBezTo>
                    <a:pt x="3188" y="1159"/>
                    <a:pt x="3047" y="1038"/>
                    <a:pt x="2912" y="903"/>
                  </a:cubicBezTo>
                  <a:cubicBezTo>
                    <a:pt x="2861" y="852"/>
                    <a:pt x="2804" y="801"/>
                    <a:pt x="2752" y="743"/>
                  </a:cubicBezTo>
                  <a:lnTo>
                    <a:pt x="2733" y="730"/>
                  </a:lnTo>
                  <a:cubicBezTo>
                    <a:pt x="2656" y="654"/>
                    <a:pt x="2573" y="570"/>
                    <a:pt x="2496" y="494"/>
                  </a:cubicBezTo>
                  <a:cubicBezTo>
                    <a:pt x="2356" y="366"/>
                    <a:pt x="2208" y="244"/>
                    <a:pt x="2042" y="148"/>
                  </a:cubicBezTo>
                  <a:cubicBezTo>
                    <a:pt x="1965" y="103"/>
                    <a:pt x="1876" y="65"/>
                    <a:pt x="1792" y="39"/>
                  </a:cubicBezTo>
                  <a:cubicBezTo>
                    <a:pt x="1703" y="14"/>
                    <a:pt x="1613" y="1"/>
                    <a:pt x="153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7" name="Google Shape;4035;p50"/>
            <p:cNvSpPr/>
            <p:nvPr/>
          </p:nvSpPr>
          <p:spPr>
            <a:xfrm>
              <a:off x="3301842" y="337651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2B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8" name="Google Shape;4036;p50"/>
            <p:cNvSpPr/>
            <p:nvPr/>
          </p:nvSpPr>
          <p:spPr>
            <a:xfrm>
              <a:off x="3086335" y="3131157"/>
              <a:ext cx="294254" cy="261798"/>
            </a:xfrm>
            <a:custGeom>
              <a:avLst/>
              <a:gdLst/>
              <a:ahLst/>
              <a:cxnLst/>
              <a:rect l="l" t="t" r="r" b="b"/>
              <a:pathLst>
                <a:path w="6555" h="5832" extrusionOk="0">
                  <a:moveTo>
                    <a:pt x="2996" y="0"/>
                  </a:moveTo>
                  <a:lnTo>
                    <a:pt x="2996" y="7"/>
                  </a:lnTo>
                  <a:lnTo>
                    <a:pt x="2926" y="7"/>
                  </a:lnTo>
                  <a:cubicBezTo>
                    <a:pt x="2740" y="20"/>
                    <a:pt x="2561" y="77"/>
                    <a:pt x="2407" y="186"/>
                  </a:cubicBezTo>
                  <a:cubicBezTo>
                    <a:pt x="2241" y="301"/>
                    <a:pt x="2106" y="455"/>
                    <a:pt x="2017" y="634"/>
                  </a:cubicBezTo>
                  <a:cubicBezTo>
                    <a:pt x="1946" y="775"/>
                    <a:pt x="1902" y="935"/>
                    <a:pt x="1889" y="1095"/>
                  </a:cubicBezTo>
                  <a:cubicBezTo>
                    <a:pt x="1850" y="1063"/>
                    <a:pt x="1799" y="1044"/>
                    <a:pt x="1754" y="1024"/>
                  </a:cubicBezTo>
                  <a:cubicBezTo>
                    <a:pt x="1684" y="992"/>
                    <a:pt x="1607" y="980"/>
                    <a:pt x="1530" y="980"/>
                  </a:cubicBezTo>
                  <a:lnTo>
                    <a:pt x="1511" y="980"/>
                  </a:lnTo>
                  <a:cubicBezTo>
                    <a:pt x="1351" y="992"/>
                    <a:pt x="1204" y="1056"/>
                    <a:pt x="1089" y="1165"/>
                  </a:cubicBezTo>
                  <a:cubicBezTo>
                    <a:pt x="1031" y="1216"/>
                    <a:pt x="980" y="1280"/>
                    <a:pt x="942" y="1344"/>
                  </a:cubicBezTo>
                  <a:cubicBezTo>
                    <a:pt x="897" y="1415"/>
                    <a:pt x="858" y="1492"/>
                    <a:pt x="833" y="1575"/>
                  </a:cubicBezTo>
                  <a:cubicBezTo>
                    <a:pt x="788" y="1696"/>
                    <a:pt x="769" y="1831"/>
                    <a:pt x="782" y="1965"/>
                  </a:cubicBezTo>
                  <a:lnTo>
                    <a:pt x="737" y="1965"/>
                  </a:lnTo>
                  <a:cubicBezTo>
                    <a:pt x="698" y="1965"/>
                    <a:pt x="660" y="1972"/>
                    <a:pt x="615" y="1972"/>
                  </a:cubicBezTo>
                  <a:cubicBezTo>
                    <a:pt x="551" y="1984"/>
                    <a:pt x="487" y="2004"/>
                    <a:pt x="423" y="2029"/>
                  </a:cubicBezTo>
                  <a:cubicBezTo>
                    <a:pt x="314" y="2074"/>
                    <a:pt x="218" y="2157"/>
                    <a:pt x="148" y="2260"/>
                  </a:cubicBezTo>
                  <a:cubicBezTo>
                    <a:pt x="78" y="2356"/>
                    <a:pt x="33" y="2471"/>
                    <a:pt x="20" y="2586"/>
                  </a:cubicBezTo>
                  <a:cubicBezTo>
                    <a:pt x="1" y="2714"/>
                    <a:pt x="1" y="2842"/>
                    <a:pt x="26" y="2964"/>
                  </a:cubicBezTo>
                  <a:cubicBezTo>
                    <a:pt x="78" y="3194"/>
                    <a:pt x="212" y="3399"/>
                    <a:pt x="410" y="3540"/>
                  </a:cubicBezTo>
                  <a:cubicBezTo>
                    <a:pt x="385" y="3559"/>
                    <a:pt x="359" y="3591"/>
                    <a:pt x="340" y="3617"/>
                  </a:cubicBezTo>
                  <a:cubicBezTo>
                    <a:pt x="302" y="3668"/>
                    <a:pt x="270" y="3725"/>
                    <a:pt x="250" y="3789"/>
                  </a:cubicBezTo>
                  <a:cubicBezTo>
                    <a:pt x="206" y="3917"/>
                    <a:pt x="199" y="4052"/>
                    <a:pt x="225" y="4180"/>
                  </a:cubicBezTo>
                  <a:cubicBezTo>
                    <a:pt x="244" y="4314"/>
                    <a:pt x="295" y="4436"/>
                    <a:pt x="385" y="4538"/>
                  </a:cubicBezTo>
                  <a:cubicBezTo>
                    <a:pt x="468" y="4634"/>
                    <a:pt x="583" y="4705"/>
                    <a:pt x="711" y="4724"/>
                  </a:cubicBezTo>
                  <a:cubicBezTo>
                    <a:pt x="743" y="4724"/>
                    <a:pt x="769" y="4730"/>
                    <a:pt x="801" y="4730"/>
                  </a:cubicBezTo>
                  <a:lnTo>
                    <a:pt x="814" y="4730"/>
                  </a:lnTo>
                  <a:cubicBezTo>
                    <a:pt x="794" y="4852"/>
                    <a:pt x="807" y="4980"/>
                    <a:pt x="852" y="5101"/>
                  </a:cubicBezTo>
                  <a:cubicBezTo>
                    <a:pt x="897" y="5242"/>
                    <a:pt x="986" y="5370"/>
                    <a:pt x="1095" y="5466"/>
                  </a:cubicBezTo>
                  <a:cubicBezTo>
                    <a:pt x="1146" y="5511"/>
                    <a:pt x="1210" y="5549"/>
                    <a:pt x="1274" y="5581"/>
                  </a:cubicBezTo>
                  <a:cubicBezTo>
                    <a:pt x="1338" y="5607"/>
                    <a:pt x="1409" y="5620"/>
                    <a:pt x="1479" y="5626"/>
                  </a:cubicBezTo>
                  <a:lnTo>
                    <a:pt x="1492" y="5626"/>
                  </a:lnTo>
                  <a:cubicBezTo>
                    <a:pt x="1562" y="5620"/>
                    <a:pt x="1633" y="5607"/>
                    <a:pt x="1697" y="5581"/>
                  </a:cubicBezTo>
                  <a:cubicBezTo>
                    <a:pt x="1754" y="5562"/>
                    <a:pt x="1806" y="5530"/>
                    <a:pt x="1857" y="5492"/>
                  </a:cubicBezTo>
                  <a:cubicBezTo>
                    <a:pt x="1921" y="5569"/>
                    <a:pt x="1998" y="5639"/>
                    <a:pt x="2087" y="5690"/>
                  </a:cubicBezTo>
                  <a:cubicBezTo>
                    <a:pt x="2145" y="5729"/>
                    <a:pt x="2209" y="5754"/>
                    <a:pt x="2273" y="5780"/>
                  </a:cubicBezTo>
                  <a:cubicBezTo>
                    <a:pt x="2330" y="5799"/>
                    <a:pt x="2388" y="5812"/>
                    <a:pt x="2452" y="5818"/>
                  </a:cubicBezTo>
                  <a:cubicBezTo>
                    <a:pt x="2484" y="5825"/>
                    <a:pt x="2522" y="5825"/>
                    <a:pt x="2554" y="5831"/>
                  </a:cubicBezTo>
                  <a:cubicBezTo>
                    <a:pt x="2644" y="5831"/>
                    <a:pt x="2727" y="5812"/>
                    <a:pt x="2804" y="5773"/>
                  </a:cubicBezTo>
                  <a:cubicBezTo>
                    <a:pt x="2855" y="5741"/>
                    <a:pt x="2894" y="5703"/>
                    <a:pt x="2926" y="5658"/>
                  </a:cubicBezTo>
                  <a:cubicBezTo>
                    <a:pt x="2964" y="5607"/>
                    <a:pt x="2983" y="5543"/>
                    <a:pt x="2990" y="5479"/>
                  </a:cubicBezTo>
                  <a:cubicBezTo>
                    <a:pt x="2996" y="5428"/>
                    <a:pt x="2996" y="5377"/>
                    <a:pt x="2990" y="5319"/>
                  </a:cubicBezTo>
                  <a:cubicBezTo>
                    <a:pt x="3156" y="5293"/>
                    <a:pt x="3323" y="5255"/>
                    <a:pt x="3489" y="5204"/>
                  </a:cubicBezTo>
                  <a:cubicBezTo>
                    <a:pt x="3636" y="5153"/>
                    <a:pt x="3790" y="5114"/>
                    <a:pt x="3937" y="5089"/>
                  </a:cubicBezTo>
                  <a:cubicBezTo>
                    <a:pt x="3995" y="5076"/>
                    <a:pt x="4046" y="5076"/>
                    <a:pt x="4097" y="5076"/>
                  </a:cubicBezTo>
                  <a:lnTo>
                    <a:pt x="4193" y="5076"/>
                  </a:lnTo>
                  <a:lnTo>
                    <a:pt x="4225" y="5082"/>
                  </a:lnTo>
                  <a:cubicBezTo>
                    <a:pt x="4231" y="5089"/>
                    <a:pt x="4238" y="5095"/>
                    <a:pt x="4251" y="5101"/>
                  </a:cubicBezTo>
                  <a:cubicBezTo>
                    <a:pt x="4359" y="5178"/>
                    <a:pt x="4487" y="5223"/>
                    <a:pt x="4615" y="5242"/>
                  </a:cubicBezTo>
                  <a:cubicBezTo>
                    <a:pt x="4679" y="5249"/>
                    <a:pt x="4737" y="5255"/>
                    <a:pt x="4801" y="5255"/>
                  </a:cubicBezTo>
                  <a:cubicBezTo>
                    <a:pt x="4891" y="5255"/>
                    <a:pt x="4974" y="5249"/>
                    <a:pt x="5057" y="5229"/>
                  </a:cubicBezTo>
                  <a:cubicBezTo>
                    <a:pt x="5127" y="5217"/>
                    <a:pt x="5198" y="5191"/>
                    <a:pt x="5268" y="5165"/>
                  </a:cubicBezTo>
                  <a:cubicBezTo>
                    <a:pt x="5332" y="5140"/>
                    <a:pt x="5390" y="5108"/>
                    <a:pt x="5441" y="5076"/>
                  </a:cubicBezTo>
                  <a:cubicBezTo>
                    <a:pt x="5473" y="5057"/>
                    <a:pt x="5499" y="5037"/>
                    <a:pt x="5524" y="5012"/>
                  </a:cubicBezTo>
                  <a:cubicBezTo>
                    <a:pt x="5550" y="4986"/>
                    <a:pt x="5575" y="4961"/>
                    <a:pt x="5595" y="4935"/>
                  </a:cubicBezTo>
                  <a:cubicBezTo>
                    <a:pt x="5633" y="4884"/>
                    <a:pt x="5665" y="4826"/>
                    <a:pt x="5684" y="4769"/>
                  </a:cubicBezTo>
                  <a:cubicBezTo>
                    <a:pt x="5703" y="4698"/>
                    <a:pt x="5710" y="4628"/>
                    <a:pt x="5703" y="4557"/>
                  </a:cubicBezTo>
                  <a:cubicBezTo>
                    <a:pt x="5761" y="4551"/>
                    <a:pt x="5825" y="4538"/>
                    <a:pt x="5889" y="4519"/>
                  </a:cubicBezTo>
                  <a:cubicBezTo>
                    <a:pt x="5966" y="4493"/>
                    <a:pt x="6043" y="4461"/>
                    <a:pt x="6113" y="4423"/>
                  </a:cubicBezTo>
                  <a:cubicBezTo>
                    <a:pt x="6241" y="4346"/>
                    <a:pt x="6350" y="4237"/>
                    <a:pt x="6420" y="4103"/>
                  </a:cubicBezTo>
                  <a:cubicBezTo>
                    <a:pt x="6440" y="4071"/>
                    <a:pt x="6452" y="4039"/>
                    <a:pt x="6465" y="4007"/>
                  </a:cubicBezTo>
                  <a:cubicBezTo>
                    <a:pt x="6472" y="3975"/>
                    <a:pt x="6478" y="3937"/>
                    <a:pt x="6484" y="3898"/>
                  </a:cubicBezTo>
                  <a:cubicBezTo>
                    <a:pt x="6491" y="3828"/>
                    <a:pt x="6491" y="3757"/>
                    <a:pt x="6472" y="3687"/>
                  </a:cubicBezTo>
                  <a:cubicBezTo>
                    <a:pt x="6452" y="3617"/>
                    <a:pt x="6420" y="3540"/>
                    <a:pt x="6376" y="3482"/>
                  </a:cubicBezTo>
                  <a:cubicBezTo>
                    <a:pt x="6331" y="3418"/>
                    <a:pt x="6280" y="3354"/>
                    <a:pt x="6215" y="3309"/>
                  </a:cubicBezTo>
                  <a:cubicBezTo>
                    <a:pt x="6337" y="3175"/>
                    <a:pt x="6440" y="3021"/>
                    <a:pt x="6510" y="2855"/>
                  </a:cubicBezTo>
                  <a:cubicBezTo>
                    <a:pt x="6542" y="2765"/>
                    <a:pt x="6555" y="2676"/>
                    <a:pt x="6555" y="2586"/>
                  </a:cubicBezTo>
                  <a:cubicBezTo>
                    <a:pt x="6555" y="2484"/>
                    <a:pt x="6536" y="2381"/>
                    <a:pt x="6497" y="2285"/>
                  </a:cubicBezTo>
                  <a:cubicBezTo>
                    <a:pt x="6472" y="2234"/>
                    <a:pt x="6446" y="2177"/>
                    <a:pt x="6420" y="2125"/>
                  </a:cubicBezTo>
                  <a:cubicBezTo>
                    <a:pt x="6395" y="2080"/>
                    <a:pt x="6363" y="2042"/>
                    <a:pt x="6331" y="2004"/>
                  </a:cubicBezTo>
                  <a:cubicBezTo>
                    <a:pt x="6273" y="1933"/>
                    <a:pt x="6196" y="1869"/>
                    <a:pt x="6113" y="1824"/>
                  </a:cubicBezTo>
                  <a:cubicBezTo>
                    <a:pt x="6036" y="1773"/>
                    <a:pt x="5947" y="1735"/>
                    <a:pt x="5851" y="1716"/>
                  </a:cubicBezTo>
                  <a:cubicBezTo>
                    <a:pt x="5767" y="1696"/>
                    <a:pt x="5684" y="1684"/>
                    <a:pt x="5601" y="1684"/>
                  </a:cubicBezTo>
                  <a:lnTo>
                    <a:pt x="5563" y="1684"/>
                  </a:lnTo>
                  <a:cubicBezTo>
                    <a:pt x="5505" y="1690"/>
                    <a:pt x="5441" y="1696"/>
                    <a:pt x="5383" y="1709"/>
                  </a:cubicBezTo>
                  <a:cubicBezTo>
                    <a:pt x="5409" y="1588"/>
                    <a:pt x="5403" y="1460"/>
                    <a:pt x="5371" y="1344"/>
                  </a:cubicBezTo>
                  <a:cubicBezTo>
                    <a:pt x="5326" y="1191"/>
                    <a:pt x="5243" y="1056"/>
                    <a:pt x="5134" y="941"/>
                  </a:cubicBezTo>
                  <a:cubicBezTo>
                    <a:pt x="5025" y="826"/>
                    <a:pt x="4891" y="743"/>
                    <a:pt x="4743" y="685"/>
                  </a:cubicBezTo>
                  <a:cubicBezTo>
                    <a:pt x="4654" y="653"/>
                    <a:pt x="4564" y="640"/>
                    <a:pt x="4475" y="640"/>
                  </a:cubicBezTo>
                  <a:cubicBezTo>
                    <a:pt x="4411" y="640"/>
                    <a:pt x="4347" y="647"/>
                    <a:pt x="4283" y="660"/>
                  </a:cubicBezTo>
                  <a:cubicBezTo>
                    <a:pt x="4174" y="692"/>
                    <a:pt x="4071" y="749"/>
                    <a:pt x="3982" y="820"/>
                  </a:cubicBezTo>
                  <a:cubicBezTo>
                    <a:pt x="3975" y="781"/>
                    <a:pt x="3975" y="736"/>
                    <a:pt x="3963" y="698"/>
                  </a:cubicBezTo>
                  <a:cubicBezTo>
                    <a:pt x="3943" y="615"/>
                    <a:pt x="3911" y="532"/>
                    <a:pt x="3867" y="455"/>
                  </a:cubicBezTo>
                  <a:cubicBezTo>
                    <a:pt x="3777" y="308"/>
                    <a:pt x="3643" y="186"/>
                    <a:pt x="3483" y="109"/>
                  </a:cubicBezTo>
                  <a:cubicBezTo>
                    <a:pt x="3335" y="39"/>
                    <a:pt x="3169" y="0"/>
                    <a:pt x="2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9" name="Google Shape;4037;p50"/>
            <p:cNvSpPr/>
            <p:nvPr/>
          </p:nvSpPr>
          <p:spPr>
            <a:xfrm>
              <a:off x="3209328" y="3151267"/>
              <a:ext cx="12075" cy="6105"/>
            </a:xfrm>
            <a:custGeom>
              <a:avLst/>
              <a:gdLst/>
              <a:ahLst/>
              <a:cxnLst/>
              <a:rect l="l" t="t" r="r" b="b"/>
              <a:pathLst>
                <a:path w="269" h="136" extrusionOk="0">
                  <a:moveTo>
                    <a:pt x="45" y="0"/>
                  </a:moveTo>
                  <a:cubicBezTo>
                    <a:pt x="39" y="0"/>
                    <a:pt x="32" y="0"/>
                    <a:pt x="26" y="7"/>
                  </a:cubicBezTo>
                  <a:cubicBezTo>
                    <a:pt x="13" y="13"/>
                    <a:pt x="7" y="20"/>
                    <a:pt x="7" y="32"/>
                  </a:cubicBezTo>
                  <a:cubicBezTo>
                    <a:pt x="0" y="52"/>
                    <a:pt x="13" y="71"/>
                    <a:pt x="39" y="77"/>
                  </a:cubicBezTo>
                  <a:cubicBezTo>
                    <a:pt x="77" y="84"/>
                    <a:pt x="115" y="96"/>
                    <a:pt x="147" y="109"/>
                  </a:cubicBezTo>
                  <a:cubicBezTo>
                    <a:pt x="167" y="116"/>
                    <a:pt x="179" y="122"/>
                    <a:pt x="199" y="128"/>
                  </a:cubicBezTo>
                  <a:cubicBezTo>
                    <a:pt x="205" y="133"/>
                    <a:pt x="213" y="135"/>
                    <a:pt x="220" y="135"/>
                  </a:cubicBezTo>
                  <a:cubicBezTo>
                    <a:pt x="234" y="135"/>
                    <a:pt x="248" y="128"/>
                    <a:pt x="256" y="116"/>
                  </a:cubicBezTo>
                  <a:cubicBezTo>
                    <a:pt x="269" y="96"/>
                    <a:pt x="263" y="71"/>
                    <a:pt x="243" y="64"/>
                  </a:cubicBezTo>
                  <a:cubicBezTo>
                    <a:pt x="186" y="32"/>
                    <a:pt x="122" y="13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0" name="Google Shape;4038;p50"/>
            <p:cNvSpPr/>
            <p:nvPr/>
          </p:nvSpPr>
          <p:spPr>
            <a:xfrm>
              <a:off x="3217632" y="3144085"/>
              <a:ext cx="12390" cy="5791"/>
            </a:xfrm>
            <a:custGeom>
              <a:avLst/>
              <a:gdLst/>
              <a:ahLst/>
              <a:cxnLst/>
              <a:rect l="l" t="t" r="r" b="b"/>
              <a:pathLst>
                <a:path w="276" h="129" extrusionOk="0">
                  <a:moveTo>
                    <a:pt x="52" y="0"/>
                  </a:moveTo>
                  <a:cubicBezTo>
                    <a:pt x="33" y="0"/>
                    <a:pt x="14" y="13"/>
                    <a:pt x="7" y="32"/>
                  </a:cubicBezTo>
                  <a:lnTo>
                    <a:pt x="7" y="26"/>
                  </a:lnTo>
                  <a:lnTo>
                    <a:pt x="7" y="26"/>
                  </a:lnTo>
                  <a:cubicBezTo>
                    <a:pt x="1" y="45"/>
                    <a:pt x="20" y="71"/>
                    <a:pt x="39" y="77"/>
                  </a:cubicBezTo>
                  <a:cubicBezTo>
                    <a:pt x="103" y="84"/>
                    <a:pt x="161" y="103"/>
                    <a:pt x="225" y="128"/>
                  </a:cubicBezTo>
                  <a:lnTo>
                    <a:pt x="257" y="128"/>
                  </a:lnTo>
                  <a:cubicBezTo>
                    <a:pt x="263" y="122"/>
                    <a:pt x="270" y="116"/>
                    <a:pt x="276" y="103"/>
                  </a:cubicBezTo>
                  <a:cubicBezTo>
                    <a:pt x="276" y="90"/>
                    <a:pt x="276" y="84"/>
                    <a:pt x="270" y="71"/>
                  </a:cubicBezTo>
                  <a:cubicBezTo>
                    <a:pt x="263" y="64"/>
                    <a:pt x="257" y="58"/>
                    <a:pt x="244" y="58"/>
                  </a:cubicBezTo>
                  <a:cubicBezTo>
                    <a:pt x="186" y="32"/>
                    <a:pt x="122" y="13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1" name="Google Shape;4039;p50"/>
            <p:cNvSpPr/>
            <p:nvPr/>
          </p:nvSpPr>
          <p:spPr>
            <a:xfrm>
              <a:off x="3236036" y="3148663"/>
              <a:ext cx="10953" cy="7407"/>
            </a:xfrm>
            <a:custGeom>
              <a:avLst/>
              <a:gdLst/>
              <a:ahLst/>
              <a:cxnLst/>
              <a:rect l="l" t="t" r="r" b="b"/>
              <a:pathLst>
                <a:path w="244" h="165" extrusionOk="0">
                  <a:moveTo>
                    <a:pt x="52" y="1"/>
                  </a:moveTo>
                  <a:cubicBezTo>
                    <a:pt x="32" y="1"/>
                    <a:pt x="13" y="7"/>
                    <a:pt x="7" y="26"/>
                  </a:cubicBezTo>
                  <a:cubicBezTo>
                    <a:pt x="0" y="46"/>
                    <a:pt x="13" y="71"/>
                    <a:pt x="39" y="78"/>
                  </a:cubicBezTo>
                  <a:cubicBezTo>
                    <a:pt x="52" y="78"/>
                    <a:pt x="64" y="84"/>
                    <a:pt x="84" y="90"/>
                  </a:cubicBezTo>
                  <a:cubicBezTo>
                    <a:pt x="103" y="97"/>
                    <a:pt x="116" y="103"/>
                    <a:pt x="135" y="116"/>
                  </a:cubicBezTo>
                  <a:cubicBezTo>
                    <a:pt x="148" y="129"/>
                    <a:pt x="160" y="142"/>
                    <a:pt x="173" y="154"/>
                  </a:cubicBezTo>
                  <a:cubicBezTo>
                    <a:pt x="183" y="161"/>
                    <a:pt x="194" y="164"/>
                    <a:pt x="205" y="164"/>
                  </a:cubicBezTo>
                  <a:cubicBezTo>
                    <a:pt x="216" y="164"/>
                    <a:pt x="228" y="161"/>
                    <a:pt x="237" y="154"/>
                  </a:cubicBezTo>
                  <a:cubicBezTo>
                    <a:pt x="244" y="148"/>
                    <a:pt x="244" y="135"/>
                    <a:pt x="244" y="129"/>
                  </a:cubicBezTo>
                  <a:cubicBezTo>
                    <a:pt x="244" y="116"/>
                    <a:pt x="244" y="103"/>
                    <a:pt x="237" y="97"/>
                  </a:cubicBezTo>
                  <a:cubicBezTo>
                    <a:pt x="212" y="71"/>
                    <a:pt x="186" y="52"/>
                    <a:pt x="160" y="39"/>
                  </a:cubicBezTo>
                  <a:cubicBezTo>
                    <a:pt x="128" y="20"/>
                    <a:pt x="96" y="7"/>
                    <a:pt x="5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2" name="Google Shape;4040;p50"/>
            <p:cNvSpPr/>
            <p:nvPr/>
          </p:nvSpPr>
          <p:spPr>
            <a:xfrm>
              <a:off x="3231996" y="3157012"/>
              <a:ext cx="11851" cy="8170"/>
            </a:xfrm>
            <a:custGeom>
              <a:avLst/>
              <a:gdLst/>
              <a:ahLst/>
              <a:cxnLst/>
              <a:rect l="l" t="t" r="r" b="b"/>
              <a:pathLst>
                <a:path w="264" h="182" extrusionOk="0">
                  <a:moveTo>
                    <a:pt x="46" y="0"/>
                  </a:moveTo>
                  <a:cubicBezTo>
                    <a:pt x="26" y="0"/>
                    <a:pt x="14" y="7"/>
                    <a:pt x="7" y="26"/>
                  </a:cubicBezTo>
                  <a:cubicBezTo>
                    <a:pt x="1" y="45"/>
                    <a:pt x="14" y="71"/>
                    <a:pt x="33" y="77"/>
                  </a:cubicBezTo>
                  <a:lnTo>
                    <a:pt x="78" y="90"/>
                  </a:lnTo>
                  <a:cubicBezTo>
                    <a:pt x="103" y="96"/>
                    <a:pt x="122" y="109"/>
                    <a:pt x="142" y="122"/>
                  </a:cubicBezTo>
                  <a:cubicBezTo>
                    <a:pt x="161" y="135"/>
                    <a:pt x="180" y="154"/>
                    <a:pt x="193" y="167"/>
                  </a:cubicBezTo>
                  <a:cubicBezTo>
                    <a:pt x="202" y="176"/>
                    <a:pt x="212" y="181"/>
                    <a:pt x="222" y="181"/>
                  </a:cubicBezTo>
                  <a:cubicBezTo>
                    <a:pt x="231" y="181"/>
                    <a:pt x="241" y="176"/>
                    <a:pt x="250" y="167"/>
                  </a:cubicBezTo>
                  <a:cubicBezTo>
                    <a:pt x="257" y="160"/>
                    <a:pt x="263" y="154"/>
                    <a:pt x="263" y="141"/>
                  </a:cubicBezTo>
                  <a:cubicBezTo>
                    <a:pt x="263" y="128"/>
                    <a:pt x="257" y="122"/>
                    <a:pt x="250" y="116"/>
                  </a:cubicBezTo>
                  <a:cubicBezTo>
                    <a:pt x="244" y="103"/>
                    <a:pt x="231" y="90"/>
                    <a:pt x="218" y="77"/>
                  </a:cubicBezTo>
                  <a:cubicBezTo>
                    <a:pt x="206" y="64"/>
                    <a:pt x="186" y="52"/>
                    <a:pt x="174" y="45"/>
                  </a:cubicBezTo>
                  <a:cubicBezTo>
                    <a:pt x="135" y="20"/>
                    <a:pt x="97" y="7"/>
                    <a:pt x="58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3" name="Google Shape;4041;p50"/>
            <p:cNvSpPr/>
            <p:nvPr/>
          </p:nvSpPr>
          <p:spPr>
            <a:xfrm>
              <a:off x="3228001" y="3163611"/>
              <a:ext cx="10639" cy="8260"/>
            </a:xfrm>
            <a:custGeom>
              <a:avLst/>
              <a:gdLst/>
              <a:ahLst/>
              <a:cxnLst/>
              <a:rect l="l" t="t" r="r" b="b"/>
              <a:pathLst>
                <a:path w="237" h="184" extrusionOk="0">
                  <a:moveTo>
                    <a:pt x="51" y="1"/>
                  </a:moveTo>
                  <a:cubicBezTo>
                    <a:pt x="32" y="1"/>
                    <a:pt x="19" y="7"/>
                    <a:pt x="13" y="20"/>
                  </a:cubicBezTo>
                  <a:cubicBezTo>
                    <a:pt x="0" y="39"/>
                    <a:pt x="7" y="58"/>
                    <a:pt x="26" y="71"/>
                  </a:cubicBezTo>
                  <a:cubicBezTo>
                    <a:pt x="51" y="84"/>
                    <a:pt x="77" y="97"/>
                    <a:pt x="103" y="116"/>
                  </a:cubicBezTo>
                  <a:cubicBezTo>
                    <a:pt x="122" y="129"/>
                    <a:pt x="147" y="154"/>
                    <a:pt x="167" y="173"/>
                  </a:cubicBezTo>
                  <a:cubicBezTo>
                    <a:pt x="176" y="180"/>
                    <a:pt x="187" y="183"/>
                    <a:pt x="198" y="183"/>
                  </a:cubicBezTo>
                  <a:cubicBezTo>
                    <a:pt x="208" y="183"/>
                    <a:pt x="218" y="180"/>
                    <a:pt x="224" y="173"/>
                  </a:cubicBezTo>
                  <a:cubicBezTo>
                    <a:pt x="231" y="167"/>
                    <a:pt x="237" y="154"/>
                    <a:pt x="237" y="148"/>
                  </a:cubicBezTo>
                  <a:cubicBezTo>
                    <a:pt x="237" y="135"/>
                    <a:pt x="231" y="122"/>
                    <a:pt x="224" y="116"/>
                  </a:cubicBezTo>
                  <a:cubicBezTo>
                    <a:pt x="179" y="71"/>
                    <a:pt x="128" y="33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4" name="Google Shape;4042;p50"/>
            <p:cNvSpPr/>
            <p:nvPr/>
          </p:nvSpPr>
          <p:spPr>
            <a:xfrm>
              <a:off x="3248380" y="3165900"/>
              <a:ext cx="6644" cy="8888"/>
            </a:xfrm>
            <a:custGeom>
              <a:avLst/>
              <a:gdLst/>
              <a:ahLst/>
              <a:cxnLst/>
              <a:rect l="l" t="t" r="r" b="b"/>
              <a:pathLst>
                <a:path w="148" h="198" extrusionOk="0">
                  <a:moveTo>
                    <a:pt x="52" y="1"/>
                  </a:moveTo>
                  <a:cubicBezTo>
                    <a:pt x="39" y="1"/>
                    <a:pt x="33" y="7"/>
                    <a:pt x="26" y="7"/>
                  </a:cubicBezTo>
                  <a:cubicBezTo>
                    <a:pt x="7" y="20"/>
                    <a:pt x="1" y="46"/>
                    <a:pt x="13" y="65"/>
                  </a:cubicBezTo>
                  <a:cubicBezTo>
                    <a:pt x="26" y="90"/>
                    <a:pt x="39" y="116"/>
                    <a:pt x="52" y="148"/>
                  </a:cubicBezTo>
                  <a:cubicBezTo>
                    <a:pt x="52" y="154"/>
                    <a:pt x="58" y="161"/>
                    <a:pt x="65" y="167"/>
                  </a:cubicBezTo>
                  <a:cubicBezTo>
                    <a:pt x="65" y="180"/>
                    <a:pt x="77" y="186"/>
                    <a:pt x="84" y="193"/>
                  </a:cubicBezTo>
                  <a:cubicBezTo>
                    <a:pt x="90" y="196"/>
                    <a:pt x="95" y="198"/>
                    <a:pt x="100" y="198"/>
                  </a:cubicBezTo>
                  <a:cubicBezTo>
                    <a:pt x="105" y="198"/>
                    <a:pt x="109" y="196"/>
                    <a:pt x="116" y="193"/>
                  </a:cubicBezTo>
                  <a:cubicBezTo>
                    <a:pt x="129" y="193"/>
                    <a:pt x="135" y="186"/>
                    <a:pt x="141" y="180"/>
                  </a:cubicBezTo>
                  <a:cubicBezTo>
                    <a:pt x="148" y="167"/>
                    <a:pt x="148" y="161"/>
                    <a:pt x="148" y="148"/>
                  </a:cubicBezTo>
                  <a:cubicBezTo>
                    <a:pt x="129" y="103"/>
                    <a:pt x="109" y="65"/>
                    <a:pt x="84" y="20"/>
                  </a:cubicBezTo>
                  <a:cubicBezTo>
                    <a:pt x="77" y="7"/>
                    <a:pt x="65" y="1"/>
                    <a:pt x="5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5" name="Google Shape;4043;p50"/>
            <p:cNvSpPr/>
            <p:nvPr/>
          </p:nvSpPr>
          <p:spPr>
            <a:xfrm>
              <a:off x="3283438" y="3171377"/>
              <a:ext cx="11267" cy="5611"/>
            </a:xfrm>
            <a:custGeom>
              <a:avLst/>
              <a:gdLst/>
              <a:ahLst/>
              <a:cxnLst/>
              <a:rect l="l" t="t" r="r" b="b"/>
              <a:pathLst>
                <a:path w="251" h="125" extrusionOk="0">
                  <a:moveTo>
                    <a:pt x="52" y="0"/>
                  </a:moveTo>
                  <a:cubicBezTo>
                    <a:pt x="32" y="0"/>
                    <a:pt x="13" y="13"/>
                    <a:pt x="13" y="32"/>
                  </a:cubicBezTo>
                  <a:cubicBezTo>
                    <a:pt x="0" y="52"/>
                    <a:pt x="20" y="77"/>
                    <a:pt x="39" y="77"/>
                  </a:cubicBezTo>
                  <a:cubicBezTo>
                    <a:pt x="77" y="84"/>
                    <a:pt x="116" y="96"/>
                    <a:pt x="154" y="109"/>
                  </a:cubicBezTo>
                  <a:lnTo>
                    <a:pt x="173" y="122"/>
                  </a:lnTo>
                  <a:cubicBezTo>
                    <a:pt x="182" y="122"/>
                    <a:pt x="187" y="125"/>
                    <a:pt x="194" y="125"/>
                  </a:cubicBezTo>
                  <a:cubicBezTo>
                    <a:pt x="197" y="125"/>
                    <a:pt x="201" y="124"/>
                    <a:pt x="205" y="122"/>
                  </a:cubicBezTo>
                  <a:cubicBezTo>
                    <a:pt x="244" y="116"/>
                    <a:pt x="250" y="64"/>
                    <a:pt x="218" y="52"/>
                  </a:cubicBezTo>
                  <a:cubicBezTo>
                    <a:pt x="192" y="39"/>
                    <a:pt x="173" y="32"/>
                    <a:pt x="148" y="26"/>
                  </a:cubicBezTo>
                  <a:cubicBezTo>
                    <a:pt x="122" y="13"/>
                    <a:pt x="90" y="7"/>
                    <a:pt x="6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6" name="Google Shape;4044;p50"/>
            <p:cNvSpPr/>
            <p:nvPr/>
          </p:nvSpPr>
          <p:spPr>
            <a:xfrm>
              <a:off x="3295199" y="3169357"/>
              <a:ext cx="9831" cy="7676"/>
            </a:xfrm>
            <a:custGeom>
              <a:avLst/>
              <a:gdLst/>
              <a:ahLst/>
              <a:cxnLst/>
              <a:rect l="l" t="t" r="r" b="b"/>
              <a:pathLst>
                <a:path w="219" h="171" extrusionOk="0">
                  <a:moveTo>
                    <a:pt x="46" y="1"/>
                  </a:moveTo>
                  <a:cubicBezTo>
                    <a:pt x="33" y="1"/>
                    <a:pt x="20" y="7"/>
                    <a:pt x="14" y="20"/>
                  </a:cubicBezTo>
                  <a:cubicBezTo>
                    <a:pt x="1" y="39"/>
                    <a:pt x="7" y="65"/>
                    <a:pt x="26" y="71"/>
                  </a:cubicBezTo>
                  <a:lnTo>
                    <a:pt x="71" y="103"/>
                  </a:lnTo>
                  <a:cubicBezTo>
                    <a:pt x="97" y="122"/>
                    <a:pt x="122" y="141"/>
                    <a:pt x="142" y="161"/>
                  </a:cubicBezTo>
                  <a:cubicBezTo>
                    <a:pt x="148" y="167"/>
                    <a:pt x="159" y="170"/>
                    <a:pt x="170" y="170"/>
                  </a:cubicBezTo>
                  <a:cubicBezTo>
                    <a:pt x="182" y="170"/>
                    <a:pt x="193" y="167"/>
                    <a:pt x="199" y="161"/>
                  </a:cubicBezTo>
                  <a:cubicBezTo>
                    <a:pt x="218" y="148"/>
                    <a:pt x="218" y="122"/>
                    <a:pt x="199" y="103"/>
                  </a:cubicBezTo>
                  <a:cubicBezTo>
                    <a:pt x="161" y="65"/>
                    <a:pt x="116" y="33"/>
                    <a:pt x="71" y="7"/>
                  </a:cubicBezTo>
                  <a:cubicBezTo>
                    <a:pt x="65" y="1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7" name="Google Shape;4045;p50"/>
            <p:cNvSpPr/>
            <p:nvPr/>
          </p:nvSpPr>
          <p:spPr>
            <a:xfrm>
              <a:off x="3192630" y="3153870"/>
              <a:ext cx="8978" cy="5477"/>
            </a:xfrm>
            <a:custGeom>
              <a:avLst/>
              <a:gdLst/>
              <a:ahLst/>
              <a:cxnLst/>
              <a:rect l="l" t="t" r="r" b="b"/>
              <a:pathLst>
                <a:path w="200" h="122" extrusionOk="0">
                  <a:moveTo>
                    <a:pt x="135" y="0"/>
                  </a:moveTo>
                  <a:lnTo>
                    <a:pt x="26" y="51"/>
                  </a:lnTo>
                  <a:cubicBezTo>
                    <a:pt x="7" y="64"/>
                    <a:pt x="1" y="83"/>
                    <a:pt x="14" y="102"/>
                  </a:cubicBezTo>
                  <a:cubicBezTo>
                    <a:pt x="22" y="115"/>
                    <a:pt x="36" y="122"/>
                    <a:pt x="49" y="122"/>
                  </a:cubicBezTo>
                  <a:cubicBezTo>
                    <a:pt x="57" y="122"/>
                    <a:pt x="64" y="120"/>
                    <a:pt x="71" y="115"/>
                  </a:cubicBezTo>
                  <a:lnTo>
                    <a:pt x="180" y="64"/>
                  </a:lnTo>
                  <a:cubicBezTo>
                    <a:pt x="193" y="58"/>
                    <a:pt x="199" y="32"/>
                    <a:pt x="193" y="19"/>
                  </a:cubicBezTo>
                  <a:cubicBezTo>
                    <a:pt x="186" y="6"/>
                    <a:pt x="174" y="0"/>
                    <a:pt x="15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8" name="Google Shape;4046;p50"/>
            <p:cNvSpPr/>
            <p:nvPr/>
          </p:nvSpPr>
          <p:spPr>
            <a:xfrm>
              <a:off x="3301842" y="3187761"/>
              <a:ext cx="11806" cy="10504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45" y="0"/>
                  </a:moveTo>
                  <a:cubicBezTo>
                    <a:pt x="32" y="0"/>
                    <a:pt x="13" y="7"/>
                    <a:pt x="6" y="19"/>
                  </a:cubicBezTo>
                  <a:lnTo>
                    <a:pt x="13" y="26"/>
                  </a:lnTo>
                  <a:cubicBezTo>
                    <a:pt x="0" y="45"/>
                    <a:pt x="6" y="71"/>
                    <a:pt x="26" y="77"/>
                  </a:cubicBezTo>
                  <a:lnTo>
                    <a:pt x="70" y="109"/>
                  </a:lnTo>
                  <a:cubicBezTo>
                    <a:pt x="102" y="128"/>
                    <a:pt x="134" y="160"/>
                    <a:pt x="160" y="186"/>
                  </a:cubicBezTo>
                  <a:lnTo>
                    <a:pt x="179" y="211"/>
                  </a:lnTo>
                  <a:cubicBezTo>
                    <a:pt x="189" y="226"/>
                    <a:pt x="206" y="233"/>
                    <a:pt x="222" y="233"/>
                  </a:cubicBezTo>
                  <a:cubicBezTo>
                    <a:pt x="227" y="233"/>
                    <a:pt x="232" y="232"/>
                    <a:pt x="237" y="231"/>
                  </a:cubicBezTo>
                  <a:cubicBezTo>
                    <a:pt x="256" y="218"/>
                    <a:pt x="262" y="192"/>
                    <a:pt x="250" y="173"/>
                  </a:cubicBezTo>
                  <a:cubicBezTo>
                    <a:pt x="230" y="141"/>
                    <a:pt x="198" y="115"/>
                    <a:pt x="173" y="90"/>
                  </a:cubicBezTo>
                  <a:cubicBezTo>
                    <a:pt x="141" y="58"/>
                    <a:pt x="102" y="26"/>
                    <a:pt x="64" y="7"/>
                  </a:cubicBezTo>
                  <a:cubicBezTo>
                    <a:pt x="58" y="0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9" name="Google Shape;4047;p50"/>
            <p:cNvSpPr/>
            <p:nvPr/>
          </p:nvSpPr>
          <p:spPr>
            <a:xfrm>
              <a:off x="3354675" y="3229282"/>
              <a:ext cx="7227" cy="10280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41" y="0"/>
                  </a:moveTo>
                  <a:cubicBezTo>
                    <a:pt x="35" y="0"/>
                    <a:pt x="31" y="3"/>
                    <a:pt x="26" y="3"/>
                  </a:cubicBezTo>
                  <a:lnTo>
                    <a:pt x="26" y="10"/>
                  </a:lnTo>
                  <a:cubicBezTo>
                    <a:pt x="7" y="23"/>
                    <a:pt x="1" y="42"/>
                    <a:pt x="13" y="61"/>
                  </a:cubicBezTo>
                  <a:cubicBezTo>
                    <a:pt x="26" y="80"/>
                    <a:pt x="33" y="99"/>
                    <a:pt x="45" y="119"/>
                  </a:cubicBezTo>
                  <a:cubicBezTo>
                    <a:pt x="58" y="144"/>
                    <a:pt x="65" y="176"/>
                    <a:pt x="71" y="202"/>
                  </a:cubicBezTo>
                  <a:cubicBezTo>
                    <a:pt x="82" y="218"/>
                    <a:pt x="96" y="229"/>
                    <a:pt x="116" y="229"/>
                  </a:cubicBezTo>
                  <a:cubicBezTo>
                    <a:pt x="120" y="229"/>
                    <a:pt x="124" y="228"/>
                    <a:pt x="129" y="227"/>
                  </a:cubicBezTo>
                  <a:cubicBezTo>
                    <a:pt x="148" y="221"/>
                    <a:pt x="161" y="202"/>
                    <a:pt x="154" y="183"/>
                  </a:cubicBezTo>
                  <a:cubicBezTo>
                    <a:pt x="141" y="125"/>
                    <a:pt x="116" y="67"/>
                    <a:pt x="84" y="23"/>
                  </a:cubicBezTo>
                  <a:cubicBezTo>
                    <a:pt x="79" y="12"/>
                    <a:pt x="69" y="2"/>
                    <a:pt x="59" y="2"/>
                  </a:cubicBezTo>
                  <a:cubicBezTo>
                    <a:pt x="57" y="2"/>
                    <a:pt x="54" y="2"/>
                    <a:pt x="52" y="3"/>
                  </a:cubicBezTo>
                  <a:cubicBezTo>
                    <a:pt x="48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0" name="Google Shape;4048;p50"/>
            <p:cNvSpPr/>
            <p:nvPr/>
          </p:nvSpPr>
          <p:spPr>
            <a:xfrm>
              <a:off x="3366166" y="3231122"/>
              <a:ext cx="6105" cy="10190"/>
            </a:xfrm>
            <a:custGeom>
              <a:avLst/>
              <a:gdLst/>
              <a:ahLst/>
              <a:cxnLst/>
              <a:rect l="l" t="t" r="r" b="b"/>
              <a:pathLst>
                <a:path w="136" h="227" extrusionOk="0">
                  <a:moveTo>
                    <a:pt x="20" y="1"/>
                  </a:moveTo>
                  <a:cubicBezTo>
                    <a:pt x="13" y="7"/>
                    <a:pt x="7" y="14"/>
                    <a:pt x="1" y="26"/>
                  </a:cubicBezTo>
                  <a:cubicBezTo>
                    <a:pt x="1" y="33"/>
                    <a:pt x="1" y="46"/>
                    <a:pt x="7" y="58"/>
                  </a:cubicBezTo>
                  <a:lnTo>
                    <a:pt x="7" y="65"/>
                  </a:lnTo>
                  <a:cubicBezTo>
                    <a:pt x="26" y="110"/>
                    <a:pt x="39" y="154"/>
                    <a:pt x="52" y="199"/>
                  </a:cubicBezTo>
                  <a:cubicBezTo>
                    <a:pt x="57" y="215"/>
                    <a:pt x="71" y="226"/>
                    <a:pt x="90" y="226"/>
                  </a:cubicBezTo>
                  <a:cubicBezTo>
                    <a:pt x="94" y="226"/>
                    <a:pt x="99" y="226"/>
                    <a:pt x="103" y="225"/>
                  </a:cubicBezTo>
                  <a:cubicBezTo>
                    <a:pt x="122" y="225"/>
                    <a:pt x="135" y="199"/>
                    <a:pt x="129" y="180"/>
                  </a:cubicBezTo>
                  <a:cubicBezTo>
                    <a:pt x="122" y="154"/>
                    <a:pt x="116" y="122"/>
                    <a:pt x="110" y="97"/>
                  </a:cubicBezTo>
                  <a:cubicBezTo>
                    <a:pt x="97" y="71"/>
                    <a:pt x="84" y="46"/>
                    <a:pt x="78" y="20"/>
                  </a:cubicBezTo>
                  <a:cubicBezTo>
                    <a:pt x="71" y="7"/>
                    <a:pt x="58" y="1"/>
                    <a:pt x="52" y="1"/>
                  </a:cubicBezTo>
                  <a:lnTo>
                    <a:pt x="39" y="1"/>
                  </a:lnTo>
                  <a:cubicBezTo>
                    <a:pt x="33" y="1"/>
                    <a:pt x="26" y="1"/>
                    <a:pt x="20" y="7"/>
                  </a:cubicBezTo>
                  <a:lnTo>
                    <a:pt x="20" y="1"/>
                  </a:ln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1" name="Google Shape;4049;p50"/>
            <p:cNvSpPr/>
            <p:nvPr/>
          </p:nvSpPr>
          <p:spPr>
            <a:xfrm>
              <a:off x="3362710" y="3246654"/>
              <a:ext cx="4669" cy="9517"/>
            </a:xfrm>
            <a:custGeom>
              <a:avLst/>
              <a:gdLst/>
              <a:ahLst/>
              <a:cxnLst/>
              <a:rect l="l" t="t" r="r" b="b"/>
              <a:pathLst>
                <a:path w="104" h="212" extrusionOk="0">
                  <a:moveTo>
                    <a:pt x="33" y="0"/>
                  </a:moveTo>
                  <a:cubicBezTo>
                    <a:pt x="20" y="7"/>
                    <a:pt x="14" y="13"/>
                    <a:pt x="7" y="20"/>
                  </a:cubicBezTo>
                  <a:cubicBezTo>
                    <a:pt x="1" y="32"/>
                    <a:pt x="1" y="39"/>
                    <a:pt x="7" y="52"/>
                  </a:cubicBezTo>
                  <a:cubicBezTo>
                    <a:pt x="7" y="64"/>
                    <a:pt x="7" y="77"/>
                    <a:pt x="14" y="90"/>
                  </a:cubicBezTo>
                  <a:cubicBezTo>
                    <a:pt x="20" y="103"/>
                    <a:pt x="20" y="141"/>
                    <a:pt x="20" y="173"/>
                  </a:cubicBezTo>
                  <a:cubicBezTo>
                    <a:pt x="20" y="192"/>
                    <a:pt x="39" y="212"/>
                    <a:pt x="58" y="212"/>
                  </a:cubicBezTo>
                  <a:cubicBezTo>
                    <a:pt x="84" y="212"/>
                    <a:pt x="103" y="192"/>
                    <a:pt x="103" y="173"/>
                  </a:cubicBezTo>
                  <a:cubicBezTo>
                    <a:pt x="97" y="122"/>
                    <a:pt x="90" y="77"/>
                    <a:pt x="84" y="32"/>
                  </a:cubicBezTo>
                  <a:cubicBezTo>
                    <a:pt x="84" y="20"/>
                    <a:pt x="71" y="13"/>
                    <a:pt x="65" y="7"/>
                  </a:cubicBezTo>
                  <a:cubicBezTo>
                    <a:pt x="58" y="0"/>
                    <a:pt x="52" y="0"/>
                    <a:pt x="4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2" name="Google Shape;4050;p50"/>
            <p:cNvSpPr/>
            <p:nvPr/>
          </p:nvSpPr>
          <p:spPr>
            <a:xfrm>
              <a:off x="3352386" y="3285706"/>
              <a:ext cx="5521" cy="12210"/>
            </a:xfrm>
            <a:custGeom>
              <a:avLst/>
              <a:gdLst/>
              <a:ahLst/>
              <a:cxnLst/>
              <a:rect l="l" t="t" r="r" b="b"/>
              <a:pathLst>
                <a:path w="123" h="272" extrusionOk="0">
                  <a:moveTo>
                    <a:pt x="32" y="1"/>
                  </a:moveTo>
                  <a:cubicBezTo>
                    <a:pt x="13" y="7"/>
                    <a:pt x="0" y="26"/>
                    <a:pt x="7" y="52"/>
                  </a:cubicBezTo>
                  <a:cubicBezTo>
                    <a:pt x="13" y="84"/>
                    <a:pt x="26" y="122"/>
                    <a:pt x="32" y="161"/>
                  </a:cubicBezTo>
                  <a:cubicBezTo>
                    <a:pt x="32" y="186"/>
                    <a:pt x="32" y="212"/>
                    <a:pt x="39" y="238"/>
                  </a:cubicBezTo>
                  <a:cubicBezTo>
                    <a:pt x="42" y="260"/>
                    <a:pt x="61" y="271"/>
                    <a:pt x="80" y="271"/>
                  </a:cubicBezTo>
                  <a:cubicBezTo>
                    <a:pt x="100" y="271"/>
                    <a:pt x="119" y="260"/>
                    <a:pt x="122" y="238"/>
                  </a:cubicBezTo>
                  <a:cubicBezTo>
                    <a:pt x="116" y="167"/>
                    <a:pt x="109" y="97"/>
                    <a:pt x="90" y="33"/>
                  </a:cubicBezTo>
                  <a:cubicBezTo>
                    <a:pt x="84" y="14"/>
                    <a:pt x="64" y="1"/>
                    <a:pt x="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3" name="Google Shape;4051;p50"/>
            <p:cNvSpPr/>
            <p:nvPr/>
          </p:nvSpPr>
          <p:spPr>
            <a:xfrm>
              <a:off x="3360735" y="3290330"/>
              <a:ext cx="5477" cy="10953"/>
            </a:xfrm>
            <a:custGeom>
              <a:avLst/>
              <a:gdLst/>
              <a:ahLst/>
              <a:cxnLst/>
              <a:rect l="l" t="t" r="r" b="b"/>
              <a:pathLst>
                <a:path w="122" h="244" extrusionOk="0">
                  <a:moveTo>
                    <a:pt x="32" y="0"/>
                  </a:moveTo>
                  <a:cubicBezTo>
                    <a:pt x="13" y="7"/>
                    <a:pt x="0" y="32"/>
                    <a:pt x="6" y="51"/>
                  </a:cubicBezTo>
                  <a:cubicBezTo>
                    <a:pt x="13" y="83"/>
                    <a:pt x="26" y="115"/>
                    <a:pt x="32" y="154"/>
                  </a:cubicBezTo>
                  <a:cubicBezTo>
                    <a:pt x="32" y="167"/>
                    <a:pt x="32" y="186"/>
                    <a:pt x="38" y="205"/>
                  </a:cubicBezTo>
                  <a:cubicBezTo>
                    <a:pt x="38" y="224"/>
                    <a:pt x="58" y="243"/>
                    <a:pt x="77" y="243"/>
                  </a:cubicBezTo>
                  <a:cubicBezTo>
                    <a:pt x="102" y="243"/>
                    <a:pt x="115" y="224"/>
                    <a:pt x="122" y="205"/>
                  </a:cubicBezTo>
                  <a:cubicBezTo>
                    <a:pt x="115" y="141"/>
                    <a:pt x="102" y="83"/>
                    <a:pt x="83" y="32"/>
                  </a:cubicBezTo>
                  <a:cubicBezTo>
                    <a:pt x="77" y="13"/>
                    <a:pt x="64" y="0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4" name="Google Shape;4052;p50"/>
            <p:cNvSpPr/>
            <p:nvPr/>
          </p:nvSpPr>
          <p:spPr>
            <a:xfrm>
              <a:off x="3362710" y="3304380"/>
              <a:ext cx="4938" cy="10774"/>
            </a:xfrm>
            <a:custGeom>
              <a:avLst/>
              <a:gdLst/>
              <a:ahLst/>
              <a:cxnLst/>
              <a:rect l="l" t="t" r="r" b="b"/>
              <a:pathLst>
                <a:path w="110" h="240" extrusionOk="0">
                  <a:moveTo>
                    <a:pt x="68" y="1"/>
                  </a:moveTo>
                  <a:cubicBezTo>
                    <a:pt x="49" y="1"/>
                    <a:pt x="30" y="14"/>
                    <a:pt x="26" y="39"/>
                  </a:cubicBezTo>
                  <a:cubicBezTo>
                    <a:pt x="26" y="65"/>
                    <a:pt x="20" y="97"/>
                    <a:pt x="20" y="122"/>
                  </a:cubicBezTo>
                  <a:cubicBezTo>
                    <a:pt x="14" y="148"/>
                    <a:pt x="14" y="167"/>
                    <a:pt x="7" y="193"/>
                  </a:cubicBezTo>
                  <a:cubicBezTo>
                    <a:pt x="1" y="212"/>
                    <a:pt x="14" y="231"/>
                    <a:pt x="33" y="238"/>
                  </a:cubicBezTo>
                  <a:cubicBezTo>
                    <a:pt x="37" y="239"/>
                    <a:pt x="42" y="239"/>
                    <a:pt x="46" y="239"/>
                  </a:cubicBezTo>
                  <a:cubicBezTo>
                    <a:pt x="65" y="239"/>
                    <a:pt x="79" y="228"/>
                    <a:pt x="84" y="212"/>
                  </a:cubicBezTo>
                  <a:cubicBezTo>
                    <a:pt x="103" y="154"/>
                    <a:pt x="110" y="97"/>
                    <a:pt x="110" y="39"/>
                  </a:cubicBezTo>
                  <a:cubicBezTo>
                    <a:pt x="106" y="14"/>
                    <a:pt x="87" y="1"/>
                    <a:pt x="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5" name="Google Shape;4053;p50"/>
            <p:cNvSpPr/>
            <p:nvPr/>
          </p:nvSpPr>
          <p:spPr>
            <a:xfrm>
              <a:off x="3351219" y="3306669"/>
              <a:ext cx="5252" cy="11941"/>
            </a:xfrm>
            <a:custGeom>
              <a:avLst/>
              <a:gdLst/>
              <a:ahLst/>
              <a:cxnLst/>
              <a:rect l="l" t="t" r="r" b="b"/>
              <a:pathLst>
                <a:path w="117" h="266" extrusionOk="0">
                  <a:moveTo>
                    <a:pt x="78" y="1"/>
                  </a:moveTo>
                  <a:cubicBezTo>
                    <a:pt x="52" y="1"/>
                    <a:pt x="33" y="20"/>
                    <a:pt x="33" y="39"/>
                  </a:cubicBezTo>
                  <a:cubicBezTo>
                    <a:pt x="33" y="71"/>
                    <a:pt x="33" y="97"/>
                    <a:pt x="26" y="123"/>
                  </a:cubicBezTo>
                  <a:cubicBezTo>
                    <a:pt x="20" y="155"/>
                    <a:pt x="14" y="180"/>
                    <a:pt x="7" y="212"/>
                  </a:cubicBezTo>
                  <a:cubicBezTo>
                    <a:pt x="1" y="231"/>
                    <a:pt x="14" y="257"/>
                    <a:pt x="33" y="263"/>
                  </a:cubicBezTo>
                  <a:cubicBezTo>
                    <a:pt x="37" y="265"/>
                    <a:pt x="41" y="265"/>
                    <a:pt x="45" y="265"/>
                  </a:cubicBezTo>
                  <a:cubicBezTo>
                    <a:pt x="65" y="265"/>
                    <a:pt x="79" y="253"/>
                    <a:pt x="84" y="231"/>
                  </a:cubicBezTo>
                  <a:cubicBezTo>
                    <a:pt x="103" y="174"/>
                    <a:pt x="116" y="103"/>
                    <a:pt x="116" y="39"/>
                  </a:cubicBezTo>
                  <a:cubicBezTo>
                    <a:pt x="116" y="20"/>
                    <a:pt x="97" y="1"/>
                    <a:pt x="7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6" name="Google Shape;4054;p50"/>
            <p:cNvSpPr/>
            <p:nvPr/>
          </p:nvSpPr>
          <p:spPr>
            <a:xfrm>
              <a:off x="3094100" y="3244050"/>
              <a:ext cx="4354" cy="13826"/>
            </a:xfrm>
            <a:custGeom>
              <a:avLst/>
              <a:gdLst/>
              <a:ahLst/>
              <a:cxnLst/>
              <a:rect l="l" t="t" r="r" b="b"/>
              <a:pathLst>
                <a:path w="97" h="308" extrusionOk="0">
                  <a:moveTo>
                    <a:pt x="58" y="1"/>
                  </a:moveTo>
                  <a:cubicBezTo>
                    <a:pt x="45" y="1"/>
                    <a:pt x="39" y="7"/>
                    <a:pt x="33" y="7"/>
                  </a:cubicBezTo>
                  <a:lnTo>
                    <a:pt x="39" y="7"/>
                  </a:lnTo>
                  <a:cubicBezTo>
                    <a:pt x="26" y="14"/>
                    <a:pt x="20" y="20"/>
                    <a:pt x="20" y="33"/>
                  </a:cubicBezTo>
                  <a:cubicBezTo>
                    <a:pt x="13" y="71"/>
                    <a:pt x="7" y="110"/>
                    <a:pt x="7" y="148"/>
                  </a:cubicBezTo>
                  <a:cubicBezTo>
                    <a:pt x="1" y="186"/>
                    <a:pt x="1" y="225"/>
                    <a:pt x="7" y="263"/>
                  </a:cubicBezTo>
                  <a:cubicBezTo>
                    <a:pt x="7" y="289"/>
                    <a:pt x="26" y="308"/>
                    <a:pt x="45" y="308"/>
                  </a:cubicBezTo>
                  <a:cubicBezTo>
                    <a:pt x="71" y="308"/>
                    <a:pt x="90" y="289"/>
                    <a:pt x="90" y="263"/>
                  </a:cubicBezTo>
                  <a:cubicBezTo>
                    <a:pt x="84" y="199"/>
                    <a:pt x="90" y="129"/>
                    <a:pt x="97" y="58"/>
                  </a:cubicBezTo>
                  <a:cubicBezTo>
                    <a:pt x="97" y="58"/>
                    <a:pt x="97" y="52"/>
                    <a:pt x="97" y="52"/>
                  </a:cubicBezTo>
                  <a:cubicBezTo>
                    <a:pt x="97" y="39"/>
                    <a:pt x="97" y="33"/>
                    <a:pt x="90" y="20"/>
                  </a:cubicBezTo>
                  <a:cubicBezTo>
                    <a:pt x="84" y="14"/>
                    <a:pt x="77" y="7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7" name="Google Shape;4055;p50"/>
            <p:cNvSpPr/>
            <p:nvPr/>
          </p:nvSpPr>
          <p:spPr>
            <a:xfrm>
              <a:off x="3101552" y="3240055"/>
              <a:ext cx="4085" cy="13512"/>
            </a:xfrm>
            <a:custGeom>
              <a:avLst/>
              <a:gdLst/>
              <a:ahLst/>
              <a:cxnLst/>
              <a:rect l="l" t="t" r="r" b="b"/>
              <a:pathLst>
                <a:path w="91" h="301" extrusionOk="0">
                  <a:moveTo>
                    <a:pt x="39" y="0"/>
                  </a:moveTo>
                  <a:cubicBezTo>
                    <a:pt x="20" y="0"/>
                    <a:pt x="1" y="13"/>
                    <a:pt x="1" y="39"/>
                  </a:cubicBezTo>
                  <a:cubicBezTo>
                    <a:pt x="1" y="115"/>
                    <a:pt x="1" y="186"/>
                    <a:pt x="7" y="263"/>
                  </a:cubicBezTo>
                  <a:cubicBezTo>
                    <a:pt x="7" y="288"/>
                    <a:pt x="27" y="301"/>
                    <a:pt x="46" y="301"/>
                  </a:cubicBezTo>
                  <a:cubicBezTo>
                    <a:pt x="71" y="301"/>
                    <a:pt x="91" y="288"/>
                    <a:pt x="91" y="263"/>
                  </a:cubicBezTo>
                  <a:cubicBezTo>
                    <a:pt x="84" y="186"/>
                    <a:pt x="84" y="115"/>
                    <a:pt x="84" y="39"/>
                  </a:cubicBezTo>
                  <a:cubicBezTo>
                    <a:pt x="84" y="13"/>
                    <a:pt x="65" y="0"/>
                    <a:pt x="3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8" name="Google Shape;4056;p50"/>
            <p:cNvSpPr/>
            <p:nvPr/>
          </p:nvSpPr>
          <p:spPr>
            <a:xfrm>
              <a:off x="3104155" y="3258729"/>
              <a:ext cx="7497" cy="12120"/>
            </a:xfrm>
            <a:custGeom>
              <a:avLst/>
              <a:gdLst/>
              <a:ahLst/>
              <a:cxnLst/>
              <a:rect l="l" t="t" r="r" b="b"/>
              <a:pathLst>
                <a:path w="167" h="270" extrusionOk="0">
                  <a:moveTo>
                    <a:pt x="39" y="0"/>
                  </a:moveTo>
                  <a:cubicBezTo>
                    <a:pt x="20" y="7"/>
                    <a:pt x="1" y="26"/>
                    <a:pt x="7" y="51"/>
                  </a:cubicBezTo>
                  <a:cubicBezTo>
                    <a:pt x="20" y="122"/>
                    <a:pt x="45" y="186"/>
                    <a:pt x="84" y="250"/>
                  </a:cubicBezTo>
                  <a:cubicBezTo>
                    <a:pt x="92" y="262"/>
                    <a:pt x="106" y="269"/>
                    <a:pt x="119" y="269"/>
                  </a:cubicBezTo>
                  <a:cubicBezTo>
                    <a:pt x="127" y="269"/>
                    <a:pt x="135" y="267"/>
                    <a:pt x="141" y="263"/>
                  </a:cubicBezTo>
                  <a:cubicBezTo>
                    <a:pt x="161" y="250"/>
                    <a:pt x="167" y="231"/>
                    <a:pt x="154" y="211"/>
                  </a:cubicBezTo>
                  <a:cubicBezTo>
                    <a:pt x="148" y="192"/>
                    <a:pt x="135" y="173"/>
                    <a:pt x="129" y="160"/>
                  </a:cubicBezTo>
                  <a:cubicBezTo>
                    <a:pt x="109" y="115"/>
                    <a:pt x="97" y="71"/>
                    <a:pt x="90" y="26"/>
                  </a:cubicBezTo>
                  <a:cubicBezTo>
                    <a:pt x="90" y="19"/>
                    <a:pt x="77" y="7"/>
                    <a:pt x="71" y="7"/>
                  </a:cubicBezTo>
                  <a:cubicBezTo>
                    <a:pt x="65" y="0"/>
                    <a:pt x="58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9" name="Google Shape;4057;p50"/>
            <p:cNvSpPr/>
            <p:nvPr/>
          </p:nvSpPr>
          <p:spPr>
            <a:xfrm>
              <a:off x="3101866" y="3269906"/>
              <a:ext cx="8933" cy="11537"/>
            </a:xfrm>
            <a:custGeom>
              <a:avLst/>
              <a:gdLst/>
              <a:ahLst/>
              <a:cxnLst/>
              <a:rect l="l" t="t" r="r" b="b"/>
              <a:pathLst>
                <a:path w="199" h="257" extrusionOk="0">
                  <a:moveTo>
                    <a:pt x="20" y="1"/>
                  </a:moveTo>
                  <a:lnTo>
                    <a:pt x="20" y="7"/>
                  </a:lnTo>
                  <a:cubicBezTo>
                    <a:pt x="13" y="14"/>
                    <a:pt x="7" y="20"/>
                    <a:pt x="0" y="33"/>
                  </a:cubicBezTo>
                  <a:cubicBezTo>
                    <a:pt x="0" y="39"/>
                    <a:pt x="0" y="52"/>
                    <a:pt x="7" y="58"/>
                  </a:cubicBezTo>
                  <a:cubicBezTo>
                    <a:pt x="20" y="97"/>
                    <a:pt x="39" y="129"/>
                    <a:pt x="64" y="161"/>
                  </a:cubicBezTo>
                  <a:cubicBezTo>
                    <a:pt x="84" y="186"/>
                    <a:pt x="103" y="218"/>
                    <a:pt x="128" y="244"/>
                  </a:cubicBezTo>
                  <a:cubicBezTo>
                    <a:pt x="135" y="250"/>
                    <a:pt x="148" y="257"/>
                    <a:pt x="160" y="257"/>
                  </a:cubicBezTo>
                  <a:cubicBezTo>
                    <a:pt x="173" y="257"/>
                    <a:pt x="180" y="250"/>
                    <a:pt x="186" y="244"/>
                  </a:cubicBezTo>
                  <a:cubicBezTo>
                    <a:pt x="199" y="238"/>
                    <a:pt x="199" y="231"/>
                    <a:pt x="199" y="218"/>
                  </a:cubicBezTo>
                  <a:cubicBezTo>
                    <a:pt x="199" y="206"/>
                    <a:pt x="199" y="199"/>
                    <a:pt x="186" y="193"/>
                  </a:cubicBezTo>
                  <a:lnTo>
                    <a:pt x="173" y="174"/>
                  </a:lnTo>
                  <a:lnTo>
                    <a:pt x="173" y="167"/>
                  </a:lnTo>
                  <a:cubicBezTo>
                    <a:pt x="135" y="122"/>
                    <a:pt x="103" y="71"/>
                    <a:pt x="77" y="20"/>
                  </a:cubicBezTo>
                  <a:cubicBezTo>
                    <a:pt x="71" y="7"/>
                    <a:pt x="58" y="1"/>
                    <a:pt x="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0" name="Google Shape;4058;p50"/>
            <p:cNvSpPr/>
            <p:nvPr/>
          </p:nvSpPr>
          <p:spPr>
            <a:xfrm>
              <a:off x="3108465" y="3227980"/>
              <a:ext cx="6958" cy="6733"/>
            </a:xfrm>
            <a:custGeom>
              <a:avLst/>
              <a:gdLst/>
              <a:ahLst/>
              <a:cxnLst/>
              <a:rect l="l" t="t" r="r" b="b"/>
              <a:pathLst>
                <a:path w="155" h="150" extrusionOk="0">
                  <a:moveTo>
                    <a:pt x="109" y="0"/>
                  </a:moveTo>
                  <a:cubicBezTo>
                    <a:pt x="97" y="0"/>
                    <a:pt x="90" y="0"/>
                    <a:pt x="84" y="13"/>
                  </a:cubicBezTo>
                  <a:lnTo>
                    <a:pt x="20" y="84"/>
                  </a:lnTo>
                  <a:cubicBezTo>
                    <a:pt x="1" y="96"/>
                    <a:pt x="1" y="122"/>
                    <a:pt x="20" y="135"/>
                  </a:cubicBezTo>
                  <a:cubicBezTo>
                    <a:pt x="26" y="144"/>
                    <a:pt x="36" y="149"/>
                    <a:pt x="46" y="149"/>
                  </a:cubicBezTo>
                  <a:cubicBezTo>
                    <a:pt x="57" y="149"/>
                    <a:pt x="68" y="144"/>
                    <a:pt x="77" y="135"/>
                  </a:cubicBezTo>
                  <a:lnTo>
                    <a:pt x="141" y="64"/>
                  </a:lnTo>
                  <a:cubicBezTo>
                    <a:pt x="148" y="58"/>
                    <a:pt x="154" y="52"/>
                    <a:pt x="154" y="39"/>
                  </a:cubicBezTo>
                  <a:cubicBezTo>
                    <a:pt x="154" y="26"/>
                    <a:pt x="148" y="20"/>
                    <a:pt x="141" y="13"/>
                  </a:cubicBezTo>
                  <a:cubicBezTo>
                    <a:pt x="135" y="0"/>
                    <a:pt x="122" y="0"/>
                    <a:pt x="10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1" name="Google Shape;4059;p50"/>
            <p:cNvSpPr/>
            <p:nvPr/>
          </p:nvSpPr>
          <p:spPr>
            <a:xfrm>
              <a:off x="3105322" y="3318744"/>
              <a:ext cx="8933" cy="11537"/>
            </a:xfrm>
            <a:custGeom>
              <a:avLst/>
              <a:gdLst/>
              <a:ahLst/>
              <a:cxnLst/>
              <a:rect l="l" t="t" r="r" b="b"/>
              <a:pathLst>
                <a:path w="199" h="257" extrusionOk="0">
                  <a:moveTo>
                    <a:pt x="39" y="1"/>
                  </a:moveTo>
                  <a:lnTo>
                    <a:pt x="39" y="7"/>
                  </a:lnTo>
                  <a:cubicBezTo>
                    <a:pt x="26" y="7"/>
                    <a:pt x="19" y="14"/>
                    <a:pt x="13" y="20"/>
                  </a:cubicBezTo>
                  <a:cubicBezTo>
                    <a:pt x="7" y="33"/>
                    <a:pt x="0" y="46"/>
                    <a:pt x="7" y="52"/>
                  </a:cubicBezTo>
                  <a:cubicBezTo>
                    <a:pt x="19" y="84"/>
                    <a:pt x="39" y="116"/>
                    <a:pt x="58" y="148"/>
                  </a:cubicBezTo>
                  <a:cubicBezTo>
                    <a:pt x="77" y="180"/>
                    <a:pt x="103" y="212"/>
                    <a:pt x="128" y="244"/>
                  </a:cubicBezTo>
                  <a:cubicBezTo>
                    <a:pt x="135" y="250"/>
                    <a:pt x="147" y="257"/>
                    <a:pt x="160" y="257"/>
                  </a:cubicBezTo>
                  <a:cubicBezTo>
                    <a:pt x="167" y="257"/>
                    <a:pt x="179" y="250"/>
                    <a:pt x="186" y="244"/>
                  </a:cubicBezTo>
                  <a:cubicBezTo>
                    <a:pt x="192" y="238"/>
                    <a:pt x="199" y="231"/>
                    <a:pt x="199" y="218"/>
                  </a:cubicBezTo>
                  <a:cubicBezTo>
                    <a:pt x="199" y="206"/>
                    <a:pt x="192" y="199"/>
                    <a:pt x="186" y="193"/>
                  </a:cubicBezTo>
                  <a:lnTo>
                    <a:pt x="167" y="167"/>
                  </a:lnTo>
                  <a:lnTo>
                    <a:pt x="173" y="174"/>
                  </a:lnTo>
                  <a:cubicBezTo>
                    <a:pt x="141" y="135"/>
                    <a:pt x="115" y="90"/>
                    <a:pt x="96" y="46"/>
                  </a:cubicBezTo>
                  <a:cubicBezTo>
                    <a:pt x="96" y="39"/>
                    <a:pt x="90" y="33"/>
                    <a:pt x="90" y="33"/>
                  </a:cubicBezTo>
                  <a:cubicBezTo>
                    <a:pt x="90" y="20"/>
                    <a:pt x="83" y="14"/>
                    <a:pt x="71" y="7"/>
                  </a:cubicBezTo>
                  <a:cubicBezTo>
                    <a:pt x="64" y="7"/>
                    <a:pt x="58" y="1"/>
                    <a:pt x="5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2" name="Google Shape;4060;p50"/>
            <p:cNvSpPr/>
            <p:nvPr/>
          </p:nvSpPr>
          <p:spPr>
            <a:xfrm>
              <a:off x="3119687" y="3327946"/>
              <a:ext cx="8664" cy="5701"/>
            </a:xfrm>
            <a:custGeom>
              <a:avLst/>
              <a:gdLst/>
              <a:ahLst/>
              <a:cxnLst/>
              <a:rect l="l" t="t" r="r" b="b"/>
              <a:pathLst>
                <a:path w="193" h="127" extrusionOk="0">
                  <a:moveTo>
                    <a:pt x="45" y="1"/>
                  </a:moveTo>
                  <a:cubicBezTo>
                    <a:pt x="32" y="1"/>
                    <a:pt x="19" y="7"/>
                    <a:pt x="7" y="20"/>
                  </a:cubicBezTo>
                  <a:cubicBezTo>
                    <a:pt x="0" y="39"/>
                    <a:pt x="7" y="65"/>
                    <a:pt x="26" y="71"/>
                  </a:cubicBezTo>
                  <a:lnTo>
                    <a:pt x="122" y="122"/>
                  </a:lnTo>
                  <a:cubicBezTo>
                    <a:pt x="129" y="125"/>
                    <a:pt x="137" y="126"/>
                    <a:pt x="145" y="126"/>
                  </a:cubicBezTo>
                  <a:cubicBezTo>
                    <a:pt x="158" y="126"/>
                    <a:pt x="171" y="122"/>
                    <a:pt x="179" y="109"/>
                  </a:cubicBezTo>
                  <a:cubicBezTo>
                    <a:pt x="192" y="90"/>
                    <a:pt x="186" y="65"/>
                    <a:pt x="167" y="52"/>
                  </a:cubicBezTo>
                  <a:lnTo>
                    <a:pt x="64" y="7"/>
                  </a:lnTo>
                  <a:cubicBezTo>
                    <a:pt x="58" y="1"/>
                    <a:pt x="51" y="1"/>
                    <a:pt x="4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3" name="Google Shape;4061;p50"/>
            <p:cNvSpPr/>
            <p:nvPr/>
          </p:nvSpPr>
          <p:spPr>
            <a:xfrm>
              <a:off x="3139213" y="3200105"/>
              <a:ext cx="175295" cy="177046"/>
            </a:xfrm>
            <a:custGeom>
              <a:avLst/>
              <a:gdLst/>
              <a:ahLst/>
              <a:cxnLst/>
              <a:rect l="l" t="t" r="r" b="b"/>
              <a:pathLst>
                <a:path w="3905" h="3944" extrusionOk="0">
                  <a:moveTo>
                    <a:pt x="1805" y="0"/>
                  </a:moveTo>
                  <a:cubicBezTo>
                    <a:pt x="1639" y="0"/>
                    <a:pt x="1473" y="26"/>
                    <a:pt x="1312" y="71"/>
                  </a:cubicBezTo>
                  <a:cubicBezTo>
                    <a:pt x="1172" y="116"/>
                    <a:pt x="1037" y="173"/>
                    <a:pt x="909" y="256"/>
                  </a:cubicBezTo>
                  <a:cubicBezTo>
                    <a:pt x="852" y="288"/>
                    <a:pt x="794" y="327"/>
                    <a:pt x="743" y="365"/>
                  </a:cubicBezTo>
                  <a:cubicBezTo>
                    <a:pt x="512" y="557"/>
                    <a:pt x="333" y="813"/>
                    <a:pt x="231" y="1095"/>
                  </a:cubicBezTo>
                  <a:cubicBezTo>
                    <a:pt x="122" y="1389"/>
                    <a:pt x="52" y="1703"/>
                    <a:pt x="32" y="2017"/>
                  </a:cubicBezTo>
                  <a:cubicBezTo>
                    <a:pt x="0" y="2349"/>
                    <a:pt x="39" y="2682"/>
                    <a:pt x="141" y="2996"/>
                  </a:cubicBezTo>
                  <a:cubicBezTo>
                    <a:pt x="167" y="3066"/>
                    <a:pt x="199" y="3130"/>
                    <a:pt x="237" y="3201"/>
                  </a:cubicBezTo>
                  <a:cubicBezTo>
                    <a:pt x="276" y="3258"/>
                    <a:pt x="314" y="3322"/>
                    <a:pt x="359" y="3380"/>
                  </a:cubicBezTo>
                  <a:cubicBezTo>
                    <a:pt x="442" y="3482"/>
                    <a:pt x="544" y="3578"/>
                    <a:pt x="660" y="3655"/>
                  </a:cubicBezTo>
                  <a:cubicBezTo>
                    <a:pt x="909" y="3809"/>
                    <a:pt x="1191" y="3905"/>
                    <a:pt x="1485" y="3924"/>
                  </a:cubicBezTo>
                  <a:cubicBezTo>
                    <a:pt x="1575" y="3937"/>
                    <a:pt x="1671" y="3943"/>
                    <a:pt x="1767" y="3943"/>
                  </a:cubicBezTo>
                  <a:cubicBezTo>
                    <a:pt x="1831" y="3943"/>
                    <a:pt x="1901" y="3943"/>
                    <a:pt x="1978" y="3930"/>
                  </a:cubicBezTo>
                  <a:cubicBezTo>
                    <a:pt x="2157" y="3924"/>
                    <a:pt x="2330" y="3898"/>
                    <a:pt x="2503" y="3866"/>
                  </a:cubicBezTo>
                  <a:cubicBezTo>
                    <a:pt x="2810" y="3809"/>
                    <a:pt x="3105" y="3681"/>
                    <a:pt x="3354" y="3495"/>
                  </a:cubicBezTo>
                  <a:cubicBezTo>
                    <a:pt x="3591" y="3316"/>
                    <a:pt x="3757" y="3060"/>
                    <a:pt x="3834" y="2778"/>
                  </a:cubicBezTo>
                  <a:cubicBezTo>
                    <a:pt x="3879" y="2612"/>
                    <a:pt x="3905" y="2439"/>
                    <a:pt x="3905" y="2273"/>
                  </a:cubicBezTo>
                  <a:cubicBezTo>
                    <a:pt x="3905" y="2081"/>
                    <a:pt x="3879" y="1895"/>
                    <a:pt x="3834" y="1716"/>
                  </a:cubicBezTo>
                  <a:cubicBezTo>
                    <a:pt x="3783" y="1537"/>
                    <a:pt x="3719" y="1357"/>
                    <a:pt x="3629" y="1191"/>
                  </a:cubicBezTo>
                  <a:cubicBezTo>
                    <a:pt x="3540" y="1025"/>
                    <a:pt x="3431" y="871"/>
                    <a:pt x="3309" y="724"/>
                  </a:cubicBezTo>
                  <a:cubicBezTo>
                    <a:pt x="3066" y="436"/>
                    <a:pt x="2746" y="218"/>
                    <a:pt x="2394" y="96"/>
                  </a:cubicBezTo>
                  <a:cubicBezTo>
                    <a:pt x="2215" y="39"/>
                    <a:pt x="2029" y="7"/>
                    <a:pt x="1837" y="7"/>
                  </a:cubicBezTo>
                  <a:lnTo>
                    <a:pt x="1812" y="7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4" name="Google Shape;4062;p50"/>
            <p:cNvSpPr/>
            <p:nvPr/>
          </p:nvSpPr>
          <p:spPr>
            <a:xfrm>
              <a:off x="3153308" y="3297781"/>
              <a:ext cx="88523" cy="79366"/>
            </a:xfrm>
            <a:custGeom>
              <a:avLst/>
              <a:gdLst/>
              <a:ahLst/>
              <a:cxnLst/>
              <a:rect l="l" t="t" r="r" b="b"/>
              <a:pathLst>
                <a:path w="1972" h="1768" extrusionOk="0">
                  <a:moveTo>
                    <a:pt x="845" y="1"/>
                  </a:moveTo>
                  <a:cubicBezTo>
                    <a:pt x="813" y="7"/>
                    <a:pt x="781" y="7"/>
                    <a:pt x="749" y="13"/>
                  </a:cubicBezTo>
                  <a:cubicBezTo>
                    <a:pt x="710" y="13"/>
                    <a:pt x="672" y="26"/>
                    <a:pt x="634" y="39"/>
                  </a:cubicBezTo>
                  <a:cubicBezTo>
                    <a:pt x="595" y="45"/>
                    <a:pt x="557" y="58"/>
                    <a:pt x="518" y="77"/>
                  </a:cubicBezTo>
                  <a:lnTo>
                    <a:pt x="525" y="77"/>
                  </a:lnTo>
                  <a:cubicBezTo>
                    <a:pt x="442" y="109"/>
                    <a:pt x="358" y="154"/>
                    <a:pt x="288" y="212"/>
                  </a:cubicBezTo>
                  <a:cubicBezTo>
                    <a:pt x="256" y="231"/>
                    <a:pt x="237" y="250"/>
                    <a:pt x="211" y="276"/>
                  </a:cubicBezTo>
                  <a:cubicBezTo>
                    <a:pt x="192" y="295"/>
                    <a:pt x="173" y="314"/>
                    <a:pt x="154" y="340"/>
                  </a:cubicBezTo>
                  <a:cubicBezTo>
                    <a:pt x="141" y="359"/>
                    <a:pt x="122" y="385"/>
                    <a:pt x="109" y="410"/>
                  </a:cubicBezTo>
                  <a:cubicBezTo>
                    <a:pt x="96" y="436"/>
                    <a:pt x="77" y="461"/>
                    <a:pt x="70" y="493"/>
                  </a:cubicBezTo>
                  <a:lnTo>
                    <a:pt x="70" y="487"/>
                  </a:lnTo>
                  <a:cubicBezTo>
                    <a:pt x="58" y="519"/>
                    <a:pt x="45" y="551"/>
                    <a:pt x="32" y="589"/>
                  </a:cubicBezTo>
                  <a:cubicBezTo>
                    <a:pt x="26" y="621"/>
                    <a:pt x="19" y="653"/>
                    <a:pt x="19" y="679"/>
                  </a:cubicBezTo>
                  <a:cubicBezTo>
                    <a:pt x="0" y="813"/>
                    <a:pt x="6" y="954"/>
                    <a:pt x="26" y="1089"/>
                  </a:cubicBezTo>
                  <a:cubicBezTo>
                    <a:pt x="32" y="1133"/>
                    <a:pt x="38" y="1178"/>
                    <a:pt x="45" y="1217"/>
                  </a:cubicBezTo>
                  <a:cubicBezTo>
                    <a:pt x="128" y="1319"/>
                    <a:pt x="230" y="1409"/>
                    <a:pt x="333" y="1479"/>
                  </a:cubicBezTo>
                  <a:cubicBezTo>
                    <a:pt x="582" y="1633"/>
                    <a:pt x="870" y="1729"/>
                    <a:pt x="1165" y="1754"/>
                  </a:cubicBezTo>
                  <a:cubicBezTo>
                    <a:pt x="1261" y="1761"/>
                    <a:pt x="1351" y="1767"/>
                    <a:pt x="1440" y="1767"/>
                  </a:cubicBezTo>
                  <a:cubicBezTo>
                    <a:pt x="1504" y="1767"/>
                    <a:pt x="1575" y="1767"/>
                    <a:pt x="1658" y="1761"/>
                  </a:cubicBezTo>
                  <a:cubicBezTo>
                    <a:pt x="1760" y="1754"/>
                    <a:pt x="1869" y="1741"/>
                    <a:pt x="1971" y="1722"/>
                  </a:cubicBezTo>
                  <a:cubicBezTo>
                    <a:pt x="1920" y="1409"/>
                    <a:pt x="1831" y="1095"/>
                    <a:pt x="1709" y="794"/>
                  </a:cubicBezTo>
                  <a:cubicBezTo>
                    <a:pt x="1671" y="711"/>
                    <a:pt x="1632" y="628"/>
                    <a:pt x="1587" y="545"/>
                  </a:cubicBezTo>
                  <a:cubicBezTo>
                    <a:pt x="1568" y="500"/>
                    <a:pt x="1543" y="461"/>
                    <a:pt x="1517" y="417"/>
                  </a:cubicBezTo>
                  <a:cubicBezTo>
                    <a:pt x="1491" y="378"/>
                    <a:pt x="1472" y="353"/>
                    <a:pt x="1447" y="321"/>
                  </a:cubicBezTo>
                  <a:cubicBezTo>
                    <a:pt x="1421" y="289"/>
                    <a:pt x="1395" y="257"/>
                    <a:pt x="1370" y="225"/>
                  </a:cubicBezTo>
                  <a:cubicBezTo>
                    <a:pt x="1344" y="199"/>
                    <a:pt x="1312" y="180"/>
                    <a:pt x="1287" y="154"/>
                  </a:cubicBezTo>
                  <a:cubicBezTo>
                    <a:pt x="1261" y="135"/>
                    <a:pt x="1235" y="116"/>
                    <a:pt x="1210" y="103"/>
                  </a:cubicBezTo>
                  <a:cubicBezTo>
                    <a:pt x="1184" y="84"/>
                    <a:pt x="1152" y="71"/>
                    <a:pt x="1127" y="58"/>
                  </a:cubicBezTo>
                  <a:lnTo>
                    <a:pt x="1133" y="58"/>
                  </a:lnTo>
                  <a:cubicBezTo>
                    <a:pt x="1101" y="45"/>
                    <a:pt x="1069" y="33"/>
                    <a:pt x="1037" y="26"/>
                  </a:cubicBezTo>
                  <a:cubicBezTo>
                    <a:pt x="1005" y="20"/>
                    <a:pt x="979" y="13"/>
                    <a:pt x="947" y="7"/>
                  </a:cubicBezTo>
                  <a:cubicBezTo>
                    <a:pt x="922" y="7"/>
                    <a:pt x="896" y="1"/>
                    <a:pt x="870" y="1"/>
                  </a:cubicBez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5" name="Google Shape;4063;p50"/>
            <p:cNvSpPr/>
            <p:nvPr/>
          </p:nvSpPr>
          <p:spPr>
            <a:xfrm>
              <a:off x="3211303" y="330496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6" name="Google Shape;4064;p50"/>
            <p:cNvSpPr/>
            <p:nvPr/>
          </p:nvSpPr>
          <p:spPr>
            <a:xfrm>
              <a:off x="3211303" y="330496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7" name="Google Shape;4065;p50"/>
            <p:cNvSpPr/>
            <p:nvPr/>
          </p:nvSpPr>
          <p:spPr>
            <a:xfrm>
              <a:off x="3154430" y="332826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8" name="Google Shape;4066;p50"/>
            <p:cNvSpPr/>
            <p:nvPr/>
          </p:nvSpPr>
          <p:spPr>
            <a:xfrm>
              <a:off x="3154430" y="332852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E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9" name="Google Shape;4067;p50"/>
            <p:cNvSpPr/>
            <p:nvPr/>
          </p:nvSpPr>
          <p:spPr>
            <a:xfrm>
              <a:off x="3153846" y="3297781"/>
              <a:ext cx="87670" cy="78782"/>
            </a:xfrm>
            <a:custGeom>
              <a:avLst/>
              <a:gdLst/>
              <a:ahLst/>
              <a:cxnLst/>
              <a:rect l="l" t="t" r="r" b="b"/>
              <a:pathLst>
                <a:path w="1953" h="1755" extrusionOk="0">
                  <a:moveTo>
                    <a:pt x="833" y="1"/>
                  </a:moveTo>
                  <a:lnTo>
                    <a:pt x="833" y="13"/>
                  </a:lnTo>
                  <a:cubicBezTo>
                    <a:pt x="817" y="10"/>
                    <a:pt x="801" y="9"/>
                    <a:pt x="785" y="9"/>
                  </a:cubicBezTo>
                  <a:cubicBezTo>
                    <a:pt x="769" y="9"/>
                    <a:pt x="753" y="10"/>
                    <a:pt x="737" y="13"/>
                  </a:cubicBezTo>
                  <a:cubicBezTo>
                    <a:pt x="698" y="13"/>
                    <a:pt x="660" y="26"/>
                    <a:pt x="622" y="33"/>
                  </a:cubicBezTo>
                  <a:cubicBezTo>
                    <a:pt x="583" y="45"/>
                    <a:pt x="545" y="58"/>
                    <a:pt x="513" y="71"/>
                  </a:cubicBezTo>
                  <a:cubicBezTo>
                    <a:pt x="430" y="109"/>
                    <a:pt x="353" y="154"/>
                    <a:pt x="282" y="212"/>
                  </a:cubicBezTo>
                  <a:cubicBezTo>
                    <a:pt x="250" y="231"/>
                    <a:pt x="231" y="250"/>
                    <a:pt x="206" y="276"/>
                  </a:cubicBezTo>
                  <a:cubicBezTo>
                    <a:pt x="186" y="295"/>
                    <a:pt x="167" y="314"/>
                    <a:pt x="148" y="333"/>
                  </a:cubicBezTo>
                  <a:cubicBezTo>
                    <a:pt x="135" y="359"/>
                    <a:pt x="116" y="385"/>
                    <a:pt x="103" y="404"/>
                  </a:cubicBezTo>
                  <a:cubicBezTo>
                    <a:pt x="90" y="429"/>
                    <a:pt x="78" y="455"/>
                    <a:pt x="65" y="481"/>
                  </a:cubicBezTo>
                  <a:cubicBezTo>
                    <a:pt x="52" y="513"/>
                    <a:pt x="39" y="551"/>
                    <a:pt x="33" y="583"/>
                  </a:cubicBezTo>
                  <a:cubicBezTo>
                    <a:pt x="26" y="615"/>
                    <a:pt x="20" y="647"/>
                    <a:pt x="14" y="679"/>
                  </a:cubicBezTo>
                  <a:cubicBezTo>
                    <a:pt x="1" y="813"/>
                    <a:pt x="1" y="948"/>
                    <a:pt x="20" y="1082"/>
                  </a:cubicBezTo>
                  <a:cubicBezTo>
                    <a:pt x="20" y="1101"/>
                    <a:pt x="26" y="1127"/>
                    <a:pt x="33" y="1159"/>
                  </a:cubicBezTo>
                  <a:lnTo>
                    <a:pt x="33" y="1185"/>
                  </a:lnTo>
                  <a:lnTo>
                    <a:pt x="33" y="1210"/>
                  </a:lnTo>
                  <a:cubicBezTo>
                    <a:pt x="116" y="1306"/>
                    <a:pt x="218" y="1396"/>
                    <a:pt x="327" y="1473"/>
                  </a:cubicBezTo>
                  <a:cubicBezTo>
                    <a:pt x="570" y="1626"/>
                    <a:pt x="858" y="1722"/>
                    <a:pt x="1153" y="1741"/>
                  </a:cubicBezTo>
                  <a:cubicBezTo>
                    <a:pt x="1243" y="1754"/>
                    <a:pt x="1339" y="1754"/>
                    <a:pt x="1428" y="1754"/>
                  </a:cubicBezTo>
                  <a:cubicBezTo>
                    <a:pt x="1499" y="1754"/>
                    <a:pt x="1569" y="1754"/>
                    <a:pt x="1646" y="1748"/>
                  </a:cubicBezTo>
                  <a:cubicBezTo>
                    <a:pt x="1748" y="1741"/>
                    <a:pt x="1851" y="1735"/>
                    <a:pt x="1953" y="1716"/>
                  </a:cubicBezTo>
                  <a:cubicBezTo>
                    <a:pt x="1902" y="1402"/>
                    <a:pt x="1812" y="1089"/>
                    <a:pt x="1691" y="794"/>
                  </a:cubicBezTo>
                  <a:cubicBezTo>
                    <a:pt x="1646" y="692"/>
                    <a:pt x="1614" y="609"/>
                    <a:pt x="1569" y="538"/>
                  </a:cubicBezTo>
                  <a:cubicBezTo>
                    <a:pt x="1550" y="493"/>
                    <a:pt x="1524" y="455"/>
                    <a:pt x="1499" y="417"/>
                  </a:cubicBezTo>
                  <a:cubicBezTo>
                    <a:pt x="1479" y="378"/>
                    <a:pt x="1454" y="346"/>
                    <a:pt x="1428" y="314"/>
                  </a:cubicBezTo>
                  <a:cubicBezTo>
                    <a:pt x="1383" y="257"/>
                    <a:pt x="1332" y="199"/>
                    <a:pt x="1268" y="148"/>
                  </a:cubicBezTo>
                  <a:cubicBezTo>
                    <a:pt x="1243" y="129"/>
                    <a:pt x="1217" y="109"/>
                    <a:pt x="1191" y="97"/>
                  </a:cubicBezTo>
                  <a:cubicBezTo>
                    <a:pt x="1166" y="77"/>
                    <a:pt x="1140" y="65"/>
                    <a:pt x="1108" y="52"/>
                  </a:cubicBezTo>
                  <a:cubicBezTo>
                    <a:pt x="1076" y="39"/>
                    <a:pt x="1044" y="33"/>
                    <a:pt x="1012" y="20"/>
                  </a:cubicBezTo>
                  <a:cubicBezTo>
                    <a:pt x="986" y="13"/>
                    <a:pt x="954" y="7"/>
                    <a:pt x="922" y="7"/>
                  </a:cubicBezTo>
                  <a:cubicBezTo>
                    <a:pt x="897" y="1"/>
                    <a:pt x="871" y="1"/>
                    <a:pt x="846" y="1"/>
                  </a:cubicBezTo>
                  <a:close/>
                </a:path>
              </a:pathLst>
            </a:custGeom>
            <a:solidFill>
              <a:srgbClr val="FE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0" name="Google Shape;4068;p50"/>
            <p:cNvSpPr/>
            <p:nvPr/>
          </p:nvSpPr>
          <p:spPr>
            <a:xfrm>
              <a:off x="3153846" y="3297781"/>
              <a:ext cx="87984" cy="79051"/>
            </a:xfrm>
            <a:custGeom>
              <a:avLst/>
              <a:gdLst/>
              <a:ahLst/>
              <a:cxnLst/>
              <a:rect l="l" t="t" r="r" b="b"/>
              <a:pathLst>
                <a:path w="1960" h="1761" extrusionOk="0">
                  <a:moveTo>
                    <a:pt x="839" y="1"/>
                  </a:moveTo>
                  <a:lnTo>
                    <a:pt x="833" y="13"/>
                  </a:lnTo>
                  <a:cubicBezTo>
                    <a:pt x="817" y="10"/>
                    <a:pt x="801" y="9"/>
                    <a:pt x="785" y="9"/>
                  </a:cubicBezTo>
                  <a:cubicBezTo>
                    <a:pt x="769" y="9"/>
                    <a:pt x="753" y="10"/>
                    <a:pt x="737" y="13"/>
                  </a:cubicBezTo>
                  <a:cubicBezTo>
                    <a:pt x="698" y="13"/>
                    <a:pt x="660" y="26"/>
                    <a:pt x="622" y="33"/>
                  </a:cubicBezTo>
                  <a:cubicBezTo>
                    <a:pt x="583" y="45"/>
                    <a:pt x="545" y="58"/>
                    <a:pt x="513" y="71"/>
                  </a:cubicBezTo>
                  <a:cubicBezTo>
                    <a:pt x="430" y="109"/>
                    <a:pt x="353" y="154"/>
                    <a:pt x="282" y="212"/>
                  </a:cubicBezTo>
                  <a:cubicBezTo>
                    <a:pt x="250" y="231"/>
                    <a:pt x="231" y="250"/>
                    <a:pt x="206" y="276"/>
                  </a:cubicBezTo>
                  <a:cubicBezTo>
                    <a:pt x="186" y="295"/>
                    <a:pt x="167" y="314"/>
                    <a:pt x="148" y="333"/>
                  </a:cubicBezTo>
                  <a:cubicBezTo>
                    <a:pt x="135" y="359"/>
                    <a:pt x="116" y="385"/>
                    <a:pt x="103" y="404"/>
                  </a:cubicBezTo>
                  <a:cubicBezTo>
                    <a:pt x="90" y="429"/>
                    <a:pt x="78" y="455"/>
                    <a:pt x="65" y="481"/>
                  </a:cubicBezTo>
                  <a:cubicBezTo>
                    <a:pt x="52" y="513"/>
                    <a:pt x="39" y="551"/>
                    <a:pt x="33" y="583"/>
                  </a:cubicBezTo>
                  <a:cubicBezTo>
                    <a:pt x="26" y="615"/>
                    <a:pt x="20" y="647"/>
                    <a:pt x="14" y="679"/>
                  </a:cubicBezTo>
                  <a:cubicBezTo>
                    <a:pt x="1" y="813"/>
                    <a:pt x="1" y="948"/>
                    <a:pt x="20" y="1082"/>
                  </a:cubicBezTo>
                  <a:cubicBezTo>
                    <a:pt x="20" y="1101"/>
                    <a:pt x="26" y="1127"/>
                    <a:pt x="33" y="1159"/>
                  </a:cubicBezTo>
                  <a:lnTo>
                    <a:pt x="33" y="1185"/>
                  </a:lnTo>
                  <a:lnTo>
                    <a:pt x="39" y="1217"/>
                  </a:lnTo>
                  <a:cubicBezTo>
                    <a:pt x="122" y="1313"/>
                    <a:pt x="218" y="1402"/>
                    <a:pt x="327" y="1473"/>
                  </a:cubicBezTo>
                  <a:cubicBezTo>
                    <a:pt x="577" y="1626"/>
                    <a:pt x="858" y="1722"/>
                    <a:pt x="1153" y="1748"/>
                  </a:cubicBezTo>
                  <a:cubicBezTo>
                    <a:pt x="1249" y="1754"/>
                    <a:pt x="1345" y="1761"/>
                    <a:pt x="1435" y="1761"/>
                  </a:cubicBezTo>
                  <a:cubicBezTo>
                    <a:pt x="1492" y="1761"/>
                    <a:pt x="1569" y="1761"/>
                    <a:pt x="1646" y="1754"/>
                  </a:cubicBezTo>
                  <a:cubicBezTo>
                    <a:pt x="1755" y="1748"/>
                    <a:pt x="1857" y="1735"/>
                    <a:pt x="1959" y="1716"/>
                  </a:cubicBezTo>
                  <a:cubicBezTo>
                    <a:pt x="1908" y="1402"/>
                    <a:pt x="1819" y="1089"/>
                    <a:pt x="1697" y="794"/>
                  </a:cubicBezTo>
                  <a:cubicBezTo>
                    <a:pt x="1652" y="692"/>
                    <a:pt x="1614" y="609"/>
                    <a:pt x="1575" y="538"/>
                  </a:cubicBezTo>
                  <a:cubicBezTo>
                    <a:pt x="1550" y="500"/>
                    <a:pt x="1531" y="455"/>
                    <a:pt x="1505" y="417"/>
                  </a:cubicBezTo>
                  <a:cubicBezTo>
                    <a:pt x="1486" y="378"/>
                    <a:pt x="1460" y="346"/>
                    <a:pt x="1435" y="314"/>
                  </a:cubicBezTo>
                  <a:cubicBezTo>
                    <a:pt x="1390" y="257"/>
                    <a:pt x="1332" y="199"/>
                    <a:pt x="1275" y="154"/>
                  </a:cubicBezTo>
                  <a:cubicBezTo>
                    <a:pt x="1249" y="129"/>
                    <a:pt x="1223" y="116"/>
                    <a:pt x="1198" y="97"/>
                  </a:cubicBezTo>
                  <a:cubicBezTo>
                    <a:pt x="1172" y="84"/>
                    <a:pt x="1140" y="65"/>
                    <a:pt x="1115" y="58"/>
                  </a:cubicBezTo>
                  <a:cubicBezTo>
                    <a:pt x="1082" y="45"/>
                    <a:pt x="1050" y="33"/>
                    <a:pt x="1018" y="26"/>
                  </a:cubicBezTo>
                  <a:cubicBezTo>
                    <a:pt x="993" y="20"/>
                    <a:pt x="961" y="13"/>
                    <a:pt x="929" y="7"/>
                  </a:cubicBezTo>
                  <a:cubicBezTo>
                    <a:pt x="903" y="1"/>
                    <a:pt x="878" y="1"/>
                    <a:pt x="852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1" name="Google Shape;4069;p50"/>
            <p:cNvSpPr/>
            <p:nvPr/>
          </p:nvSpPr>
          <p:spPr>
            <a:xfrm>
              <a:off x="3249547" y="3230000"/>
              <a:ext cx="64956" cy="143962"/>
            </a:xfrm>
            <a:custGeom>
              <a:avLst/>
              <a:gdLst/>
              <a:ahLst/>
              <a:cxnLst/>
              <a:rect l="l" t="t" r="r" b="b"/>
              <a:pathLst>
                <a:path w="1447" h="3207" extrusionOk="0">
                  <a:moveTo>
                    <a:pt x="800" y="0"/>
                  </a:moveTo>
                  <a:lnTo>
                    <a:pt x="800" y="0"/>
                  </a:lnTo>
                  <a:cubicBezTo>
                    <a:pt x="883" y="128"/>
                    <a:pt x="954" y="263"/>
                    <a:pt x="1011" y="403"/>
                  </a:cubicBezTo>
                  <a:cubicBezTo>
                    <a:pt x="1127" y="691"/>
                    <a:pt x="1191" y="999"/>
                    <a:pt x="1210" y="1312"/>
                  </a:cubicBezTo>
                  <a:cubicBezTo>
                    <a:pt x="1216" y="1453"/>
                    <a:pt x="1210" y="1600"/>
                    <a:pt x="1197" y="1741"/>
                  </a:cubicBezTo>
                  <a:cubicBezTo>
                    <a:pt x="1178" y="1895"/>
                    <a:pt x="1139" y="2048"/>
                    <a:pt x="1082" y="2189"/>
                  </a:cubicBezTo>
                  <a:cubicBezTo>
                    <a:pt x="1043" y="2279"/>
                    <a:pt x="999" y="2362"/>
                    <a:pt x="947" y="2439"/>
                  </a:cubicBezTo>
                  <a:cubicBezTo>
                    <a:pt x="896" y="2522"/>
                    <a:pt x="839" y="2592"/>
                    <a:pt x="775" y="2656"/>
                  </a:cubicBezTo>
                  <a:cubicBezTo>
                    <a:pt x="557" y="2893"/>
                    <a:pt x="288" y="3079"/>
                    <a:pt x="0" y="3207"/>
                  </a:cubicBezTo>
                  <a:lnTo>
                    <a:pt x="45" y="3200"/>
                  </a:lnTo>
                  <a:cubicBezTo>
                    <a:pt x="352" y="3143"/>
                    <a:pt x="647" y="3015"/>
                    <a:pt x="896" y="2829"/>
                  </a:cubicBezTo>
                  <a:cubicBezTo>
                    <a:pt x="1133" y="2643"/>
                    <a:pt x="1299" y="2394"/>
                    <a:pt x="1376" y="2106"/>
                  </a:cubicBezTo>
                  <a:cubicBezTo>
                    <a:pt x="1421" y="1939"/>
                    <a:pt x="1447" y="1773"/>
                    <a:pt x="1447" y="1600"/>
                  </a:cubicBezTo>
                  <a:cubicBezTo>
                    <a:pt x="1447" y="1415"/>
                    <a:pt x="1421" y="1229"/>
                    <a:pt x="1376" y="1050"/>
                  </a:cubicBezTo>
                  <a:cubicBezTo>
                    <a:pt x="1325" y="864"/>
                    <a:pt x="1261" y="691"/>
                    <a:pt x="1171" y="525"/>
                  </a:cubicBezTo>
                  <a:cubicBezTo>
                    <a:pt x="1082" y="352"/>
                    <a:pt x="973" y="199"/>
                    <a:pt x="851" y="51"/>
                  </a:cubicBezTo>
                  <a:cubicBezTo>
                    <a:pt x="832" y="32"/>
                    <a:pt x="819" y="19"/>
                    <a:pt x="800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2" name="Google Shape;4070;p50"/>
            <p:cNvSpPr/>
            <p:nvPr/>
          </p:nvSpPr>
          <p:spPr>
            <a:xfrm>
              <a:off x="3294076" y="3221382"/>
              <a:ext cx="40536" cy="48885"/>
            </a:xfrm>
            <a:custGeom>
              <a:avLst/>
              <a:gdLst/>
              <a:ahLst/>
              <a:cxnLst/>
              <a:rect l="l" t="t" r="r" b="b"/>
              <a:pathLst>
                <a:path w="903" h="1089" extrusionOk="0">
                  <a:moveTo>
                    <a:pt x="346" y="0"/>
                  </a:moveTo>
                  <a:cubicBezTo>
                    <a:pt x="275" y="6"/>
                    <a:pt x="205" y="19"/>
                    <a:pt x="147" y="58"/>
                  </a:cubicBezTo>
                  <a:lnTo>
                    <a:pt x="141" y="58"/>
                  </a:lnTo>
                  <a:cubicBezTo>
                    <a:pt x="90" y="83"/>
                    <a:pt x="45" y="122"/>
                    <a:pt x="0" y="167"/>
                  </a:cubicBezTo>
                  <a:cubicBezTo>
                    <a:pt x="64" y="224"/>
                    <a:pt x="115" y="288"/>
                    <a:pt x="160" y="359"/>
                  </a:cubicBezTo>
                  <a:cubicBezTo>
                    <a:pt x="224" y="448"/>
                    <a:pt x="275" y="531"/>
                    <a:pt x="320" y="627"/>
                  </a:cubicBezTo>
                  <a:cubicBezTo>
                    <a:pt x="371" y="717"/>
                    <a:pt x="410" y="807"/>
                    <a:pt x="442" y="903"/>
                  </a:cubicBezTo>
                  <a:cubicBezTo>
                    <a:pt x="467" y="967"/>
                    <a:pt x="487" y="1024"/>
                    <a:pt x="506" y="1088"/>
                  </a:cubicBezTo>
                  <a:cubicBezTo>
                    <a:pt x="551" y="1069"/>
                    <a:pt x="595" y="1050"/>
                    <a:pt x="640" y="1024"/>
                  </a:cubicBezTo>
                  <a:cubicBezTo>
                    <a:pt x="749" y="960"/>
                    <a:pt x="839" y="851"/>
                    <a:pt x="877" y="723"/>
                  </a:cubicBezTo>
                  <a:cubicBezTo>
                    <a:pt x="896" y="659"/>
                    <a:pt x="903" y="589"/>
                    <a:pt x="890" y="519"/>
                  </a:cubicBezTo>
                  <a:cubicBezTo>
                    <a:pt x="883" y="448"/>
                    <a:pt x="858" y="378"/>
                    <a:pt x="826" y="320"/>
                  </a:cubicBezTo>
                  <a:cubicBezTo>
                    <a:pt x="794" y="256"/>
                    <a:pt x="755" y="205"/>
                    <a:pt x="704" y="160"/>
                  </a:cubicBezTo>
                  <a:cubicBezTo>
                    <a:pt x="659" y="109"/>
                    <a:pt x="602" y="77"/>
                    <a:pt x="538" y="45"/>
                  </a:cubicBezTo>
                  <a:cubicBezTo>
                    <a:pt x="480" y="19"/>
                    <a:pt x="410" y="6"/>
                    <a:pt x="346" y="0"/>
                  </a:cubicBezTo>
                  <a:close/>
                </a:path>
              </a:pathLst>
            </a:custGeom>
            <a:solidFill>
              <a:srgbClr val="FE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3" name="Google Shape;4071;p50"/>
            <p:cNvSpPr/>
            <p:nvPr/>
          </p:nvSpPr>
          <p:spPr>
            <a:xfrm>
              <a:off x="3117936" y="3225691"/>
              <a:ext cx="34251" cy="52611"/>
            </a:xfrm>
            <a:custGeom>
              <a:avLst/>
              <a:gdLst/>
              <a:ahLst/>
              <a:cxnLst/>
              <a:rect l="l" t="t" r="r" b="b"/>
              <a:pathLst>
                <a:path w="763" h="1172" extrusionOk="0">
                  <a:moveTo>
                    <a:pt x="500" y="0"/>
                  </a:moveTo>
                  <a:cubicBezTo>
                    <a:pt x="430" y="13"/>
                    <a:pt x="366" y="39"/>
                    <a:pt x="308" y="71"/>
                  </a:cubicBezTo>
                  <a:cubicBezTo>
                    <a:pt x="250" y="103"/>
                    <a:pt x="199" y="141"/>
                    <a:pt x="161" y="192"/>
                  </a:cubicBezTo>
                  <a:cubicBezTo>
                    <a:pt x="122" y="237"/>
                    <a:pt x="84" y="288"/>
                    <a:pt x="65" y="352"/>
                  </a:cubicBezTo>
                  <a:cubicBezTo>
                    <a:pt x="14" y="467"/>
                    <a:pt x="1" y="595"/>
                    <a:pt x="26" y="723"/>
                  </a:cubicBezTo>
                  <a:cubicBezTo>
                    <a:pt x="39" y="787"/>
                    <a:pt x="58" y="851"/>
                    <a:pt x="97" y="909"/>
                  </a:cubicBezTo>
                  <a:cubicBezTo>
                    <a:pt x="129" y="973"/>
                    <a:pt x="174" y="1024"/>
                    <a:pt x="225" y="1069"/>
                  </a:cubicBezTo>
                  <a:cubicBezTo>
                    <a:pt x="270" y="1107"/>
                    <a:pt x="314" y="1139"/>
                    <a:pt x="366" y="1165"/>
                  </a:cubicBezTo>
                  <a:cubicBezTo>
                    <a:pt x="372" y="1165"/>
                    <a:pt x="378" y="1165"/>
                    <a:pt x="385" y="1171"/>
                  </a:cubicBezTo>
                  <a:lnTo>
                    <a:pt x="385" y="1139"/>
                  </a:lnTo>
                  <a:cubicBezTo>
                    <a:pt x="385" y="1082"/>
                    <a:pt x="385" y="1024"/>
                    <a:pt x="398" y="967"/>
                  </a:cubicBezTo>
                  <a:cubicBezTo>
                    <a:pt x="410" y="839"/>
                    <a:pt x="442" y="711"/>
                    <a:pt x="481" y="589"/>
                  </a:cubicBezTo>
                  <a:cubicBezTo>
                    <a:pt x="526" y="467"/>
                    <a:pt x="577" y="346"/>
                    <a:pt x="641" y="224"/>
                  </a:cubicBezTo>
                  <a:cubicBezTo>
                    <a:pt x="679" y="160"/>
                    <a:pt x="718" y="96"/>
                    <a:pt x="762" y="32"/>
                  </a:cubicBezTo>
                  <a:cubicBezTo>
                    <a:pt x="750" y="26"/>
                    <a:pt x="737" y="13"/>
                    <a:pt x="724" y="13"/>
                  </a:cubicBezTo>
                  <a:cubicBezTo>
                    <a:pt x="679" y="7"/>
                    <a:pt x="634" y="0"/>
                    <a:pt x="590" y="0"/>
                  </a:cubicBezTo>
                  <a:cubicBezTo>
                    <a:pt x="564" y="0"/>
                    <a:pt x="532" y="0"/>
                    <a:pt x="500" y="7"/>
                  </a:cubicBezTo>
                  <a:lnTo>
                    <a:pt x="500" y="0"/>
                  </a:lnTo>
                  <a:close/>
                </a:path>
              </a:pathLst>
            </a:custGeom>
            <a:solidFill>
              <a:srgbClr val="FEC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4" name="Google Shape;4072;p50"/>
            <p:cNvSpPr/>
            <p:nvPr/>
          </p:nvSpPr>
          <p:spPr>
            <a:xfrm>
              <a:off x="3128574" y="3234309"/>
              <a:ext cx="18719" cy="35059"/>
            </a:xfrm>
            <a:custGeom>
              <a:avLst/>
              <a:gdLst/>
              <a:ahLst/>
              <a:cxnLst/>
              <a:rect l="l" t="t" r="r" b="b"/>
              <a:pathLst>
                <a:path w="417" h="781" extrusionOk="0">
                  <a:moveTo>
                    <a:pt x="353" y="0"/>
                  </a:moveTo>
                  <a:lnTo>
                    <a:pt x="346" y="7"/>
                  </a:lnTo>
                  <a:lnTo>
                    <a:pt x="333" y="7"/>
                  </a:lnTo>
                  <a:cubicBezTo>
                    <a:pt x="301" y="7"/>
                    <a:pt x="276" y="13"/>
                    <a:pt x="244" y="19"/>
                  </a:cubicBezTo>
                  <a:cubicBezTo>
                    <a:pt x="218" y="26"/>
                    <a:pt x="199" y="39"/>
                    <a:pt x="173" y="51"/>
                  </a:cubicBezTo>
                  <a:cubicBezTo>
                    <a:pt x="154" y="71"/>
                    <a:pt x="129" y="83"/>
                    <a:pt x="109" y="109"/>
                  </a:cubicBezTo>
                  <a:cubicBezTo>
                    <a:pt x="90" y="128"/>
                    <a:pt x="71" y="160"/>
                    <a:pt x="52" y="186"/>
                  </a:cubicBezTo>
                  <a:cubicBezTo>
                    <a:pt x="39" y="218"/>
                    <a:pt x="26" y="256"/>
                    <a:pt x="13" y="295"/>
                  </a:cubicBezTo>
                  <a:cubicBezTo>
                    <a:pt x="7" y="346"/>
                    <a:pt x="1" y="391"/>
                    <a:pt x="1" y="442"/>
                  </a:cubicBezTo>
                  <a:cubicBezTo>
                    <a:pt x="7" y="487"/>
                    <a:pt x="13" y="531"/>
                    <a:pt x="26" y="576"/>
                  </a:cubicBezTo>
                  <a:cubicBezTo>
                    <a:pt x="39" y="615"/>
                    <a:pt x="58" y="659"/>
                    <a:pt x="84" y="698"/>
                  </a:cubicBezTo>
                  <a:cubicBezTo>
                    <a:pt x="103" y="730"/>
                    <a:pt x="129" y="755"/>
                    <a:pt x="154" y="781"/>
                  </a:cubicBezTo>
                  <a:lnTo>
                    <a:pt x="161" y="768"/>
                  </a:lnTo>
                  <a:cubicBezTo>
                    <a:pt x="173" y="640"/>
                    <a:pt x="205" y="512"/>
                    <a:pt x="244" y="391"/>
                  </a:cubicBezTo>
                  <a:cubicBezTo>
                    <a:pt x="289" y="269"/>
                    <a:pt x="340" y="147"/>
                    <a:pt x="404" y="32"/>
                  </a:cubicBezTo>
                  <a:lnTo>
                    <a:pt x="410" y="19"/>
                  </a:lnTo>
                  <a:lnTo>
                    <a:pt x="417" y="7"/>
                  </a:lnTo>
                  <a:cubicBezTo>
                    <a:pt x="391" y="7"/>
                    <a:pt x="372" y="0"/>
                    <a:pt x="353" y="0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5" name="Google Shape;4073;p50"/>
            <p:cNvSpPr/>
            <p:nvPr/>
          </p:nvSpPr>
          <p:spPr>
            <a:xfrm>
              <a:off x="3298969" y="3231706"/>
              <a:ext cx="25587" cy="31917"/>
            </a:xfrm>
            <a:custGeom>
              <a:avLst/>
              <a:gdLst/>
              <a:ahLst/>
              <a:cxnLst/>
              <a:rect l="l" t="t" r="r" b="b"/>
              <a:pathLst>
                <a:path w="570" h="711" extrusionOk="0">
                  <a:moveTo>
                    <a:pt x="205" y="1"/>
                  </a:moveTo>
                  <a:cubicBezTo>
                    <a:pt x="160" y="1"/>
                    <a:pt x="122" y="7"/>
                    <a:pt x="83" y="20"/>
                  </a:cubicBezTo>
                  <a:cubicBezTo>
                    <a:pt x="70" y="20"/>
                    <a:pt x="51" y="26"/>
                    <a:pt x="38" y="39"/>
                  </a:cubicBezTo>
                  <a:cubicBezTo>
                    <a:pt x="26" y="39"/>
                    <a:pt x="13" y="52"/>
                    <a:pt x="0" y="58"/>
                  </a:cubicBezTo>
                  <a:lnTo>
                    <a:pt x="6" y="71"/>
                  </a:lnTo>
                  <a:lnTo>
                    <a:pt x="58" y="135"/>
                  </a:lnTo>
                  <a:cubicBezTo>
                    <a:pt x="115" y="218"/>
                    <a:pt x="166" y="308"/>
                    <a:pt x="218" y="397"/>
                  </a:cubicBezTo>
                  <a:cubicBezTo>
                    <a:pt x="262" y="487"/>
                    <a:pt x="301" y="583"/>
                    <a:pt x="339" y="679"/>
                  </a:cubicBezTo>
                  <a:lnTo>
                    <a:pt x="346" y="711"/>
                  </a:lnTo>
                  <a:lnTo>
                    <a:pt x="358" y="705"/>
                  </a:lnTo>
                  <a:cubicBezTo>
                    <a:pt x="378" y="692"/>
                    <a:pt x="397" y="673"/>
                    <a:pt x="416" y="653"/>
                  </a:cubicBezTo>
                  <a:cubicBezTo>
                    <a:pt x="435" y="628"/>
                    <a:pt x="454" y="609"/>
                    <a:pt x="474" y="583"/>
                  </a:cubicBezTo>
                  <a:cubicBezTo>
                    <a:pt x="486" y="564"/>
                    <a:pt x="499" y="538"/>
                    <a:pt x="512" y="519"/>
                  </a:cubicBezTo>
                  <a:cubicBezTo>
                    <a:pt x="525" y="500"/>
                    <a:pt x="538" y="474"/>
                    <a:pt x="544" y="455"/>
                  </a:cubicBezTo>
                  <a:cubicBezTo>
                    <a:pt x="550" y="436"/>
                    <a:pt x="557" y="410"/>
                    <a:pt x="563" y="391"/>
                  </a:cubicBezTo>
                  <a:cubicBezTo>
                    <a:pt x="570" y="378"/>
                    <a:pt x="570" y="365"/>
                    <a:pt x="570" y="346"/>
                  </a:cubicBezTo>
                  <a:cubicBezTo>
                    <a:pt x="570" y="333"/>
                    <a:pt x="570" y="321"/>
                    <a:pt x="570" y="308"/>
                  </a:cubicBezTo>
                  <a:cubicBezTo>
                    <a:pt x="570" y="295"/>
                    <a:pt x="570" y="282"/>
                    <a:pt x="563" y="263"/>
                  </a:cubicBezTo>
                  <a:cubicBezTo>
                    <a:pt x="563" y="257"/>
                    <a:pt x="563" y="244"/>
                    <a:pt x="557" y="231"/>
                  </a:cubicBezTo>
                  <a:cubicBezTo>
                    <a:pt x="557" y="218"/>
                    <a:pt x="550" y="205"/>
                    <a:pt x="544" y="193"/>
                  </a:cubicBezTo>
                  <a:cubicBezTo>
                    <a:pt x="538" y="180"/>
                    <a:pt x="531" y="173"/>
                    <a:pt x="525" y="161"/>
                  </a:cubicBezTo>
                  <a:cubicBezTo>
                    <a:pt x="518" y="148"/>
                    <a:pt x="512" y="135"/>
                    <a:pt x="499" y="122"/>
                  </a:cubicBezTo>
                  <a:lnTo>
                    <a:pt x="480" y="103"/>
                  </a:lnTo>
                  <a:cubicBezTo>
                    <a:pt x="461" y="84"/>
                    <a:pt x="435" y="65"/>
                    <a:pt x="410" y="52"/>
                  </a:cubicBezTo>
                  <a:cubicBezTo>
                    <a:pt x="397" y="39"/>
                    <a:pt x="378" y="33"/>
                    <a:pt x="365" y="26"/>
                  </a:cubicBezTo>
                  <a:cubicBezTo>
                    <a:pt x="346" y="20"/>
                    <a:pt x="333" y="20"/>
                    <a:pt x="314" y="13"/>
                  </a:cubicBezTo>
                  <a:cubicBezTo>
                    <a:pt x="282" y="7"/>
                    <a:pt x="243" y="1"/>
                    <a:pt x="205" y="1"/>
                  </a:cubicBezTo>
                  <a:close/>
                </a:path>
              </a:pathLst>
            </a:custGeom>
            <a:solidFill>
              <a:srgbClr val="EFFBFF">
                <a:alpha val="66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6" name="Google Shape;4074;p50"/>
            <p:cNvSpPr/>
            <p:nvPr/>
          </p:nvSpPr>
          <p:spPr>
            <a:xfrm>
              <a:off x="3182575" y="3335981"/>
              <a:ext cx="5791" cy="16654"/>
            </a:xfrm>
            <a:custGeom>
              <a:avLst/>
              <a:gdLst/>
              <a:ahLst/>
              <a:cxnLst/>
              <a:rect l="l" t="t" r="r" b="b"/>
              <a:pathLst>
                <a:path w="129" h="371" extrusionOk="0">
                  <a:moveTo>
                    <a:pt x="33" y="1"/>
                  </a:moveTo>
                  <a:lnTo>
                    <a:pt x="39" y="7"/>
                  </a:lnTo>
                  <a:cubicBezTo>
                    <a:pt x="26" y="7"/>
                    <a:pt x="14" y="14"/>
                    <a:pt x="7" y="20"/>
                  </a:cubicBezTo>
                  <a:cubicBezTo>
                    <a:pt x="1" y="26"/>
                    <a:pt x="1" y="39"/>
                    <a:pt x="1" y="46"/>
                  </a:cubicBezTo>
                  <a:cubicBezTo>
                    <a:pt x="14" y="148"/>
                    <a:pt x="33" y="244"/>
                    <a:pt x="52" y="346"/>
                  </a:cubicBezTo>
                  <a:cubicBezTo>
                    <a:pt x="52" y="353"/>
                    <a:pt x="58" y="366"/>
                    <a:pt x="71" y="366"/>
                  </a:cubicBezTo>
                  <a:cubicBezTo>
                    <a:pt x="74" y="369"/>
                    <a:pt x="79" y="370"/>
                    <a:pt x="85" y="370"/>
                  </a:cubicBezTo>
                  <a:cubicBezTo>
                    <a:pt x="90" y="370"/>
                    <a:pt x="97" y="369"/>
                    <a:pt x="103" y="366"/>
                  </a:cubicBezTo>
                  <a:cubicBezTo>
                    <a:pt x="110" y="366"/>
                    <a:pt x="116" y="359"/>
                    <a:pt x="122" y="353"/>
                  </a:cubicBezTo>
                  <a:cubicBezTo>
                    <a:pt x="129" y="340"/>
                    <a:pt x="129" y="327"/>
                    <a:pt x="122" y="321"/>
                  </a:cubicBezTo>
                  <a:lnTo>
                    <a:pt x="84" y="110"/>
                  </a:lnTo>
                  <a:lnTo>
                    <a:pt x="84" y="116"/>
                  </a:lnTo>
                  <a:cubicBezTo>
                    <a:pt x="78" y="90"/>
                    <a:pt x="78" y="65"/>
                    <a:pt x="71" y="39"/>
                  </a:cubicBezTo>
                  <a:cubicBezTo>
                    <a:pt x="71" y="26"/>
                    <a:pt x="65" y="20"/>
                    <a:pt x="58" y="7"/>
                  </a:cubicBezTo>
                  <a:cubicBezTo>
                    <a:pt x="52" y="1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37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7" name="Google Shape;4075;p50"/>
            <p:cNvSpPr/>
            <p:nvPr/>
          </p:nvSpPr>
          <p:spPr>
            <a:xfrm>
              <a:off x="3174854" y="3337417"/>
              <a:ext cx="28460" cy="17417"/>
            </a:xfrm>
            <a:custGeom>
              <a:avLst/>
              <a:gdLst/>
              <a:ahLst/>
              <a:cxnLst/>
              <a:rect l="l" t="t" r="r" b="b"/>
              <a:pathLst>
                <a:path w="634" h="388" extrusionOk="0">
                  <a:moveTo>
                    <a:pt x="589" y="1"/>
                  </a:moveTo>
                  <a:cubicBezTo>
                    <a:pt x="576" y="1"/>
                    <a:pt x="557" y="14"/>
                    <a:pt x="550" y="33"/>
                  </a:cubicBezTo>
                  <a:lnTo>
                    <a:pt x="557" y="33"/>
                  </a:lnTo>
                  <a:cubicBezTo>
                    <a:pt x="557" y="46"/>
                    <a:pt x="550" y="52"/>
                    <a:pt x="550" y="65"/>
                  </a:cubicBezTo>
                  <a:lnTo>
                    <a:pt x="550" y="58"/>
                  </a:lnTo>
                  <a:cubicBezTo>
                    <a:pt x="531" y="97"/>
                    <a:pt x="512" y="142"/>
                    <a:pt x="486" y="180"/>
                  </a:cubicBezTo>
                  <a:cubicBezTo>
                    <a:pt x="467" y="206"/>
                    <a:pt x="442" y="231"/>
                    <a:pt x="422" y="250"/>
                  </a:cubicBezTo>
                  <a:cubicBezTo>
                    <a:pt x="403" y="263"/>
                    <a:pt x="378" y="282"/>
                    <a:pt x="358" y="289"/>
                  </a:cubicBezTo>
                  <a:cubicBezTo>
                    <a:pt x="339" y="302"/>
                    <a:pt x="320" y="308"/>
                    <a:pt x="301" y="308"/>
                  </a:cubicBezTo>
                  <a:cubicBezTo>
                    <a:pt x="291" y="311"/>
                    <a:pt x="282" y="313"/>
                    <a:pt x="272" y="313"/>
                  </a:cubicBezTo>
                  <a:cubicBezTo>
                    <a:pt x="262" y="313"/>
                    <a:pt x="253" y="311"/>
                    <a:pt x="243" y="308"/>
                  </a:cubicBezTo>
                  <a:cubicBezTo>
                    <a:pt x="230" y="308"/>
                    <a:pt x="211" y="302"/>
                    <a:pt x="192" y="295"/>
                  </a:cubicBezTo>
                  <a:cubicBezTo>
                    <a:pt x="173" y="289"/>
                    <a:pt x="154" y="282"/>
                    <a:pt x="134" y="270"/>
                  </a:cubicBezTo>
                  <a:cubicBezTo>
                    <a:pt x="109" y="250"/>
                    <a:pt x="90" y="225"/>
                    <a:pt x="70" y="206"/>
                  </a:cubicBezTo>
                  <a:cubicBezTo>
                    <a:pt x="61" y="196"/>
                    <a:pt x="50" y="191"/>
                    <a:pt x="39" y="191"/>
                  </a:cubicBezTo>
                  <a:cubicBezTo>
                    <a:pt x="29" y="191"/>
                    <a:pt x="19" y="196"/>
                    <a:pt x="13" y="206"/>
                  </a:cubicBezTo>
                  <a:cubicBezTo>
                    <a:pt x="6" y="212"/>
                    <a:pt x="0" y="225"/>
                    <a:pt x="0" y="231"/>
                  </a:cubicBezTo>
                  <a:cubicBezTo>
                    <a:pt x="0" y="244"/>
                    <a:pt x="6" y="250"/>
                    <a:pt x="13" y="257"/>
                  </a:cubicBezTo>
                  <a:cubicBezTo>
                    <a:pt x="38" y="289"/>
                    <a:pt x="64" y="314"/>
                    <a:pt x="96" y="334"/>
                  </a:cubicBezTo>
                  <a:cubicBezTo>
                    <a:pt x="122" y="353"/>
                    <a:pt x="154" y="366"/>
                    <a:pt x="192" y="378"/>
                  </a:cubicBezTo>
                  <a:cubicBezTo>
                    <a:pt x="210" y="383"/>
                    <a:pt x="231" y="388"/>
                    <a:pt x="254" y="388"/>
                  </a:cubicBezTo>
                  <a:cubicBezTo>
                    <a:pt x="263" y="388"/>
                    <a:pt x="272" y="387"/>
                    <a:pt x="282" y="385"/>
                  </a:cubicBezTo>
                  <a:cubicBezTo>
                    <a:pt x="314" y="385"/>
                    <a:pt x="346" y="378"/>
                    <a:pt x="378" y="366"/>
                  </a:cubicBezTo>
                  <a:cubicBezTo>
                    <a:pt x="435" y="340"/>
                    <a:pt x="486" y="295"/>
                    <a:pt x="531" y="244"/>
                  </a:cubicBezTo>
                  <a:cubicBezTo>
                    <a:pt x="576" y="186"/>
                    <a:pt x="608" y="122"/>
                    <a:pt x="627" y="52"/>
                  </a:cubicBezTo>
                  <a:cubicBezTo>
                    <a:pt x="634" y="26"/>
                    <a:pt x="621" y="7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8" name="Google Shape;4076;p50"/>
            <p:cNvSpPr/>
            <p:nvPr/>
          </p:nvSpPr>
          <p:spPr>
            <a:xfrm>
              <a:off x="3153577" y="3290779"/>
              <a:ext cx="59210" cy="53329"/>
            </a:xfrm>
            <a:custGeom>
              <a:avLst/>
              <a:gdLst/>
              <a:ahLst/>
              <a:cxnLst/>
              <a:rect l="l" t="t" r="r" b="b"/>
              <a:pathLst>
                <a:path w="1319" h="1188" extrusionOk="0">
                  <a:moveTo>
                    <a:pt x="692" y="0"/>
                  </a:moveTo>
                  <a:cubicBezTo>
                    <a:pt x="680" y="0"/>
                    <a:pt x="666" y="1"/>
                    <a:pt x="653" y="3"/>
                  </a:cubicBezTo>
                  <a:lnTo>
                    <a:pt x="564" y="3"/>
                  </a:lnTo>
                  <a:lnTo>
                    <a:pt x="557" y="9"/>
                  </a:lnTo>
                  <a:cubicBezTo>
                    <a:pt x="487" y="9"/>
                    <a:pt x="410" y="29"/>
                    <a:pt x="340" y="48"/>
                  </a:cubicBezTo>
                  <a:cubicBezTo>
                    <a:pt x="308" y="61"/>
                    <a:pt x="276" y="73"/>
                    <a:pt x="244" y="93"/>
                  </a:cubicBezTo>
                  <a:cubicBezTo>
                    <a:pt x="212" y="105"/>
                    <a:pt x="180" y="131"/>
                    <a:pt x="154" y="150"/>
                  </a:cubicBezTo>
                  <a:cubicBezTo>
                    <a:pt x="71" y="214"/>
                    <a:pt x="20" y="310"/>
                    <a:pt x="7" y="413"/>
                  </a:cubicBezTo>
                  <a:cubicBezTo>
                    <a:pt x="7" y="438"/>
                    <a:pt x="0" y="457"/>
                    <a:pt x="0" y="477"/>
                  </a:cubicBezTo>
                  <a:cubicBezTo>
                    <a:pt x="0" y="502"/>
                    <a:pt x="7" y="528"/>
                    <a:pt x="7" y="553"/>
                  </a:cubicBezTo>
                  <a:cubicBezTo>
                    <a:pt x="13" y="592"/>
                    <a:pt x="26" y="630"/>
                    <a:pt x="45" y="669"/>
                  </a:cubicBezTo>
                  <a:cubicBezTo>
                    <a:pt x="58" y="707"/>
                    <a:pt x="84" y="739"/>
                    <a:pt x="109" y="777"/>
                  </a:cubicBezTo>
                  <a:cubicBezTo>
                    <a:pt x="154" y="848"/>
                    <a:pt x="218" y="905"/>
                    <a:pt x="288" y="957"/>
                  </a:cubicBezTo>
                  <a:cubicBezTo>
                    <a:pt x="333" y="995"/>
                    <a:pt x="384" y="1027"/>
                    <a:pt x="436" y="1059"/>
                  </a:cubicBezTo>
                  <a:cubicBezTo>
                    <a:pt x="500" y="1091"/>
                    <a:pt x="557" y="1117"/>
                    <a:pt x="621" y="1149"/>
                  </a:cubicBezTo>
                  <a:lnTo>
                    <a:pt x="615" y="1149"/>
                  </a:lnTo>
                  <a:lnTo>
                    <a:pt x="672" y="1168"/>
                  </a:lnTo>
                  <a:lnTo>
                    <a:pt x="711" y="1187"/>
                  </a:lnTo>
                  <a:cubicBezTo>
                    <a:pt x="724" y="1181"/>
                    <a:pt x="730" y="1174"/>
                    <a:pt x="736" y="1168"/>
                  </a:cubicBezTo>
                  <a:lnTo>
                    <a:pt x="768" y="1142"/>
                  </a:lnTo>
                  <a:cubicBezTo>
                    <a:pt x="858" y="1065"/>
                    <a:pt x="954" y="976"/>
                    <a:pt x="1044" y="886"/>
                  </a:cubicBezTo>
                  <a:cubicBezTo>
                    <a:pt x="1095" y="829"/>
                    <a:pt x="1146" y="771"/>
                    <a:pt x="1191" y="707"/>
                  </a:cubicBezTo>
                  <a:cubicBezTo>
                    <a:pt x="1236" y="649"/>
                    <a:pt x="1268" y="585"/>
                    <a:pt x="1293" y="521"/>
                  </a:cubicBezTo>
                  <a:cubicBezTo>
                    <a:pt x="1313" y="457"/>
                    <a:pt x="1319" y="393"/>
                    <a:pt x="1306" y="329"/>
                  </a:cubicBezTo>
                  <a:cubicBezTo>
                    <a:pt x="1287" y="259"/>
                    <a:pt x="1242" y="201"/>
                    <a:pt x="1191" y="157"/>
                  </a:cubicBezTo>
                  <a:cubicBezTo>
                    <a:pt x="1069" y="73"/>
                    <a:pt x="928" y="16"/>
                    <a:pt x="781" y="9"/>
                  </a:cubicBezTo>
                  <a:cubicBezTo>
                    <a:pt x="754" y="5"/>
                    <a:pt x="724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9" name="Google Shape;4077;p50"/>
            <p:cNvSpPr/>
            <p:nvPr/>
          </p:nvSpPr>
          <p:spPr>
            <a:xfrm>
              <a:off x="3215343" y="3273631"/>
              <a:ext cx="7811" cy="16430"/>
            </a:xfrm>
            <a:custGeom>
              <a:avLst/>
              <a:gdLst/>
              <a:ahLst/>
              <a:cxnLst/>
              <a:rect l="l" t="t" r="r" b="b"/>
              <a:pathLst>
                <a:path w="174" h="366" extrusionOk="0">
                  <a:moveTo>
                    <a:pt x="90" y="1"/>
                  </a:moveTo>
                  <a:cubicBezTo>
                    <a:pt x="45" y="1"/>
                    <a:pt x="7" y="78"/>
                    <a:pt x="7" y="180"/>
                  </a:cubicBezTo>
                  <a:cubicBezTo>
                    <a:pt x="1" y="283"/>
                    <a:pt x="33" y="366"/>
                    <a:pt x="77" y="366"/>
                  </a:cubicBezTo>
                  <a:cubicBezTo>
                    <a:pt x="122" y="366"/>
                    <a:pt x="167" y="289"/>
                    <a:pt x="167" y="187"/>
                  </a:cubicBezTo>
                  <a:cubicBezTo>
                    <a:pt x="173" y="84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0" name="Google Shape;4078;p50"/>
            <p:cNvSpPr/>
            <p:nvPr/>
          </p:nvSpPr>
          <p:spPr>
            <a:xfrm>
              <a:off x="3177143" y="3270489"/>
              <a:ext cx="7497" cy="16430"/>
            </a:xfrm>
            <a:custGeom>
              <a:avLst/>
              <a:gdLst/>
              <a:ahLst/>
              <a:cxnLst/>
              <a:rect l="l" t="t" r="r" b="b"/>
              <a:pathLst>
                <a:path w="167" h="366" extrusionOk="0">
                  <a:moveTo>
                    <a:pt x="90" y="1"/>
                  </a:moveTo>
                  <a:cubicBezTo>
                    <a:pt x="45" y="1"/>
                    <a:pt x="7" y="77"/>
                    <a:pt x="0" y="180"/>
                  </a:cubicBezTo>
                  <a:cubicBezTo>
                    <a:pt x="0" y="276"/>
                    <a:pt x="32" y="365"/>
                    <a:pt x="77" y="365"/>
                  </a:cubicBezTo>
                  <a:cubicBezTo>
                    <a:pt x="122" y="365"/>
                    <a:pt x="160" y="282"/>
                    <a:pt x="167" y="186"/>
                  </a:cubicBezTo>
                  <a:cubicBezTo>
                    <a:pt x="167" y="84"/>
                    <a:pt x="135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1" name="Google Shape;4079;p50"/>
            <p:cNvSpPr/>
            <p:nvPr/>
          </p:nvSpPr>
          <p:spPr>
            <a:xfrm>
              <a:off x="3169961" y="3232873"/>
              <a:ext cx="15532" cy="12839"/>
            </a:xfrm>
            <a:custGeom>
              <a:avLst/>
              <a:gdLst/>
              <a:ahLst/>
              <a:cxnLst/>
              <a:rect l="l" t="t" r="r" b="b"/>
              <a:pathLst>
                <a:path w="346" h="286" extrusionOk="0">
                  <a:moveTo>
                    <a:pt x="301" y="0"/>
                  </a:moveTo>
                  <a:lnTo>
                    <a:pt x="256" y="7"/>
                  </a:lnTo>
                  <a:cubicBezTo>
                    <a:pt x="237" y="13"/>
                    <a:pt x="218" y="19"/>
                    <a:pt x="205" y="26"/>
                  </a:cubicBezTo>
                  <a:cubicBezTo>
                    <a:pt x="173" y="45"/>
                    <a:pt x="141" y="71"/>
                    <a:pt x="115" y="96"/>
                  </a:cubicBezTo>
                  <a:cubicBezTo>
                    <a:pt x="64" y="141"/>
                    <a:pt x="26" y="199"/>
                    <a:pt x="0" y="263"/>
                  </a:cubicBezTo>
                  <a:cubicBezTo>
                    <a:pt x="0" y="269"/>
                    <a:pt x="7" y="275"/>
                    <a:pt x="13" y="282"/>
                  </a:cubicBezTo>
                  <a:cubicBezTo>
                    <a:pt x="16" y="284"/>
                    <a:pt x="19" y="286"/>
                    <a:pt x="23" y="286"/>
                  </a:cubicBezTo>
                  <a:cubicBezTo>
                    <a:pt x="29" y="286"/>
                    <a:pt x="35" y="283"/>
                    <a:pt x="39" y="275"/>
                  </a:cubicBezTo>
                  <a:cubicBezTo>
                    <a:pt x="45" y="263"/>
                    <a:pt x="51" y="243"/>
                    <a:pt x="64" y="231"/>
                  </a:cubicBezTo>
                  <a:cubicBezTo>
                    <a:pt x="77" y="211"/>
                    <a:pt x="96" y="199"/>
                    <a:pt x="115" y="186"/>
                  </a:cubicBezTo>
                  <a:cubicBezTo>
                    <a:pt x="128" y="173"/>
                    <a:pt x="141" y="160"/>
                    <a:pt x="160" y="154"/>
                  </a:cubicBezTo>
                  <a:cubicBezTo>
                    <a:pt x="179" y="141"/>
                    <a:pt x="199" y="128"/>
                    <a:pt x="218" y="122"/>
                  </a:cubicBezTo>
                  <a:cubicBezTo>
                    <a:pt x="250" y="109"/>
                    <a:pt x="282" y="103"/>
                    <a:pt x="314" y="96"/>
                  </a:cubicBezTo>
                  <a:cubicBezTo>
                    <a:pt x="320" y="90"/>
                    <a:pt x="327" y="90"/>
                    <a:pt x="333" y="83"/>
                  </a:cubicBezTo>
                  <a:cubicBezTo>
                    <a:pt x="339" y="71"/>
                    <a:pt x="346" y="64"/>
                    <a:pt x="346" y="51"/>
                  </a:cubicBezTo>
                  <a:cubicBezTo>
                    <a:pt x="346" y="26"/>
                    <a:pt x="327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2" name="Google Shape;4080;p50"/>
            <p:cNvSpPr/>
            <p:nvPr/>
          </p:nvSpPr>
          <p:spPr>
            <a:xfrm>
              <a:off x="3215926" y="3231706"/>
              <a:ext cx="18988" cy="11088"/>
            </a:xfrm>
            <a:custGeom>
              <a:avLst/>
              <a:gdLst/>
              <a:ahLst/>
              <a:cxnLst/>
              <a:rect l="l" t="t" r="r" b="b"/>
              <a:pathLst>
                <a:path w="423" h="247" extrusionOk="0">
                  <a:moveTo>
                    <a:pt x="52" y="1"/>
                  </a:moveTo>
                  <a:cubicBezTo>
                    <a:pt x="26" y="1"/>
                    <a:pt x="0" y="20"/>
                    <a:pt x="0" y="52"/>
                  </a:cubicBezTo>
                  <a:cubicBezTo>
                    <a:pt x="0" y="77"/>
                    <a:pt x="26" y="103"/>
                    <a:pt x="52" y="103"/>
                  </a:cubicBezTo>
                  <a:lnTo>
                    <a:pt x="141" y="103"/>
                  </a:lnTo>
                  <a:cubicBezTo>
                    <a:pt x="160" y="103"/>
                    <a:pt x="180" y="109"/>
                    <a:pt x="192" y="116"/>
                  </a:cubicBezTo>
                  <a:cubicBezTo>
                    <a:pt x="212" y="116"/>
                    <a:pt x="231" y="122"/>
                    <a:pt x="250" y="129"/>
                  </a:cubicBezTo>
                  <a:lnTo>
                    <a:pt x="282" y="148"/>
                  </a:lnTo>
                  <a:cubicBezTo>
                    <a:pt x="295" y="154"/>
                    <a:pt x="308" y="167"/>
                    <a:pt x="320" y="173"/>
                  </a:cubicBezTo>
                  <a:cubicBezTo>
                    <a:pt x="346" y="193"/>
                    <a:pt x="365" y="218"/>
                    <a:pt x="384" y="237"/>
                  </a:cubicBezTo>
                  <a:cubicBezTo>
                    <a:pt x="388" y="244"/>
                    <a:pt x="392" y="247"/>
                    <a:pt x="398" y="247"/>
                  </a:cubicBezTo>
                  <a:cubicBezTo>
                    <a:pt x="404" y="247"/>
                    <a:pt x="410" y="244"/>
                    <a:pt x="416" y="237"/>
                  </a:cubicBezTo>
                  <a:cubicBezTo>
                    <a:pt x="423" y="231"/>
                    <a:pt x="423" y="218"/>
                    <a:pt x="416" y="212"/>
                  </a:cubicBezTo>
                  <a:cubicBezTo>
                    <a:pt x="372" y="161"/>
                    <a:pt x="320" y="109"/>
                    <a:pt x="263" y="71"/>
                  </a:cubicBezTo>
                  <a:cubicBezTo>
                    <a:pt x="250" y="58"/>
                    <a:pt x="237" y="52"/>
                    <a:pt x="224" y="45"/>
                  </a:cubicBezTo>
                  <a:cubicBezTo>
                    <a:pt x="205" y="33"/>
                    <a:pt x="192" y="26"/>
                    <a:pt x="173" y="20"/>
                  </a:cubicBezTo>
                  <a:cubicBezTo>
                    <a:pt x="135" y="7"/>
                    <a:pt x="96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3" name="Google Shape;4081;p50"/>
            <p:cNvSpPr/>
            <p:nvPr/>
          </p:nvSpPr>
          <p:spPr>
            <a:xfrm>
              <a:off x="3626741" y="3291766"/>
              <a:ext cx="7811" cy="16430"/>
            </a:xfrm>
            <a:custGeom>
              <a:avLst/>
              <a:gdLst/>
              <a:ahLst/>
              <a:cxnLst/>
              <a:rect l="l" t="t" r="r" b="b"/>
              <a:pathLst>
                <a:path w="174" h="366" extrusionOk="0">
                  <a:moveTo>
                    <a:pt x="97" y="0"/>
                  </a:moveTo>
                  <a:cubicBezTo>
                    <a:pt x="52" y="0"/>
                    <a:pt x="7" y="83"/>
                    <a:pt x="7" y="179"/>
                  </a:cubicBezTo>
                  <a:cubicBezTo>
                    <a:pt x="1" y="282"/>
                    <a:pt x="33" y="365"/>
                    <a:pt x="84" y="365"/>
                  </a:cubicBezTo>
                  <a:cubicBezTo>
                    <a:pt x="86" y="365"/>
                    <a:pt x="87" y="365"/>
                    <a:pt x="89" y="365"/>
                  </a:cubicBezTo>
                  <a:cubicBezTo>
                    <a:pt x="132" y="365"/>
                    <a:pt x="167" y="284"/>
                    <a:pt x="167" y="186"/>
                  </a:cubicBezTo>
                  <a:cubicBezTo>
                    <a:pt x="174" y="90"/>
                    <a:pt x="142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4" name="Google Shape;4082;p50"/>
            <p:cNvSpPr/>
            <p:nvPr/>
          </p:nvSpPr>
          <p:spPr>
            <a:xfrm>
              <a:off x="3588541" y="3288579"/>
              <a:ext cx="7811" cy="16430"/>
            </a:xfrm>
            <a:custGeom>
              <a:avLst/>
              <a:gdLst/>
              <a:ahLst/>
              <a:cxnLst/>
              <a:rect l="l" t="t" r="r" b="b"/>
              <a:pathLst>
                <a:path w="174" h="366" extrusionOk="0">
                  <a:moveTo>
                    <a:pt x="97" y="1"/>
                  </a:moveTo>
                  <a:cubicBezTo>
                    <a:pt x="45" y="1"/>
                    <a:pt x="7" y="78"/>
                    <a:pt x="7" y="180"/>
                  </a:cubicBezTo>
                  <a:cubicBezTo>
                    <a:pt x="1" y="282"/>
                    <a:pt x="33" y="366"/>
                    <a:pt x="77" y="366"/>
                  </a:cubicBezTo>
                  <a:cubicBezTo>
                    <a:pt x="122" y="366"/>
                    <a:pt x="167" y="289"/>
                    <a:pt x="167" y="186"/>
                  </a:cubicBezTo>
                  <a:cubicBezTo>
                    <a:pt x="173" y="84"/>
                    <a:pt x="141" y="1"/>
                    <a:pt x="97" y="1"/>
                  </a:cubicBezTo>
                  <a:close/>
                </a:path>
              </a:pathLst>
            </a:custGeom>
            <a:solidFill>
              <a:srgbClr val="372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5" name="Google Shape;4083;p50"/>
            <p:cNvSpPr/>
            <p:nvPr/>
          </p:nvSpPr>
          <p:spPr>
            <a:xfrm>
              <a:off x="3581359" y="3250963"/>
              <a:ext cx="15577" cy="12973"/>
            </a:xfrm>
            <a:custGeom>
              <a:avLst/>
              <a:gdLst/>
              <a:ahLst/>
              <a:cxnLst/>
              <a:rect l="l" t="t" r="r" b="b"/>
              <a:pathLst>
                <a:path w="347" h="289" extrusionOk="0">
                  <a:moveTo>
                    <a:pt x="295" y="0"/>
                  </a:moveTo>
                  <a:cubicBezTo>
                    <a:pt x="282" y="0"/>
                    <a:pt x="269" y="7"/>
                    <a:pt x="257" y="7"/>
                  </a:cubicBezTo>
                  <a:cubicBezTo>
                    <a:pt x="237" y="13"/>
                    <a:pt x="218" y="20"/>
                    <a:pt x="205" y="32"/>
                  </a:cubicBezTo>
                  <a:cubicBezTo>
                    <a:pt x="173" y="45"/>
                    <a:pt x="141" y="71"/>
                    <a:pt x="116" y="96"/>
                  </a:cubicBezTo>
                  <a:cubicBezTo>
                    <a:pt x="65" y="141"/>
                    <a:pt x="26" y="199"/>
                    <a:pt x="1" y="263"/>
                  </a:cubicBezTo>
                  <a:cubicBezTo>
                    <a:pt x="1" y="269"/>
                    <a:pt x="7" y="282"/>
                    <a:pt x="13" y="288"/>
                  </a:cubicBezTo>
                  <a:cubicBezTo>
                    <a:pt x="20" y="288"/>
                    <a:pt x="33" y="288"/>
                    <a:pt x="39" y="276"/>
                  </a:cubicBezTo>
                  <a:cubicBezTo>
                    <a:pt x="45" y="263"/>
                    <a:pt x="52" y="250"/>
                    <a:pt x="65" y="237"/>
                  </a:cubicBezTo>
                  <a:cubicBezTo>
                    <a:pt x="77" y="218"/>
                    <a:pt x="97" y="199"/>
                    <a:pt x="116" y="186"/>
                  </a:cubicBezTo>
                  <a:cubicBezTo>
                    <a:pt x="129" y="173"/>
                    <a:pt x="141" y="167"/>
                    <a:pt x="154" y="154"/>
                  </a:cubicBezTo>
                  <a:cubicBezTo>
                    <a:pt x="173" y="141"/>
                    <a:pt x="199" y="135"/>
                    <a:pt x="218" y="122"/>
                  </a:cubicBezTo>
                  <a:cubicBezTo>
                    <a:pt x="250" y="109"/>
                    <a:pt x="276" y="103"/>
                    <a:pt x="308" y="96"/>
                  </a:cubicBezTo>
                  <a:cubicBezTo>
                    <a:pt x="321" y="96"/>
                    <a:pt x="327" y="90"/>
                    <a:pt x="333" y="84"/>
                  </a:cubicBezTo>
                  <a:cubicBezTo>
                    <a:pt x="340" y="77"/>
                    <a:pt x="346" y="64"/>
                    <a:pt x="346" y="52"/>
                  </a:cubicBezTo>
                  <a:cubicBezTo>
                    <a:pt x="346" y="39"/>
                    <a:pt x="340" y="26"/>
                    <a:pt x="333" y="13"/>
                  </a:cubicBezTo>
                  <a:cubicBezTo>
                    <a:pt x="327" y="7"/>
                    <a:pt x="31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6" name="Google Shape;4084;p50"/>
            <p:cNvSpPr/>
            <p:nvPr/>
          </p:nvSpPr>
          <p:spPr>
            <a:xfrm>
              <a:off x="3627325" y="3249796"/>
              <a:ext cx="19033" cy="10908"/>
            </a:xfrm>
            <a:custGeom>
              <a:avLst/>
              <a:gdLst/>
              <a:ahLst/>
              <a:cxnLst/>
              <a:rect l="l" t="t" r="r" b="b"/>
              <a:pathLst>
                <a:path w="424" h="243" extrusionOk="0">
                  <a:moveTo>
                    <a:pt x="58" y="1"/>
                  </a:moveTo>
                  <a:cubicBezTo>
                    <a:pt x="26" y="1"/>
                    <a:pt x="7" y="26"/>
                    <a:pt x="7" y="52"/>
                  </a:cubicBezTo>
                  <a:cubicBezTo>
                    <a:pt x="1" y="84"/>
                    <a:pt x="26" y="103"/>
                    <a:pt x="58" y="103"/>
                  </a:cubicBezTo>
                  <a:lnTo>
                    <a:pt x="148" y="103"/>
                  </a:lnTo>
                  <a:lnTo>
                    <a:pt x="199" y="116"/>
                  </a:lnTo>
                  <a:cubicBezTo>
                    <a:pt x="212" y="122"/>
                    <a:pt x="231" y="129"/>
                    <a:pt x="250" y="135"/>
                  </a:cubicBezTo>
                  <a:cubicBezTo>
                    <a:pt x="263" y="135"/>
                    <a:pt x="276" y="148"/>
                    <a:pt x="289" y="148"/>
                  </a:cubicBezTo>
                  <a:cubicBezTo>
                    <a:pt x="301" y="161"/>
                    <a:pt x="314" y="167"/>
                    <a:pt x="327" y="180"/>
                  </a:cubicBezTo>
                  <a:lnTo>
                    <a:pt x="321" y="174"/>
                  </a:lnTo>
                  <a:lnTo>
                    <a:pt x="321" y="174"/>
                  </a:lnTo>
                  <a:cubicBezTo>
                    <a:pt x="346" y="193"/>
                    <a:pt x="365" y="212"/>
                    <a:pt x="391" y="238"/>
                  </a:cubicBezTo>
                  <a:cubicBezTo>
                    <a:pt x="394" y="241"/>
                    <a:pt x="399" y="242"/>
                    <a:pt x="404" y="242"/>
                  </a:cubicBezTo>
                  <a:cubicBezTo>
                    <a:pt x="409" y="242"/>
                    <a:pt x="413" y="241"/>
                    <a:pt x="417" y="238"/>
                  </a:cubicBezTo>
                  <a:cubicBezTo>
                    <a:pt x="423" y="231"/>
                    <a:pt x="423" y="218"/>
                    <a:pt x="417" y="212"/>
                  </a:cubicBezTo>
                  <a:cubicBezTo>
                    <a:pt x="372" y="154"/>
                    <a:pt x="321" y="110"/>
                    <a:pt x="269" y="65"/>
                  </a:cubicBezTo>
                  <a:cubicBezTo>
                    <a:pt x="257" y="58"/>
                    <a:pt x="237" y="52"/>
                    <a:pt x="225" y="46"/>
                  </a:cubicBezTo>
                  <a:cubicBezTo>
                    <a:pt x="212" y="33"/>
                    <a:pt x="193" y="26"/>
                    <a:pt x="173" y="20"/>
                  </a:cubicBezTo>
                  <a:cubicBezTo>
                    <a:pt x="141" y="7"/>
                    <a:pt x="103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7" name="Google Shape;4085;p50"/>
            <p:cNvSpPr/>
            <p:nvPr/>
          </p:nvSpPr>
          <p:spPr>
            <a:xfrm>
              <a:off x="1899497" y="3644137"/>
              <a:ext cx="431617" cy="370747"/>
            </a:xfrm>
            <a:custGeom>
              <a:avLst/>
              <a:gdLst/>
              <a:ahLst/>
              <a:cxnLst/>
              <a:rect l="l" t="t" r="r" b="b"/>
              <a:pathLst>
                <a:path w="9615" h="8259" extrusionOk="0">
                  <a:moveTo>
                    <a:pt x="4912" y="1"/>
                  </a:moveTo>
                  <a:cubicBezTo>
                    <a:pt x="4886" y="1"/>
                    <a:pt x="4859" y="2"/>
                    <a:pt x="4833" y="3"/>
                  </a:cubicBezTo>
                  <a:lnTo>
                    <a:pt x="4833" y="10"/>
                  </a:lnTo>
                  <a:cubicBezTo>
                    <a:pt x="4532" y="23"/>
                    <a:pt x="4232" y="80"/>
                    <a:pt x="3944" y="183"/>
                  </a:cubicBezTo>
                  <a:cubicBezTo>
                    <a:pt x="3752" y="247"/>
                    <a:pt x="3566" y="323"/>
                    <a:pt x="3393" y="419"/>
                  </a:cubicBezTo>
                  <a:cubicBezTo>
                    <a:pt x="3207" y="515"/>
                    <a:pt x="3035" y="631"/>
                    <a:pt x="2868" y="752"/>
                  </a:cubicBezTo>
                  <a:cubicBezTo>
                    <a:pt x="2535" y="995"/>
                    <a:pt x="2235" y="1283"/>
                    <a:pt x="1972" y="1603"/>
                  </a:cubicBezTo>
                  <a:cubicBezTo>
                    <a:pt x="1851" y="1757"/>
                    <a:pt x="1735" y="1917"/>
                    <a:pt x="1633" y="2084"/>
                  </a:cubicBezTo>
                  <a:cubicBezTo>
                    <a:pt x="1588" y="2167"/>
                    <a:pt x="1537" y="2250"/>
                    <a:pt x="1499" y="2340"/>
                  </a:cubicBezTo>
                  <a:cubicBezTo>
                    <a:pt x="1441" y="2448"/>
                    <a:pt x="1396" y="2557"/>
                    <a:pt x="1351" y="2672"/>
                  </a:cubicBezTo>
                  <a:cubicBezTo>
                    <a:pt x="1275" y="2909"/>
                    <a:pt x="1223" y="3159"/>
                    <a:pt x="1191" y="3408"/>
                  </a:cubicBezTo>
                  <a:cubicBezTo>
                    <a:pt x="1185" y="3479"/>
                    <a:pt x="1172" y="3556"/>
                    <a:pt x="1166" y="3632"/>
                  </a:cubicBezTo>
                  <a:cubicBezTo>
                    <a:pt x="1159" y="3677"/>
                    <a:pt x="1153" y="3728"/>
                    <a:pt x="1147" y="3780"/>
                  </a:cubicBezTo>
                  <a:cubicBezTo>
                    <a:pt x="1140" y="3837"/>
                    <a:pt x="1134" y="3901"/>
                    <a:pt x="1121" y="3965"/>
                  </a:cubicBezTo>
                  <a:cubicBezTo>
                    <a:pt x="1115" y="4036"/>
                    <a:pt x="1102" y="4100"/>
                    <a:pt x="1089" y="4157"/>
                  </a:cubicBezTo>
                  <a:cubicBezTo>
                    <a:pt x="1083" y="4215"/>
                    <a:pt x="1063" y="4266"/>
                    <a:pt x="1044" y="4317"/>
                  </a:cubicBezTo>
                  <a:cubicBezTo>
                    <a:pt x="1012" y="4413"/>
                    <a:pt x="967" y="4496"/>
                    <a:pt x="910" y="4580"/>
                  </a:cubicBezTo>
                  <a:lnTo>
                    <a:pt x="916" y="4573"/>
                  </a:lnTo>
                  <a:lnTo>
                    <a:pt x="916" y="4573"/>
                  </a:lnTo>
                  <a:cubicBezTo>
                    <a:pt x="807" y="4714"/>
                    <a:pt x="686" y="4848"/>
                    <a:pt x="551" y="4964"/>
                  </a:cubicBezTo>
                  <a:lnTo>
                    <a:pt x="507" y="5008"/>
                  </a:lnTo>
                  <a:cubicBezTo>
                    <a:pt x="423" y="5079"/>
                    <a:pt x="347" y="5162"/>
                    <a:pt x="270" y="5245"/>
                  </a:cubicBezTo>
                  <a:cubicBezTo>
                    <a:pt x="206" y="5322"/>
                    <a:pt x="155" y="5412"/>
                    <a:pt x="110" y="5501"/>
                  </a:cubicBezTo>
                  <a:cubicBezTo>
                    <a:pt x="33" y="5668"/>
                    <a:pt x="1" y="5847"/>
                    <a:pt x="20" y="6033"/>
                  </a:cubicBezTo>
                  <a:cubicBezTo>
                    <a:pt x="39" y="6212"/>
                    <a:pt x="91" y="6391"/>
                    <a:pt x="180" y="6551"/>
                  </a:cubicBezTo>
                  <a:cubicBezTo>
                    <a:pt x="270" y="6730"/>
                    <a:pt x="385" y="6890"/>
                    <a:pt x="519" y="7031"/>
                  </a:cubicBezTo>
                  <a:cubicBezTo>
                    <a:pt x="660" y="7185"/>
                    <a:pt x="814" y="7319"/>
                    <a:pt x="980" y="7441"/>
                  </a:cubicBezTo>
                  <a:cubicBezTo>
                    <a:pt x="1134" y="7549"/>
                    <a:pt x="1294" y="7652"/>
                    <a:pt x="1467" y="7729"/>
                  </a:cubicBezTo>
                  <a:cubicBezTo>
                    <a:pt x="1697" y="7837"/>
                    <a:pt x="1934" y="7927"/>
                    <a:pt x="2177" y="7991"/>
                  </a:cubicBezTo>
                  <a:cubicBezTo>
                    <a:pt x="2446" y="8068"/>
                    <a:pt x="2715" y="8113"/>
                    <a:pt x="2990" y="8145"/>
                  </a:cubicBezTo>
                  <a:cubicBezTo>
                    <a:pt x="3130" y="8154"/>
                    <a:pt x="3271" y="8160"/>
                    <a:pt x="3409" y="8160"/>
                  </a:cubicBezTo>
                  <a:cubicBezTo>
                    <a:pt x="3460" y="8160"/>
                    <a:pt x="3510" y="8159"/>
                    <a:pt x="3560" y="8157"/>
                  </a:cubicBezTo>
                  <a:cubicBezTo>
                    <a:pt x="3643" y="8157"/>
                    <a:pt x="3720" y="8151"/>
                    <a:pt x="3803" y="8145"/>
                  </a:cubicBezTo>
                  <a:lnTo>
                    <a:pt x="3809" y="8145"/>
                  </a:lnTo>
                  <a:cubicBezTo>
                    <a:pt x="4070" y="8219"/>
                    <a:pt x="4335" y="8258"/>
                    <a:pt x="4605" y="8258"/>
                  </a:cubicBezTo>
                  <a:cubicBezTo>
                    <a:pt x="4660" y="8258"/>
                    <a:pt x="4714" y="8257"/>
                    <a:pt x="4769" y="8253"/>
                  </a:cubicBezTo>
                  <a:cubicBezTo>
                    <a:pt x="4904" y="8253"/>
                    <a:pt x="5044" y="8241"/>
                    <a:pt x="5192" y="8221"/>
                  </a:cubicBezTo>
                  <a:cubicBezTo>
                    <a:pt x="5672" y="8157"/>
                    <a:pt x="6139" y="8036"/>
                    <a:pt x="6593" y="7876"/>
                  </a:cubicBezTo>
                  <a:cubicBezTo>
                    <a:pt x="6696" y="7837"/>
                    <a:pt x="6804" y="7799"/>
                    <a:pt x="6913" y="7754"/>
                  </a:cubicBezTo>
                  <a:cubicBezTo>
                    <a:pt x="6996" y="7722"/>
                    <a:pt x="7099" y="7684"/>
                    <a:pt x="7195" y="7639"/>
                  </a:cubicBezTo>
                  <a:cubicBezTo>
                    <a:pt x="7355" y="7569"/>
                    <a:pt x="7515" y="7485"/>
                    <a:pt x="7669" y="7396"/>
                  </a:cubicBezTo>
                  <a:cubicBezTo>
                    <a:pt x="8008" y="7204"/>
                    <a:pt x="8321" y="6973"/>
                    <a:pt x="8609" y="6705"/>
                  </a:cubicBezTo>
                  <a:cubicBezTo>
                    <a:pt x="8904" y="6442"/>
                    <a:pt x="9147" y="6135"/>
                    <a:pt x="9339" y="5796"/>
                  </a:cubicBezTo>
                  <a:cubicBezTo>
                    <a:pt x="9429" y="5629"/>
                    <a:pt x="9499" y="5463"/>
                    <a:pt x="9550" y="5284"/>
                  </a:cubicBezTo>
                  <a:cubicBezTo>
                    <a:pt x="9595" y="5104"/>
                    <a:pt x="9614" y="4925"/>
                    <a:pt x="9608" y="4740"/>
                  </a:cubicBezTo>
                  <a:cubicBezTo>
                    <a:pt x="9601" y="4567"/>
                    <a:pt x="9569" y="4400"/>
                    <a:pt x="9512" y="4240"/>
                  </a:cubicBezTo>
                  <a:cubicBezTo>
                    <a:pt x="9435" y="4048"/>
                    <a:pt x="9333" y="3869"/>
                    <a:pt x="9211" y="3709"/>
                  </a:cubicBezTo>
                  <a:cubicBezTo>
                    <a:pt x="9141" y="3613"/>
                    <a:pt x="9057" y="3517"/>
                    <a:pt x="8981" y="3421"/>
                  </a:cubicBezTo>
                  <a:cubicBezTo>
                    <a:pt x="8929" y="3357"/>
                    <a:pt x="8878" y="3293"/>
                    <a:pt x="8821" y="3229"/>
                  </a:cubicBezTo>
                  <a:cubicBezTo>
                    <a:pt x="8757" y="3140"/>
                    <a:pt x="8693" y="3050"/>
                    <a:pt x="8635" y="2954"/>
                  </a:cubicBezTo>
                  <a:cubicBezTo>
                    <a:pt x="8577" y="2864"/>
                    <a:pt x="8526" y="2762"/>
                    <a:pt x="8481" y="2666"/>
                  </a:cubicBezTo>
                  <a:lnTo>
                    <a:pt x="8481" y="2660"/>
                  </a:lnTo>
                  <a:cubicBezTo>
                    <a:pt x="8385" y="2436"/>
                    <a:pt x="8302" y="2212"/>
                    <a:pt x="8232" y="1981"/>
                  </a:cubicBezTo>
                  <a:lnTo>
                    <a:pt x="8219" y="1930"/>
                  </a:lnTo>
                  <a:cubicBezTo>
                    <a:pt x="8200" y="1866"/>
                    <a:pt x="8181" y="1802"/>
                    <a:pt x="8155" y="1731"/>
                  </a:cubicBezTo>
                  <a:cubicBezTo>
                    <a:pt x="8129" y="1667"/>
                    <a:pt x="8104" y="1603"/>
                    <a:pt x="8065" y="1527"/>
                  </a:cubicBezTo>
                  <a:cubicBezTo>
                    <a:pt x="7925" y="1213"/>
                    <a:pt x="7733" y="925"/>
                    <a:pt x="7502" y="669"/>
                  </a:cubicBezTo>
                  <a:cubicBezTo>
                    <a:pt x="7406" y="560"/>
                    <a:pt x="7291" y="464"/>
                    <a:pt x="7176" y="381"/>
                  </a:cubicBezTo>
                  <a:cubicBezTo>
                    <a:pt x="7060" y="304"/>
                    <a:pt x="6932" y="247"/>
                    <a:pt x="6798" y="208"/>
                  </a:cubicBezTo>
                  <a:cubicBezTo>
                    <a:pt x="6724" y="187"/>
                    <a:pt x="6650" y="175"/>
                    <a:pt x="6575" y="175"/>
                  </a:cubicBezTo>
                  <a:cubicBezTo>
                    <a:pt x="6560" y="175"/>
                    <a:pt x="6545" y="175"/>
                    <a:pt x="6529" y="176"/>
                  </a:cubicBezTo>
                  <a:cubicBezTo>
                    <a:pt x="6484" y="176"/>
                    <a:pt x="6440" y="183"/>
                    <a:pt x="6401" y="189"/>
                  </a:cubicBezTo>
                  <a:cubicBezTo>
                    <a:pt x="6286" y="208"/>
                    <a:pt x="6184" y="247"/>
                    <a:pt x="6081" y="304"/>
                  </a:cubicBezTo>
                  <a:cubicBezTo>
                    <a:pt x="6036" y="279"/>
                    <a:pt x="5992" y="253"/>
                    <a:pt x="5940" y="227"/>
                  </a:cubicBezTo>
                  <a:cubicBezTo>
                    <a:pt x="5851" y="189"/>
                    <a:pt x="5761" y="151"/>
                    <a:pt x="5665" y="119"/>
                  </a:cubicBezTo>
                  <a:cubicBezTo>
                    <a:pt x="5480" y="61"/>
                    <a:pt x="5294" y="23"/>
                    <a:pt x="5096" y="10"/>
                  </a:cubicBezTo>
                  <a:cubicBezTo>
                    <a:pt x="5037" y="5"/>
                    <a:pt x="4975" y="1"/>
                    <a:pt x="49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8" name="Google Shape;4086;p50"/>
            <p:cNvSpPr/>
            <p:nvPr/>
          </p:nvSpPr>
          <p:spPr>
            <a:xfrm>
              <a:off x="1992909" y="3674705"/>
              <a:ext cx="318091" cy="340356"/>
            </a:xfrm>
            <a:custGeom>
              <a:avLst/>
              <a:gdLst/>
              <a:ahLst/>
              <a:cxnLst/>
              <a:rect l="l" t="t" r="r" b="b"/>
              <a:pathLst>
                <a:path w="7086" h="7582" extrusionOk="0">
                  <a:moveTo>
                    <a:pt x="4563" y="1"/>
                  </a:moveTo>
                  <a:cubicBezTo>
                    <a:pt x="4519" y="7"/>
                    <a:pt x="4480" y="7"/>
                    <a:pt x="4435" y="14"/>
                  </a:cubicBezTo>
                  <a:lnTo>
                    <a:pt x="4423" y="14"/>
                  </a:lnTo>
                  <a:cubicBezTo>
                    <a:pt x="4397" y="33"/>
                    <a:pt x="4371" y="52"/>
                    <a:pt x="4346" y="65"/>
                  </a:cubicBezTo>
                  <a:cubicBezTo>
                    <a:pt x="4307" y="84"/>
                    <a:pt x="4269" y="103"/>
                    <a:pt x="4224" y="122"/>
                  </a:cubicBezTo>
                  <a:cubicBezTo>
                    <a:pt x="4141" y="154"/>
                    <a:pt x="4051" y="174"/>
                    <a:pt x="3962" y="199"/>
                  </a:cubicBezTo>
                  <a:cubicBezTo>
                    <a:pt x="3917" y="212"/>
                    <a:pt x="3872" y="225"/>
                    <a:pt x="3827" y="244"/>
                  </a:cubicBezTo>
                  <a:lnTo>
                    <a:pt x="3693" y="295"/>
                  </a:lnTo>
                  <a:cubicBezTo>
                    <a:pt x="3597" y="340"/>
                    <a:pt x="3501" y="378"/>
                    <a:pt x="3405" y="423"/>
                  </a:cubicBezTo>
                  <a:lnTo>
                    <a:pt x="3411" y="423"/>
                  </a:lnTo>
                  <a:cubicBezTo>
                    <a:pt x="2989" y="609"/>
                    <a:pt x="2599" y="852"/>
                    <a:pt x="2240" y="1140"/>
                  </a:cubicBezTo>
                  <a:cubicBezTo>
                    <a:pt x="2151" y="1210"/>
                    <a:pt x="2061" y="1287"/>
                    <a:pt x="1984" y="1371"/>
                  </a:cubicBezTo>
                  <a:cubicBezTo>
                    <a:pt x="1907" y="1454"/>
                    <a:pt x="1837" y="1543"/>
                    <a:pt x="1773" y="1633"/>
                  </a:cubicBezTo>
                  <a:cubicBezTo>
                    <a:pt x="1703" y="1729"/>
                    <a:pt x="1639" y="1831"/>
                    <a:pt x="1581" y="1940"/>
                  </a:cubicBezTo>
                  <a:cubicBezTo>
                    <a:pt x="1523" y="2043"/>
                    <a:pt x="1472" y="2158"/>
                    <a:pt x="1427" y="2267"/>
                  </a:cubicBezTo>
                  <a:cubicBezTo>
                    <a:pt x="1389" y="2375"/>
                    <a:pt x="1351" y="2484"/>
                    <a:pt x="1318" y="2599"/>
                  </a:cubicBezTo>
                  <a:cubicBezTo>
                    <a:pt x="1306" y="2657"/>
                    <a:pt x="1293" y="2715"/>
                    <a:pt x="1280" y="2772"/>
                  </a:cubicBezTo>
                  <a:cubicBezTo>
                    <a:pt x="1274" y="2830"/>
                    <a:pt x="1261" y="2900"/>
                    <a:pt x="1254" y="2958"/>
                  </a:cubicBezTo>
                  <a:cubicBezTo>
                    <a:pt x="1248" y="3003"/>
                    <a:pt x="1248" y="3041"/>
                    <a:pt x="1248" y="3086"/>
                  </a:cubicBezTo>
                  <a:cubicBezTo>
                    <a:pt x="1235" y="3207"/>
                    <a:pt x="1235" y="3323"/>
                    <a:pt x="1229" y="3444"/>
                  </a:cubicBezTo>
                  <a:cubicBezTo>
                    <a:pt x="1229" y="3559"/>
                    <a:pt x="1216" y="3675"/>
                    <a:pt x="1197" y="3790"/>
                  </a:cubicBezTo>
                  <a:cubicBezTo>
                    <a:pt x="1190" y="3854"/>
                    <a:pt x="1178" y="3911"/>
                    <a:pt x="1165" y="3969"/>
                  </a:cubicBezTo>
                  <a:cubicBezTo>
                    <a:pt x="1152" y="4007"/>
                    <a:pt x="1139" y="4052"/>
                    <a:pt x="1120" y="4091"/>
                  </a:cubicBezTo>
                  <a:cubicBezTo>
                    <a:pt x="1088" y="4174"/>
                    <a:pt x="1050" y="4257"/>
                    <a:pt x="998" y="4334"/>
                  </a:cubicBezTo>
                  <a:cubicBezTo>
                    <a:pt x="806" y="4654"/>
                    <a:pt x="531" y="4910"/>
                    <a:pt x="314" y="5211"/>
                  </a:cubicBezTo>
                  <a:cubicBezTo>
                    <a:pt x="224" y="5326"/>
                    <a:pt x="154" y="5454"/>
                    <a:pt x="96" y="5588"/>
                  </a:cubicBezTo>
                  <a:cubicBezTo>
                    <a:pt x="77" y="5652"/>
                    <a:pt x="58" y="5710"/>
                    <a:pt x="45" y="5774"/>
                  </a:cubicBezTo>
                  <a:cubicBezTo>
                    <a:pt x="32" y="5838"/>
                    <a:pt x="19" y="5896"/>
                    <a:pt x="13" y="5960"/>
                  </a:cubicBezTo>
                  <a:cubicBezTo>
                    <a:pt x="0" y="6120"/>
                    <a:pt x="6" y="6273"/>
                    <a:pt x="32" y="6433"/>
                  </a:cubicBezTo>
                  <a:cubicBezTo>
                    <a:pt x="38" y="6504"/>
                    <a:pt x="58" y="6580"/>
                    <a:pt x="77" y="6651"/>
                  </a:cubicBezTo>
                  <a:cubicBezTo>
                    <a:pt x="96" y="6715"/>
                    <a:pt x="122" y="6779"/>
                    <a:pt x="154" y="6843"/>
                  </a:cubicBezTo>
                  <a:cubicBezTo>
                    <a:pt x="173" y="6888"/>
                    <a:pt x="198" y="6932"/>
                    <a:pt x="224" y="6977"/>
                  </a:cubicBezTo>
                  <a:cubicBezTo>
                    <a:pt x="250" y="7016"/>
                    <a:pt x="275" y="7048"/>
                    <a:pt x="307" y="7086"/>
                  </a:cubicBezTo>
                  <a:cubicBezTo>
                    <a:pt x="333" y="7118"/>
                    <a:pt x="365" y="7150"/>
                    <a:pt x="397" y="7182"/>
                  </a:cubicBezTo>
                  <a:cubicBezTo>
                    <a:pt x="429" y="7214"/>
                    <a:pt x="467" y="7240"/>
                    <a:pt x="499" y="7265"/>
                  </a:cubicBezTo>
                  <a:cubicBezTo>
                    <a:pt x="614" y="7342"/>
                    <a:pt x="736" y="7406"/>
                    <a:pt x="870" y="7457"/>
                  </a:cubicBezTo>
                  <a:lnTo>
                    <a:pt x="922" y="7464"/>
                  </a:lnTo>
                  <a:cubicBezTo>
                    <a:pt x="1066" y="7478"/>
                    <a:pt x="1206" y="7485"/>
                    <a:pt x="1348" y="7485"/>
                  </a:cubicBezTo>
                  <a:cubicBezTo>
                    <a:pt x="1396" y="7485"/>
                    <a:pt x="1443" y="7484"/>
                    <a:pt x="1491" y="7483"/>
                  </a:cubicBezTo>
                  <a:cubicBezTo>
                    <a:pt x="1568" y="7483"/>
                    <a:pt x="1645" y="7476"/>
                    <a:pt x="1735" y="7470"/>
                  </a:cubicBezTo>
                  <a:lnTo>
                    <a:pt x="1741" y="7470"/>
                  </a:lnTo>
                  <a:cubicBezTo>
                    <a:pt x="2009" y="7543"/>
                    <a:pt x="2293" y="7581"/>
                    <a:pt x="2578" y="7581"/>
                  </a:cubicBezTo>
                  <a:cubicBezTo>
                    <a:pt x="2619" y="7581"/>
                    <a:pt x="2660" y="7580"/>
                    <a:pt x="2701" y="7579"/>
                  </a:cubicBezTo>
                  <a:cubicBezTo>
                    <a:pt x="2835" y="7572"/>
                    <a:pt x="2976" y="7560"/>
                    <a:pt x="3123" y="7540"/>
                  </a:cubicBezTo>
                  <a:cubicBezTo>
                    <a:pt x="3603" y="7476"/>
                    <a:pt x="4071" y="7361"/>
                    <a:pt x="4525" y="7195"/>
                  </a:cubicBezTo>
                  <a:cubicBezTo>
                    <a:pt x="4627" y="7163"/>
                    <a:pt x="4730" y="7124"/>
                    <a:pt x="4845" y="7073"/>
                  </a:cubicBezTo>
                  <a:cubicBezTo>
                    <a:pt x="4935" y="7041"/>
                    <a:pt x="5031" y="7003"/>
                    <a:pt x="5127" y="6958"/>
                  </a:cubicBezTo>
                  <a:cubicBezTo>
                    <a:pt x="5287" y="6888"/>
                    <a:pt x="5447" y="6811"/>
                    <a:pt x="5600" y="6721"/>
                  </a:cubicBezTo>
                  <a:cubicBezTo>
                    <a:pt x="5940" y="6523"/>
                    <a:pt x="6253" y="6292"/>
                    <a:pt x="6541" y="6030"/>
                  </a:cubicBezTo>
                  <a:cubicBezTo>
                    <a:pt x="6708" y="5876"/>
                    <a:pt x="6861" y="5710"/>
                    <a:pt x="7002" y="5531"/>
                  </a:cubicBezTo>
                  <a:cubicBezTo>
                    <a:pt x="7034" y="5384"/>
                    <a:pt x="7060" y="5236"/>
                    <a:pt x="7072" y="5089"/>
                  </a:cubicBezTo>
                  <a:cubicBezTo>
                    <a:pt x="7085" y="4942"/>
                    <a:pt x="7085" y="4801"/>
                    <a:pt x="7079" y="4654"/>
                  </a:cubicBezTo>
                  <a:cubicBezTo>
                    <a:pt x="7072" y="4507"/>
                    <a:pt x="7060" y="4366"/>
                    <a:pt x="7034" y="4219"/>
                  </a:cubicBezTo>
                  <a:cubicBezTo>
                    <a:pt x="7015" y="4091"/>
                    <a:pt x="6983" y="3963"/>
                    <a:pt x="6944" y="3835"/>
                  </a:cubicBezTo>
                  <a:cubicBezTo>
                    <a:pt x="6906" y="3707"/>
                    <a:pt x="6861" y="3591"/>
                    <a:pt x="6810" y="3470"/>
                  </a:cubicBezTo>
                  <a:lnTo>
                    <a:pt x="6810" y="3476"/>
                  </a:lnTo>
                  <a:cubicBezTo>
                    <a:pt x="6759" y="3374"/>
                    <a:pt x="6708" y="3271"/>
                    <a:pt x="6650" y="3175"/>
                  </a:cubicBezTo>
                  <a:cubicBezTo>
                    <a:pt x="6618" y="3124"/>
                    <a:pt x="6580" y="3073"/>
                    <a:pt x="6548" y="3022"/>
                  </a:cubicBezTo>
                  <a:lnTo>
                    <a:pt x="6464" y="2887"/>
                  </a:lnTo>
                  <a:cubicBezTo>
                    <a:pt x="6343" y="2702"/>
                    <a:pt x="6240" y="2510"/>
                    <a:pt x="6151" y="2318"/>
                  </a:cubicBezTo>
                  <a:cubicBezTo>
                    <a:pt x="6106" y="2215"/>
                    <a:pt x="6068" y="2113"/>
                    <a:pt x="6036" y="2004"/>
                  </a:cubicBezTo>
                  <a:cubicBezTo>
                    <a:pt x="6016" y="1947"/>
                    <a:pt x="6004" y="1889"/>
                    <a:pt x="5984" y="1838"/>
                  </a:cubicBezTo>
                  <a:cubicBezTo>
                    <a:pt x="5978" y="1806"/>
                    <a:pt x="5972" y="1774"/>
                    <a:pt x="5965" y="1748"/>
                  </a:cubicBezTo>
                  <a:cubicBezTo>
                    <a:pt x="5895" y="1460"/>
                    <a:pt x="5799" y="1185"/>
                    <a:pt x="5677" y="916"/>
                  </a:cubicBezTo>
                  <a:lnTo>
                    <a:pt x="5677" y="922"/>
                  </a:lnTo>
                  <a:cubicBezTo>
                    <a:pt x="5594" y="737"/>
                    <a:pt x="5492" y="564"/>
                    <a:pt x="5364" y="404"/>
                  </a:cubicBezTo>
                  <a:cubicBezTo>
                    <a:pt x="5293" y="321"/>
                    <a:pt x="5216" y="238"/>
                    <a:pt x="5127" y="174"/>
                  </a:cubicBezTo>
                  <a:cubicBezTo>
                    <a:pt x="5095" y="148"/>
                    <a:pt x="5056" y="129"/>
                    <a:pt x="5018" y="103"/>
                  </a:cubicBezTo>
                  <a:cubicBezTo>
                    <a:pt x="4986" y="84"/>
                    <a:pt x="4947" y="71"/>
                    <a:pt x="4915" y="58"/>
                  </a:cubicBezTo>
                  <a:cubicBezTo>
                    <a:pt x="4877" y="39"/>
                    <a:pt x="4839" y="33"/>
                    <a:pt x="4800" y="20"/>
                  </a:cubicBezTo>
                  <a:cubicBezTo>
                    <a:pt x="4762" y="14"/>
                    <a:pt x="4723" y="7"/>
                    <a:pt x="4685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9" name="Google Shape;4087;p50"/>
            <p:cNvSpPr/>
            <p:nvPr/>
          </p:nvSpPr>
          <p:spPr>
            <a:xfrm>
              <a:off x="2203479" y="367502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0" name="Google Shape;4088;p50"/>
            <p:cNvSpPr/>
            <p:nvPr/>
          </p:nvSpPr>
          <p:spPr>
            <a:xfrm>
              <a:off x="2072181" y="374827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1" name="Google Shape;4089;p50"/>
            <p:cNvSpPr/>
            <p:nvPr/>
          </p:nvSpPr>
          <p:spPr>
            <a:xfrm>
              <a:off x="2072181" y="374827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2" name="Google Shape;4090;p50"/>
            <p:cNvSpPr/>
            <p:nvPr/>
          </p:nvSpPr>
          <p:spPr>
            <a:xfrm>
              <a:off x="2072181" y="3748277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3" name="Google Shape;4091;p50"/>
            <p:cNvSpPr/>
            <p:nvPr/>
          </p:nvSpPr>
          <p:spPr>
            <a:xfrm>
              <a:off x="2309773" y="390340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4" name="Google Shape;4092;p50"/>
            <p:cNvSpPr/>
            <p:nvPr/>
          </p:nvSpPr>
          <p:spPr>
            <a:xfrm>
              <a:off x="1993448" y="3942462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5" name="Google Shape;4093;p50"/>
            <p:cNvSpPr/>
            <p:nvPr/>
          </p:nvSpPr>
          <p:spPr>
            <a:xfrm>
              <a:off x="2309773" y="390340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6" name="Google Shape;4094;p50"/>
            <p:cNvSpPr/>
            <p:nvPr/>
          </p:nvSpPr>
          <p:spPr>
            <a:xfrm>
              <a:off x="1981418" y="3679015"/>
              <a:ext cx="299102" cy="318091"/>
            </a:xfrm>
            <a:custGeom>
              <a:avLst/>
              <a:gdLst/>
              <a:ahLst/>
              <a:cxnLst/>
              <a:rect l="l" t="t" r="r" b="b"/>
              <a:pathLst>
                <a:path w="6663" h="7086" extrusionOk="0">
                  <a:moveTo>
                    <a:pt x="4442" y="1"/>
                  </a:moveTo>
                  <a:lnTo>
                    <a:pt x="4435" y="7"/>
                  </a:lnTo>
                  <a:lnTo>
                    <a:pt x="4429" y="7"/>
                  </a:lnTo>
                  <a:cubicBezTo>
                    <a:pt x="4250" y="26"/>
                    <a:pt x="4071" y="78"/>
                    <a:pt x="3904" y="148"/>
                  </a:cubicBezTo>
                  <a:cubicBezTo>
                    <a:pt x="3719" y="218"/>
                    <a:pt x="3533" y="314"/>
                    <a:pt x="3360" y="417"/>
                  </a:cubicBezTo>
                  <a:cubicBezTo>
                    <a:pt x="3187" y="526"/>
                    <a:pt x="3015" y="634"/>
                    <a:pt x="2855" y="762"/>
                  </a:cubicBezTo>
                  <a:cubicBezTo>
                    <a:pt x="2707" y="871"/>
                    <a:pt x="2560" y="986"/>
                    <a:pt x="2419" y="1108"/>
                  </a:cubicBezTo>
                  <a:cubicBezTo>
                    <a:pt x="2112" y="1364"/>
                    <a:pt x="1843" y="1659"/>
                    <a:pt x="1607" y="1985"/>
                  </a:cubicBezTo>
                  <a:cubicBezTo>
                    <a:pt x="1498" y="2139"/>
                    <a:pt x="1402" y="2305"/>
                    <a:pt x="1325" y="2484"/>
                  </a:cubicBezTo>
                  <a:cubicBezTo>
                    <a:pt x="1248" y="2651"/>
                    <a:pt x="1197" y="2830"/>
                    <a:pt x="1165" y="3015"/>
                  </a:cubicBezTo>
                  <a:cubicBezTo>
                    <a:pt x="1133" y="3195"/>
                    <a:pt x="1126" y="3374"/>
                    <a:pt x="1152" y="3559"/>
                  </a:cubicBezTo>
                  <a:cubicBezTo>
                    <a:pt x="1165" y="3726"/>
                    <a:pt x="1210" y="3899"/>
                    <a:pt x="1267" y="4059"/>
                  </a:cubicBezTo>
                  <a:cubicBezTo>
                    <a:pt x="1107" y="3988"/>
                    <a:pt x="941" y="3943"/>
                    <a:pt x="768" y="3937"/>
                  </a:cubicBezTo>
                  <a:lnTo>
                    <a:pt x="717" y="3937"/>
                  </a:lnTo>
                  <a:cubicBezTo>
                    <a:pt x="627" y="3943"/>
                    <a:pt x="538" y="3963"/>
                    <a:pt x="454" y="3995"/>
                  </a:cubicBezTo>
                  <a:cubicBezTo>
                    <a:pt x="384" y="4020"/>
                    <a:pt x="314" y="4059"/>
                    <a:pt x="256" y="4103"/>
                  </a:cubicBezTo>
                  <a:cubicBezTo>
                    <a:pt x="230" y="4123"/>
                    <a:pt x="211" y="4142"/>
                    <a:pt x="192" y="4161"/>
                  </a:cubicBezTo>
                  <a:cubicBezTo>
                    <a:pt x="166" y="4187"/>
                    <a:pt x="147" y="4206"/>
                    <a:pt x="128" y="4231"/>
                  </a:cubicBezTo>
                  <a:cubicBezTo>
                    <a:pt x="96" y="4276"/>
                    <a:pt x="64" y="4327"/>
                    <a:pt x="45" y="4379"/>
                  </a:cubicBezTo>
                  <a:cubicBezTo>
                    <a:pt x="13" y="4481"/>
                    <a:pt x="0" y="4590"/>
                    <a:pt x="19" y="4699"/>
                  </a:cubicBezTo>
                  <a:cubicBezTo>
                    <a:pt x="38" y="4814"/>
                    <a:pt x="83" y="4923"/>
                    <a:pt x="147" y="5019"/>
                  </a:cubicBezTo>
                  <a:cubicBezTo>
                    <a:pt x="211" y="5128"/>
                    <a:pt x="288" y="5217"/>
                    <a:pt x="384" y="5300"/>
                  </a:cubicBezTo>
                  <a:cubicBezTo>
                    <a:pt x="570" y="5473"/>
                    <a:pt x="806" y="5576"/>
                    <a:pt x="1062" y="5582"/>
                  </a:cubicBezTo>
                  <a:lnTo>
                    <a:pt x="1094" y="5582"/>
                  </a:lnTo>
                  <a:cubicBezTo>
                    <a:pt x="1171" y="5582"/>
                    <a:pt x="1248" y="5569"/>
                    <a:pt x="1325" y="5544"/>
                  </a:cubicBezTo>
                  <a:cubicBezTo>
                    <a:pt x="1408" y="5512"/>
                    <a:pt x="1491" y="5473"/>
                    <a:pt x="1562" y="5416"/>
                  </a:cubicBezTo>
                  <a:cubicBezTo>
                    <a:pt x="1683" y="5499"/>
                    <a:pt x="1818" y="5576"/>
                    <a:pt x="1952" y="5640"/>
                  </a:cubicBezTo>
                  <a:cubicBezTo>
                    <a:pt x="2087" y="5704"/>
                    <a:pt x="2234" y="5761"/>
                    <a:pt x="2381" y="5812"/>
                  </a:cubicBezTo>
                  <a:cubicBezTo>
                    <a:pt x="2515" y="5857"/>
                    <a:pt x="2650" y="5896"/>
                    <a:pt x="2784" y="5934"/>
                  </a:cubicBezTo>
                  <a:lnTo>
                    <a:pt x="2823" y="5947"/>
                  </a:lnTo>
                  <a:lnTo>
                    <a:pt x="3053" y="6017"/>
                  </a:lnTo>
                  <a:cubicBezTo>
                    <a:pt x="3117" y="6036"/>
                    <a:pt x="3194" y="6062"/>
                    <a:pt x="3264" y="6088"/>
                  </a:cubicBezTo>
                  <a:cubicBezTo>
                    <a:pt x="3322" y="6113"/>
                    <a:pt x="3379" y="6145"/>
                    <a:pt x="3431" y="6184"/>
                  </a:cubicBezTo>
                  <a:cubicBezTo>
                    <a:pt x="3463" y="6209"/>
                    <a:pt x="3495" y="6235"/>
                    <a:pt x="3520" y="6267"/>
                  </a:cubicBezTo>
                  <a:cubicBezTo>
                    <a:pt x="3565" y="6324"/>
                    <a:pt x="3591" y="6395"/>
                    <a:pt x="3597" y="6465"/>
                  </a:cubicBezTo>
                  <a:cubicBezTo>
                    <a:pt x="3603" y="6516"/>
                    <a:pt x="3603" y="6574"/>
                    <a:pt x="3597" y="6632"/>
                  </a:cubicBezTo>
                  <a:lnTo>
                    <a:pt x="3597" y="6638"/>
                  </a:lnTo>
                  <a:cubicBezTo>
                    <a:pt x="3584" y="6715"/>
                    <a:pt x="3565" y="6792"/>
                    <a:pt x="3539" y="6868"/>
                  </a:cubicBezTo>
                  <a:cubicBezTo>
                    <a:pt x="3533" y="6875"/>
                    <a:pt x="3533" y="6881"/>
                    <a:pt x="3539" y="6888"/>
                  </a:cubicBezTo>
                  <a:cubicBezTo>
                    <a:pt x="3533" y="6894"/>
                    <a:pt x="3527" y="6900"/>
                    <a:pt x="3520" y="6907"/>
                  </a:cubicBezTo>
                  <a:cubicBezTo>
                    <a:pt x="3520" y="6920"/>
                    <a:pt x="3520" y="6932"/>
                    <a:pt x="3520" y="6939"/>
                  </a:cubicBezTo>
                  <a:cubicBezTo>
                    <a:pt x="3527" y="6952"/>
                    <a:pt x="3539" y="6958"/>
                    <a:pt x="3546" y="6958"/>
                  </a:cubicBezTo>
                  <a:cubicBezTo>
                    <a:pt x="3693" y="7035"/>
                    <a:pt x="3853" y="7073"/>
                    <a:pt x="4013" y="7086"/>
                  </a:cubicBezTo>
                  <a:lnTo>
                    <a:pt x="4103" y="7086"/>
                  </a:lnTo>
                  <a:cubicBezTo>
                    <a:pt x="4135" y="7086"/>
                    <a:pt x="4154" y="7086"/>
                    <a:pt x="4179" y="7080"/>
                  </a:cubicBezTo>
                  <a:cubicBezTo>
                    <a:pt x="4282" y="7073"/>
                    <a:pt x="4384" y="7041"/>
                    <a:pt x="4474" y="6990"/>
                  </a:cubicBezTo>
                  <a:cubicBezTo>
                    <a:pt x="4570" y="6932"/>
                    <a:pt x="4653" y="6856"/>
                    <a:pt x="4711" y="6760"/>
                  </a:cubicBezTo>
                  <a:cubicBezTo>
                    <a:pt x="4717" y="6747"/>
                    <a:pt x="4717" y="6734"/>
                    <a:pt x="4711" y="6721"/>
                  </a:cubicBezTo>
                  <a:cubicBezTo>
                    <a:pt x="4711" y="6708"/>
                    <a:pt x="4704" y="6696"/>
                    <a:pt x="4698" y="6689"/>
                  </a:cubicBezTo>
                  <a:cubicBezTo>
                    <a:pt x="4679" y="6670"/>
                    <a:pt x="4659" y="6651"/>
                    <a:pt x="4647" y="6632"/>
                  </a:cubicBezTo>
                  <a:cubicBezTo>
                    <a:pt x="4608" y="6587"/>
                    <a:pt x="4576" y="6536"/>
                    <a:pt x="4551" y="6484"/>
                  </a:cubicBezTo>
                  <a:cubicBezTo>
                    <a:pt x="4531" y="6446"/>
                    <a:pt x="4519" y="6408"/>
                    <a:pt x="4512" y="6369"/>
                  </a:cubicBezTo>
                  <a:cubicBezTo>
                    <a:pt x="4506" y="6344"/>
                    <a:pt x="4506" y="6312"/>
                    <a:pt x="4512" y="6280"/>
                  </a:cubicBezTo>
                  <a:cubicBezTo>
                    <a:pt x="4519" y="6248"/>
                    <a:pt x="4525" y="6222"/>
                    <a:pt x="4538" y="6190"/>
                  </a:cubicBezTo>
                  <a:cubicBezTo>
                    <a:pt x="4551" y="6152"/>
                    <a:pt x="4570" y="6120"/>
                    <a:pt x="4595" y="6088"/>
                  </a:cubicBezTo>
                  <a:cubicBezTo>
                    <a:pt x="4634" y="6030"/>
                    <a:pt x="4679" y="5979"/>
                    <a:pt x="4730" y="5940"/>
                  </a:cubicBezTo>
                  <a:cubicBezTo>
                    <a:pt x="4845" y="5851"/>
                    <a:pt x="4960" y="5774"/>
                    <a:pt x="5088" y="5710"/>
                  </a:cubicBezTo>
                  <a:cubicBezTo>
                    <a:pt x="5178" y="5659"/>
                    <a:pt x="5280" y="5614"/>
                    <a:pt x="5376" y="5569"/>
                  </a:cubicBezTo>
                  <a:lnTo>
                    <a:pt x="5440" y="5537"/>
                  </a:lnTo>
                  <a:cubicBezTo>
                    <a:pt x="5524" y="5499"/>
                    <a:pt x="5594" y="5460"/>
                    <a:pt x="5658" y="5428"/>
                  </a:cubicBezTo>
                  <a:cubicBezTo>
                    <a:pt x="5741" y="5384"/>
                    <a:pt x="5818" y="5332"/>
                    <a:pt x="5895" y="5281"/>
                  </a:cubicBezTo>
                  <a:cubicBezTo>
                    <a:pt x="6029" y="5179"/>
                    <a:pt x="6151" y="5064"/>
                    <a:pt x="6253" y="4935"/>
                  </a:cubicBezTo>
                  <a:cubicBezTo>
                    <a:pt x="6349" y="4814"/>
                    <a:pt x="6432" y="4679"/>
                    <a:pt x="6496" y="4532"/>
                  </a:cubicBezTo>
                  <a:cubicBezTo>
                    <a:pt x="6554" y="4391"/>
                    <a:pt x="6592" y="4238"/>
                    <a:pt x="6618" y="4091"/>
                  </a:cubicBezTo>
                  <a:cubicBezTo>
                    <a:pt x="6663" y="3751"/>
                    <a:pt x="6644" y="3412"/>
                    <a:pt x="6573" y="3079"/>
                  </a:cubicBezTo>
                  <a:cubicBezTo>
                    <a:pt x="6535" y="2894"/>
                    <a:pt x="6484" y="2708"/>
                    <a:pt x="6426" y="2529"/>
                  </a:cubicBezTo>
                  <a:cubicBezTo>
                    <a:pt x="6368" y="2343"/>
                    <a:pt x="6298" y="2158"/>
                    <a:pt x="6221" y="1979"/>
                  </a:cubicBezTo>
                  <a:cubicBezTo>
                    <a:pt x="6061" y="1607"/>
                    <a:pt x="5856" y="1262"/>
                    <a:pt x="5607" y="948"/>
                  </a:cubicBezTo>
                  <a:cubicBezTo>
                    <a:pt x="5453" y="756"/>
                    <a:pt x="5287" y="583"/>
                    <a:pt x="5095" y="423"/>
                  </a:cubicBezTo>
                  <a:cubicBezTo>
                    <a:pt x="4909" y="263"/>
                    <a:pt x="4704" y="129"/>
                    <a:pt x="4480" y="26"/>
                  </a:cubicBezTo>
                  <a:cubicBezTo>
                    <a:pt x="4480" y="20"/>
                    <a:pt x="4474" y="14"/>
                    <a:pt x="4467" y="7"/>
                  </a:cubicBezTo>
                  <a:cubicBezTo>
                    <a:pt x="4461" y="7"/>
                    <a:pt x="4455" y="1"/>
                    <a:pt x="4442" y="1"/>
                  </a:cubicBez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7" name="Google Shape;4095;p50"/>
            <p:cNvSpPr/>
            <p:nvPr/>
          </p:nvSpPr>
          <p:spPr>
            <a:xfrm>
              <a:off x="2031962" y="3679015"/>
              <a:ext cx="163534" cy="168697"/>
            </a:xfrm>
            <a:custGeom>
              <a:avLst/>
              <a:gdLst/>
              <a:ahLst/>
              <a:cxnLst/>
              <a:rect l="l" t="t" r="r" b="b"/>
              <a:pathLst>
                <a:path w="3643" h="3758" extrusionOk="0">
                  <a:moveTo>
                    <a:pt x="3303" y="1"/>
                  </a:moveTo>
                  <a:cubicBezTo>
                    <a:pt x="3124" y="26"/>
                    <a:pt x="2945" y="71"/>
                    <a:pt x="2778" y="142"/>
                  </a:cubicBezTo>
                  <a:cubicBezTo>
                    <a:pt x="2586" y="218"/>
                    <a:pt x="2407" y="308"/>
                    <a:pt x="2234" y="417"/>
                  </a:cubicBezTo>
                  <a:cubicBezTo>
                    <a:pt x="2061" y="519"/>
                    <a:pt x="1889" y="634"/>
                    <a:pt x="1722" y="756"/>
                  </a:cubicBezTo>
                  <a:cubicBezTo>
                    <a:pt x="1581" y="865"/>
                    <a:pt x="1434" y="980"/>
                    <a:pt x="1287" y="1108"/>
                  </a:cubicBezTo>
                  <a:cubicBezTo>
                    <a:pt x="986" y="1364"/>
                    <a:pt x="711" y="1659"/>
                    <a:pt x="481" y="1985"/>
                  </a:cubicBezTo>
                  <a:cubicBezTo>
                    <a:pt x="365" y="2145"/>
                    <a:pt x="276" y="2311"/>
                    <a:pt x="199" y="2484"/>
                  </a:cubicBezTo>
                  <a:cubicBezTo>
                    <a:pt x="122" y="2657"/>
                    <a:pt x="64" y="2836"/>
                    <a:pt x="39" y="3015"/>
                  </a:cubicBezTo>
                  <a:cubicBezTo>
                    <a:pt x="7" y="3195"/>
                    <a:pt x="0" y="3380"/>
                    <a:pt x="20" y="3559"/>
                  </a:cubicBezTo>
                  <a:cubicBezTo>
                    <a:pt x="26" y="3623"/>
                    <a:pt x="39" y="3694"/>
                    <a:pt x="52" y="3758"/>
                  </a:cubicBezTo>
                  <a:cubicBezTo>
                    <a:pt x="71" y="3758"/>
                    <a:pt x="84" y="3758"/>
                    <a:pt x="103" y="3751"/>
                  </a:cubicBezTo>
                  <a:cubicBezTo>
                    <a:pt x="205" y="3732"/>
                    <a:pt x="308" y="3707"/>
                    <a:pt x="410" y="3681"/>
                  </a:cubicBezTo>
                  <a:cubicBezTo>
                    <a:pt x="506" y="3649"/>
                    <a:pt x="596" y="3611"/>
                    <a:pt x="692" y="3572"/>
                  </a:cubicBezTo>
                  <a:cubicBezTo>
                    <a:pt x="813" y="3515"/>
                    <a:pt x="929" y="3451"/>
                    <a:pt x="1044" y="3380"/>
                  </a:cubicBezTo>
                  <a:cubicBezTo>
                    <a:pt x="1133" y="3329"/>
                    <a:pt x="1217" y="3278"/>
                    <a:pt x="1325" y="3201"/>
                  </a:cubicBezTo>
                  <a:cubicBezTo>
                    <a:pt x="1498" y="3086"/>
                    <a:pt x="1671" y="2951"/>
                    <a:pt x="1837" y="2811"/>
                  </a:cubicBezTo>
                  <a:cubicBezTo>
                    <a:pt x="2061" y="2631"/>
                    <a:pt x="2266" y="2439"/>
                    <a:pt x="2465" y="2235"/>
                  </a:cubicBezTo>
                  <a:cubicBezTo>
                    <a:pt x="2669" y="2023"/>
                    <a:pt x="2855" y="1799"/>
                    <a:pt x="3028" y="1569"/>
                  </a:cubicBezTo>
                  <a:cubicBezTo>
                    <a:pt x="3226" y="1287"/>
                    <a:pt x="3386" y="986"/>
                    <a:pt x="3508" y="666"/>
                  </a:cubicBezTo>
                  <a:cubicBezTo>
                    <a:pt x="3553" y="558"/>
                    <a:pt x="3585" y="449"/>
                    <a:pt x="3610" y="340"/>
                  </a:cubicBezTo>
                  <a:cubicBezTo>
                    <a:pt x="3623" y="289"/>
                    <a:pt x="3629" y="238"/>
                    <a:pt x="3642" y="186"/>
                  </a:cubicBezTo>
                  <a:cubicBezTo>
                    <a:pt x="3546" y="129"/>
                    <a:pt x="3450" y="78"/>
                    <a:pt x="3354" y="26"/>
                  </a:cubicBezTo>
                  <a:cubicBezTo>
                    <a:pt x="3348" y="20"/>
                    <a:pt x="3348" y="14"/>
                    <a:pt x="3341" y="14"/>
                  </a:cubicBezTo>
                  <a:cubicBezTo>
                    <a:pt x="3329" y="7"/>
                    <a:pt x="3322" y="7"/>
                    <a:pt x="3309" y="7"/>
                  </a:cubicBezTo>
                  <a:lnTo>
                    <a:pt x="3309" y="1"/>
                  </a:lnTo>
                  <a:close/>
                </a:path>
              </a:pathLst>
            </a:custGeom>
            <a:solidFill>
              <a:srgbClr val="EB9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8" name="Google Shape;4096;p50"/>
            <p:cNvSpPr/>
            <p:nvPr/>
          </p:nvSpPr>
          <p:spPr>
            <a:xfrm>
              <a:off x="2018181" y="3871225"/>
              <a:ext cx="26171" cy="40581"/>
            </a:xfrm>
            <a:custGeom>
              <a:avLst/>
              <a:gdLst/>
              <a:ahLst/>
              <a:cxnLst/>
              <a:rect l="l" t="t" r="r" b="b"/>
              <a:pathLst>
                <a:path w="583" h="904" extrusionOk="0">
                  <a:moveTo>
                    <a:pt x="58" y="1"/>
                  </a:moveTo>
                  <a:cubicBezTo>
                    <a:pt x="39" y="1"/>
                    <a:pt x="26" y="13"/>
                    <a:pt x="19" y="33"/>
                  </a:cubicBezTo>
                  <a:lnTo>
                    <a:pt x="19" y="26"/>
                  </a:lnTo>
                  <a:cubicBezTo>
                    <a:pt x="0" y="116"/>
                    <a:pt x="0" y="199"/>
                    <a:pt x="19" y="289"/>
                  </a:cubicBezTo>
                  <a:cubicBezTo>
                    <a:pt x="39" y="378"/>
                    <a:pt x="71" y="468"/>
                    <a:pt x="122" y="551"/>
                  </a:cubicBezTo>
                  <a:cubicBezTo>
                    <a:pt x="167" y="628"/>
                    <a:pt x="231" y="705"/>
                    <a:pt x="301" y="762"/>
                  </a:cubicBezTo>
                  <a:cubicBezTo>
                    <a:pt x="333" y="794"/>
                    <a:pt x="371" y="820"/>
                    <a:pt x="410" y="846"/>
                  </a:cubicBezTo>
                  <a:cubicBezTo>
                    <a:pt x="448" y="865"/>
                    <a:pt x="487" y="884"/>
                    <a:pt x="531" y="903"/>
                  </a:cubicBezTo>
                  <a:cubicBezTo>
                    <a:pt x="551" y="903"/>
                    <a:pt x="570" y="890"/>
                    <a:pt x="576" y="871"/>
                  </a:cubicBezTo>
                  <a:cubicBezTo>
                    <a:pt x="583" y="858"/>
                    <a:pt x="576" y="852"/>
                    <a:pt x="576" y="839"/>
                  </a:cubicBezTo>
                  <a:cubicBezTo>
                    <a:pt x="570" y="833"/>
                    <a:pt x="557" y="826"/>
                    <a:pt x="551" y="826"/>
                  </a:cubicBezTo>
                  <a:lnTo>
                    <a:pt x="538" y="826"/>
                  </a:lnTo>
                  <a:cubicBezTo>
                    <a:pt x="487" y="801"/>
                    <a:pt x="442" y="775"/>
                    <a:pt x="397" y="743"/>
                  </a:cubicBezTo>
                  <a:cubicBezTo>
                    <a:pt x="346" y="705"/>
                    <a:pt x="301" y="660"/>
                    <a:pt x="256" y="615"/>
                  </a:cubicBezTo>
                  <a:cubicBezTo>
                    <a:pt x="211" y="557"/>
                    <a:pt x="179" y="500"/>
                    <a:pt x="147" y="436"/>
                  </a:cubicBezTo>
                  <a:cubicBezTo>
                    <a:pt x="122" y="385"/>
                    <a:pt x="103" y="327"/>
                    <a:pt x="96" y="263"/>
                  </a:cubicBezTo>
                  <a:cubicBezTo>
                    <a:pt x="83" y="218"/>
                    <a:pt x="83" y="167"/>
                    <a:pt x="90" y="116"/>
                  </a:cubicBezTo>
                  <a:cubicBezTo>
                    <a:pt x="90" y="97"/>
                    <a:pt x="96" y="71"/>
                    <a:pt x="96" y="52"/>
                  </a:cubicBezTo>
                  <a:cubicBezTo>
                    <a:pt x="103" y="26"/>
                    <a:pt x="90" y="7"/>
                    <a:pt x="71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9" name="Google Shape;4097;p50"/>
            <p:cNvSpPr/>
            <p:nvPr/>
          </p:nvSpPr>
          <p:spPr>
            <a:xfrm>
              <a:off x="1989453" y="3868936"/>
              <a:ext cx="32231" cy="16430"/>
            </a:xfrm>
            <a:custGeom>
              <a:avLst/>
              <a:gdLst/>
              <a:ahLst/>
              <a:cxnLst/>
              <a:rect l="l" t="t" r="r" b="b"/>
              <a:pathLst>
                <a:path w="718" h="366" extrusionOk="0">
                  <a:moveTo>
                    <a:pt x="467" y="0"/>
                  </a:moveTo>
                  <a:cubicBezTo>
                    <a:pt x="397" y="0"/>
                    <a:pt x="333" y="13"/>
                    <a:pt x="275" y="39"/>
                  </a:cubicBezTo>
                  <a:lnTo>
                    <a:pt x="275" y="32"/>
                  </a:lnTo>
                  <a:cubicBezTo>
                    <a:pt x="211" y="52"/>
                    <a:pt x="147" y="90"/>
                    <a:pt x="96" y="135"/>
                  </a:cubicBezTo>
                  <a:cubicBezTo>
                    <a:pt x="71" y="160"/>
                    <a:pt x="51" y="186"/>
                    <a:pt x="39" y="218"/>
                  </a:cubicBezTo>
                  <a:cubicBezTo>
                    <a:pt x="26" y="231"/>
                    <a:pt x="19" y="250"/>
                    <a:pt x="19" y="263"/>
                  </a:cubicBezTo>
                  <a:cubicBezTo>
                    <a:pt x="7" y="288"/>
                    <a:pt x="7" y="308"/>
                    <a:pt x="0" y="327"/>
                  </a:cubicBezTo>
                  <a:cubicBezTo>
                    <a:pt x="0" y="333"/>
                    <a:pt x="7" y="346"/>
                    <a:pt x="13" y="352"/>
                  </a:cubicBezTo>
                  <a:cubicBezTo>
                    <a:pt x="19" y="359"/>
                    <a:pt x="32" y="365"/>
                    <a:pt x="39" y="365"/>
                  </a:cubicBezTo>
                  <a:cubicBezTo>
                    <a:pt x="51" y="365"/>
                    <a:pt x="58" y="365"/>
                    <a:pt x="71" y="352"/>
                  </a:cubicBezTo>
                  <a:cubicBezTo>
                    <a:pt x="77" y="346"/>
                    <a:pt x="83" y="340"/>
                    <a:pt x="83" y="327"/>
                  </a:cubicBezTo>
                  <a:cubicBezTo>
                    <a:pt x="83" y="308"/>
                    <a:pt x="90" y="288"/>
                    <a:pt x="96" y="269"/>
                  </a:cubicBezTo>
                  <a:cubicBezTo>
                    <a:pt x="109" y="250"/>
                    <a:pt x="122" y="231"/>
                    <a:pt x="135" y="212"/>
                  </a:cubicBezTo>
                  <a:cubicBezTo>
                    <a:pt x="154" y="192"/>
                    <a:pt x="173" y="180"/>
                    <a:pt x="192" y="160"/>
                  </a:cubicBezTo>
                  <a:cubicBezTo>
                    <a:pt x="224" y="141"/>
                    <a:pt x="256" y="128"/>
                    <a:pt x="288" y="116"/>
                  </a:cubicBezTo>
                  <a:cubicBezTo>
                    <a:pt x="339" y="96"/>
                    <a:pt x="384" y="84"/>
                    <a:pt x="435" y="84"/>
                  </a:cubicBezTo>
                  <a:cubicBezTo>
                    <a:pt x="458" y="80"/>
                    <a:pt x="482" y="79"/>
                    <a:pt x="507" y="79"/>
                  </a:cubicBezTo>
                  <a:cubicBezTo>
                    <a:pt x="531" y="79"/>
                    <a:pt x="557" y="80"/>
                    <a:pt x="583" y="84"/>
                  </a:cubicBezTo>
                  <a:cubicBezTo>
                    <a:pt x="608" y="90"/>
                    <a:pt x="640" y="103"/>
                    <a:pt x="666" y="109"/>
                  </a:cubicBezTo>
                  <a:cubicBezTo>
                    <a:pt x="670" y="111"/>
                    <a:pt x="675" y="112"/>
                    <a:pt x="680" y="112"/>
                  </a:cubicBezTo>
                  <a:cubicBezTo>
                    <a:pt x="696" y="112"/>
                    <a:pt x="711" y="103"/>
                    <a:pt x="711" y="84"/>
                  </a:cubicBezTo>
                  <a:cubicBezTo>
                    <a:pt x="717" y="77"/>
                    <a:pt x="717" y="64"/>
                    <a:pt x="711" y="58"/>
                  </a:cubicBezTo>
                  <a:cubicBezTo>
                    <a:pt x="711" y="45"/>
                    <a:pt x="698" y="39"/>
                    <a:pt x="691" y="39"/>
                  </a:cubicBezTo>
                  <a:cubicBezTo>
                    <a:pt x="627" y="13"/>
                    <a:pt x="563" y="0"/>
                    <a:pt x="493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0" name="Google Shape;4098;p50"/>
            <p:cNvSpPr/>
            <p:nvPr/>
          </p:nvSpPr>
          <p:spPr>
            <a:xfrm>
              <a:off x="1986266" y="4161066"/>
              <a:ext cx="64148" cy="35867"/>
            </a:xfrm>
            <a:custGeom>
              <a:avLst/>
              <a:gdLst/>
              <a:ahLst/>
              <a:cxnLst/>
              <a:rect l="l" t="t" r="r" b="b"/>
              <a:pathLst>
                <a:path w="1429" h="799" extrusionOk="0">
                  <a:moveTo>
                    <a:pt x="1071" y="0"/>
                  </a:moveTo>
                  <a:cubicBezTo>
                    <a:pt x="1062" y="0"/>
                    <a:pt x="1053" y="1"/>
                    <a:pt x="1044" y="2"/>
                  </a:cubicBezTo>
                  <a:cubicBezTo>
                    <a:pt x="967" y="8"/>
                    <a:pt x="890" y="21"/>
                    <a:pt x="820" y="53"/>
                  </a:cubicBezTo>
                  <a:cubicBezTo>
                    <a:pt x="730" y="85"/>
                    <a:pt x="654" y="123"/>
                    <a:pt x="577" y="155"/>
                  </a:cubicBezTo>
                  <a:lnTo>
                    <a:pt x="500" y="194"/>
                  </a:lnTo>
                  <a:cubicBezTo>
                    <a:pt x="417" y="232"/>
                    <a:pt x="321" y="270"/>
                    <a:pt x="238" y="328"/>
                  </a:cubicBezTo>
                  <a:cubicBezTo>
                    <a:pt x="180" y="354"/>
                    <a:pt x="129" y="392"/>
                    <a:pt x="78" y="437"/>
                  </a:cubicBezTo>
                  <a:cubicBezTo>
                    <a:pt x="58" y="456"/>
                    <a:pt x="39" y="475"/>
                    <a:pt x="26" y="501"/>
                  </a:cubicBezTo>
                  <a:cubicBezTo>
                    <a:pt x="14" y="520"/>
                    <a:pt x="7" y="546"/>
                    <a:pt x="7" y="571"/>
                  </a:cubicBezTo>
                  <a:cubicBezTo>
                    <a:pt x="1" y="603"/>
                    <a:pt x="14" y="642"/>
                    <a:pt x="46" y="674"/>
                  </a:cubicBezTo>
                  <a:cubicBezTo>
                    <a:pt x="58" y="686"/>
                    <a:pt x="78" y="699"/>
                    <a:pt x="97" y="712"/>
                  </a:cubicBezTo>
                  <a:cubicBezTo>
                    <a:pt x="122" y="731"/>
                    <a:pt x="148" y="744"/>
                    <a:pt x="174" y="750"/>
                  </a:cubicBezTo>
                  <a:cubicBezTo>
                    <a:pt x="231" y="776"/>
                    <a:pt x="295" y="789"/>
                    <a:pt x="353" y="795"/>
                  </a:cubicBezTo>
                  <a:cubicBezTo>
                    <a:pt x="387" y="795"/>
                    <a:pt x="424" y="798"/>
                    <a:pt x="460" y="798"/>
                  </a:cubicBezTo>
                  <a:cubicBezTo>
                    <a:pt x="478" y="798"/>
                    <a:pt x="496" y="797"/>
                    <a:pt x="513" y="795"/>
                  </a:cubicBezTo>
                  <a:lnTo>
                    <a:pt x="558" y="795"/>
                  </a:lnTo>
                  <a:cubicBezTo>
                    <a:pt x="814" y="776"/>
                    <a:pt x="1063" y="725"/>
                    <a:pt x="1313" y="654"/>
                  </a:cubicBezTo>
                  <a:lnTo>
                    <a:pt x="1358" y="642"/>
                  </a:lnTo>
                  <a:cubicBezTo>
                    <a:pt x="1383" y="635"/>
                    <a:pt x="1396" y="616"/>
                    <a:pt x="1390" y="590"/>
                  </a:cubicBezTo>
                  <a:cubicBezTo>
                    <a:pt x="1383" y="571"/>
                    <a:pt x="1370" y="558"/>
                    <a:pt x="1351" y="558"/>
                  </a:cubicBezTo>
                  <a:lnTo>
                    <a:pt x="1326" y="558"/>
                  </a:lnTo>
                  <a:cubicBezTo>
                    <a:pt x="1345" y="520"/>
                    <a:pt x="1364" y="482"/>
                    <a:pt x="1377" y="443"/>
                  </a:cubicBezTo>
                  <a:cubicBezTo>
                    <a:pt x="1390" y="398"/>
                    <a:pt x="1402" y="347"/>
                    <a:pt x="1415" y="302"/>
                  </a:cubicBezTo>
                  <a:cubicBezTo>
                    <a:pt x="1422" y="290"/>
                    <a:pt x="1428" y="277"/>
                    <a:pt x="1422" y="264"/>
                  </a:cubicBezTo>
                  <a:lnTo>
                    <a:pt x="1422" y="251"/>
                  </a:lnTo>
                  <a:cubicBezTo>
                    <a:pt x="1422" y="245"/>
                    <a:pt x="1415" y="232"/>
                    <a:pt x="1409" y="226"/>
                  </a:cubicBezTo>
                  <a:cubicBezTo>
                    <a:pt x="1402" y="219"/>
                    <a:pt x="1396" y="213"/>
                    <a:pt x="1390" y="213"/>
                  </a:cubicBezTo>
                  <a:cubicBezTo>
                    <a:pt x="1377" y="187"/>
                    <a:pt x="1358" y="162"/>
                    <a:pt x="1338" y="142"/>
                  </a:cubicBezTo>
                  <a:cubicBezTo>
                    <a:pt x="1313" y="104"/>
                    <a:pt x="1287" y="78"/>
                    <a:pt x="1249" y="53"/>
                  </a:cubicBezTo>
                  <a:cubicBezTo>
                    <a:pt x="1199" y="19"/>
                    <a:pt x="1134" y="0"/>
                    <a:pt x="1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1" name="Google Shape;4099;p50"/>
            <p:cNvSpPr/>
            <p:nvPr/>
          </p:nvSpPr>
          <p:spPr>
            <a:xfrm>
              <a:off x="2010146" y="4168877"/>
              <a:ext cx="39952" cy="27922"/>
            </a:xfrm>
            <a:custGeom>
              <a:avLst/>
              <a:gdLst/>
              <a:ahLst/>
              <a:cxnLst/>
              <a:rect l="l" t="t" r="r" b="b"/>
              <a:pathLst>
                <a:path w="890" h="622" extrusionOk="0">
                  <a:moveTo>
                    <a:pt x="768" y="0"/>
                  </a:moveTo>
                  <a:lnTo>
                    <a:pt x="774" y="7"/>
                  </a:lnTo>
                  <a:cubicBezTo>
                    <a:pt x="608" y="26"/>
                    <a:pt x="448" y="58"/>
                    <a:pt x="294" y="116"/>
                  </a:cubicBezTo>
                  <a:cubicBezTo>
                    <a:pt x="237" y="135"/>
                    <a:pt x="186" y="160"/>
                    <a:pt x="128" y="186"/>
                  </a:cubicBezTo>
                  <a:cubicBezTo>
                    <a:pt x="90" y="212"/>
                    <a:pt x="45" y="231"/>
                    <a:pt x="0" y="263"/>
                  </a:cubicBezTo>
                  <a:cubicBezTo>
                    <a:pt x="19" y="288"/>
                    <a:pt x="32" y="327"/>
                    <a:pt x="32" y="359"/>
                  </a:cubicBezTo>
                  <a:cubicBezTo>
                    <a:pt x="38" y="391"/>
                    <a:pt x="38" y="429"/>
                    <a:pt x="32" y="461"/>
                  </a:cubicBezTo>
                  <a:cubicBezTo>
                    <a:pt x="32" y="500"/>
                    <a:pt x="26" y="544"/>
                    <a:pt x="13" y="583"/>
                  </a:cubicBezTo>
                  <a:lnTo>
                    <a:pt x="0" y="621"/>
                  </a:lnTo>
                  <a:lnTo>
                    <a:pt x="19" y="621"/>
                  </a:lnTo>
                  <a:cubicBezTo>
                    <a:pt x="275" y="602"/>
                    <a:pt x="525" y="551"/>
                    <a:pt x="774" y="480"/>
                  </a:cubicBezTo>
                  <a:lnTo>
                    <a:pt x="819" y="468"/>
                  </a:lnTo>
                  <a:cubicBezTo>
                    <a:pt x="845" y="461"/>
                    <a:pt x="858" y="436"/>
                    <a:pt x="851" y="416"/>
                  </a:cubicBezTo>
                  <a:cubicBezTo>
                    <a:pt x="845" y="397"/>
                    <a:pt x="832" y="384"/>
                    <a:pt x="813" y="384"/>
                  </a:cubicBezTo>
                  <a:lnTo>
                    <a:pt x="787" y="384"/>
                  </a:lnTo>
                  <a:cubicBezTo>
                    <a:pt x="806" y="346"/>
                    <a:pt x="826" y="308"/>
                    <a:pt x="838" y="269"/>
                  </a:cubicBezTo>
                  <a:cubicBezTo>
                    <a:pt x="858" y="218"/>
                    <a:pt x="870" y="173"/>
                    <a:pt x="877" y="128"/>
                  </a:cubicBezTo>
                  <a:cubicBezTo>
                    <a:pt x="883" y="116"/>
                    <a:pt x="890" y="103"/>
                    <a:pt x="883" y="90"/>
                  </a:cubicBezTo>
                  <a:lnTo>
                    <a:pt x="883" y="77"/>
                  </a:lnTo>
                  <a:cubicBezTo>
                    <a:pt x="883" y="64"/>
                    <a:pt x="883" y="52"/>
                    <a:pt x="870" y="45"/>
                  </a:cubicBezTo>
                  <a:cubicBezTo>
                    <a:pt x="864" y="39"/>
                    <a:pt x="858" y="32"/>
                    <a:pt x="851" y="32"/>
                  </a:cubicBezTo>
                  <a:lnTo>
                    <a:pt x="832" y="0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2" name="Google Shape;4100;p50"/>
            <p:cNvSpPr/>
            <p:nvPr/>
          </p:nvSpPr>
          <p:spPr>
            <a:xfrm>
              <a:off x="2172730" y="4100782"/>
              <a:ext cx="108095" cy="117253"/>
            </a:xfrm>
            <a:custGeom>
              <a:avLst/>
              <a:gdLst/>
              <a:ahLst/>
              <a:cxnLst/>
              <a:rect l="l" t="t" r="r" b="b"/>
              <a:pathLst>
                <a:path w="2408" h="2612" extrusionOk="0">
                  <a:moveTo>
                    <a:pt x="948" y="1"/>
                  </a:moveTo>
                  <a:cubicBezTo>
                    <a:pt x="884" y="1"/>
                    <a:pt x="820" y="13"/>
                    <a:pt x="756" y="33"/>
                  </a:cubicBezTo>
                  <a:cubicBezTo>
                    <a:pt x="673" y="58"/>
                    <a:pt x="589" y="97"/>
                    <a:pt x="513" y="148"/>
                  </a:cubicBezTo>
                  <a:cubicBezTo>
                    <a:pt x="449" y="193"/>
                    <a:pt x="391" y="237"/>
                    <a:pt x="340" y="289"/>
                  </a:cubicBezTo>
                  <a:cubicBezTo>
                    <a:pt x="244" y="391"/>
                    <a:pt x="167" y="506"/>
                    <a:pt x="109" y="641"/>
                  </a:cubicBezTo>
                  <a:cubicBezTo>
                    <a:pt x="58" y="769"/>
                    <a:pt x="20" y="909"/>
                    <a:pt x="13" y="1050"/>
                  </a:cubicBezTo>
                  <a:cubicBezTo>
                    <a:pt x="1" y="1191"/>
                    <a:pt x="13" y="1338"/>
                    <a:pt x="39" y="1479"/>
                  </a:cubicBezTo>
                  <a:cubicBezTo>
                    <a:pt x="71" y="1620"/>
                    <a:pt x="122" y="1754"/>
                    <a:pt x="186" y="1882"/>
                  </a:cubicBezTo>
                  <a:cubicBezTo>
                    <a:pt x="257" y="2010"/>
                    <a:pt x="340" y="2125"/>
                    <a:pt x="442" y="2221"/>
                  </a:cubicBezTo>
                  <a:cubicBezTo>
                    <a:pt x="493" y="2273"/>
                    <a:pt x="551" y="2317"/>
                    <a:pt x="609" y="2356"/>
                  </a:cubicBezTo>
                  <a:cubicBezTo>
                    <a:pt x="666" y="2394"/>
                    <a:pt x="730" y="2426"/>
                    <a:pt x="801" y="2458"/>
                  </a:cubicBezTo>
                  <a:cubicBezTo>
                    <a:pt x="871" y="2484"/>
                    <a:pt x="941" y="2509"/>
                    <a:pt x="1018" y="2529"/>
                  </a:cubicBezTo>
                  <a:cubicBezTo>
                    <a:pt x="1095" y="2548"/>
                    <a:pt x="1178" y="2567"/>
                    <a:pt x="1274" y="2586"/>
                  </a:cubicBezTo>
                  <a:cubicBezTo>
                    <a:pt x="1390" y="2605"/>
                    <a:pt x="1518" y="2612"/>
                    <a:pt x="1639" y="2612"/>
                  </a:cubicBezTo>
                  <a:cubicBezTo>
                    <a:pt x="1697" y="2605"/>
                    <a:pt x="1754" y="2605"/>
                    <a:pt x="1812" y="2593"/>
                  </a:cubicBezTo>
                  <a:cubicBezTo>
                    <a:pt x="1895" y="2580"/>
                    <a:pt x="1972" y="2561"/>
                    <a:pt x="2049" y="2522"/>
                  </a:cubicBezTo>
                  <a:cubicBezTo>
                    <a:pt x="2119" y="2490"/>
                    <a:pt x="2183" y="2445"/>
                    <a:pt x="2234" y="2388"/>
                  </a:cubicBezTo>
                  <a:cubicBezTo>
                    <a:pt x="2279" y="2343"/>
                    <a:pt x="2318" y="2292"/>
                    <a:pt x="2350" y="2228"/>
                  </a:cubicBezTo>
                  <a:cubicBezTo>
                    <a:pt x="2362" y="2202"/>
                    <a:pt x="2375" y="2170"/>
                    <a:pt x="2382" y="2145"/>
                  </a:cubicBezTo>
                  <a:cubicBezTo>
                    <a:pt x="2388" y="2113"/>
                    <a:pt x="2394" y="2081"/>
                    <a:pt x="2401" y="2042"/>
                  </a:cubicBezTo>
                  <a:cubicBezTo>
                    <a:pt x="2407" y="1978"/>
                    <a:pt x="2407" y="1914"/>
                    <a:pt x="2401" y="1850"/>
                  </a:cubicBezTo>
                  <a:cubicBezTo>
                    <a:pt x="2394" y="1780"/>
                    <a:pt x="2382" y="1709"/>
                    <a:pt x="2356" y="1645"/>
                  </a:cubicBezTo>
                  <a:cubicBezTo>
                    <a:pt x="2311" y="1492"/>
                    <a:pt x="2247" y="1351"/>
                    <a:pt x="2170" y="1217"/>
                  </a:cubicBezTo>
                  <a:cubicBezTo>
                    <a:pt x="2094" y="1076"/>
                    <a:pt x="2004" y="941"/>
                    <a:pt x="1914" y="813"/>
                  </a:cubicBezTo>
                  <a:cubicBezTo>
                    <a:pt x="1850" y="724"/>
                    <a:pt x="1780" y="628"/>
                    <a:pt x="1690" y="513"/>
                  </a:cubicBezTo>
                  <a:cubicBezTo>
                    <a:pt x="1690" y="506"/>
                    <a:pt x="1684" y="500"/>
                    <a:pt x="1678" y="493"/>
                  </a:cubicBezTo>
                  <a:cubicBezTo>
                    <a:pt x="1684" y="481"/>
                    <a:pt x="1684" y="461"/>
                    <a:pt x="1678" y="449"/>
                  </a:cubicBezTo>
                  <a:cubicBezTo>
                    <a:pt x="1626" y="365"/>
                    <a:pt x="1569" y="295"/>
                    <a:pt x="1498" y="225"/>
                  </a:cubicBezTo>
                  <a:cubicBezTo>
                    <a:pt x="1434" y="167"/>
                    <a:pt x="1358" y="109"/>
                    <a:pt x="1281" y="71"/>
                  </a:cubicBezTo>
                  <a:cubicBezTo>
                    <a:pt x="1198" y="33"/>
                    <a:pt x="1114" y="13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3" name="Google Shape;4101;p50"/>
            <p:cNvSpPr/>
            <p:nvPr/>
          </p:nvSpPr>
          <p:spPr>
            <a:xfrm>
              <a:off x="2039997" y="4093600"/>
              <a:ext cx="181356" cy="138037"/>
            </a:xfrm>
            <a:custGeom>
              <a:avLst/>
              <a:gdLst/>
              <a:ahLst/>
              <a:cxnLst/>
              <a:rect l="l" t="t" r="r" b="b"/>
              <a:pathLst>
                <a:path w="4040" h="3075" extrusionOk="0">
                  <a:moveTo>
                    <a:pt x="1601" y="1"/>
                  </a:moveTo>
                  <a:cubicBezTo>
                    <a:pt x="1505" y="1"/>
                    <a:pt x="1402" y="26"/>
                    <a:pt x="1319" y="71"/>
                  </a:cubicBezTo>
                  <a:lnTo>
                    <a:pt x="1326" y="71"/>
                  </a:lnTo>
                  <a:cubicBezTo>
                    <a:pt x="1274" y="103"/>
                    <a:pt x="1230" y="141"/>
                    <a:pt x="1191" y="186"/>
                  </a:cubicBezTo>
                  <a:cubicBezTo>
                    <a:pt x="1153" y="231"/>
                    <a:pt x="1121" y="289"/>
                    <a:pt x="1102" y="353"/>
                  </a:cubicBezTo>
                  <a:cubicBezTo>
                    <a:pt x="1082" y="429"/>
                    <a:pt x="1070" y="506"/>
                    <a:pt x="1076" y="583"/>
                  </a:cubicBezTo>
                  <a:cubicBezTo>
                    <a:pt x="1076" y="692"/>
                    <a:pt x="1089" y="794"/>
                    <a:pt x="1114" y="897"/>
                  </a:cubicBezTo>
                  <a:cubicBezTo>
                    <a:pt x="1166" y="1114"/>
                    <a:pt x="1255" y="1313"/>
                    <a:pt x="1377" y="1498"/>
                  </a:cubicBezTo>
                  <a:cubicBezTo>
                    <a:pt x="1460" y="1620"/>
                    <a:pt x="1550" y="1735"/>
                    <a:pt x="1646" y="1844"/>
                  </a:cubicBezTo>
                  <a:cubicBezTo>
                    <a:pt x="1377" y="1793"/>
                    <a:pt x="1095" y="1754"/>
                    <a:pt x="826" y="1722"/>
                  </a:cubicBezTo>
                  <a:cubicBezTo>
                    <a:pt x="609" y="1690"/>
                    <a:pt x="385" y="1665"/>
                    <a:pt x="167" y="1626"/>
                  </a:cubicBezTo>
                  <a:lnTo>
                    <a:pt x="148" y="1626"/>
                  </a:lnTo>
                  <a:lnTo>
                    <a:pt x="135" y="1639"/>
                  </a:lnTo>
                  <a:cubicBezTo>
                    <a:pt x="122" y="1658"/>
                    <a:pt x="109" y="1677"/>
                    <a:pt x="103" y="1697"/>
                  </a:cubicBezTo>
                  <a:lnTo>
                    <a:pt x="103" y="1690"/>
                  </a:lnTo>
                  <a:cubicBezTo>
                    <a:pt x="84" y="1722"/>
                    <a:pt x="65" y="1754"/>
                    <a:pt x="52" y="1786"/>
                  </a:cubicBezTo>
                  <a:cubicBezTo>
                    <a:pt x="45" y="1812"/>
                    <a:pt x="33" y="1844"/>
                    <a:pt x="26" y="1869"/>
                  </a:cubicBezTo>
                  <a:lnTo>
                    <a:pt x="26" y="1863"/>
                  </a:lnTo>
                  <a:cubicBezTo>
                    <a:pt x="13" y="1895"/>
                    <a:pt x="7" y="1927"/>
                    <a:pt x="7" y="1953"/>
                  </a:cubicBezTo>
                  <a:cubicBezTo>
                    <a:pt x="1" y="1983"/>
                    <a:pt x="1" y="2014"/>
                    <a:pt x="1" y="2045"/>
                  </a:cubicBezTo>
                  <a:lnTo>
                    <a:pt x="1" y="2045"/>
                  </a:lnTo>
                  <a:cubicBezTo>
                    <a:pt x="1" y="2044"/>
                    <a:pt x="1" y="2043"/>
                    <a:pt x="1" y="2042"/>
                  </a:cubicBezTo>
                  <a:lnTo>
                    <a:pt x="1" y="2049"/>
                  </a:lnTo>
                  <a:cubicBezTo>
                    <a:pt x="1" y="2047"/>
                    <a:pt x="1" y="2046"/>
                    <a:pt x="1" y="2045"/>
                  </a:cubicBezTo>
                  <a:lnTo>
                    <a:pt x="1" y="2045"/>
                  </a:lnTo>
                  <a:cubicBezTo>
                    <a:pt x="1" y="2070"/>
                    <a:pt x="1" y="2095"/>
                    <a:pt x="7" y="2125"/>
                  </a:cubicBezTo>
                  <a:cubicBezTo>
                    <a:pt x="7" y="2151"/>
                    <a:pt x="13" y="2177"/>
                    <a:pt x="20" y="2202"/>
                  </a:cubicBezTo>
                  <a:lnTo>
                    <a:pt x="20" y="2196"/>
                  </a:lnTo>
                  <a:lnTo>
                    <a:pt x="26" y="2215"/>
                  </a:lnTo>
                  <a:cubicBezTo>
                    <a:pt x="282" y="2349"/>
                    <a:pt x="551" y="2477"/>
                    <a:pt x="826" y="2593"/>
                  </a:cubicBezTo>
                  <a:cubicBezTo>
                    <a:pt x="1159" y="2733"/>
                    <a:pt x="1498" y="2849"/>
                    <a:pt x="1844" y="2938"/>
                  </a:cubicBezTo>
                  <a:cubicBezTo>
                    <a:pt x="2017" y="2983"/>
                    <a:pt x="2190" y="3021"/>
                    <a:pt x="2369" y="3047"/>
                  </a:cubicBezTo>
                  <a:cubicBezTo>
                    <a:pt x="2506" y="3063"/>
                    <a:pt x="2643" y="3074"/>
                    <a:pt x="2780" y="3074"/>
                  </a:cubicBezTo>
                  <a:cubicBezTo>
                    <a:pt x="2809" y="3074"/>
                    <a:pt x="2839" y="3074"/>
                    <a:pt x="2868" y="3073"/>
                  </a:cubicBezTo>
                  <a:lnTo>
                    <a:pt x="2894" y="3073"/>
                  </a:lnTo>
                  <a:cubicBezTo>
                    <a:pt x="2904" y="3073"/>
                    <a:pt x="2915" y="3073"/>
                    <a:pt x="2925" y="3073"/>
                  </a:cubicBezTo>
                  <a:cubicBezTo>
                    <a:pt x="3208" y="3073"/>
                    <a:pt x="3479" y="2990"/>
                    <a:pt x="3719" y="2836"/>
                  </a:cubicBezTo>
                  <a:cubicBezTo>
                    <a:pt x="3777" y="2797"/>
                    <a:pt x="3828" y="2746"/>
                    <a:pt x="3873" y="2695"/>
                  </a:cubicBezTo>
                  <a:cubicBezTo>
                    <a:pt x="3911" y="2644"/>
                    <a:pt x="3943" y="2586"/>
                    <a:pt x="3969" y="2522"/>
                  </a:cubicBezTo>
                  <a:cubicBezTo>
                    <a:pt x="4020" y="2394"/>
                    <a:pt x="4039" y="2260"/>
                    <a:pt x="4033" y="2125"/>
                  </a:cubicBezTo>
                  <a:cubicBezTo>
                    <a:pt x="4020" y="1972"/>
                    <a:pt x="3995" y="1818"/>
                    <a:pt x="3943" y="1677"/>
                  </a:cubicBezTo>
                  <a:cubicBezTo>
                    <a:pt x="3892" y="1524"/>
                    <a:pt x="3828" y="1370"/>
                    <a:pt x="3758" y="1229"/>
                  </a:cubicBezTo>
                  <a:cubicBezTo>
                    <a:pt x="3713" y="1153"/>
                    <a:pt x="3674" y="1076"/>
                    <a:pt x="3630" y="1005"/>
                  </a:cubicBezTo>
                  <a:cubicBezTo>
                    <a:pt x="3630" y="999"/>
                    <a:pt x="3630" y="986"/>
                    <a:pt x="3623" y="980"/>
                  </a:cubicBezTo>
                  <a:cubicBezTo>
                    <a:pt x="3610" y="967"/>
                    <a:pt x="3604" y="961"/>
                    <a:pt x="3591" y="948"/>
                  </a:cubicBezTo>
                  <a:cubicBezTo>
                    <a:pt x="3553" y="890"/>
                    <a:pt x="3514" y="833"/>
                    <a:pt x="3476" y="775"/>
                  </a:cubicBezTo>
                  <a:cubicBezTo>
                    <a:pt x="3431" y="717"/>
                    <a:pt x="3374" y="653"/>
                    <a:pt x="3322" y="589"/>
                  </a:cubicBezTo>
                  <a:cubicBezTo>
                    <a:pt x="3278" y="538"/>
                    <a:pt x="3226" y="493"/>
                    <a:pt x="3182" y="449"/>
                  </a:cubicBezTo>
                  <a:cubicBezTo>
                    <a:pt x="3169" y="442"/>
                    <a:pt x="3162" y="436"/>
                    <a:pt x="3150" y="436"/>
                  </a:cubicBezTo>
                  <a:cubicBezTo>
                    <a:pt x="3137" y="436"/>
                    <a:pt x="3130" y="442"/>
                    <a:pt x="3124" y="449"/>
                  </a:cubicBezTo>
                  <a:cubicBezTo>
                    <a:pt x="3118" y="461"/>
                    <a:pt x="3111" y="468"/>
                    <a:pt x="3111" y="481"/>
                  </a:cubicBezTo>
                  <a:cubicBezTo>
                    <a:pt x="3111" y="493"/>
                    <a:pt x="3118" y="500"/>
                    <a:pt x="3124" y="506"/>
                  </a:cubicBezTo>
                  <a:cubicBezTo>
                    <a:pt x="3182" y="557"/>
                    <a:pt x="3239" y="615"/>
                    <a:pt x="3284" y="673"/>
                  </a:cubicBezTo>
                  <a:lnTo>
                    <a:pt x="3310" y="705"/>
                  </a:lnTo>
                  <a:lnTo>
                    <a:pt x="3322" y="717"/>
                  </a:lnTo>
                  <a:cubicBezTo>
                    <a:pt x="3079" y="538"/>
                    <a:pt x="2823" y="391"/>
                    <a:pt x="2548" y="269"/>
                  </a:cubicBezTo>
                  <a:cubicBezTo>
                    <a:pt x="2401" y="199"/>
                    <a:pt x="2247" y="135"/>
                    <a:pt x="2087" y="84"/>
                  </a:cubicBezTo>
                  <a:cubicBezTo>
                    <a:pt x="1953" y="39"/>
                    <a:pt x="1812" y="13"/>
                    <a:pt x="1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4" name="Google Shape;4102;p50"/>
            <p:cNvSpPr/>
            <p:nvPr/>
          </p:nvSpPr>
          <p:spPr>
            <a:xfrm>
              <a:off x="2041164" y="4085834"/>
              <a:ext cx="109801" cy="110564"/>
            </a:xfrm>
            <a:custGeom>
              <a:avLst/>
              <a:gdLst/>
              <a:ahLst/>
              <a:cxnLst/>
              <a:rect l="l" t="t" r="r" b="b"/>
              <a:pathLst>
                <a:path w="2446" h="2463" extrusionOk="0">
                  <a:moveTo>
                    <a:pt x="1466" y="1"/>
                  </a:moveTo>
                  <a:cubicBezTo>
                    <a:pt x="1447" y="1"/>
                    <a:pt x="1428" y="20"/>
                    <a:pt x="1428" y="39"/>
                  </a:cubicBezTo>
                  <a:cubicBezTo>
                    <a:pt x="1415" y="199"/>
                    <a:pt x="1428" y="359"/>
                    <a:pt x="1460" y="513"/>
                  </a:cubicBezTo>
                  <a:cubicBezTo>
                    <a:pt x="1492" y="673"/>
                    <a:pt x="1543" y="826"/>
                    <a:pt x="1607" y="974"/>
                  </a:cubicBezTo>
                  <a:cubicBezTo>
                    <a:pt x="1677" y="1121"/>
                    <a:pt x="1754" y="1262"/>
                    <a:pt x="1844" y="1402"/>
                  </a:cubicBezTo>
                  <a:cubicBezTo>
                    <a:pt x="1927" y="1530"/>
                    <a:pt x="2016" y="1652"/>
                    <a:pt x="2112" y="1774"/>
                  </a:cubicBezTo>
                  <a:lnTo>
                    <a:pt x="2106" y="1767"/>
                  </a:lnTo>
                  <a:lnTo>
                    <a:pt x="2106" y="1767"/>
                  </a:lnTo>
                  <a:cubicBezTo>
                    <a:pt x="2151" y="1825"/>
                    <a:pt x="2196" y="1882"/>
                    <a:pt x="2234" y="1940"/>
                  </a:cubicBezTo>
                  <a:cubicBezTo>
                    <a:pt x="2279" y="1998"/>
                    <a:pt x="2311" y="2055"/>
                    <a:pt x="2336" y="2119"/>
                  </a:cubicBezTo>
                  <a:lnTo>
                    <a:pt x="2336" y="2113"/>
                  </a:lnTo>
                  <a:cubicBezTo>
                    <a:pt x="2349" y="2138"/>
                    <a:pt x="2356" y="2170"/>
                    <a:pt x="2362" y="2202"/>
                  </a:cubicBezTo>
                  <a:cubicBezTo>
                    <a:pt x="2368" y="2215"/>
                    <a:pt x="2368" y="2234"/>
                    <a:pt x="2362" y="2247"/>
                  </a:cubicBezTo>
                  <a:cubicBezTo>
                    <a:pt x="2362" y="2260"/>
                    <a:pt x="2362" y="2266"/>
                    <a:pt x="2356" y="2273"/>
                  </a:cubicBezTo>
                  <a:cubicBezTo>
                    <a:pt x="2356" y="2286"/>
                    <a:pt x="2349" y="2292"/>
                    <a:pt x="2343" y="2298"/>
                  </a:cubicBezTo>
                  <a:cubicBezTo>
                    <a:pt x="2336" y="2305"/>
                    <a:pt x="2330" y="2311"/>
                    <a:pt x="2324" y="2318"/>
                  </a:cubicBezTo>
                  <a:cubicBezTo>
                    <a:pt x="2304" y="2330"/>
                    <a:pt x="2292" y="2337"/>
                    <a:pt x="2272" y="2343"/>
                  </a:cubicBezTo>
                  <a:cubicBezTo>
                    <a:pt x="2234" y="2362"/>
                    <a:pt x="2196" y="2369"/>
                    <a:pt x="2151" y="2375"/>
                  </a:cubicBezTo>
                  <a:lnTo>
                    <a:pt x="2157" y="2375"/>
                  </a:lnTo>
                  <a:cubicBezTo>
                    <a:pt x="2105" y="2383"/>
                    <a:pt x="2050" y="2386"/>
                    <a:pt x="1996" y="2386"/>
                  </a:cubicBezTo>
                  <a:cubicBezTo>
                    <a:pt x="1957" y="2386"/>
                    <a:pt x="1919" y="2384"/>
                    <a:pt x="1882" y="2382"/>
                  </a:cubicBezTo>
                  <a:cubicBezTo>
                    <a:pt x="1780" y="2382"/>
                    <a:pt x="1677" y="2369"/>
                    <a:pt x="1575" y="2356"/>
                  </a:cubicBezTo>
                  <a:lnTo>
                    <a:pt x="1581" y="2356"/>
                  </a:lnTo>
                  <a:cubicBezTo>
                    <a:pt x="1050" y="2286"/>
                    <a:pt x="544" y="2100"/>
                    <a:pt x="19" y="1985"/>
                  </a:cubicBezTo>
                  <a:cubicBezTo>
                    <a:pt x="13" y="2004"/>
                    <a:pt x="7" y="2030"/>
                    <a:pt x="0" y="2055"/>
                  </a:cubicBezTo>
                  <a:lnTo>
                    <a:pt x="0" y="2062"/>
                  </a:lnTo>
                  <a:cubicBezTo>
                    <a:pt x="397" y="2145"/>
                    <a:pt x="781" y="2273"/>
                    <a:pt x="1178" y="2362"/>
                  </a:cubicBezTo>
                  <a:cubicBezTo>
                    <a:pt x="1402" y="2414"/>
                    <a:pt x="1632" y="2452"/>
                    <a:pt x="1869" y="2458"/>
                  </a:cubicBezTo>
                  <a:cubicBezTo>
                    <a:pt x="1914" y="2461"/>
                    <a:pt x="1958" y="2463"/>
                    <a:pt x="2002" y="2463"/>
                  </a:cubicBezTo>
                  <a:cubicBezTo>
                    <a:pt x="2064" y="2463"/>
                    <a:pt x="2125" y="2460"/>
                    <a:pt x="2189" y="2452"/>
                  </a:cubicBezTo>
                  <a:cubicBezTo>
                    <a:pt x="2253" y="2439"/>
                    <a:pt x="2317" y="2420"/>
                    <a:pt x="2375" y="2375"/>
                  </a:cubicBezTo>
                  <a:cubicBezTo>
                    <a:pt x="2394" y="2362"/>
                    <a:pt x="2413" y="2343"/>
                    <a:pt x="2426" y="2318"/>
                  </a:cubicBezTo>
                  <a:cubicBezTo>
                    <a:pt x="2432" y="2292"/>
                    <a:pt x="2445" y="2266"/>
                    <a:pt x="2445" y="2241"/>
                  </a:cubicBezTo>
                  <a:cubicBezTo>
                    <a:pt x="2445" y="2209"/>
                    <a:pt x="2445" y="2183"/>
                    <a:pt x="2432" y="2151"/>
                  </a:cubicBezTo>
                  <a:cubicBezTo>
                    <a:pt x="2426" y="2119"/>
                    <a:pt x="2413" y="2087"/>
                    <a:pt x="2400" y="2062"/>
                  </a:cubicBezTo>
                  <a:cubicBezTo>
                    <a:pt x="2368" y="1991"/>
                    <a:pt x="2330" y="1927"/>
                    <a:pt x="2285" y="1870"/>
                  </a:cubicBezTo>
                  <a:cubicBezTo>
                    <a:pt x="2234" y="1799"/>
                    <a:pt x="2183" y="1735"/>
                    <a:pt x="2132" y="1665"/>
                  </a:cubicBezTo>
                  <a:lnTo>
                    <a:pt x="2132" y="1665"/>
                  </a:lnTo>
                  <a:lnTo>
                    <a:pt x="2138" y="1671"/>
                  </a:lnTo>
                  <a:cubicBezTo>
                    <a:pt x="1946" y="1434"/>
                    <a:pt x="1786" y="1172"/>
                    <a:pt x="1664" y="890"/>
                  </a:cubicBezTo>
                  <a:lnTo>
                    <a:pt x="1664" y="884"/>
                  </a:lnTo>
                  <a:cubicBezTo>
                    <a:pt x="1594" y="724"/>
                    <a:pt x="1549" y="551"/>
                    <a:pt x="1524" y="378"/>
                  </a:cubicBezTo>
                  <a:cubicBezTo>
                    <a:pt x="1524" y="385"/>
                    <a:pt x="1524" y="385"/>
                    <a:pt x="1524" y="391"/>
                  </a:cubicBezTo>
                  <a:cubicBezTo>
                    <a:pt x="1511" y="276"/>
                    <a:pt x="1504" y="154"/>
                    <a:pt x="1511" y="39"/>
                  </a:cubicBezTo>
                  <a:cubicBezTo>
                    <a:pt x="1511" y="20"/>
                    <a:pt x="1492" y="1"/>
                    <a:pt x="14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5" name="Google Shape;4103;p50"/>
            <p:cNvSpPr/>
            <p:nvPr/>
          </p:nvSpPr>
          <p:spPr>
            <a:xfrm>
              <a:off x="2115543" y="412547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56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6" name="Google Shape;4104;p50"/>
            <p:cNvSpPr/>
            <p:nvPr/>
          </p:nvSpPr>
          <p:spPr>
            <a:xfrm>
              <a:off x="1929123" y="3872975"/>
              <a:ext cx="69580" cy="55753"/>
            </a:xfrm>
            <a:custGeom>
              <a:avLst/>
              <a:gdLst/>
              <a:ahLst/>
              <a:cxnLst/>
              <a:rect l="l" t="t" r="r" b="b"/>
              <a:pathLst>
                <a:path w="1550" h="1242" extrusionOk="0">
                  <a:moveTo>
                    <a:pt x="807" y="0"/>
                  </a:moveTo>
                  <a:cubicBezTo>
                    <a:pt x="794" y="6"/>
                    <a:pt x="781" y="13"/>
                    <a:pt x="768" y="26"/>
                  </a:cubicBezTo>
                  <a:cubicBezTo>
                    <a:pt x="749" y="38"/>
                    <a:pt x="736" y="51"/>
                    <a:pt x="730" y="70"/>
                  </a:cubicBezTo>
                  <a:cubicBezTo>
                    <a:pt x="711" y="102"/>
                    <a:pt x="698" y="147"/>
                    <a:pt x="691" y="186"/>
                  </a:cubicBezTo>
                  <a:cubicBezTo>
                    <a:pt x="685" y="250"/>
                    <a:pt x="691" y="314"/>
                    <a:pt x="711" y="371"/>
                  </a:cubicBezTo>
                  <a:cubicBezTo>
                    <a:pt x="691" y="365"/>
                    <a:pt x="666" y="352"/>
                    <a:pt x="647" y="346"/>
                  </a:cubicBezTo>
                  <a:cubicBezTo>
                    <a:pt x="583" y="320"/>
                    <a:pt x="519" y="301"/>
                    <a:pt x="455" y="282"/>
                  </a:cubicBezTo>
                  <a:cubicBezTo>
                    <a:pt x="416" y="269"/>
                    <a:pt x="371" y="269"/>
                    <a:pt x="333" y="269"/>
                  </a:cubicBezTo>
                  <a:cubicBezTo>
                    <a:pt x="314" y="269"/>
                    <a:pt x="301" y="269"/>
                    <a:pt x="282" y="275"/>
                  </a:cubicBezTo>
                  <a:cubicBezTo>
                    <a:pt x="263" y="275"/>
                    <a:pt x="243" y="288"/>
                    <a:pt x="224" y="301"/>
                  </a:cubicBezTo>
                  <a:cubicBezTo>
                    <a:pt x="205" y="314"/>
                    <a:pt x="192" y="333"/>
                    <a:pt x="186" y="358"/>
                  </a:cubicBezTo>
                  <a:cubicBezTo>
                    <a:pt x="179" y="378"/>
                    <a:pt x="179" y="397"/>
                    <a:pt x="186" y="422"/>
                  </a:cubicBezTo>
                  <a:cubicBezTo>
                    <a:pt x="186" y="442"/>
                    <a:pt x="199" y="461"/>
                    <a:pt x="211" y="474"/>
                  </a:cubicBezTo>
                  <a:cubicBezTo>
                    <a:pt x="250" y="518"/>
                    <a:pt x="288" y="550"/>
                    <a:pt x="339" y="570"/>
                  </a:cubicBezTo>
                  <a:lnTo>
                    <a:pt x="397" y="602"/>
                  </a:lnTo>
                  <a:lnTo>
                    <a:pt x="295" y="602"/>
                  </a:lnTo>
                  <a:cubicBezTo>
                    <a:pt x="237" y="608"/>
                    <a:pt x="173" y="614"/>
                    <a:pt x="115" y="640"/>
                  </a:cubicBezTo>
                  <a:cubicBezTo>
                    <a:pt x="64" y="653"/>
                    <a:pt x="26" y="691"/>
                    <a:pt x="7" y="743"/>
                  </a:cubicBezTo>
                  <a:cubicBezTo>
                    <a:pt x="0" y="762"/>
                    <a:pt x="0" y="787"/>
                    <a:pt x="7" y="813"/>
                  </a:cubicBezTo>
                  <a:cubicBezTo>
                    <a:pt x="13" y="826"/>
                    <a:pt x="13" y="839"/>
                    <a:pt x="19" y="845"/>
                  </a:cubicBezTo>
                  <a:cubicBezTo>
                    <a:pt x="32" y="858"/>
                    <a:pt x="39" y="871"/>
                    <a:pt x="51" y="877"/>
                  </a:cubicBezTo>
                  <a:cubicBezTo>
                    <a:pt x="71" y="896"/>
                    <a:pt x="90" y="909"/>
                    <a:pt x="115" y="922"/>
                  </a:cubicBezTo>
                  <a:cubicBezTo>
                    <a:pt x="141" y="935"/>
                    <a:pt x="173" y="941"/>
                    <a:pt x="205" y="947"/>
                  </a:cubicBezTo>
                  <a:cubicBezTo>
                    <a:pt x="275" y="960"/>
                    <a:pt x="346" y="967"/>
                    <a:pt x="416" y="967"/>
                  </a:cubicBezTo>
                  <a:lnTo>
                    <a:pt x="435" y="967"/>
                  </a:lnTo>
                  <a:cubicBezTo>
                    <a:pt x="397" y="979"/>
                    <a:pt x="359" y="992"/>
                    <a:pt x="320" y="1011"/>
                  </a:cubicBezTo>
                  <a:cubicBezTo>
                    <a:pt x="282" y="1024"/>
                    <a:pt x="243" y="1043"/>
                    <a:pt x="211" y="1063"/>
                  </a:cubicBezTo>
                  <a:cubicBezTo>
                    <a:pt x="192" y="1075"/>
                    <a:pt x="154" y="1101"/>
                    <a:pt x="160" y="1146"/>
                  </a:cubicBezTo>
                  <a:cubicBezTo>
                    <a:pt x="167" y="1159"/>
                    <a:pt x="173" y="1178"/>
                    <a:pt x="186" y="1184"/>
                  </a:cubicBezTo>
                  <a:cubicBezTo>
                    <a:pt x="205" y="1197"/>
                    <a:pt x="218" y="1203"/>
                    <a:pt x="237" y="1210"/>
                  </a:cubicBezTo>
                  <a:cubicBezTo>
                    <a:pt x="307" y="1229"/>
                    <a:pt x="378" y="1242"/>
                    <a:pt x="455" y="1242"/>
                  </a:cubicBezTo>
                  <a:lnTo>
                    <a:pt x="480" y="1242"/>
                  </a:lnTo>
                  <a:cubicBezTo>
                    <a:pt x="551" y="1235"/>
                    <a:pt x="627" y="1229"/>
                    <a:pt x="704" y="1216"/>
                  </a:cubicBezTo>
                  <a:lnTo>
                    <a:pt x="736" y="1210"/>
                  </a:lnTo>
                  <a:cubicBezTo>
                    <a:pt x="807" y="1197"/>
                    <a:pt x="877" y="1184"/>
                    <a:pt x="947" y="1184"/>
                  </a:cubicBezTo>
                  <a:lnTo>
                    <a:pt x="1018" y="1184"/>
                  </a:lnTo>
                  <a:cubicBezTo>
                    <a:pt x="1050" y="1184"/>
                    <a:pt x="1088" y="1191"/>
                    <a:pt x="1120" y="1203"/>
                  </a:cubicBezTo>
                  <a:lnTo>
                    <a:pt x="1133" y="1203"/>
                  </a:lnTo>
                  <a:cubicBezTo>
                    <a:pt x="1146" y="1197"/>
                    <a:pt x="1159" y="1191"/>
                    <a:pt x="1165" y="1171"/>
                  </a:cubicBezTo>
                  <a:cubicBezTo>
                    <a:pt x="1223" y="1159"/>
                    <a:pt x="1280" y="1146"/>
                    <a:pt x="1331" y="1127"/>
                  </a:cubicBezTo>
                  <a:cubicBezTo>
                    <a:pt x="1370" y="1107"/>
                    <a:pt x="1408" y="1088"/>
                    <a:pt x="1440" y="1063"/>
                  </a:cubicBezTo>
                  <a:cubicBezTo>
                    <a:pt x="1479" y="1037"/>
                    <a:pt x="1504" y="1005"/>
                    <a:pt x="1523" y="967"/>
                  </a:cubicBezTo>
                  <a:cubicBezTo>
                    <a:pt x="1543" y="928"/>
                    <a:pt x="1549" y="883"/>
                    <a:pt x="1543" y="845"/>
                  </a:cubicBezTo>
                  <a:cubicBezTo>
                    <a:pt x="1536" y="787"/>
                    <a:pt x="1523" y="743"/>
                    <a:pt x="1491" y="698"/>
                  </a:cubicBezTo>
                  <a:cubicBezTo>
                    <a:pt x="1479" y="672"/>
                    <a:pt x="1459" y="653"/>
                    <a:pt x="1440" y="640"/>
                  </a:cubicBezTo>
                  <a:cubicBezTo>
                    <a:pt x="1421" y="614"/>
                    <a:pt x="1402" y="589"/>
                    <a:pt x="1376" y="570"/>
                  </a:cubicBezTo>
                  <a:lnTo>
                    <a:pt x="1338" y="531"/>
                  </a:lnTo>
                  <a:cubicBezTo>
                    <a:pt x="1306" y="506"/>
                    <a:pt x="1280" y="474"/>
                    <a:pt x="1248" y="448"/>
                  </a:cubicBezTo>
                  <a:cubicBezTo>
                    <a:pt x="1210" y="390"/>
                    <a:pt x="1171" y="339"/>
                    <a:pt x="1146" y="282"/>
                  </a:cubicBezTo>
                  <a:cubicBezTo>
                    <a:pt x="1120" y="230"/>
                    <a:pt x="1088" y="179"/>
                    <a:pt x="1056" y="134"/>
                  </a:cubicBezTo>
                  <a:cubicBezTo>
                    <a:pt x="1024" y="90"/>
                    <a:pt x="979" y="51"/>
                    <a:pt x="928" y="26"/>
                  </a:cubicBezTo>
                  <a:cubicBezTo>
                    <a:pt x="909" y="13"/>
                    <a:pt x="890" y="6"/>
                    <a:pt x="871" y="0"/>
                  </a:cubicBez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7" name="Google Shape;4105;p50"/>
            <p:cNvSpPr/>
            <p:nvPr/>
          </p:nvSpPr>
          <p:spPr>
            <a:xfrm>
              <a:off x="2327863" y="3847659"/>
              <a:ext cx="68457" cy="55215"/>
            </a:xfrm>
            <a:custGeom>
              <a:avLst/>
              <a:gdLst/>
              <a:ahLst/>
              <a:cxnLst/>
              <a:rect l="l" t="t" r="r" b="b"/>
              <a:pathLst>
                <a:path w="1525" h="1230" extrusionOk="0">
                  <a:moveTo>
                    <a:pt x="564" y="1"/>
                  </a:moveTo>
                  <a:cubicBezTo>
                    <a:pt x="558" y="1"/>
                    <a:pt x="551" y="1"/>
                    <a:pt x="538" y="7"/>
                  </a:cubicBezTo>
                  <a:cubicBezTo>
                    <a:pt x="519" y="14"/>
                    <a:pt x="500" y="20"/>
                    <a:pt x="487" y="39"/>
                  </a:cubicBezTo>
                  <a:cubicBezTo>
                    <a:pt x="442" y="71"/>
                    <a:pt x="404" y="116"/>
                    <a:pt x="378" y="167"/>
                  </a:cubicBezTo>
                  <a:cubicBezTo>
                    <a:pt x="353" y="218"/>
                    <a:pt x="327" y="270"/>
                    <a:pt x="314" y="327"/>
                  </a:cubicBezTo>
                  <a:cubicBezTo>
                    <a:pt x="295" y="391"/>
                    <a:pt x="263" y="449"/>
                    <a:pt x="231" y="506"/>
                  </a:cubicBezTo>
                  <a:cubicBezTo>
                    <a:pt x="212" y="538"/>
                    <a:pt x="186" y="570"/>
                    <a:pt x="161" y="602"/>
                  </a:cubicBezTo>
                  <a:lnTo>
                    <a:pt x="129" y="647"/>
                  </a:lnTo>
                  <a:cubicBezTo>
                    <a:pt x="110" y="673"/>
                    <a:pt x="90" y="698"/>
                    <a:pt x="71" y="724"/>
                  </a:cubicBezTo>
                  <a:cubicBezTo>
                    <a:pt x="58" y="743"/>
                    <a:pt x="46" y="769"/>
                    <a:pt x="33" y="794"/>
                  </a:cubicBezTo>
                  <a:cubicBezTo>
                    <a:pt x="14" y="839"/>
                    <a:pt x="1" y="890"/>
                    <a:pt x="7" y="948"/>
                  </a:cubicBezTo>
                  <a:cubicBezTo>
                    <a:pt x="7" y="986"/>
                    <a:pt x="20" y="1025"/>
                    <a:pt x="46" y="1063"/>
                  </a:cubicBezTo>
                  <a:cubicBezTo>
                    <a:pt x="71" y="1095"/>
                    <a:pt x="103" y="1121"/>
                    <a:pt x="142" y="1140"/>
                  </a:cubicBezTo>
                  <a:cubicBezTo>
                    <a:pt x="180" y="1159"/>
                    <a:pt x="218" y="1178"/>
                    <a:pt x="263" y="1185"/>
                  </a:cubicBezTo>
                  <a:cubicBezTo>
                    <a:pt x="321" y="1198"/>
                    <a:pt x="372" y="1204"/>
                    <a:pt x="430" y="1204"/>
                  </a:cubicBezTo>
                  <a:cubicBezTo>
                    <a:pt x="442" y="1223"/>
                    <a:pt x="455" y="1230"/>
                    <a:pt x="474" y="1230"/>
                  </a:cubicBezTo>
                  <a:lnTo>
                    <a:pt x="481" y="1230"/>
                  </a:lnTo>
                  <a:cubicBezTo>
                    <a:pt x="513" y="1217"/>
                    <a:pt x="551" y="1204"/>
                    <a:pt x="583" y="1198"/>
                  </a:cubicBezTo>
                  <a:cubicBezTo>
                    <a:pt x="602" y="1191"/>
                    <a:pt x="628" y="1185"/>
                    <a:pt x="654" y="1185"/>
                  </a:cubicBezTo>
                  <a:cubicBezTo>
                    <a:pt x="724" y="1178"/>
                    <a:pt x="794" y="1172"/>
                    <a:pt x="865" y="1172"/>
                  </a:cubicBezTo>
                  <a:lnTo>
                    <a:pt x="897" y="1172"/>
                  </a:lnTo>
                  <a:cubicBezTo>
                    <a:pt x="974" y="1172"/>
                    <a:pt x="1050" y="1172"/>
                    <a:pt x="1121" y="1166"/>
                  </a:cubicBezTo>
                  <a:lnTo>
                    <a:pt x="1153" y="1166"/>
                  </a:lnTo>
                  <a:cubicBezTo>
                    <a:pt x="1223" y="1153"/>
                    <a:pt x="1294" y="1134"/>
                    <a:pt x="1358" y="1102"/>
                  </a:cubicBezTo>
                  <a:cubicBezTo>
                    <a:pt x="1377" y="1089"/>
                    <a:pt x="1390" y="1082"/>
                    <a:pt x="1403" y="1070"/>
                  </a:cubicBezTo>
                  <a:cubicBezTo>
                    <a:pt x="1415" y="1057"/>
                    <a:pt x="1422" y="1038"/>
                    <a:pt x="1422" y="1025"/>
                  </a:cubicBezTo>
                  <a:cubicBezTo>
                    <a:pt x="1422" y="986"/>
                    <a:pt x="1377" y="961"/>
                    <a:pt x="1364" y="954"/>
                  </a:cubicBezTo>
                  <a:cubicBezTo>
                    <a:pt x="1326" y="942"/>
                    <a:pt x="1287" y="929"/>
                    <a:pt x="1249" y="922"/>
                  </a:cubicBezTo>
                  <a:cubicBezTo>
                    <a:pt x="1204" y="910"/>
                    <a:pt x="1166" y="903"/>
                    <a:pt x="1127" y="897"/>
                  </a:cubicBezTo>
                  <a:lnTo>
                    <a:pt x="1140" y="897"/>
                  </a:lnTo>
                  <a:cubicBezTo>
                    <a:pt x="1211" y="884"/>
                    <a:pt x="1281" y="865"/>
                    <a:pt x="1345" y="846"/>
                  </a:cubicBezTo>
                  <a:cubicBezTo>
                    <a:pt x="1377" y="833"/>
                    <a:pt x="1403" y="820"/>
                    <a:pt x="1435" y="801"/>
                  </a:cubicBezTo>
                  <a:cubicBezTo>
                    <a:pt x="1454" y="788"/>
                    <a:pt x="1473" y="769"/>
                    <a:pt x="1492" y="750"/>
                  </a:cubicBezTo>
                  <a:cubicBezTo>
                    <a:pt x="1499" y="737"/>
                    <a:pt x="1505" y="724"/>
                    <a:pt x="1511" y="711"/>
                  </a:cubicBezTo>
                  <a:cubicBezTo>
                    <a:pt x="1518" y="705"/>
                    <a:pt x="1518" y="692"/>
                    <a:pt x="1524" y="679"/>
                  </a:cubicBezTo>
                  <a:cubicBezTo>
                    <a:pt x="1524" y="654"/>
                    <a:pt x="1518" y="628"/>
                    <a:pt x="1511" y="609"/>
                  </a:cubicBezTo>
                  <a:cubicBezTo>
                    <a:pt x="1486" y="564"/>
                    <a:pt x="1441" y="532"/>
                    <a:pt x="1390" y="526"/>
                  </a:cubicBezTo>
                  <a:cubicBezTo>
                    <a:pt x="1358" y="519"/>
                    <a:pt x="1326" y="516"/>
                    <a:pt x="1295" y="516"/>
                  </a:cubicBezTo>
                  <a:cubicBezTo>
                    <a:pt x="1263" y="516"/>
                    <a:pt x="1233" y="519"/>
                    <a:pt x="1204" y="526"/>
                  </a:cubicBezTo>
                  <a:lnTo>
                    <a:pt x="1178" y="526"/>
                  </a:lnTo>
                  <a:cubicBezTo>
                    <a:pt x="1153" y="526"/>
                    <a:pt x="1127" y="532"/>
                    <a:pt x="1102" y="538"/>
                  </a:cubicBezTo>
                  <a:cubicBezTo>
                    <a:pt x="1121" y="526"/>
                    <a:pt x="1140" y="506"/>
                    <a:pt x="1153" y="494"/>
                  </a:cubicBezTo>
                  <a:cubicBezTo>
                    <a:pt x="1198" y="462"/>
                    <a:pt x="1236" y="423"/>
                    <a:pt x="1262" y="378"/>
                  </a:cubicBezTo>
                  <a:cubicBezTo>
                    <a:pt x="1275" y="359"/>
                    <a:pt x="1281" y="340"/>
                    <a:pt x="1287" y="321"/>
                  </a:cubicBezTo>
                  <a:cubicBezTo>
                    <a:pt x="1287" y="295"/>
                    <a:pt x="1281" y="276"/>
                    <a:pt x="1275" y="257"/>
                  </a:cubicBezTo>
                  <a:cubicBezTo>
                    <a:pt x="1262" y="238"/>
                    <a:pt x="1243" y="218"/>
                    <a:pt x="1217" y="206"/>
                  </a:cubicBezTo>
                  <a:cubicBezTo>
                    <a:pt x="1198" y="199"/>
                    <a:pt x="1178" y="193"/>
                    <a:pt x="1159" y="193"/>
                  </a:cubicBezTo>
                  <a:cubicBezTo>
                    <a:pt x="1150" y="190"/>
                    <a:pt x="1142" y="188"/>
                    <a:pt x="1134" y="188"/>
                  </a:cubicBezTo>
                  <a:cubicBezTo>
                    <a:pt x="1127" y="188"/>
                    <a:pt x="1121" y="190"/>
                    <a:pt x="1114" y="193"/>
                  </a:cubicBezTo>
                  <a:cubicBezTo>
                    <a:pt x="1070" y="199"/>
                    <a:pt x="1031" y="212"/>
                    <a:pt x="993" y="225"/>
                  </a:cubicBezTo>
                  <a:cubicBezTo>
                    <a:pt x="929" y="250"/>
                    <a:pt x="871" y="282"/>
                    <a:pt x="814" y="314"/>
                  </a:cubicBezTo>
                  <a:cubicBezTo>
                    <a:pt x="794" y="327"/>
                    <a:pt x="769" y="340"/>
                    <a:pt x="750" y="359"/>
                  </a:cubicBezTo>
                  <a:cubicBezTo>
                    <a:pt x="762" y="295"/>
                    <a:pt x="756" y="231"/>
                    <a:pt x="743" y="167"/>
                  </a:cubicBezTo>
                  <a:cubicBezTo>
                    <a:pt x="730" y="129"/>
                    <a:pt x="711" y="90"/>
                    <a:pt x="686" y="58"/>
                  </a:cubicBezTo>
                  <a:cubicBezTo>
                    <a:pt x="673" y="46"/>
                    <a:pt x="660" y="33"/>
                    <a:pt x="641" y="20"/>
                  </a:cubicBezTo>
                  <a:cubicBezTo>
                    <a:pt x="628" y="14"/>
                    <a:pt x="615" y="7"/>
                    <a:pt x="596" y="7"/>
                  </a:cubicBezTo>
                  <a:lnTo>
                    <a:pt x="564" y="7"/>
                  </a:lnTo>
                  <a:lnTo>
                    <a:pt x="564" y="1"/>
                  </a:lnTo>
                  <a:close/>
                </a:path>
              </a:pathLst>
            </a:custGeom>
            <a:solidFill>
              <a:srgbClr val="F49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8" name="Google Shape;4106;p50"/>
            <p:cNvSpPr/>
            <p:nvPr/>
          </p:nvSpPr>
          <p:spPr>
            <a:xfrm>
              <a:off x="1973069" y="3878721"/>
              <a:ext cx="385919" cy="263504"/>
            </a:xfrm>
            <a:custGeom>
              <a:avLst/>
              <a:gdLst/>
              <a:ahLst/>
              <a:cxnLst/>
              <a:rect l="l" t="t" r="r" b="b"/>
              <a:pathLst>
                <a:path w="8597" h="5870" extrusionOk="0">
                  <a:moveTo>
                    <a:pt x="7969" y="0"/>
                  </a:moveTo>
                  <a:lnTo>
                    <a:pt x="7969" y="6"/>
                  </a:lnTo>
                  <a:cubicBezTo>
                    <a:pt x="7962" y="6"/>
                    <a:pt x="7956" y="13"/>
                    <a:pt x="7950" y="13"/>
                  </a:cubicBezTo>
                  <a:lnTo>
                    <a:pt x="7924" y="13"/>
                  </a:lnTo>
                  <a:cubicBezTo>
                    <a:pt x="7252" y="371"/>
                    <a:pt x="6375" y="858"/>
                    <a:pt x="5582" y="1453"/>
                  </a:cubicBezTo>
                  <a:cubicBezTo>
                    <a:pt x="5319" y="1658"/>
                    <a:pt x="5063" y="1875"/>
                    <a:pt x="4820" y="2106"/>
                  </a:cubicBezTo>
                  <a:cubicBezTo>
                    <a:pt x="4801" y="2106"/>
                    <a:pt x="4788" y="2112"/>
                    <a:pt x="4781" y="2125"/>
                  </a:cubicBezTo>
                  <a:cubicBezTo>
                    <a:pt x="4762" y="2176"/>
                    <a:pt x="4724" y="2221"/>
                    <a:pt x="4679" y="2259"/>
                  </a:cubicBezTo>
                  <a:cubicBezTo>
                    <a:pt x="4647" y="2285"/>
                    <a:pt x="4615" y="2304"/>
                    <a:pt x="4577" y="2323"/>
                  </a:cubicBezTo>
                  <a:cubicBezTo>
                    <a:pt x="4525" y="2349"/>
                    <a:pt x="4474" y="2362"/>
                    <a:pt x="4417" y="2368"/>
                  </a:cubicBezTo>
                  <a:cubicBezTo>
                    <a:pt x="4385" y="2375"/>
                    <a:pt x="4359" y="2381"/>
                    <a:pt x="4327" y="2381"/>
                  </a:cubicBezTo>
                  <a:lnTo>
                    <a:pt x="4225" y="2381"/>
                  </a:lnTo>
                  <a:cubicBezTo>
                    <a:pt x="4148" y="2368"/>
                    <a:pt x="4071" y="2355"/>
                    <a:pt x="4001" y="2330"/>
                  </a:cubicBezTo>
                  <a:cubicBezTo>
                    <a:pt x="3943" y="2304"/>
                    <a:pt x="3892" y="2279"/>
                    <a:pt x="3847" y="2247"/>
                  </a:cubicBezTo>
                  <a:cubicBezTo>
                    <a:pt x="3828" y="2234"/>
                    <a:pt x="3815" y="2221"/>
                    <a:pt x="3796" y="2202"/>
                  </a:cubicBezTo>
                  <a:cubicBezTo>
                    <a:pt x="3796" y="2195"/>
                    <a:pt x="3789" y="2195"/>
                    <a:pt x="3783" y="2189"/>
                  </a:cubicBezTo>
                  <a:cubicBezTo>
                    <a:pt x="3738" y="2163"/>
                    <a:pt x="3687" y="2138"/>
                    <a:pt x="3623" y="2106"/>
                  </a:cubicBezTo>
                  <a:lnTo>
                    <a:pt x="3578" y="2087"/>
                  </a:lnTo>
                  <a:cubicBezTo>
                    <a:pt x="3533" y="2067"/>
                    <a:pt x="3489" y="2048"/>
                    <a:pt x="3450" y="2029"/>
                  </a:cubicBezTo>
                  <a:cubicBezTo>
                    <a:pt x="3335" y="1978"/>
                    <a:pt x="3226" y="1927"/>
                    <a:pt x="3117" y="1869"/>
                  </a:cubicBezTo>
                  <a:cubicBezTo>
                    <a:pt x="2919" y="1773"/>
                    <a:pt x="2714" y="1664"/>
                    <a:pt x="2458" y="1523"/>
                  </a:cubicBezTo>
                  <a:cubicBezTo>
                    <a:pt x="2209" y="1389"/>
                    <a:pt x="1959" y="1248"/>
                    <a:pt x="1716" y="1107"/>
                  </a:cubicBezTo>
                  <a:cubicBezTo>
                    <a:pt x="1536" y="1005"/>
                    <a:pt x="1351" y="903"/>
                    <a:pt x="1165" y="800"/>
                  </a:cubicBezTo>
                  <a:cubicBezTo>
                    <a:pt x="948" y="679"/>
                    <a:pt x="749" y="570"/>
                    <a:pt x="564" y="474"/>
                  </a:cubicBezTo>
                  <a:cubicBezTo>
                    <a:pt x="557" y="474"/>
                    <a:pt x="551" y="467"/>
                    <a:pt x="544" y="467"/>
                  </a:cubicBezTo>
                  <a:cubicBezTo>
                    <a:pt x="532" y="467"/>
                    <a:pt x="525" y="474"/>
                    <a:pt x="519" y="480"/>
                  </a:cubicBezTo>
                  <a:cubicBezTo>
                    <a:pt x="378" y="538"/>
                    <a:pt x="256" y="634"/>
                    <a:pt x="167" y="762"/>
                  </a:cubicBezTo>
                  <a:cubicBezTo>
                    <a:pt x="122" y="826"/>
                    <a:pt x="84" y="896"/>
                    <a:pt x="58" y="973"/>
                  </a:cubicBezTo>
                  <a:cubicBezTo>
                    <a:pt x="32" y="1037"/>
                    <a:pt x="20" y="1107"/>
                    <a:pt x="13" y="1178"/>
                  </a:cubicBezTo>
                  <a:cubicBezTo>
                    <a:pt x="0" y="1197"/>
                    <a:pt x="7" y="1229"/>
                    <a:pt x="26" y="1235"/>
                  </a:cubicBezTo>
                  <a:lnTo>
                    <a:pt x="224" y="1357"/>
                  </a:lnTo>
                  <a:cubicBezTo>
                    <a:pt x="640" y="1613"/>
                    <a:pt x="1076" y="1875"/>
                    <a:pt x="1479" y="2163"/>
                  </a:cubicBezTo>
                  <a:lnTo>
                    <a:pt x="1466" y="2157"/>
                  </a:lnTo>
                  <a:lnTo>
                    <a:pt x="1466" y="2157"/>
                  </a:lnTo>
                  <a:cubicBezTo>
                    <a:pt x="1863" y="2432"/>
                    <a:pt x="2221" y="2759"/>
                    <a:pt x="2535" y="3130"/>
                  </a:cubicBezTo>
                  <a:cubicBezTo>
                    <a:pt x="2573" y="3181"/>
                    <a:pt x="2612" y="3232"/>
                    <a:pt x="2650" y="3283"/>
                  </a:cubicBezTo>
                  <a:cubicBezTo>
                    <a:pt x="2669" y="3309"/>
                    <a:pt x="2689" y="3341"/>
                    <a:pt x="2708" y="3373"/>
                  </a:cubicBezTo>
                  <a:cubicBezTo>
                    <a:pt x="2733" y="3411"/>
                    <a:pt x="2753" y="3450"/>
                    <a:pt x="2772" y="3488"/>
                  </a:cubicBezTo>
                  <a:lnTo>
                    <a:pt x="2772" y="3482"/>
                  </a:lnTo>
                  <a:cubicBezTo>
                    <a:pt x="2804" y="3552"/>
                    <a:pt x="2823" y="3635"/>
                    <a:pt x="2836" y="3712"/>
                  </a:cubicBezTo>
                  <a:cubicBezTo>
                    <a:pt x="2849" y="3795"/>
                    <a:pt x="2849" y="3879"/>
                    <a:pt x="2842" y="3968"/>
                  </a:cubicBezTo>
                  <a:lnTo>
                    <a:pt x="2842" y="3975"/>
                  </a:lnTo>
                  <a:cubicBezTo>
                    <a:pt x="2823" y="4122"/>
                    <a:pt x="2785" y="4269"/>
                    <a:pt x="2727" y="4410"/>
                  </a:cubicBezTo>
                  <a:cubicBezTo>
                    <a:pt x="2695" y="4500"/>
                    <a:pt x="2657" y="4589"/>
                    <a:pt x="2599" y="4711"/>
                  </a:cubicBezTo>
                  <a:lnTo>
                    <a:pt x="2580" y="4762"/>
                  </a:lnTo>
                  <a:cubicBezTo>
                    <a:pt x="2535" y="4845"/>
                    <a:pt x="2503" y="4935"/>
                    <a:pt x="2477" y="5018"/>
                  </a:cubicBezTo>
                  <a:cubicBezTo>
                    <a:pt x="2477" y="5024"/>
                    <a:pt x="2477" y="5037"/>
                    <a:pt x="2477" y="5044"/>
                  </a:cubicBezTo>
                  <a:cubicBezTo>
                    <a:pt x="2477" y="5050"/>
                    <a:pt x="2484" y="5063"/>
                    <a:pt x="2490" y="5069"/>
                  </a:cubicBezTo>
                  <a:cubicBezTo>
                    <a:pt x="2785" y="5312"/>
                    <a:pt x="3117" y="5504"/>
                    <a:pt x="3476" y="5639"/>
                  </a:cubicBezTo>
                  <a:cubicBezTo>
                    <a:pt x="3841" y="5780"/>
                    <a:pt x="4231" y="5856"/>
                    <a:pt x="4621" y="5869"/>
                  </a:cubicBezTo>
                  <a:lnTo>
                    <a:pt x="4845" y="5869"/>
                  </a:lnTo>
                  <a:cubicBezTo>
                    <a:pt x="5044" y="5863"/>
                    <a:pt x="5236" y="5837"/>
                    <a:pt x="5421" y="5799"/>
                  </a:cubicBezTo>
                  <a:cubicBezTo>
                    <a:pt x="5556" y="5767"/>
                    <a:pt x="5684" y="5728"/>
                    <a:pt x="5806" y="5677"/>
                  </a:cubicBezTo>
                  <a:cubicBezTo>
                    <a:pt x="5863" y="5652"/>
                    <a:pt x="5921" y="5626"/>
                    <a:pt x="5985" y="5594"/>
                  </a:cubicBezTo>
                  <a:cubicBezTo>
                    <a:pt x="6049" y="5562"/>
                    <a:pt x="6113" y="5524"/>
                    <a:pt x="6177" y="5485"/>
                  </a:cubicBezTo>
                  <a:cubicBezTo>
                    <a:pt x="6183" y="5485"/>
                    <a:pt x="6183" y="5479"/>
                    <a:pt x="6190" y="5479"/>
                  </a:cubicBezTo>
                  <a:cubicBezTo>
                    <a:pt x="6196" y="5472"/>
                    <a:pt x="6202" y="5460"/>
                    <a:pt x="6202" y="5453"/>
                  </a:cubicBezTo>
                  <a:cubicBezTo>
                    <a:pt x="6228" y="5280"/>
                    <a:pt x="6241" y="5108"/>
                    <a:pt x="6241" y="4935"/>
                  </a:cubicBezTo>
                  <a:cubicBezTo>
                    <a:pt x="6241" y="4781"/>
                    <a:pt x="6222" y="4634"/>
                    <a:pt x="6190" y="4487"/>
                  </a:cubicBezTo>
                  <a:cubicBezTo>
                    <a:pt x="6170" y="4384"/>
                    <a:pt x="6151" y="4288"/>
                    <a:pt x="6126" y="4192"/>
                  </a:cubicBezTo>
                  <a:cubicBezTo>
                    <a:pt x="6081" y="4013"/>
                    <a:pt x="6042" y="3827"/>
                    <a:pt x="6023" y="3642"/>
                  </a:cubicBezTo>
                  <a:cubicBezTo>
                    <a:pt x="6017" y="3533"/>
                    <a:pt x="6017" y="3431"/>
                    <a:pt x="6036" y="3322"/>
                  </a:cubicBezTo>
                  <a:cubicBezTo>
                    <a:pt x="6049" y="3245"/>
                    <a:pt x="6074" y="3168"/>
                    <a:pt x="6113" y="3091"/>
                  </a:cubicBezTo>
                  <a:cubicBezTo>
                    <a:pt x="6138" y="3040"/>
                    <a:pt x="6170" y="2989"/>
                    <a:pt x="6202" y="2944"/>
                  </a:cubicBezTo>
                  <a:cubicBezTo>
                    <a:pt x="6215" y="2919"/>
                    <a:pt x="6234" y="2899"/>
                    <a:pt x="6254" y="2874"/>
                  </a:cubicBezTo>
                  <a:lnTo>
                    <a:pt x="6260" y="2867"/>
                  </a:lnTo>
                  <a:lnTo>
                    <a:pt x="6318" y="2797"/>
                  </a:lnTo>
                  <a:cubicBezTo>
                    <a:pt x="6394" y="2695"/>
                    <a:pt x="6484" y="2592"/>
                    <a:pt x="6574" y="2490"/>
                  </a:cubicBezTo>
                  <a:cubicBezTo>
                    <a:pt x="7162" y="1811"/>
                    <a:pt x="7834" y="1210"/>
                    <a:pt x="8570" y="704"/>
                  </a:cubicBezTo>
                  <a:cubicBezTo>
                    <a:pt x="8577" y="698"/>
                    <a:pt x="8583" y="698"/>
                    <a:pt x="8583" y="691"/>
                  </a:cubicBezTo>
                  <a:cubicBezTo>
                    <a:pt x="8590" y="679"/>
                    <a:pt x="8596" y="672"/>
                    <a:pt x="8596" y="659"/>
                  </a:cubicBezTo>
                  <a:cubicBezTo>
                    <a:pt x="8583" y="583"/>
                    <a:pt x="8564" y="512"/>
                    <a:pt x="8532" y="448"/>
                  </a:cubicBezTo>
                  <a:cubicBezTo>
                    <a:pt x="8494" y="371"/>
                    <a:pt x="8442" y="301"/>
                    <a:pt x="8385" y="237"/>
                  </a:cubicBezTo>
                  <a:cubicBezTo>
                    <a:pt x="8359" y="205"/>
                    <a:pt x="8327" y="179"/>
                    <a:pt x="8295" y="154"/>
                  </a:cubicBezTo>
                  <a:cubicBezTo>
                    <a:pt x="8263" y="122"/>
                    <a:pt x="8225" y="96"/>
                    <a:pt x="8186" y="77"/>
                  </a:cubicBezTo>
                  <a:cubicBezTo>
                    <a:pt x="8122" y="38"/>
                    <a:pt x="8046" y="13"/>
                    <a:pt x="7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9" name="Google Shape;4107;p50"/>
            <p:cNvSpPr/>
            <p:nvPr/>
          </p:nvSpPr>
          <p:spPr>
            <a:xfrm>
              <a:off x="2187768" y="3968317"/>
              <a:ext cx="10594" cy="8664"/>
            </a:xfrm>
            <a:custGeom>
              <a:avLst/>
              <a:gdLst/>
              <a:ahLst/>
              <a:cxnLst/>
              <a:rect l="l" t="t" r="r" b="b"/>
              <a:pathLst>
                <a:path w="236" h="193" extrusionOk="0">
                  <a:moveTo>
                    <a:pt x="184" y="1"/>
                  </a:moveTo>
                  <a:cubicBezTo>
                    <a:pt x="178" y="1"/>
                    <a:pt x="171" y="7"/>
                    <a:pt x="171" y="7"/>
                  </a:cubicBezTo>
                  <a:cubicBezTo>
                    <a:pt x="120" y="46"/>
                    <a:pt x="75" y="84"/>
                    <a:pt x="30" y="123"/>
                  </a:cubicBezTo>
                  <a:cubicBezTo>
                    <a:pt x="1" y="152"/>
                    <a:pt x="28" y="193"/>
                    <a:pt x="60" y="193"/>
                  </a:cubicBezTo>
                  <a:cubicBezTo>
                    <a:pt x="69" y="193"/>
                    <a:pt x="79" y="189"/>
                    <a:pt x="88" y="180"/>
                  </a:cubicBezTo>
                  <a:cubicBezTo>
                    <a:pt x="107" y="155"/>
                    <a:pt x="133" y="135"/>
                    <a:pt x="158" y="116"/>
                  </a:cubicBezTo>
                  <a:lnTo>
                    <a:pt x="210" y="78"/>
                  </a:lnTo>
                  <a:cubicBezTo>
                    <a:pt x="229" y="65"/>
                    <a:pt x="235" y="39"/>
                    <a:pt x="222" y="20"/>
                  </a:cubicBezTo>
                  <a:cubicBezTo>
                    <a:pt x="216" y="7"/>
                    <a:pt x="203" y="1"/>
                    <a:pt x="184" y="1"/>
                  </a:cubicBezTo>
                  <a:close/>
                </a:path>
              </a:pathLst>
            </a:custGeom>
            <a:solidFill>
              <a:srgbClr val="FF8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0" name="Google Shape;4108;p50"/>
            <p:cNvSpPr/>
            <p:nvPr/>
          </p:nvSpPr>
          <p:spPr>
            <a:xfrm>
              <a:off x="2187947" y="3966881"/>
              <a:ext cx="11267" cy="9562"/>
            </a:xfrm>
            <a:custGeom>
              <a:avLst/>
              <a:gdLst/>
              <a:ahLst/>
              <a:cxnLst/>
              <a:rect l="l" t="t" r="r" b="b"/>
              <a:pathLst>
                <a:path w="251" h="213" extrusionOk="0">
                  <a:moveTo>
                    <a:pt x="193" y="1"/>
                  </a:moveTo>
                  <a:cubicBezTo>
                    <a:pt x="129" y="52"/>
                    <a:pt x="71" y="97"/>
                    <a:pt x="14" y="148"/>
                  </a:cubicBezTo>
                  <a:cubicBezTo>
                    <a:pt x="7" y="155"/>
                    <a:pt x="1" y="167"/>
                    <a:pt x="1" y="174"/>
                  </a:cubicBezTo>
                  <a:cubicBezTo>
                    <a:pt x="1" y="187"/>
                    <a:pt x="7" y="193"/>
                    <a:pt x="14" y="206"/>
                  </a:cubicBezTo>
                  <a:cubicBezTo>
                    <a:pt x="20" y="212"/>
                    <a:pt x="33" y="212"/>
                    <a:pt x="46" y="212"/>
                  </a:cubicBezTo>
                  <a:cubicBezTo>
                    <a:pt x="52" y="212"/>
                    <a:pt x="65" y="212"/>
                    <a:pt x="71" y="199"/>
                  </a:cubicBezTo>
                  <a:lnTo>
                    <a:pt x="148" y="135"/>
                  </a:lnTo>
                  <a:lnTo>
                    <a:pt x="231" y="71"/>
                  </a:lnTo>
                  <a:cubicBezTo>
                    <a:pt x="238" y="65"/>
                    <a:pt x="244" y="59"/>
                    <a:pt x="250" y="46"/>
                  </a:cubicBezTo>
                  <a:cubicBezTo>
                    <a:pt x="250" y="39"/>
                    <a:pt x="250" y="27"/>
                    <a:pt x="244" y="14"/>
                  </a:cubicBezTo>
                  <a:cubicBezTo>
                    <a:pt x="238" y="7"/>
                    <a:pt x="231" y="1"/>
                    <a:pt x="218" y="1"/>
                  </a:cubicBezTo>
                  <a:close/>
                </a:path>
              </a:pathLst>
            </a:custGeom>
            <a:solidFill>
              <a:srgbClr val="FF8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1" name="Google Shape;4109;p50"/>
            <p:cNvSpPr/>
            <p:nvPr/>
          </p:nvSpPr>
          <p:spPr>
            <a:xfrm>
              <a:off x="1973338" y="3928681"/>
              <a:ext cx="221846" cy="214080"/>
            </a:xfrm>
            <a:custGeom>
              <a:avLst/>
              <a:gdLst/>
              <a:ahLst/>
              <a:cxnLst/>
              <a:rect l="l" t="t" r="r" b="b"/>
              <a:pathLst>
                <a:path w="4942" h="4769" extrusionOk="0">
                  <a:moveTo>
                    <a:pt x="14" y="1"/>
                  </a:moveTo>
                  <a:cubicBezTo>
                    <a:pt x="14" y="20"/>
                    <a:pt x="7" y="46"/>
                    <a:pt x="7" y="71"/>
                  </a:cubicBezTo>
                  <a:lnTo>
                    <a:pt x="14" y="71"/>
                  </a:lnTo>
                  <a:cubicBezTo>
                    <a:pt x="1" y="90"/>
                    <a:pt x="7" y="116"/>
                    <a:pt x="26" y="129"/>
                  </a:cubicBezTo>
                  <a:lnTo>
                    <a:pt x="225" y="250"/>
                  </a:lnTo>
                  <a:cubicBezTo>
                    <a:pt x="641" y="506"/>
                    <a:pt x="1070" y="769"/>
                    <a:pt x="1473" y="1057"/>
                  </a:cubicBezTo>
                  <a:lnTo>
                    <a:pt x="1466" y="1044"/>
                  </a:lnTo>
                  <a:lnTo>
                    <a:pt x="1466" y="1044"/>
                  </a:lnTo>
                  <a:cubicBezTo>
                    <a:pt x="1863" y="1326"/>
                    <a:pt x="2222" y="1652"/>
                    <a:pt x="2529" y="2023"/>
                  </a:cubicBezTo>
                  <a:cubicBezTo>
                    <a:pt x="2574" y="2074"/>
                    <a:pt x="2612" y="2126"/>
                    <a:pt x="2644" y="2177"/>
                  </a:cubicBezTo>
                  <a:cubicBezTo>
                    <a:pt x="2670" y="2202"/>
                    <a:pt x="2689" y="2234"/>
                    <a:pt x="2708" y="2266"/>
                  </a:cubicBezTo>
                  <a:cubicBezTo>
                    <a:pt x="2727" y="2305"/>
                    <a:pt x="2747" y="2343"/>
                    <a:pt x="2766" y="2382"/>
                  </a:cubicBezTo>
                  <a:lnTo>
                    <a:pt x="2766" y="2369"/>
                  </a:lnTo>
                  <a:cubicBezTo>
                    <a:pt x="2798" y="2446"/>
                    <a:pt x="2817" y="2522"/>
                    <a:pt x="2830" y="2606"/>
                  </a:cubicBezTo>
                  <a:cubicBezTo>
                    <a:pt x="2843" y="2689"/>
                    <a:pt x="2849" y="2772"/>
                    <a:pt x="2836" y="2855"/>
                  </a:cubicBezTo>
                  <a:lnTo>
                    <a:pt x="2836" y="2862"/>
                  </a:lnTo>
                  <a:cubicBezTo>
                    <a:pt x="2817" y="3015"/>
                    <a:pt x="2779" y="3162"/>
                    <a:pt x="2727" y="3303"/>
                  </a:cubicBezTo>
                  <a:cubicBezTo>
                    <a:pt x="2689" y="3393"/>
                    <a:pt x="2651" y="3483"/>
                    <a:pt x="2599" y="3598"/>
                  </a:cubicBezTo>
                  <a:lnTo>
                    <a:pt x="2574" y="3655"/>
                  </a:lnTo>
                  <a:cubicBezTo>
                    <a:pt x="2535" y="3732"/>
                    <a:pt x="2497" y="3822"/>
                    <a:pt x="2478" y="3905"/>
                  </a:cubicBezTo>
                  <a:cubicBezTo>
                    <a:pt x="2471" y="3918"/>
                    <a:pt x="2471" y="3924"/>
                    <a:pt x="2478" y="3931"/>
                  </a:cubicBezTo>
                  <a:cubicBezTo>
                    <a:pt x="2478" y="3943"/>
                    <a:pt x="2484" y="3950"/>
                    <a:pt x="2491" y="3956"/>
                  </a:cubicBezTo>
                  <a:cubicBezTo>
                    <a:pt x="2785" y="4199"/>
                    <a:pt x="3118" y="4391"/>
                    <a:pt x="3476" y="4526"/>
                  </a:cubicBezTo>
                  <a:cubicBezTo>
                    <a:pt x="3841" y="4667"/>
                    <a:pt x="4225" y="4750"/>
                    <a:pt x="4622" y="4769"/>
                  </a:cubicBezTo>
                  <a:lnTo>
                    <a:pt x="4846" y="4769"/>
                  </a:lnTo>
                  <a:lnTo>
                    <a:pt x="4942" y="4763"/>
                  </a:lnTo>
                  <a:lnTo>
                    <a:pt x="4935" y="4763"/>
                  </a:lnTo>
                  <a:cubicBezTo>
                    <a:pt x="4705" y="4743"/>
                    <a:pt x="4481" y="4692"/>
                    <a:pt x="4270" y="4615"/>
                  </a:cubicBezTo>
                  <a:cubicBezTo>
                    <a:pt x="4116" y="4551"/>
                    <a:pt x="3963" y="4475"/>
                    <a:pt x="3828" y="4379"/>
                  </a:cubicBezTo>
                  <a:cubicBezTo>
                    <a:pt x="3758" y="4334"/>
                    <a:pt x="3694" y="4276"/>
                    <a:pt x="3636" y="4219"/>
                  </a:cubicBezTo>
                  <a:cubicBezTo>
                    <a:pt x="3579" y="4161"/>
                    <a:pt x="3521" y="4103"/>
                    <a:pt x="3476" y="4039"/>
                  </a:cubicBezTo>
                  <a:cubicBezTo>
                    <a:pt x="3425" y="3975"/>
                    <a:pt x="3387" y="3911"/>
                    <a:pt x="3348" y="3841"/>
                  </a:cubicBezTo>
                  <a:cubicBezTo>
                    <a:pt x="3323" y="3796"/>
                    <a:pt x="3303" y="3745"/>
                    <a:pt x="3291" y="3700"/>
                  </a:cubicBezTo>
                  <a:cubicBezTo>
                    <a:pt x="3271" y="3649"/>
                    <a:pt x="3259" y="3591"/>
                    <a:pt x="3252" y="3540"/>
                  </a:cubicBezTo>
                  <a:cubicBezTo>
                    <a:pt x="3239" y="3476"/>
                    <a:pt x="3233" y="3419"/>
                    <a:pt x="3233" y="3355"/>
                  </a:cubicBezTo>
                  <a:lnTo>
                    <a:pt x="3233" y="3194"/>
                  </a:lnTo>
                  <a:cubicBezTo>
                    <a:pt x="3233" y="3143"/>
                    <a:pt x="3246" y="3066"/>
                    <a:pt x="3246" y="3002"/>
                  </a:cubicBezTo>
                  <a:cubicBezTo>
                    <a:pt x="3252" y="2945"/>
                    <a:pt x="3259" y="2894"/>
                    <a:pt x="3259" y="2836"/>
                  </a:cubicBezTo>
                  <a:cubicBezTo>
                    <a:pt x="3259" y="2772"/>
                    <a:pt x="3259" y="2714"/>
                    <a:pt x="3252" y="2657"/>
                  </a:cubicBezTo>
                  <a:cubicBezTo>
                    <a:pt x="3246" y="2606"/>
                    <a:pt x="3239" y="2548"/>
                    <a:pt x="3227" y="2497"/>
                  </a:cubicBezTo>
                  <a:cubicBezTo>
                    <a:pt x="3214" y="2439"/>
                    <a:pt x="3195" y="2382"/>
                    <a:pt x="3175" y="2324"/>
                  </a:cubicBezTo>
                  <a:cubicBezTo>
                    <a:pt x="3150" y="2266"/>
                    <a:pt x="3124" y="2215"/>
                    <a:pt x="3099" y="2164"/>
                  </a:cubicBezTo>
                  <a:cubicBezTo>
                    <a:pt x="3003" y="1998"/>
                    <a:pt x="2887" y="1844"/>
                    <a:pt x="2753" y="1703"/>
                  </a:cubicBezTo>
                  <a:cubicBezTo>
                    <a:pt x="2491" y="1447"/>
                    <a:pt x="2196" y="1210"/>
                    <a:pt x="1889" y="1006"/>
                  </a:cubicBezTo>
                  <a:cubicBezTo>
                    <a:pt x="1754" y="910"/>
                    <a:pt x="1614" y="807"/>
                    <a:pt x="1479" y="718"/>
                  </a:cubicBezTo>
                  <a:cubicBezTo>
                    <a:pt x="1338" y="622"/>
                    <a:pt x="1185" y="519"/>
                    <a:pt x="1031" y="430"/>
                  </a:cubicBezTo>
                  <a:cubicBezTo>
                    <a:pt x="903" y="346"/>
                    <a:pt x="762" y="270"/>
                    <a:pt x="628" y="206"/>
                  </a:cubicBezTo>
                  <a:cubicBezTo>
                    <a:pt x="494" y="142"/>
                    <a:pt x="353" y="90"/>
                    <a:pt x="212" y="46"/>
                  </a:cubicBezTo>
                  <a:cubicBezTo>
                    <a:pt x="148" y="26"/>
                    <a:pt x="84" y="14"/>
                    <a:pt x="1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2" name="Google Shape;4110;p50"/>
            <p:cNvSpPr/>
            <p:nvPr/>
          </p:nvSpPr>
          <p:spPr>
            <a:xfrm>
              <a:off x="2112670" y="4025819"/>
              <a:ext cx="45" cy="314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1" y="6"/>
                  </a:moveTo>
                  <a:lnTo>
                    <a:pt x="1" y="0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3" name="Google Shape;4111;p50"/>
            <p:cNvSpPr/>
            <p:nvPr/>
          </p:nvSpPr>
          <p:spPr>
            <a:xfrm>
              <a:off x="2112670" y="402608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4" name="Google Shape;4112;p50"/>
            <p:cNvSpPr/>
            <p:nvPr/>
          </p:nvSpPr>
          <p:spPr>
            <a:xfrm>
              <a:off x="2112670" y="402608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5" name="Google Shape;4113;p50"/>
            <p:cNvSpPr/>
            <p:nvPr/>
          </p:nvSpPr>
          <p:spPr>
            <a:xfrm>
              <a:off x="2119583" y="4055669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7D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6" name="Google Shape;4114;p50"/>
            <p:cNvSpPr/>
            <p:nvPr/>
          </p:nvSpPr>
          <p:spPr>
            <a:xfrm>
              <a:off x="2139693" y="3971101"/>
              <a:ext cx="50905" cy="17732"/>
            </a:xfrm>
            <a:custGeom>
              <a:avLst/>
              <a:gdLst/>
              <a:ahLst/>
              <a:cxnLst/>
              <a:rect l="l" t="t" r="r" b="b"/>
              <a:pathLst>
                <a:path w="1134" h="395" extrusionOk="0">
                  <a:moveTo>
                    <a:pt x="1073" y="0"/>
                  </a:moveTo>
                  <a:cubicBezTo>
                    <a:pt x="1070" y="0"/>
                    <a:pt x="1067" y="1"/>
                    <a:pt x="1063" y="3"/>
                  </a:cubicBezTo>
                  <a:cubicBezTo>
                    <a:pt x="1044" y="3"/>
                    <a:pt x="1025" y="9"/>
                    <a:pt x="1012" y="29"/>
                  </a:cubicBezTo>
                  <a:lnTo>
                    <a:pt x="1005" y="41"/>
                  </a:lnTo>
                  <a:cubicBezTo>
                    <a:pt x="948" y="112"/>
                    <a:pt x="871" y="176"/>
                    <a:pt x="788" y="214"/>
                  </a:cubicBezTo>
                  <a:cubicBezTo>
                    <a:pt x="737" y="233"/>
                    <a:pt x="685" y="253"/>
                    <a:pt x="634" y="265"/>
                  </a:cubicBezTo>
                  <a:cubicBezTo>
                    <a:pt x="577" y="278"/>
                    <a:pt x="519" y="278"/>
                    <a:pt x="461" y="278"/>
                  </a:cubicBezTo>
                  <a:cubicBezTo>
                    <a:pt x="417" y="272"/>
                    <a:pt x="372" y="259"/>
                    <a:pt x="327" y="246"/>
                  </a:cubicBezTo>
                  <a:cubicBezTo>
                    <a:pt x="282" y="227"/>
                    <a:pt x="244" y="208"/>
                    <a:pt x="212" y="189"/>
                  </a:cubicBezTo>
                  <a:cubicBezTo>
                    <a:pt x="173" y="163"/>
                    <a:pt x="141" y="131"/>
                    <a:pt x="116" y="99"/>
                  </a:cubicBezTo>
                  <a:lnTo>
                    <a:pt x="116" y="99"/>
                  </a:lnTo>
                  <a:lnTo>
                    <a:pt x="122" y="112"/>
                  </a:lnTo>
                  <a:lnTo>
                    <a:pt x="122" y="112"/>
                  </a:lnTo>
                  <a:lnTo>
                    <a:pt x="109" y="93"/>
                  </a:lnTo>
                  <a:cubicBezTo>
                    <a:pt x="103" y="80"/>
                    <a:pt x="90" y="73"/>
                    <a:pt x="71" y="67"/>
                  </a:cubicBezTo>
                  <a:cubicBezTo>
                    <a:pt x="58" y="67"/>
                    <a:pt x="39" y="67"/>
                    <a:pt x="26" y="73"/>
                  </a:cubicBezTo>
                  <a:cubicBezTo>
                    <a:pt x="13" y="86"/>
                    <a:pt x="7" y="99"/>
                    <a:pt x="1" y="112"/>
                  </a:cubicBezTo>
                  <a:cubicBezTo>
                    <a:pt x="1" y="125"/>
                    <a:pt x="1" y="144"/>
                    <a:pt x="13" y="157"/>
                  </a:cubicBezTo>
                  <a:cubicBezTo>
                    <a:pt x="45" y="195"/>
                    <a:pt x="84" y="233"/>
                    <a:pt x="122" y="265"/>
                  </a:cubicBezTo>
                  <a:cubicBezTo>
                    <a:pt x="167" y="304"/>
                    <a:pt x="212" y="329"/>
                    <a:pt x="263" y="349"/>
                  </a:cubicBezTo>
                  <a:cubicBezTo>
                    <a:pt x="349" y="381"/>
                    <a:pt x="439" y="395"/>
                    <a:pt x="530" y="395"/>
                  </a:cubicBezTo>
                  <a:cubicBezTo>
                    <a:pt x="548" y="395"/>
                    <a:pt x="565" y="394"/>
                    <a:pt x="583" y="393"/>
                  </a:cubicBezTo>
                  <a:cubicBezTo>
                    <a:pt x="685" y="381"/>
                    <a:pt x="788" y="349"/>
                    <a:pt x="884" y="304"/>
                  </a:cubicBezTo>
                  <a:cubicBezTo>
                    <a:pt x="929" y="272"/>
                    <a:pt x="973" y="240"/>
                    <a:pt x="1012" y="208"/>
                  </a:cubicBezTo>
                  <a:cubicBezTo>
                    <a:pt x="1031" y="189"/>
                    <a:pt x="1050" y="169"/>
                    <a:pt x="1069" y="150"/>
                  </a:cubicBezTo>
                  <a:cubicBezTo>
                    <a:pt x="1089" y="131"/>
                    <a:pt x="1101" y="112"/>
                    <a:pt x="1114" y="86"/>
                  </a:cubicBezTo>
                  <a:cubicBezTo>
                    <a:pt x="1133" y="54"/>
                    <a:pt x="1121" y="22"/>
                    <a:pt x="1095" y="9"/>
                  </a:cubicBezTo>
                  <a:cubicBezTo>
                    <a:pt x="1086" y="5"/>
                    <a:pt x="1080" y="0"/>
                    <a:pt x="107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7" name="Google Shape;4115;p50"/>
            <p:cNvSpPr/>
            <p:nvPr/>
          </p:nvSpPr>
          <p:spPr>
            <a:xfrm>
              <a:off x="2325304" y="3875848"/>
              <a:ext cx="36226" cy="37438"/>
            </a:xfrm>
            <a:custGeom>
              <a:avLst/>
              <a:gdLst/>
              <a:ahLst/>
              <a:cxnLst/>
              <a:rect l="l" t="t" r="r" b="b"/>
              <a:pathLst>
                <a:path w="807" h="834" extrusionOk="0">
                  <a:moveTo>
                    <a:pt x="58" y="0"/>
                  </a:moveTo>
                  <a:cubicBezTo>
                    <a:pt x="51" y="0"/>
                    <a:pt x="39" y="0"/>
                    <a:pt x="32" y="6"/>
                  </a:cubicBezTo>
                  <a:cubicBezTo>
                    <a:pt x="19" y="13"/>
                    <a:pt x="7" y="26"/>
                    <a:pt x="7" y="38"/>
                  </a:cubicBezTo>
                  <a:cubicBezTo>
                    <a:pt x="0" y="58"/>
                    <a:pt x="0" y="70"/>
                    <a:pt x="13" y="83"/>
                  </a:cubicBezTo>
                  <a:cubicBezTo>
                    <a:pt x="19" y="96"/>
                    <a:pt x="32" y="109"/>
                    <a:pt x="45" y="109"/>
                  </a:cubicBezTo>
                  <a:cubicBezTo>
                    <a:pt x="109" y="115"/>
                    <a:pt x="167" y="134"/>
                    <a:pt x="224" y="154"/>
                  </a:cubicBezTo>
                  <a:cubicBezTo>
                    <a:pt x="282" y="173"/>
                    <a:pt x="339" y="205"/>
                    <a:pt x="391" y="243"/>
                  </a:cubicBezTo>
                  <a:cubicBezTo>
                    <a:pt x="448" y="282"/>
                    <a:pt x="493" y="326"/>
                    <a:pt x="538" y="378"/>
                  </a:cubicBezTo>
                  <a:cubicBezTo>
                    <a:pt x="576" y="429"/>
                    <a:pt x="608" y="480"/>
                    <a:pt x="634" y="531"/>
                  </a:cubicBezTo>
                  <a:cubicBezTo>
                    <a:pt x="653" y="582"/>
                    <a:pt x="672" y="634"/>
                    <a:pt x="679" y="685"/>
                  </a:cubicBezTo>
                  <a:cubicBezTo>
                    <a:pt x="685" y="717"/>
                    <a:pt x="691" y="749"/>
                    <a:pt x="691" y="781"/>
                  </a:cubicBezTo>
                  <a:cubicBezTo>
                    <a:pt x="695" y="816"/>
                    <a:pt x="722" y="834"/>
                    <a:pt x="749" y="834"/>
                  </a:cubicBezTo>
                  <a:cubicBezTo>
                    <a:pt x="776" y="834"/>
                    <a:pt x="803" y="816"/>
                    <a:pt x="807" y="781"/>
                  </a:cubicBezTo>
                  <a:cubicBezTo>
                    <a:pt x="807" y="685"/>
                    <a:pt x="787" y="589"/>
                    <a:pt x="749" y="506"/>
                  </a:cubicBezTo>
                  <a:cubicBezTo>
                    <a:pt x="711" y="416"/>
                    <a:pt x="653" y="333"/>
                    <a:pt x="589" y="262"/>
                  </a:cubicBezTo>
                  <a:cubicBezTo>
                    <a:pt x="519" y="186"/>
                    <a:pt x="442" y="128"/>
                    <a:pt x="352" y="83"/>
                  </a:cubicBezTo>
                  <a:cubicBezTo>
                    <a:pt x="269" y="38"/>
                    <a:pt x="173" y="13"/>
                    <a:pt x="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8" name="Google Shape;4116;p50"/>
            <p:cNvSpPr/>
            <p:nvPr/>
          </p:nvSpPr>
          <p:spPr>
            <a:xfrm>
              <a:off x="1972216" y="3897439"/>
              <a:ext cx="27922" cy="38785"/>
            </a:xfrm>
            <a:custGeom>
              <a:avLst/>
              <a:gdLst/>
              <a:ahLst/>
              <a:cxnLst/>
              <a:rect l="l" t="t" r="r" b="b"/>
              <a:pathLst>
                <a:path w="622" h="864" extrusionOk="0">
                  <a:moveTo>
                    <a:pt x="541" y="1"/>
                  </a:moveTo>
                  <a:cubicBezTo>
                    <a:pt x="538" y="1"/>
                    <a:pt x="535" y="2"/>
                    <a:pt x="531" y="5"/>
                  </a:cubicBezTo>
                  <a:lnTo>
                    <a:pt x="538" y="18"/>
                  </a:lnTo>
                  <a:cubicBezTo>
                    <a:pt x="384" y="89"/>
                    <a:pt x="250" y="198"/>
                    <a:pt x="160" y="338"/>
                  </a:cubicBezTo>
                  <a:cubicBezTo>
                    <a:pt x="109" y="409"/>
                    <a:pt x="71" y="486"/>
                    <a:pt x="45" y="562"/>
                  </a:cubicBezTo>
                  <a:cubicBezTo>
                    <a:pt x="32" y="601"/>
                    <a:pt x="19" y="646"/>
                    <a:pt x="13" y="684"/>
                  </a:cubicBezTo>
                  <a:cubicBezTo>
                    <a:pt x="7" y="722"/>
                    <a:pt x="0" y="767"/>
                    <a:pt x="0" y="812"/>
                  </a:cubicBezTo>
                  <a:cubicBezTo>
                    <a:pt x="7" y="825"/>
                    <a:pt x="13" y="844"/>
                    <a:pt x="26" y="850"/>
                  </a:cubicBezTo>
                  <a:cubicBezTo>
                    <a:pt x="39" y="863"/>
                    <a:pt x="51" y="863"/>
                    <a:pt x="71" y="863"/>
                  </a:cubicBezTo>
                  <a:cubicBezTo>
                    <a:pt x="83" y="863"/>
                    <a:pt x="96" y="857"/>
                    <a:pt x="109" y="844"/>
                  </a:cubicBezTo>
                  <a:cubicBezTo>
                    <a:pt x="115" y="831"/>
                    <a:pt x="122" y="812"/>
                    <a:pt x="122" y="799"/>
                  </a:cubicBezTo>
                  <a:cubicBezTo>
                    <a:pt x="122" y="742"/>
                    <a:pt x="128" y="690"/>
                    <a:pt x="147" y="633"/>
                  </a:cubicBezTo>
                  <a:cubicBezTo>
                    <a:pt x="167" y="562"/>
                    <a:pt x="192" y="498"/>
                    <a:pt x="231" y="434"/>
                  </a:cubicBezTo>
                  <a:cubicBezTo>
                    <a:pt x="269" y="370"/>
                    <a:pt x="320" y="313"/>
                    <a:pt x="371" y="262"/>
                  </a:cubicBezTo>
                  <a:cubicBezTo>
                    <a:pt x="423" y="217"/>
                    <a:pt x="480" y="172"/>
                    <a:pt x="538" y="140"/>
                  </a:cubicBezTo>
                  <a:lnTo>
                    <a:pt x="576" y="121"/>
                  </a:lnTo>
                  <a:cubicBezTo>
                    <a:pt x="608" y="108"/>
                    <a:pt x="621" y="76"/>
                    <a:pt x="608" y="44"/>
                  </a:cubicBezTo>
                  <a:cubicBezTo>
                    <a:pt x="602" y="18"/>
                    <a:pt x="576" y="5"/>
                    <a:pt x="551" y="5"/>
                  </a:cubicBezTo>
                  <a:cubicBezTo>
                    <a:pt x="547" y="2"/>
                    <a:pt x="544" y="1"/>
                    <a:pt x="54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9" name="Google Shape;4117;p50"/>
            <p:cNvSpPr/>
            <p:nvPr/>
          </p:nvSpPr>
          <p:spPr>
            <a:xfrm>
              <a:off x="2081653" y="4102488"/>
              <a:ext cx="174173" cy="41523"/>
            </a:xfrm>
            <a:custGeom>
              <a:avLst/>
              <a:gdLst/>
              <a:ahLst/>
              <a:cxnLst/>
              <a:rect l="l" t="t" r="r" b="b"/>
              <a:pathLst>
                <a:path w="3880" h="925" extrusionOk="0">
                  <a:moveTo>
                    <a:pt x="71" y="1"/>
                  </a:moveTo>
                  <a:cubicBezTo>
                    <a:pt x="52" y="1"/>
                    <a:pt x="33" y="7"/>
                    <a:pt x="26" y="20"/>
                  </a:cubicBezTo>
                  <a:lnTo>
                    <a:pt x="20" y="20"/>
                  </a:lnTo>
                  <a:cubicBezTo>
                    <a:pt x="1" y="46"/>
                    <a:pt x="7" y="84"/>
                    <a:pt x="33" y="103"/>
                  </a:cubicBezTo>
                  <a:cubicBezTo>
                    <a:pt x="359" y="379"/>
                    <a:pt x="730" y="590"/>
                    <a:pt x="1134" y="731"/>
                  </a:cubicBezTo>
                  <a:cubicBezTo>
                    <a:pt x="1338" y="801"/>
                    <a:pt x="1543" y="852"/>
                    <a:pt x="1754" y="884"/>
                  </a:cubicBezTo>
                  <a:cubicBezTo>
                    <a:pt x="1930" y="911"/>
                    <a:pt x="2111" y="924"/>
                    <a:pt x="2288" y="924"/>
                  </a:cubicBezTo>
                  <a:cubicBezTo>
                    <a:pt x="2324" y="924"/>
                    <a:pt x="2359" y="924"/>
                    <a:pt x="2394" y="923"/>
                  </a:cubicBezTo>
                  <a:cubicBezTo>
                    <a:pt x="2522" y="916"/>
                    <a:pt x="2644" y="910"/>
                    <a:pt x="2766" y="891"/>
                  </a:cubicBezTo>
                  <a:cubicBezTo>
                    <a:pt x="2887" y="871"/>
                    <a:pt x="3015" y="846"/>
                    <a:pt x="3137" y="820"/>
                  </a:cubicBezTo>
                  <a:cubicBezTo>
                    <a:pt x="3393" y="763"/>
                    <a:pt x="3636" y="660"/>
                    <a:pt x="3854" y="519"/>
                  </a:cubicBezTo>
                  <a:cubicBezTo>
                    <a:pt x="3873" y="500"/>
                    <a:pt x="3879" y="462"/>
                    <a:pt x="3860" y="436"/>
                  </a:cubicBezTo>
                  <a:cubicBezTo>
                    <a:pt x="3849" y="425"/>
                    <a:pt x="3834" y="418"/>
                    <a:pt x="3817" y="418"/>
                  </a:cubicBezTo>
                  <a:cubicBezTo>
                    <a:pt x="3806" y="418"/>
                    <a:pt x="3794" y="422"/>
                    <a:pt x="3783" y="430"/>
                  </a:cubicBezTo>
                  <a:cubicBezTo>
                    <a:pt x="3751" y="449"/>
                    <a:pt x="3719" y="468"/>
                    <a:pt x="3687" y="487"/>
                  </a:cubicBezTo>
                  <a:cubicBezTo>
                    <a:pt x="3527" y="577"/>
                    <a:pt x="3361" y="641"/>
                    <a:pt x="3188" y="686"/>
                  </a:cubicBezTo>
                  <a:lnTo>
                    <a:pt x="3201" y="686"/>
                  </a:lnTo>
                  <a:cubicBezTo>
                    <a:pt x="3054" y="724"/>
                    <a:pt x="2900" y="756"/>
                    <a:pt x="2753" y="775"/>
                  </a:cubicBezTo>
                  <a:cubicBezTo>
                    <a:pt x="2606" y="795"/>
                    <a:pt x="2458" y="807"/>
                    <a:pt x="2305" y="814"/>
                  </a:cubicBezTo>
                  <a:cubicBezTo>
                    <a:pt x="2010" y="814"/>
                    <a:pt x="1716" y="775"/>
                    <a:pt x="1428" y="699"/>
                  </a:cubicBezTo>
                  <a:cubicBezTo>
                    <a:pt x="1134" y="622"/>
                    <a:pt x="846" y="500"/>
                    <a:pt x="583" y="347"/>
                  </a:cubicBezTo>
                  <a:lnTo>
                    <a:pt x="583" y="347"/>
                  </a:lnTo>
                  <a:lnTo>
                    <a:pt x="596" y="359"/>
                  </a:lnTo>
                  <a:cubicBezTo>
                    <a:pt x="423" y="257"/>
                    <a:pt x="257" y="142"/>
                    <a:pt x="110" y="14"/>
                  </a:cubicBezTo>
                  <a:cubicBezTo>
                    <a:pt x="97" y="1"/>
                    <a:pt x="84" y="1"/>
                    <a:pt x="7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0" name="Google Shape;4118;p50"/>
            <p:cNvSpPr/>
            <p:nvPr/>
          </p:nvSpPr>
          <p:spPr>
            <a:xfrm>
              <a:off x="2018765" y="3672147"/>
              <a:ext cx="173275" cy="199132"/>
            </a:xfrm>
            <a:custGeom>
              <a:avLst/>
              <a:gdLst/>
              <a:ahLst/>
              <a:cxnLst/>
              <a:rect l="l" t="t" r="r" b="b"/>
              <a:pathLst>
                <a:path w="3860" h="4436" extrusionOk="0">
                  <a:moveTo>
                    <a:pt x="3821" y="0"/>
                  </a:moveTo>
                  <a:cubicBezTo>
                    <a:pt x="3808" y="0"/>
                    <a:pt x="3802" y="0"/>
                    <a:pt x="3795" y="7"/>
                  </a:cubicBezTo>
                  <a:cubicBezTo>
                    <a:pt x="3789" y="13"/>
                    <a:pt x="3783" y="19"/>
                    <a:pt x="3783" y="19"/>
                  </a:cubicBezTo>
                  <a:cubicBezTo>
                    <a:pt x="3776" y="13"/>
                    <a:pt x="3763" y="13"/>
                    <a:pt x="3757" y="13"/>
                  </a:cubicBezTo>
                  <a:cubicBezTo>
                    <a:pt x="3527" y="32"/>
                    <a:pt x="3303" y="64"/>
                    <a:pt x="3079" y="109"/>
                  </a:cubicBezTo>
                  <a:cubicBezTo>
                    <a:pt x="2887" y="147"/>
                    <a:pt x="2701" y="205"/>
                    <a:pt x="2515" y="269"/>
                  </a:cubicBezTo>
                  <a:cubicBezTo>
                    <a:pt x="2151" y="403"/>
                    <a:pt x="1805" y="589"/>
                    <a:pt x="1491" y="819"/>
                  </a:cubicBezTo>
                  <a:cubicBezTo>
                    <a:pt x="1178" y="1056"/>
                    <a:pt x="896" y="1331"/>
                    <a:pt x="666" y="1652"/>
                  </a:cubicBezTo>
                  <a:cubicBezTo>
                    <a:pt x="550" y="1792"/>
                    <a:pt x="454" y="1946"/>
                    <a:pt x="365" y="2106"/>
                  </a:cubicBezTo>
                  <a:cubicBezTo>
                    <a:pt x="301" y="2234"/>
                    <a:pt x="243" y="2362"/>
                    <a:pt x="192" y="2496"/>
                  </a:cubicBezTo>
                  <a:cubicBezTo>
                    <a:pt x="134" y="2644"/>
                    <a:pt x="90" y="2797"/>
                    <a:pt x="58" y="2957"/>
                  </a:cubicBezTo>
                  <a:cubicBezTo>
                    <a:pt x="19" y="3111"/>
                    <a:pt x="0" y="3271"/>
                    <a:pt x="0" y="3437"/>
                  </a:cubicBezTo>
                  <a:cubicBezTo>
                    <a:pt x="0" y="3584"/>
                    <a:pt x="19" y="3738"/>
                    <a:pt x="64" y="3879"/>
                  </a:cubicBezTo>
                  <a:cubicBezTo>
                    <a:pt x="109" y="4020"/>
                    <a:pt x="186" y="4148"/>
                    <a:pt x="288" y="4244"/>
                  </a:cubicBezTo>
                  <a:cubicBezTo>
                    <a:pt x="339" y="4295"/>
                    <a:pt x="390" y="4333"/>
                    <a:pt x="448" y="4372"/>
                  </a:cubicBezTo>
                  <a:cubicBezTo>
                    <a:pt x="512" y="4410"/>
                    <a:pt x="589" y="4436"/>
                    <a:pt x="659" y="4436"/>
                  </a:cubicBezTo>
                  <a:lnTo>
                    <a:pt x="672" y="4436"/>
                  </a:lnTo>
                  <a:cubicBezTo>
                    <a:pt x="698" y="4436"/>
                    <a:pt x="730" y="4429"/>
                    <a:pt x="755" y="4423"/>
                  </a:cubicBezTo>
                  <a:cubicBezTo>
                    <a:pt x="781" y="4416"/>
                    <a:pt x="807" y="4404"/>
                    <a:pt x="832" y="4384"/>
                  </a:cubicBezTo>
                  <a:cubicBezTo>
                    <a:pt x="858" y="4365"/>
                    <a:pt x="883" y="4346"/>
                    <a:pt x="903" y="4327"/>
                  </a:cubicBezTo>
                  <a:cubicBezTo>
                    <a:pt x="928" y="4301"/>
                    <a:pt x="947" y="4276"/>
                    <a:pt x="967" y="4244"/>
                  </a:cubicBezTo>
                  <a:cubicBezTo>
                    <a:pt x="999" y="4186"/>
                    <a:pt x="1024" y="4122"/>
                    <a:pt x="1043" y="4058"/>
                  </a:cubicBezTo>
                  <a:cubicBezTo>
                    <a:pt x="1063" y="3988"/>
                    <a:pt x="1075" y="3917"/>
                    <a:pt x="1075" y="3840"/>
                  </a:cubicBezTo>
                  <a:cubicBezTo>
                    <a:pt x="1075" y="3770"/>
                    <a:pt x="1063" y="3700"/>
                    <a:pt x="1050" y="3629"/>
                  </a:cubicBezTo>
                  <a:cubicBezTo>
                    <a:pt x="1037" y="3578"/>
                    <a:pt x="1024" y="3533"/>
                    <a:pt x="1011" y="3488"/>
                  </a:cubicBezTo>
                  <a:lnTo>
                    <a:pt x="999" y="3450"/>
                  </a:lnTo>
                  <a:cubicBezTo>
                    <a:pt x="992" y="3418"/>
                    <a:pt x="986" y="3380"/>
                    <a:pt x="979" y="3348"/>
                  </a:cubicBezTo>
                  <a:cubicBezTo>
                    <a:pt x="979" y="3328"/>
                    <a:pt x="979" y="3316"/>
                    <a:pt x="986" y="3303"/>
                  </a:cubicBezTo>
                  <a:cubicBezTo>
                    <a:pt x="986" y="3290"/>
                    <a:pt x="992" y="3277"/>
                    <a:pt x="999" y="3264"/>
                  </a:cubicBezTo>
                  <a:cubicBezTo>
                    <a:pt x="1011" y="3239"/>
                    <a:pt x="1024" y="3220"/>
                    <a:pt x="1043" y="3200"/>
                  </a:cubicBezTo>
                  <a:cubicBezTo>
                    <a:pt x="1101" y="3149"/>
                    <a:pt x="1159" y="3104"/>
                    <a:pt x="1223" y="3066"/>
                  </a:cubicBezTo>
                  <a:lnTo>
                    <a:pt x="1248" y="3047"/>
                  </a:lnTo>
                  <a:lnTo>
                    <a:pt x="1479" y="2893"/>
                  </a:lnTo>
                  <a:cubicBezTo>
                    <a:pt x="1664" y="2765"/>
                    <a:pt x="1805" y="2663"/>
                    <a:pt x="1939" y="2573"/>
                  </a:cubicBezTo>
                  <a:cubicBezTo>
                    <a:pt x="2247" y="2356"/>
                    <a:pt x="2535" y="2112"/>
                    <a:pt x="2810" y="1850"/>
                  </a:cubicBezTo>
                  <a:cubicBezTo>
                    <a:pt x="3059" y="1607"/>
                    <a:pt x="3283" y="1338"/>
                    <a:pt x="3463" y="1037"/>
                  </a:cubicBezTo>
                  <a:cubicBezTo>
                    <a:pt x="3552" y="890"/>
                    <a:pt x="3635" y="736"/>
                    <a:pt x="3706" y="570"/>
                  </a:cubicBezTo>
                  <a:cubicBezTo>
                    <a:pt x="3770" y="403"/>
                    <a:pt x="3821" y="224"/>
                    <a:pt x="3859" y="45"/>
                  </a:cubicBezTo>
                  <a:cubicBezTo>
                    <a:pt x="3859" y="39"/>
                    <a:pt x="3859" y="26"/>
                    <a:pt x="3853" y="19"/>
                  </a:cubicBezTo>
                  <a:cubicBezTo>
                    <a:pt x="3847" y="7"/>
                    <a:pt x="3834" y="0"/>
                    <a:pt x="3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1" name="Google Shape;4119;p50"/>
            <p:cNvSpPr/>
            <p:nvPr/>
          </p:nvSpPr>
          <p:spPr>
            <a:xfrm>
              <a:off x="2062710" y="3678745"/>
              <a:ext cx="116983" cy="115816"/>
            </a:xfrm>
            <a:custGeom>
              <a:avLst/>
              <a:gdLst/>
              <a:ahLst/>
              <a:cxnLst/>
              <a:rect l="l" t="t" r="r" b="b"/>
              <a:pathLst>
                <a:path w="2606" h="2580" extrusionOk="0">
                  <a:moveTo>
                    <a:pt x="2580" y="0"/>
                  </a:moveTo>
                  <a:cubicBezTo>
                    <a:pt x="2573" y="0"/>
                    <a:pt x="2567" y="7"/>
                    <a:pt x="2567" y="13"/>
                  </a:cubicBezTo>
                  <a:lnTo>
                    <a:pt x="2567" y="7"/>
                  </a:lnTo>
                  <a:cubicBezTo>
                    <a:pt x="2439" y="231"/>
                    <a:pt x="2292" y="442"/>
                    <a:pt x="2138" y="647"/>
                  </a:cubicBezTo>
                  <a:lnTo>
                    <a:pt x="2144" y="640"/>
                  </a:lnTo>
                  <a:lnTo>
                    <a:pt x="2144" y="640"/>
                  </a:lnTo>
                  <a:cubicBezTo>
                    <a:pt x="2055" y="756"/>
                    <a:pt x="1959" y="871"/>
                    <a:pt x="1863" y="980"/>
                  </a:cubicBezTo>
                  <a:cubicBezTo>
                    <a:pt x="1767" y="1088"/>
                    <a:pt x="1664" y="1197"/>
                    <a:pt x="1562" y="1300"/>
                  </a:cubicBezTo>
                  <a:cubicBezTo>
                    <a:pt x="1357" y="1505"/>
                    <a:pt x="1140" y="1697"/>
                    <a:pt x="909" y="1876"/>
                  </a:cubicBezTo>
                  <a:lnTo>
                    <a:pt x="916" y="1869"/>
                  </a:lnTo>
                  <a:lnTo>
                    <a:pt x="916" y="1869"/>
                  </a:lnTo>
                  <a:cubicBezTo>
                    <a:pt x="781" y="1978"/>
                    <a:pt x="640" y="2074"/>
                    <a:pt x="500" y="2170"/>
                  </a:cubicBezTo>
                  <a:cubicBezTo>
                    <a:pt x="352" y="2260"/>
                    <a:pt x="199" y="2356"/>
                    <a:pt x="52" y="2439"/>
                  </a:cubicBezTo>
                  <a:cubicBezTo>
                    <a:pt x="13" y="2458"/>
                    <a:pt x="0" y="2509"/>
                    <a:pt x="20" y="2541"/>
                  </a:cubicBezTo>
                  <a:cubicBezTo>
                    <a:pt x="32" y="2561"/>
                    <a:pt x="45" y="2573"/>
                    <a:pt x="64" y="2580"/>
                  </a:cubicBezTo>
                  <a:cubicBezTo>
                    <a:pt x="84" y="2580"/>
                    <a:pt x="109" y="2580"/>
                    <a:pt x="122" y="2573"/>
                  </a:cubicBezTo>
                  <a:cubicBezTo>
                    <a:pt x="314" y="2471"/>
                    <a:pt x="493" y="2362"/>
                    <a:pt x="666" y="2234"/>
                  </a:cubicBezTo>
                  <a:cubicBezTo>
                    <a:pt x="845" y="2113"/>
                    <a:pt x="1012" y="1972"/>
                    <a:pt x="1178" y="1831"/>
                  </a:cubicBezTo>
                  <a:cubicBezTo>
                    <a:pt x="1498" y="1543"/>
                    <a:pt x="1792" y="1223"/>
                    <a:pt x="2048" y="871"/>
                  </a:cubicBezTo>
                  <a:cubicBezTo>
                    <a:pt x="2151" y="736"/>
                    <a:pt x="2247" y="602"/>
                    <a:pt x="2336" y="461"/>
                  </a:cubicBezTo>
                  <a:cubicBezTo>
                    <a:pt x="2426" y="320"/>
                    <a:pt x="2516" y="173"/>
                    <a:pt x="2599" y="26"/>
                  </a:cubicBezTo>
                  <a:cubicBezTo>
                    <a:pt x="2605" y="20"/>
                    <a:pt x="2599" y="7"/>
                    <a:pt x="259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2" name="Google Shape;4120;p50"/>
            <p:cNvSpPr/>
            <p:nvPr/>
          </p:nvSpPr>
          <p:spPr>
            <a:xfrm>
              <a:off x="2112670" y="3695129"/>
              <a:ext cx="40311" cy="46147"/>
            </a:xfrm>
            <a:custGeom>
              <a:avLst/>
              <a:gdLst/>
              <a:ahLst/>
              <a:cxnLst/>
              <a:rect l="l" t="t" r="r" b="b"/>
              <a:pathLst>
                <a:path w="898" h="1028" extrusionOk="0">
                  <a:moveTo>
                    <a:pt x="878" y="0"/>
                  </a:moveTo>
                  <a:cubicBezTo>
                    <a:pt x="871" y="7"/>
                    <a:pt x="865" y="7"/>
                    <a:pt x="859" y="13"/>
                  </a:cubicBezTo>
                  <a:lnTo>
                    <a:pt x="859" y="7"/>
                  </a:lnTo>
                  <a:cubicBezTo>
                    <a:pt x="807" y="90"/>
                    <a:pt x="750" y="167"/>
                    <a:pt x="692" y="250"/>
                  </a:cubicBezTo>
                  <a:lnTo>
                    <a:pt x="692" y="243"/>
                  </a:lnTo>
                  <a:cubicBezTo>
                    <a:pt x="596" y="378"/>
                    <a:pt x="487" y="499"/>
                    <a:pt x="372" y="621"/>
                  </a:cubicBezTo>
                  <a:cubicBezTo>
                    <a:pt x="321" y="685"/>
                    <a:pt x="263" y="743"/>
                    <a:pt x="199" y="800"/>
                  </a:cubicBezTo>
                  <a:cubicBezTo>
                    <a:pt x="142" y="858"/>
                    <a:pt x="78" y="916"/>
                    <a:pt x="14" y="967"/>
                  </a:cubicBezTo>
                  <a:cubicBezTo>
                    <a:pt x="1" y="980"/>
                    <a:pt x="1" y="1005"/>
                    <a:pt x="14" y="1018"/>
                  </a:cubicBezTo>
                  <a:cubicBezTo>
                    <a:pt x="23" y="1024"/>
                    <a:pt x="33" y="1028"/>
                    <a:pt x="42" y="1028"/>
                  </a:cubicBezTo>
                  <a:cubicBezTo>
                    <a:pt x="51" y="1028"/>
                    <a:pt x="59" y="1024"/>
                    <a:pt x="65" y="1018"/>
                  </a:cubicBezTo>
                  <a:cubicBezTo>
                    <a:pt x="225" y="871"/>
                    <a:pt x="372" y="711"/>
                    <a:pt x="513" y="544"/>
                  </a:cubicBezTo>
                  <a:cubicBezTo>
                    <a:pt x="647" y="384"/>
                    <a:pt x="775" y="211"/>
                    <a:pt x="891" y="32"/>
                  </a:cubicBezTo>
                  <a:cubicBezTo>
                    <a:pt x="897" y="19"/>
                    <a:pt x="897" y="7"/>
                    <a:pt x="884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3" name="Google Shape;4121;p50"/>
            <p:cNvSpPr/>
            <p:nvPr/>
          </p:nvSpPr>
          <p:spPr>
            <a:xfrm>
              <a:off x="1966739" y="3661778"/>
              <a:ext cx="119273" cy="153389"/>
            </a:xfrm>
            <a:custGeom>
              <a:avLst/>
              <a:gdLst/>
              <a:ahLst/>
              <a:cxnLst/>
              <a:rect l="l" t="t" r="r" b="b"/>
              <a:pathLst>
                <a:path w="2657" h="3417" extrusionOk="0">
                  <a:moveTo>
                    <a:pt x="2638" y="1"/>
                  </a:moveTo>
                  <a:lnTo>
                    <a:pt x="2638" y="7"/>
                  </a:lnTo>
                  <a:cubicBezTo>
                    <a:pt x="2458" y="58"/>
                    <a:pt x="2279" y="129"/>
                    <a:pt x="2113" y="206"/>
                  </a:cubicBezTo>
                  <a:cubicBezTo>
                    <a:pt x="1953" y="289"/>
                    <a:pt x="1799" y="385"/>
                    <a:pt x="1652" y="494"/>
                  </a:cubicBezTo>
                  <a:cubicBezTo>
                    <a:pt x="1511" y="596"/>
                    <a:pt x="1377" y="718"/>
                    <a:pt x="1261" y="846"/>
                  </a:cubicBezTo>
                  <a:cubicBezTo>
                    <a:pt x="1133" y="974"/>
                    <a:pt x="1018" y="1114"/>
                    <a:pt x="916" y="1255"/>
                  </a:cubicBezTo>
                  <a:cubicBezTo>
                    <a:pt x="813" y="1402"/>
                    <a:pt x="717" y="1556"/>
                    <a:pt x="628" y="1710"/>
                  </a:cubicBezTo>
                  <a:cubicBezTo>
                    <a:pt x="538" y="1870"/>
                    <a:pt x="461" y="2030"/>
                    <a:pt x="391" y="2203"/>
                  </a:cubicBezTo>
                  <a:cubicBezTo>
                    <a:pt x="244" y="2535"/>
                    <a:pt x="122" y="2881"/>
                    <a:pt x="26" y="3239"/>
                  </a:cubicBezTo>
                  <a:cubicBezTo>
                    <a:pt x="20" y="3271"/>
                    <a:pt x="7" y="3303"/>
                    <a:pt x="1" y="3342"/>
                  </a:cubicBezTo>
                  <a:cubicBezTo>
                    <a:pt x="1" y="3389"/>
                    <a:pt x="41" y="3416"/>
                    <a:pt x="81" y="3416"/>
                  </a:cubicBezTo>
                  <a:cubicBezTo>
                    <a:pt x="107" y="3416"/>
                    <a:pt x="133" y="3405"/>
                    <a:pt x="148" y="3380"/>
                  </a:cubicBezTo>
                  <a:cubicBezTo>
                    <a:pt x="180" y="3284"/>
                    <a:pt x="205" y="3195"/>
                    <a:pt x="231" y="3099"/>
                  </a:cubicBezTo>
                  <a:cubicBezTo>
                    <a:pt x="257" y="3009"/>
                    <a:pt x="289" y="2913"/>
                    <a:pt x="314" y="2823"/>
                  </a:cubicBezTo>
                  <a:cubicBezTo>
                    <a:pt x="378" y="2638"/>
                    <a:pt x="442" y="2446"/>
                    <a:pt x="519" y="2267"/>
                  </a:cubicBezTo>
                  <a:cubicBezTo>
                    <a:pt x="519" y="2267"/>
                    <a:pt x="519" y="2273"/>
                    <a:pt x="519" y="2273"/>
                  </a:cubicBezTo>
                  <a:cubicBezTo>
                    <a:pt x="602" y="2068"/>
                    <a:pt x="698" y="1863"/>
                    <a:pt x="807" y="1665"/>
                  </a:cubicBezTo>
                  <a:cubicBezTo>
                    <a:pt x="909" y="1466"/>
                    <a:pt x="1031" y="1274"/>
                    <a:pt x="1165" y="1095"/>
                  </a:cubicBezTo>
                  <a:cubicBezTo>
                    <a:pt x="1204" y="1044"/>
                    <a:pt x="1242" y="993"/>
                    <a:pt x="1293" y="935"/>
                  </a:cubicBezTo>
                  <a:cubicBezTo>
                    <a:pt x="1338" y="884"/>
                    <a:pt x="1383" y="833"/>
                    <a:pt x="1434" y="782"/>
                  </a:cubicBezTo>
                  <a:cubicBezTo>
                    <a:pt x="1537" y="679"/>
                    <a:pt x="1639" y="583"/>
                    <a:pt x="1754" y="494"/>
                  </a:cubicBezTo>
                  <a:cubicBezTo>
                    <a:pt x="1850" y="423"/>
                    <a:pt x="1946" y="359"/>
                    <a:pt x="2049" y="302"/>
                  </a:cubicBezTo>
                  <a:cubicBezTo>
                    <a:pt x="2151" y="238"/>
                    <a:pt x="2266" y="180"/>
                    <a:pt x="2382" y="135"/>
                  </a:cubicBezTo>
                  <a:cubicBezTo>
                    <a:pt x="2471" y="97"/>
                    <a:pt x="2554" y="71"/>
                    <a:pt x="2644" y="46"/>
                  </a:cubicBezTo>
                  <a:cubicBezTo>
                    <a:pt x="2650" y="39"/>
                    <a:pt x="2657" y="26"/>
                    <a:pt x="2657" y="20"/>
                  </a:cubicBezTo>
                  <a:cubicBezTo>
                    <a:pt x="2657" y="7"/>
                    <a:pt x="2644" y="1"/>
                    <a:pt x="263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4" name="Google Shape;4122;p50"/>
            <p:cNvSpPr/>
            <p:nvPr/>
          </p:nvSpPr>
          <p:spPr>
            <a:xfrm>
              <a:off x="2050635" y="3827863"/>
              <a:ext cx="5791" cy="28236"/>
            </a:xfrm>
            <a:custGeom>
              <a:avLst/>
              <a:gdLst/>
              <a:ahLst/>
              <a:cxnLst/>
              <a:rect l="l" t="t" r="r" b="b"/>
              <a:pathLst>
                <a:path w="129" h="629" extrusionOk="0">
                  <a:moveTo>
                    <a:pt x="45" y="0"/>
                  </a:moveTo>
                  <a:cubicBezTo>
                    <a:pt x="32" y="7"/>
                    <a:pt x="20" y="26"/>
                    <a:pt x="26" y="45"/>
                  </a:cubicBezTo>
                  <a:cubicBezTo>
                    <a:pt x="32" y="77"/>
                    <a:pt x="39" y="115"/>
                    <a:pt x="45" y="154"/>
                  </a:cubicBezTo>
                  <a:lnTo>
                    <a:pt x="45" y="147"/>
                  </a:lnTo>
                  <a:cubicBezTo>
                    <a:pt x="52" y="186"/>
                    <a:pt x="58" y="224"/>
                    <a:pt x="58" y="263"/>
                  </a:cubicBezTo>
                  <a:cubicBezTo>
                    <a:pt x="58" y="301"/>
                    <a:pt x="58" y="339"/>
                    <a:pt x="52" y="384"/>
                  </a:cubicBezTo>
                  <a:cubicBezTo>
                    <a:pt x="52" y="384"/>
                    <a:pt x="52" y="384"/>
                    <a:pt x="52" y="391"/>
                  </a:cubicBezTo>
                  <a:cubicBezTo>
                    <a:pt x="45" y="455"/>
                    <a:pt x="26" y="512"/>
                    <a:pt x="0" y="576"/>
                  </a:cubicBezTo>
                  <a:cubicBezTo>
                    <a:pt x="0" y="589"/>
                    <a:pt x="0" y="602"/>
                    <a:pt x="7" y="608"/>
                  </a:cubicBezTo>
                  <a:cubicBezTo>
                    <a:pt x="15" y="622"/>
                    <a:pt x="29" y="629"/>
                    <a:pt x="44" y="629"/>
                  </a:cubicBezTo>
                  <a:cubicBezTo>
                    <a:pt x="63" y="629"/>
                    <a:pt x="83" y="617"/>
                    <a:pt x="90" y="595"/>
                  </a:cubicBezTo>
                  <a:cubicBezTo>
                    <a:pt x="116" y="506"/>
                    <a:pt x="129" y="416"/>
                    <a:pt x="129" y="320"/>
                  </a:cubicBezTo>
                  <a:cubicBezTo>
                    <a:pt x="129" y="224"/>
                    <a:pt x="116" y="122"/>
                    <a:pt x="90" y="26"/>
                  </a:cubicBezTo>
                  <a:cubicBezTo>
                    <a:pt x="84" y="13"/>
                    <a:pt x="71" y="7"/>
                    <a:pt x="58" y="7"/>
                  </a:cubicBezTo>
                  <a:lnTo>
                    <a:pt x="45" y="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EDB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5" name="Google Shape;4123;p50"/>
            <p:cNvSpPr/>
            <p:nvPr/>
          </p:nvSpPr>
          <p:spPr>
            <a:xfrm>
              <a:off x="2207967" y="3768252"/>
              <a:ext cx="39234" cy="47808"/>
            </a:xfrm>
            <a:custGeom>
              <a:avLst/>
              <a:gdLst/>
              <a:ahLst/>
              <a:cxnLst/>
              <a:rect l="l" t="t" r="r" b="b"/>
              <a:pathLst>
                <a:path w="874" h="1065" extrusionOk="0">
                  <a:moveTo>
                    <a:pt x="592" y="0"/>
                  </a:moveTo>
                  <a:cubicBezTo>
                    <a:pt x="255" y="0"/>
                    <a:pt x="1" y="316"/>
                    <a:pt x="80" y="650"/>
                  </a:cubicBezTo>
                  <a:cubicBezTo>
                    <a:pt x="135" y="904"/>
                    <a:pt x="361" y="1065"/>
                    <a:pt x="600" y="1065"/>
                  </a:cubicBezTo>
                  <a:cubicBezTo>
                    <a:pt x="692" y="1065"/>
                    <a:pt x="786" y="1041"/>
                    <a:pt x="873" y="989"/>
                  </a:cubicBezTo>
                  <a:lnTo>
                    <a:pt x="848" y="989"/>
                  </a:lnTo>
                  <a:lnTo>
                    <a:pt x="822" y="983"/>
                  </a:lnTo>
                  <a:cubicBezTo>
                    <a:pt x="803" y="976"/>
                    <a:pt x="790" y="970"/>
                    <a:pt x="777" y="963"/>
                  </a:cubicBezTo>
                  <a:lnTo>
                    <a:pt x="739" y="938"/>
                  </a:lnTo>
                  <a:cubicBezTo>
                    <a:pt x="713" y="919"/>
                    <a:pt x="694" y="899"/>
                    <a:pt x="675" y="880"/>
                  </a:cubicBezTo>
                  <a:cubicBezTo>
                    <a:pt x="656" y="867"/>
                    <a:pt x="643" y="848"/>
                    <a:pt x="630" y="829"/>
                  </a:cubicBezTo>
                  <a:cubicBezTo>
                    <a:pt x="598" y="791"/>
                    <a:pt x="573" y="752"/>
                    <a:pt x="553" y="707"/>
                  </a:cubicBezTo>
                  <a:cubicBezTo>
                    <a:pt x="521" y="631"/>
                    <a:pt x="496" y="554"/>
                    <a:pt x="489" y="477"/>
                  </a:cubicBezTo>
                  <a:cubicBezTo>
                    <a:pt x="477" y="413"/>
                    <a:pt x="477" y="349"/>
                    <a:pt x="483" y="279"/>
                  </a:cubicBezTo>
                  <a:cubicBezTo>
                    <a:pt x="483" y="240"/>
                    <a:pt x="496" y="208"/>
                    <a:pt x="509" y="170"/>
                  </a:cubicBezTo>
                  <a:cubicBezTo>
                    <a:pt x="515" y="144"/>
                    <a:pt x="534" y="112"/>
                    <a:pt x="547" y="93"/>
                  </a:cubicBezTo>
                  <a:cubicBezTo>
                    <a:pt x="560" y="67"/>
                    <a:pt x="579" y="55"/>
                    <a:pt x="598" y="35"/>
                  </a:cubicBezTo>
                  <a:cubicBezTo>
                    <a:pt x="611" y="23"/>
                    <a:pt x="630" y="10"/>
                    <a:pt x="649" y="3"/>
                  </a:cubicBezTo>
                  <a:cubicBezTo>
                    <a:pt x="630" y="1"/>
                    <a:pt x="611" y="0"/>
                    <a:pt x="5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6" name="Google Shape;4124;p50"/>
            <p:cNvSpPr/>
            <p:nvPr/>
          </p:nvSpPr>
          <p:spPr>
            <a:xfrm>
              <a:off x="2174750" y="3854841"/>
              <a:ext cx="35104" cy="14993"/>
            </a:xfrm>
            <a:custGeom>
              <a:avLst/>
              <a:gdLst/>
              <a:ahLst/>
              <a:cxnLst/>
              <a:rect l="l" t="t" r="r" b="b"/>
              <a:pathLst>
                <a:path w="782" h="334" extrusionOk="0">
                  <a:moveTo>
                    <a:pt x="455" y="1"/>
                  </a:moveTo>
                  <a:lnTo>
                    <a:pt x="455" y="7"/>
                  </a:lnTo>
                  <a:lnTo>
                    <a:pt x="372" y="7"/>
                  </a:lnTo>
                  <a:cubicBezTo>
                    <a:pt x="340" y="7"/>
                    <a:pt x="308" y="14"/>
                    <a:pt x="276" y="20"/>
                  </a:cubicBezTo>
                  <a:cubicBezTo>
                    <a:pt x="224" y="26"/>
                    <a:pt x="173" y="46"/>
                    <a:pt x="122" y="65"/>
                  </a:cubicBezTo>
                  <a:cubicBezTo>
                    <a:pt x="103" y="78"/>
                    <a:pt x="84" y="84"/>
                    <a:pt x="71" y="97"/>
                  </a:cubicBezTo>
                  <a:cubicBezTo>
                    <a:pt x="52" y="110"/>
                    <a:pt x="32" y="122"/>
                    <a:pt x="13" y="135"/>
                  </a:cubicBezTo>
                  <a:lnTo>
                    <a:pt x="0" y="154"/>
                  </a:lnTo>
                  <a:lnTo>
                    <a:pt x="32" y="180"/>
                  </a:lnTo>
                  <a:cubicBezTo>
                    <a:pt x="45" y="193"/>
                    <a:pt x="64" y="212"/>
                    <a:pt x="84" y="225"/>
                  </a:cubicBezTo>
                  <a:cubicBezTo>
                    <a:pt x="109" y="244"/>
                    <a:pt x="135" y="257"/>
                    <a:pt x="154" y="270"/>
                  </a:cubicBezTo>
                  <a:cubicBezTo>
                    <a:pt x="173" y="282"/>
                    <a:pt x="199" y="295"/>
                    <a:pt x="218" y="302"/>
                  </a:cubicBezTo>
                  <a:cubicBezTo>
                    <a:pt x="244" y="314"/>
                    <a:pt x="276" y="321"/>
                    <a:pt x="301" y="327"/>
                  </a:cubicBezTo>
                  <a:lnTo>
                    <a:pt x="333" y="334"/>
                  </a:lnTo>
                  <a:lnTo>
                    <a:pt x="423" y="334"/>
                  </a:lnTo>
                  <a:cubicBezTo>
                    <a:pt x="448" y="334"/>
                    <a:pt x="468" y="327"/>
                    <a:pt x="493" y="327"/>
                  </a:cubicBezTo>
                  <a:cubicBezTo>
                    <a:pt x="519" y="321"/>
                    <a:pt x="544" y="314"/>
                    <a:pt x="564" y="308"/>
                  </a:cubicBezTo>
                  <a:cubicBezTo>
                    <a:pt x="589" y="302"/>
                    <a:pt x="608" y="295"/>
                    <a:pt x="628" y="282"/>
                  </a:cubicBezTo>
                  <a:cubicBezTo>
                    <a:pt x="647" y="276"/>
                    <a:pt x="666" y="263"/>
                    <a:pt x="685" y="257"/>
                  </a:cubicBezTo>
                  <a:cubicBezTo>
                    <a:pt x="698" y="244"/>
                    <a:pt x="717" y="231"/>
                    <a:pt x="730" y="218"/>
                  </a:cubicBezTo>
                  <a:lnTo>
                    <a:pt x="768" y="180"/>
                  </a:lnTo>
                  <a:lnTo>
                    <a:pt x="775" y="174"/>
                  </a:lnTo>
                  <a:lnTo>
                    <a:pt x="781" y="167"/>
                  </a:lnTo>
                  <a:lnTo>
                    <a:pt x="756" y="129"/>
                  </a:lnTo>
                  <a:cubicBezTo>
                    <a:pt x="743" y="122"/>
                    <a:pt x="736" y="110"/>
                    <a:pt x="724" y="97"/>
                  </a:cubicBezTo>
                  <a:cubicBezTo>
                    <a:pt x="711" y="90"/>
                    <a:pt x="698" y="84"/>
                    <a:pt x="685" y="71"/>
                  </a:cubicBezTo>
                  <a:cubicBezTo>
                    <a:pt x="672" y="65"/>
                    <a:pt x="653" y="52"/>
                    <a:pt x="640" y="46"/>
                  </a:cubicBezTo>
                  <a:cubicBezTo>
                    <a:pt x="621" y="39"/>
                    <a:pt x="608" y="33"/>
                    <a:pt x="589" y="26"/>
                  </a:cubicBezTo>
                  <a:cubicBezTo>
                    <a:pt x="557" y="20"/>
                    <a:pt x="532" y="7"/>
                    <a:pt x="500" y="7"/>
                  </a:cubicBezTo>
                  <a:cubicBezTo>
                    <a:pt x="480" y="1"/>
                    <a:pt x="468" y="1"/>
                    <a:pt x="455" y="1"/>
                  </a:cubicBezTo>
                  <a:close/>
                </a:path>
              </a:pathLst>
            </a:custGeom>
            <a:solidFill>
              <a:srgbClr val="FD9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7" name="Google Shape;4125;p50"/>
            <p:cNvSpPr/>
            <p:nvPr/>
          </p:nvSpPr>
          <p:spPr>
            <a:xfrm>
              <a:off x="2090720" y="3806811"/>
              <a:ext cx="42690" cy="51130"/>
            </a:xfrm>
            <a:custGeom>
              <a:avLst/>
              <a:gdLst/>
              <a:ahLst/>
              <a:cxnLst/>
              <a:rect l="l" t="t" r="r" b="b"/>
              <a:pathLst>
                <a:path w="951" h="1139" extrusionOk="0">
                  <a:moveTo>
                    <a:pt x="643" y="1"/>
                  </a:moveTo>
                  <a:cubicBezTo>
                    <a:pt x="278" y="1"/>
                    <a:pt x="0" y="348"/>
                    <a:pt x="93" y="712"/>
                  </a:cubicBezTo>
                  <a:cubicBezTo>
                    <a:pt x="161" y="975"/>
                    <a:pt x="400" y="1139"/>
                    <a:pt x="649" y="1139"/>
                  </a:cubicBezTo>
                  <a:cubicBezTo>
                    <a:pt x="751" y="1139"/>
                    <a:pt x="856" y="1111"/>
                    <a:pt x="951" y="1052"/>
                  </a:cubicBezTo>
                  <a:lnTo>
                    <a:pt x="925" y="1052"/>
                  </a:lnTo>
                  <a:lnTo>
                    <a:pt x="893" y="1039"/>
                  </a:lnTo>
                  <a:cubicBezTo>
                    <a:pt x="880" y="1032"/>
                    <a:pt x="868" y="1026"/>
                    <a:pt x="855" y="1020"/>
                  </a:cubicBezTo>
                  <a:lnTo>
                    <a:pt x="848" y="1020"/>
                  </a:lnTo>
                  <a:lnTo>
                    <a:pt x="810" y="1000"/>
                  </a:lnTo>
                  <a:cubicBezTo>
                    <a:pt x="784" y="981"/>
                    <a:pt x="759" y="962"/>
                    <a:pt x="740" y="936"/>
                  </a:cubicBezTo>
                  <a:cubicBezTo>
                    <a:pt x="720" y="924"/>
                    <a:pt x="701" y="904"/>
                    <a:pt x="688" y="885"/>
                  </a:cubicBezTo>
                  <a:cubicBezTo>
                    <a:pt x="656" y="847"/>
                    <a:pt x="631" y="802"/>
                    <a:pt x="605" y="757"/>
                  </a:cubicBezTo>
                  <a:cubicBezTo>
                    <a:pt x="567" y="680"/>
                    <a:pt x="541" y="597"/>
                    <a:pt x="528" y="514"/>
                  </a:cubicBezTo>
                  <a:cubicBezTo>
                    <a:pt x="516" y="444"/>
                    <a:pt x="509" y="373"/>
                    <a:pt x="516" y="303"/>
                  </a:cubicBezTo>
                  <a:cubicBezTo>
                    <a:pt x="522" y="264"/>
                    <a:pt x="528" y="226"/>
                    <a:pt x="541" y="188"/>
                  </a:cubicBezTo>
                  <a:cubicBezTo>
                    <a:pt x="548" y="156"/>
                    <a:pt x="567" y="130"/>
                    <a:pt x="580" y="104"/>
                  </a:cubicBezTo>
                  <a:cubicBezTo>
                    <a:pt x="599" y="85"/>
                    <a:pt x="612" y="66"/>
                    <a:pt x="631" y="47"/>
                  </a:cubicBezTo>
                  <a:lnTo>
                    <a:pt x="631" y="40"/>
                  </a:lnTo>
                  <a:cubicBezTo>
                    <a:pt x="650" y="28"/>
                    <a:pt x="663" y="15"/>
                    <a:pt x="682" y="2"/>
                  </a:cubicBezTo>
                  <a:cubicBezTo>
                    <a:pt x="669" y="1"/>
                    <a:pt x="656" y="1"/>
                    <a:pt x="6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8" name="Google Shape;4126;p50"/>
            <p:cNvSpPr/>
            <p:nvPr/>
          </p:nvSpPr>
          <p:spPr>
            <a:xfrm>
              <a:off x="2229334" y="3768386"/>
              <a:ext cx="32815" cy="44576"/>
            </a:xfrm>
            <a:custGeom>
              <a:avLst/>
              <a:gdLst/>
              <a:ahLst/>
              <a:cxnLst/>
              <a:rect l="l" t="t" r="r" b="b"/>
              <a:pathLst>
                <a:path w="731" h="993" extrusionOk="0">
                  <a:moveTo>
                    <a:pt x="180" y="0"/>
                  </a:moveTo>
                  <a:cubicBezTo>
                    <a:pt x="161" y="7"/>
                    <a:pt x="141" y="20"/>
                    <a:pt x="122" y="39"/>
                  </a:cubicBezTo>
                  <a:cubicBezTo>
                    <a:pt x="103" y="52"/>
                    <a:pt x="90" y="71"/>
                    <a:pt x="77" y="90"/>
                  </a:cubicBezTo>
                  <a:cubicBezTo>
                    <a:pt x="58" y="109"/>
                    <a:pt x="45" y="141"/>
                    <a:pt x="33" y="167"/>
                  </a:cubicBezTo>
                  <a:cubicBezTo>
                    <a:pt x="20" y="205"/>
                    <a:pt x="13" y="244"/>
                    <a:pt x="7" y="282"/>
                  </a:cubicBezTo>
                  <a:cubicBezTo>
                    <a:pt x="1" y="346"/>
                    <a:pt x="1" y="410"/>
                    <a:pt x="13" y="474"/>
                  </a:cubicBezTo>
                  <a:cubicBezTo>
                    <a:pt x="26" y="557"/>
                    <a:pt x="45" y="628"/>
                    <a:pt x="77" y="704"/>
                  </a:cubicBezTo>
                  <a:cubicBezTo>
                    <a:pt x="97" y="749"/>
                    <a:pt x="122" y="788"/>
                    <a:pt x="154" y="826"/>
                  </a:cubicBezTo>
                  <a:cubicBezTo>
                    <a:pt x="167" y="845"/>
                    <a:pt x="186" y="864"/>
                    <a:pt x="199" y="877"/>
                  </a:cubicBezTo>
                  <a:cubicBezTo>
                    <a:pt x="218" y="903"/>
                    <a:pt x="244" y="922"/>
                    <a:pt x="269" y="935"/>
                  </a:cubicBezTo>
                  <a:lnTo>
                    <a:pt x="301" y="960"/>
                  </a:lnTo>
                  <a:lnTo>
                    <a:pt x="308" y="960"/>
                  </a:lnTo>
                  <a:cubicBezTo>
                    <a:pt x="321" y="967"/>
                    <a:pt x="333" y="973"/>
                    <a:pt x="346" y="980"/>
                  </a:cubicBezTo>
                  <a:cubicBezTo>
                    <a:pt x="353" y="980"/>
                    <a:pt x="365" y="986"/>
                    <a:pt x="378" y="986"/>
                  </a:cubicBezTo>
                  <a:cubicBezTo>
                    <a:pt x="385" y="992"/>
                    <a:pt x="397" y="992"/>
                    <a:pt x="404" y="992"/>
                  </a:cubicBezTo>
                  <a:cubicBezTo>
                    <a:pt x="423" y="980"/>
                    <a:pt x="442" y="967"/>
                    <a:pt x="461" y="954"/>
                  </a:cubicBezTo>
                  <a:cubicBezTo>
                    <a:pt x="692" y="768"/>
                    <a:pt x="730" y="429"/>
                    <a:pt x="538" y="199"/>
                  </a:cubicBezTo>
                  <a:cubicBezTo>
                    <a:pt x="500" y="141"/>
                    <a:pt x="442" y="96"/>
                    <a:pt x="378" y="64"/>
                  </a:cubicBezTo>
                  <a:cubicBezTo>
                    <a:pt x="365" y="52"/>
                    <a:pt x="346" y="45"/>
                    <a:pt x="327" y="39"/>
                  </a:cubicBezTo>
                  <a:lnTo>
                    <a:pt x="333" y="39"/>
                  </a:lnTo>
                  <a:cubicBezTo>
                    <a:pt x="282" y="20"/>
                    <a:pt x="231" y="7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9" name="Google Shape;4127;p50"/>
            <p:cNvSpPr/>
            <p:nvPr/>
          </p:nvSpPr>
          <p:spPr>
            <a:xfrm>
              <a:off x="2113568" y="3807753"/>
              <a:ext cx="35104" cy="46596"/>
            </a:xfrm>
            <a:custGeom>
              <a:avLst/>
              <a:gdLst/>
              <a:ahLst/>
              <a:cxnLst/>
              <a:rect l="l" t="t" r="r" b="b"/>
              <a:pathLst>
                <a:path w="782" h="1038" extrusionOk="0">
                  <a:moveTo>
                    <a:pt x="186" y="0"/>
                  </a:moveTo>
                  <a:cubicBezTo>
                    <a:pt x="160" y="7"/>
                    <a:pt x="141" y="19"/>
                    <a:pt x="122" y="39"/>
                  </a:cubicBezTo>
                  <a:cubicBezTo>
                    <a:pt x="103" y="51"/>
                    <a:pt x="90" y="71"/>
                    <a:pt x="71" y="96"/>
                  </a:cubicBezTo>
                  <a:cubicBezTo>
                    <a:pt x="58" y="122"/>
                    <a:pt x="45" y="147"/>
                    <a:pt x="32" y="173"/>
                  </a:cubicBezTo>
                  <a:cubicBezTo>
                    <a:pt x="19" y="211"/>
                    <a:pt x="13" y="250"/>
                    <a:pt x="7" y="295"/>
                  </a:cubicBezTo>
                  <a:cubicBezTo>
                    <a:pt x="0" y="365"/>
                    <a:pt x="7" y="435"/>
                    <a:pt x="19" y="499"/>
                  </a:cubicBezTo>
                  <a:cubicBezTo>
                    <a:pt x="32" y="583"/>
                    <a:pt x="64" y="666"/>
                    <a:pt x="96" y="743"/>
                  </a:cubicBezTo>
                  <a:cubicBezTo>
                    <a:pt x="122" y="787"/>
                    <a:pt x="147" y="832"/>
                    <a:pt x="179" y="877"/>
                  </a:cubicBezTo>
                  <a:cubicBezTo>
                    <a:pt x="192" y="896"/>
                    <a:pt x="211" y="909"/>
                    <a:pt x="231" y="928"/>
                  </a:cubicBezTo>
                  <a:cubicBezTo>
                    <a:pt x="250" y="947"/>
                    <a:pt x="275" y="967"/>
                    <a:pt x="301" y="986"/>
                  </a:cubicBezTo>
                  <a:lnTo>
                    <a:pt x="339" y="1011"/>
                  </a:lnTo>
                  <a:lnTo>
                    <a:pt x="346" y="1011"/>
                  </a:lnTo>
                  <a:cubicBezTo>
                    <a:pt x="359" y="1018"/>
                    <a:pt x="371" y="1024"/>
                    <a:pt x="384" y="1031"/>
                  </a:cubicBezTo>
                  <a:cubicBezTo>
                    <a:pt x="397" y="1031"/>
                    <a:pt x="410" y="1037"/>
                    <a:pt x="423" y="1037"/>
                  </a:cubicBezTo>
                  <a:lnTo>
                    <a:pt x="448" y="1037"/>
                  </a:lnTo>
                  <a:cubicBezTo>
                    <a:pt x="467" y="1024"/>
                    <a:pt x="493" y="1011"/>
                    <a:pt x="506" y="992"/>
                  </a:cubicBezTo>
                  <a:cubicBezTo>
                    <a:pt x="749" y="787"/>
                    <a:pt x="781" y="429"/>
                    <a:pt x="576" y="186"/>
                  </a:cubicBezTo>
                  <a:cubicBezTo>
                    <a:pt x="525" y="128"/>
                    <a:pt x="467" y="83"/>
                    <a:pt x="397" y="51"/>
                  </a:cubicBezTo>
                  <a:cubicBezTo>
                    <a:pt x="384" y="39"/>
                    <a:pt x="365" y="32"/>
                    <a:pt x="346" y="26"/>
                  </a:cubicBezTo>
                  <a:lnTo>
                    <a:pt x="346" y="32"/>
                  </a:lnTo>
                  <a:cubicBezTo>
                    <a:pt x="295" y="13"/>
                    <a:pt x="237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0" name="Google Shape;4128;p50"/>
            <p:cNvSpPr/>
            <p:nvPr/>
          </p:nvSpPr>
          <p:spPr>
            <a:xfrm>
              <a:off x="2164426" y="3834731"/>
              <a:ext cx="54900" cy="36855"/>
            </a:xfrm>
            <a:custGeom>
              <a:avLst/>
              <a:gdLst/>
              <a:ahLst/>
              <a:cxnLst/>
              <a:rect l="l" t="t" r="r" b="b"/>
              <a:pathLst>
                <a:path w="1223" h="821" extrusionOk="0">
                  <a:moveTo>
                    <a:pt x="685" y="449"/>
                  </a:moveTo>
                  <a:cubicBezTo>
                    <a:pt x="704" y="449"/>
                    <a:pt x="717" y="455"/>
                    <a:pt x="730" y="455"/>
                  </a:cubicBezTo>
                  <a:cubicBezTo>
                    <a:pt x="762" y="462"/>
                    <a:pt x="794" y="468"/>
                    <a:pt x="819" y="474"/>
                  </a:cubicBezTo>
                  <a:cubicBezTo>
                    <a:pt x="838" y="481"/>
                    <a:pt x="858" y="487"/>
                    <a:pt x="870" y="494"/>
                  </a:cubicBezTo>
                  <a:cubicBezTo>
                    <a:pt x="890" y="506"/>
                    <a:pt x="902" y="513"/>
                    <a:pt x="922" y="526"/>
                  </a:cubicBezTo>
                  <a:cubicBezTo>
                    <a:pt x="928" y="532"/>
                    <a:pt x="941" y="538"/>
                    <a:pt x="954" y="551"/>
                  </a:cubicBezTo>
                  <a:cubicBezTo>
                    <a:pt x="966" y="558"/>
                    <a:pt x="979" y="570"/>
                    <a:pt x="986" y="583"/>
                  </a:cubicBezTo>
                  <a:lnTo>
                    <a:pt x="1018" y="615"/>
                  </a:lnTo>
                  <a:lnTo>
                    <a:pt x="1005" y="622"/>
                  </a:lnTo>
                  <a:lnTo>
                    <a:pt x="998" y="634"/>
                  </a:lnTo>
                  <a:cubicBezTo>
                    <a:pt x="986" y="647"/>
                    <a:pt x="973" y="660"/>
                    <a:pt x="960" y="666"/>
                  </a:cubicBezTo>
                  <a:cubicBezTo>
                    <a:pt x="928" y="698"/>
                    <a:pt x="896" y="718"/>
                    <a:pt x="858" y="730"/>
                  </a:cubicBezTo>
                  <a:cubicBezTo>
                    <a:pt x="838" y="743"/>
                    <a:pt x="819" y="750"/>
                    <a:pt x="800" y="756"/>
                  </a:cubicBezTo>
                  <a:cubicBezTo>
                    <a:pt x="774" y="762"/>
                    <a:pt x="749" y="769"/>
                    <a:pt x="723" y="775"/>
                  </a:cubicBezTo>
                  <a:cubicBezTo>
                    <a:pt x="698" y="782"/>
                    <a:pt x="678" y="782"/>
                    <a:pt x="653" y="782"/>
                  </a:cubicBezTo>
                  <a:lnTo>
                    <a:pt x="621" y="782"/>
                  </a:lnTo>
                  <a:lnTo>
                    <a:pt x="621" y="775"/>
                  </a:lnTo>
                  <a:lnTo>
                    <a:pt x="563" y="775"/>
                  </a:lnTo>
                  <a:lnTo>
                    <a:pt x="531" y="769"/>
                  </a:lnTo>
                  <a:cubicBezTo>
                    <a:pt x="506" y="762"/>
                    <a:pt x="480" y="756"/>
                    <a:pt x="448" y="750"/>
                  </a:cubicBezTo>
                  <a:cubicBezTo>
                    <a:pt x="403" y="730"/>
                    <a:pt x="358" y="705"/>
                    <a:pt x="314" y="673"/>
                  </a:cubicBezTo>
                  <a:cubicBezTo>
                    <a:pt x="294" y="654"/>
                    <a:pt x="275" y="641"/>
                    <a:pt x="262" y="628"/>
                  </a:cubicBezTo>
                  <a:lnTo>
                    <a:pt x="230" y="596"/>
                  </a:lnTo>
                  <a:lnTo>
                    <a:pt x="250" y="583"/>
                  </a:lnTo>
                  <a:cubicBezTo>
                    <a:pt x="262" y="570"/>
                    <a:pt x="282" y="558"/>
                    <a:pt x="301" y="545"/>
                  </a:cubicBezTo>
                  <a:cubicBezTo>
                    <a:pt x="314" y="532"/>
                    <a:pt x="333" y="526"/>
                    <a:pt x="352" y="513"/>
                  </a:cubicBezTo>
                  <a:cubicBezTo>
                    <a:pt x="403" y="487"/>
                    <a:pt x="454" y="474"/>
                    <a:pt x="506" y="462"/>
                  </a:cubicBezTo>
                  <a:cubicBezTo>
                    <a:pt x="538" y="455"/>
                    <a:pt x="570" y="449"/>
                    <a:pt x="602" y="449"/>
                  </a:cubicBezTo>
                  <a:close/>
                  <a:moveTo>
                    <a:pt x="1210" y="1"/>
                  </a:moveTo>
                  <a:cubicBezTo>
                    <a:pt x="1126" y="52"/>
                    <a:pt x="1037" y="90"/>
                    <a:pt x="947" y="122"/>
                  </a:cubicBezTo>
                  <a:cubicBezTo>
                    <a:pt x="826" y="161"/>
                    <a:pt x="704" y="186"/>
                    <a:pt x="582" y="199"/>
                  </a:cubicBezTo>
                  <a:cubicBezTo>
                    <a:pt x="493" y="212"/>
                    <a:pt x="397" y="212"/>
                    <a:pt x="307" y="212"/>
                  </a:cubicBezTo>
                  <a:cubicBezTo>
                    <a:pt x="275" y="212"/>
                    <a:pt x="243" y="212"/>
                    <a:pt x="211" y="206"/>
                  </a:cubicBezTo>
                  <a:cubicBezTo>
                    <a:pt x="141" y="199"/>
                    <a:pt x="70" y="186"/>
                    <a:pt x="0" y="167"/>
                  </a:cubicBezTo>
                  <a:cubicBezTo>
                    <a:pt x="0" y="174"/>
                    <a:pt x="0" y="180"/>
                    <a:pt x="0" y="180"/>
                  </a:cubicBezTo>
                  <a:cubicBezTo>
                    <a:pt x="6" y="212"/>
                    <a:pt x="6" y="250"/>
                    <a:pt x="19" y="282"/>
                  </a:cubicBezTo>
                  <a:cubicBezTo>
                    <a:pt x="26" y="308"/>
                    <a:pt x="32" y="340"/>
                    <a:pt x="38" y="359"/>
                  </a:cubicBezTo>
                  <a:cubicBezTo>
                    <a:pt x="51" y="385"/>
                    <a:pt x="64" y="410"/>
                    <a:pt x="70" y="436"/>
                  </a:cubicBezTo>
                  <a:cubicBezTo>
                    <a:pt x="83" y="455"/>
                    <a:pt x="96" y="481"/>
                    <a:pt x="109" y="500"/>
                  </a:cubicBezTo>
                  <a:cubicBezTo>
                    <a:pt x="134" y="532"/>
                    <a:pt x="160" y="570"/>
                    <a:pt x="186" y="596"/>
                  </a:cubicBezTo>
                  <a:cubicBezTo>
                    <a:pt x="211" y="628"/>
                    <a:pt x="237" y="654"/>
                    <a:pt x="262" y="679"/>
                  </a:cubicBezTo>
                  <a:cubicBezTo>
                    <a:pt x="294" y="705"/>
                    <a:pt x="333" y="724"/>
                    <a:pt x="365" y="750"/>
                  </a:cubicBezTo>
                  <a:cubicBezTo>
                    <a:pt x="397" y="762"/>
                    <a:pt x="435" y="782"/>
                    <a:pt x="467" y="788"/>
                  </a:cubicBezTo>
                  <a:cubicBezTo>
                    <a:pt x="499" y="801"/>
                    <a:pt x="531" y="807"/>
                    <a:pt x="563" y="814"/>
                  </a:cubicBezTo>
                  <a:cubicBezTo>
                    <a:pt x="582" y="814"/>
                    <a:pt x="602" y="820"/>
                    <a:pt x="621" y="820"/>
                  </a:cubicBezTo>
                  <a:lnTo>
                    <a:pt x="691" y="820"/>
                  </a:lnTo>
                  <a:cubicBezTo>
                    <a:pt x="736" y="814"/>
                    <a:pt x="774" y="807"/>
                    <a:pt x="813" y="794"/>
                  </a:cubicBezTo>
                  <a:cubicBezTo>
                    <a:pt x="851" y="782"/>
                    <a:pt x="883" y="769"/>
                    <a:pt x="915" y="750"/>
                  </a:cubicBezTo>
                  <a:cubicBezTo>
                    <a:pt x="947" y="730"/>
                    <a:pt x="979" y="705"/>
                    <a:pt x="1005" y="686"/>
                  </a:cubicBezTo>
                  <a:cubicBezTo>
                    <a:pt x="1030" y="660"/>
                    <a:pt x="1056" y="634"/>
                    <a:pt x="1075" y="609"/>
                  </a:cubicBezTo>
                  <a:cubicBezTo>
                    <a:pt x="1114" y="551"/>
                    <a:pt x="1146" y="487"/>
                    <a:pt x="1171" y="417"/>
                  </a:cubicBezTo>
                  <a:cubicBezTo>
                    <a:pt x="1210" y="289"/>
                    <a:pt x="1223" y="148"/>
                    <a:pt x="1210" y="7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1" name="Google Shape;4129;p50"/>
            <p:cNvSpPr/>
            <p:nvPr/>
          </p:nvSpPr>
          <p:spPr>
            <a:xfrm>
              <a:off x="2212097" y="3737548"/>
              <a:ext cx="34251" cy="10190"/>
            </a:xfrm>
            <a:custGeom>
              <a:avLst/>
              <a:gdLst/>
              <a:ahLst/>
              <a:cxnLst/>
              <a:rect l="l" t="t" r="r" b="b"/>
              <a:pathLst>
                <a:path w="763" h="227" extrusionOk="0">
                  <a:moveTo>
                    <a:pt x="179" y="1"/>
                  </a:moveTo>
                  <a:cubicBezTo>
                    <a:pt x="131" y="1"/>
                    <a:pt x="78" y="11"/>
                    <a:pt x="26" y="22"/>
                  </a:cubicBezTo>
                  <a:cubicBezTo>
                    <a:pt x="20" y="28"/>
                    <a:pt x="7" y="35"/>
                    <a:pt x="7" y="41"/>
                  </a:cubicBezTo>
                  <a:cubicBezTo>
                    <a:pt x="0" y="54"/>
                    <a:pt x="0" y="67"/>
                    <a:pt x="7" y="73"/>
                  </a:cubicBezTo>
                  <a:cubicBezTo>
                    <a:pt x="13" y="92"/>
                    <a:pt x="26" y="99"/>
                    <a:pt x="45" y="99"/>
                  </a:cubicBezTo>
                  <a:lnTo>
                    <a:pt x="84" y="92"/>
                  </a:lnTo>
                  <a:lnTo>
                    <a:pt x="96" y="92"/>
                  </a:lnTo>
                  <a:cubicBezTo>
                    <a:pt x="122" y="92"/>
                    <a:pt x="148" y="86"/>
                    <a:pt x="173" y="86"/>
                  </a:cubicBezTo>
                  <a:lnTo>
                    <a:pt x="301" y="86"/>
                  </a:lnTo>
                  <a:cubicBezTo>
                    <a:pt x="340" y="86"/>
                    <a:pt x="385" y="92"/>
                    <a:pt x="423" y="99"/>
                  </a:cubicBezTo>
                  <a:cubicBezTo>
                    <a:pt x="461" y="105"/>
                    <a:pt x="500" y="111"/>
                    <a:pt x="532" y="124"/>
                  </a:cubicBezTo>
                  <a:cubicBezTo>
                    <a:pt x="583" y="137"/>
                    <a:pt x="628" y="163"/>
                    <a:pt x="673" y="188"/>
                  </a:cubicBezTo>
                  <a:cubicBezTo>
                    <a:pt x="692" y="201"/>
                    <a:pt x="711" y="214"/>
                    <a:pt x="730" y="227"/>
                  </a:cubicBezTo>
                  <a:lnTo>
                    <a:pt x="737" y="227"/>
                  </a:lnTo>
                  <a:cubicBezTo>
                    <a:pt x="743" y="227"/>
                    <a:pt x="749" y="227"/>
                    <a:pt x="756" y="220"/>
                  </a:cubicBezTo>
                  <a:cubicBezTo>
                    <a:pt x="762" y="214"/>
                    <a:pt x="762" y="201"/>
                    <a:pt x="756" y="195"/>
                  </a:cubicBezTo>
                  <a:cubicBezTo>
                    <a:pt x="653" y="111"/>
                    <a:pt x="538" y="54"/>
                    <a:pt x="417" y="28"/>
                  </a:cubicBezTo>
                  <a:cubicBezTo>
                    <a:pt x="385" y="22"/>
                    <a:pt x="359" y="15"/>
                    <a:pt x="327" y="9"/>
                  </a:cubicBezTo>
                  <a:lnTo>
                    <a:pt x="314" y="9"/>
                  </a:lnTo>
                  <a:cubicBezTo>
                    <a:pt x="289" y="3"/>
                    <a:pt x="263" y="3"/>
                    <a:pt x="237" y="3"/>
                  </a:cubicBezTo>
                  <a:lnTo>
                    <a:pt x="212" y="3"/>
                  </a:lnTo>
                  <a:cubicBezTo>
                    <a:pt x="201" y="1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2" name="Google Shape;4130;p50"/>
            <p:cNvSpPr/>
            <p:nvPr/>
          </p:nvSpPr>
          <p:spPr>
            <a:xfrm>
              <a:off x="2184222" y="3806003"/>
              <a:ext cx="23612" cy="18450"/>
            </a:xfrm>
            <a:custGeom>
              <a:avLst/>
              <a:gdLst/>
              <a:ahLst/>
              <a:cxnLst/>
              <a:rect l="l" t="t" r="r" b="b"/>
              <a:pathLst>
                <a:path w="526" h="411" extrusionOk="0">
                  <a:moveTo>
                    <a:pt x="20" y="1"/>
                  </a:moveTo>
                  <a:cubicBezTo>
                    <a:pt x="13" y="1"/>
                    <a:pt x="7" y="14"/>
                    <a:pt x="7" y="26"/>
                  </a:cubicBezTo>
                  <a:cubicBezTo>
                    <a:pt x="7" y="65"/>
                    <a:pt x="20" y="103"/>
                    <a:pt x="33" y="142"/>
                  </a:cubicBezTo>
                  <a:cubicBezTo>
                    <a:pt x="45" y="154"/>
                    <a:pt x="52" y="174"/>
                    <a:pt x="65" y="186"/>
                  </a:cubicBezTo>
                  <a:cubicBezTo>
                    <a:pt x="71" y="206"/>
                    <a:pt x="90" y="218"/>
                    <a:pt x="103" y="231"/>
                  </a:cubicBezTo>
                  <a:lnTo>
                    <a:pt x="97" y="244"/>
                  </a:lnTo>
                  <a:cubicBezTo>
                    <a:pt x="52" y="282"/>
                    <a:pt x="20" y="327"/>
                    <a:pt x="1" y="378"/>
                  </a:cubicBezTo>
                  <a:cubicBezTo>
                    <a:pt x="1" y="385"/>
                    <a:pt x="1" y="391"/>
                    <a:pt x="1" y="391"/>
                  </a:cubicBezTo>
                  <a:cubicBezTo>
                    <a:pt x="7" y="398"/>
                    <a:pt x="7" y="404"/>
                    <a:pt x="20" y="410"/>
                  </a:cubicBezTo>
                  <a:cubicBezTo>
                    <a:pt x="26" y="410"/>
                    <a:pt x="33" y="404"/>
                    <a:pt x="39" y="398"/>
                  </a:cubicBezTo>
                  <a:cubicBezTo>
                    <a:pt x="45" y="385"/>
                    <a:pt x="52" y="372"/>
                    <a:pt x="58" y="359"/>
                  </a:cubicBezTo>
                  <a:cubicBezTo>
                    <a:pt x="77" y="327"/>
                    <a:pt x="103" y="295"/>
                    <a:pt x="129" y="270"/>
                  </a:cubicBezTo>
                  <a:cubicBezTo>
                    <a:pt x="161" y="238"/>
                    <a:pt x="193" y="212"/>
                    <a:pt x="231" y="193"/>
                  </a:cubicBezTo>
                  <a:cubicBezTo>
                    <a:pt x="257" y="180"/>
                    <a:pt x="282" y="167"/>
                    <a:pt x="308" y="161"/>
                  </a:cubicBezTo>
                  <a:cubicBezTo>
                    <a:pt x="327" y="154"/>
                    <a:pt x="346" y="154"/>
                    <a:pt x="359" y="154"/>
                  </a:cubicBezTo>
                  <a:lnTo>
                    <a:pt x="378" y="154"/>
                  </a:lnTo>
                  <a:lnTo>
                    <a:pt x="397" y="161"/>
                  </a:lnTo>
                  <a:cubicBezTo>
                    <a:pt x="410" y="161"/>
                    <a:pt x="417" y="161"/>
                    <a:pt x="423" y="167"/>
                  </a:cubicBezTo>
                  <a:cubicBezTo>
                    <a:pt x="429" y="174"/>
                    <a:pt x="442" y="180"/>
                    <a:pt x="449" y="193"/>
                  </a:cubicBezTo>
                  <a:cubicBezTo>
                    <a:pt x="461" y="199"/>
                    <a:pt x="468" y="212"/>
                    <a:pt x="474" y="225"/>
                  </a:cubicBezTo>
                  <a:cubicBezTo>
                    <a:pt x="481" y="231"/>
                    <a:pt x="481" y="244"/>
                    <a:pt x="487" y="257"/>
                  </a:cubicBezTo>
                  <a:cubicBezTo>
                    <a:pt x="487" y="263"/>
                    <a:pt x="493" y="263"/>
                    <a:pt x="506" y="263"/>
                  </a:cubicBezTo>
                  <a:cubicBezTo>
                    <a:pt x="506" y="266"/>
                    <a:pt x="508" y="268"/>
                    <a:pt x="509" y="268"/>
                  </a:cubicBezTo>
                  <a:cubicBezTo>
                    <a:pt x="511" y="268"/>
                    <a:pt x="513" y="266"/>
                    <a:pt x="513" y="263"/>
                  </a:cubicBezTo>
                  <a:cubicBezTo>
                    <a:pt x="519" y="263"/>
                    <a:pt x="519" y="263"/>
                    <a:pt x="525" y="257"/>
                  </a:cubicBezTo>
                  <a:cubicBezTo>
                    <a:pt x="525" y="250"/>
                    <a:pt x="525" y="244"/>
                    <a:pt x="525" y="238"/>
                  </a:cubicBezTo>
                  <a:cubicBezTo>
                    <a:pt x="513" y="212"/>
                    <a:pt x="493" y="180"/>
                    <a:pt x="474" y="161"/>
                  </a:cubicBezTo>
                  <a:cubicBezTo>
                    <a:pt x="461" y="148"/>
                    <a:pt x="455" y="142"/>
                    <a:pt x="442" y="135"/>
                  </a:cubicBezTo>
                  <a:cubicBezTo>
                    <a:pt x="429" y="129"/>
                    <a:pt x="417" y="122"/>
                    <a:pt x="404" y="122"/>
                  </a:cubicBezTo>
                  <a:lnTo>
                    <a:pt x="385" y="116"/>
                  </a:lnTo>
                  <a:lnTo>
                    <a:pt x="327" y="116"/>
                  </a:lnTo>
                  <a:cubicBezTo>
                    <a:pt x="301" y="122"/>
                    <a:pt x="276" y="129"/>
                    <a:pt x="250" y="142"/>
                  </a:cubicBezTo>
                  <a:cubicBezTo>
                    <a:pt x="212" y="154"/>
                    <a:pt x="173" y="180"/>
                    <a:pt x="135" y="212"/>
                  </a:cubicBezTo>
                  <a:cubicBezTo>
                    <a:pt x="122" y="199"/>
                    <a:pt x="116" y="186"/>
                    <a:pt x="103" y="174"/>
                  </a:cubicBezTo>
                  <a:cubicBezTo>
                    <a:pt x="97" y="161"/>
                    <a:pt x="90" y="148"/>
                    <a:pt x="84" y="135"/>
                  </a:cubicBezTo>
                  <a:cubicBezTo>
                    <a:pt x="77" y="129"/>
                    <a:pt x="71" y="116"/>
                    <a:pt x="65" y="103"/>
                  </a:cubicBezTo>
                  <a:cubicBezTo>
                    <a:pt x="65" y="97"/>
                    <a:pt x="58" y="84"/>
                    <a:pt x="58" y="71"/>
                  </a:cubicBezTo>
                  <a:cubicBezTo>
                    <a:pt x="52" y="65"/>
                    <a:pt x="52" y="58"/>
                    <a:pt x="52" y="52"/>
                  </a:cubicBezTo>
                  <a:lnTo>
                    <a:pt x="52" y="20"/>
                  </a:lnTo>
                  <a:cubicBezTo>
                    <a:pt x="52" y="7"/>
                    <a:pt x="45" y="1"/>
                    <a:pt x="33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3" name="Google Shape;4131;p50"/>
            <p:cNvSpPr/>
            <p:nvPr/>
          </p:nvSpPr>
          <p:spPr>
            <a:xfrm>
              <a:off x="2215239" y="3767219"/>
              <a:ext cx="39728" cy="13287"/>
            </a:xfrm>
            <a:custGeom>
              <a:avLst/>
              <a:gdLst/>
              <a:ahLst/>
              <a:cxnLst/>
              <a:rect l="l" t="t" r="r" b="b"/>
              <a:pathLst>
                <a:path w="885" h="296" extrusionOk="0">
                  <a:moveTo>
                    <a:pt x="436" y="1"/>
                  </a:moveTo>
                  <a:cubicBezTo>
                    <a:pt x="263" y="14"/>
                    <a:pt x="103" y="103"/>
                    <a:pt x="1" y="244"/>
                  </a:cubicBezTo>
                  <a:cubicBezTo>
                    <a:pt x="20" y="218"/>
                    <a:pt x="46" y="199"/>
                    <a:pt x="65" y="180"/>
                  </a:cubicBezTo>
                  <a:cubicBezTo>
                    <a:pt x="97" y="154"/>
                    <a:pt x="135" y="129"/>
                    <a:pt x="174" y="110"/>
                  </a:cubicBezTo>
                  <a:cubicBezTo>
                    <a:pt x="193" y="97"/>
                    <a:pt x="219" y="90"/>
                    <a:pt x="244" y="84"/>
                  </a:cubicBezTo>
                  <a:cubicBezTo>
                    <a:pt x="263" y="78"/>
                    <a:pt x="289" y="71"/>
                    <a:pt x="308" y="65"/>
                  </a:cubicBezTo>
                  <a:cubicBezTo>
                    <a:pt x="359" y="58"/>
                    <a:pt x="411" y="58"/>
                    <a:pt x="462" y="58"/>
                  </a:cubicBezTo>
                  <a:cubicBezTo>
                    <a:pt x="513" y="65"/>
                    <a:pt x="571" y="78"/>
                    <a:pt x="622" y="97"/>
                  </a:cubicBezTo>
                  <a:cubicBezTo>
                    <a:pt x="641" y="103"/>
                    <a:pt x="667" y="116"/>
                    <a:pt x="686" y="122"/>
                  </a:cubicBezTo>
                  <a:cubicBezTo>
                    <a:pt x="705" y="135"/>
                    <a:pt x="724" y="148"/>
                    <a:pt x="743" y="161"/>
                  </a:cubicBezTo>
                  <a:lnTo>
                    <a:pt x="737" y="161"/>
                  </a:lnTo>
                  <a:cubicBezTo>
                    <a:pt x="788" y="193"/>
                    <a:pt x="833" y="231"/>
                    <a:pt x="871" y="276"/>
                  </a:cubicBezTo>
                  <a:lnTo>
                    <a:pt x="884" y="295"/>
                  </a:lnTo>
                  <a:cubicBezTo>
                    <a:pt x="865" y="244"/>
                    <a:pt x="833" y="199"/>
                    <a:pt x="801" y="161"/>
                  </a:cubicBezTo>
                  <a:cubicBezTo>
                    <a:pt x="769" y="129"/>
                    <a:pt x="731" y="97"/>
                    <a:pt x="686" y="71"/>
                  </a:cubicBezTo>
                  <a:cubicBezTo>
                    <a:pt x="647" y="46"/>
                    <a:pt x="603" y="33"/>
                    <a:pt x="558" y="20"/>
                  </a:cubicBezTo>
                  <a:lnTo>
                    <a:pt x="558" y="14"/>
                  </a:lnTo>
                  <a:lnTo>
                    <a:pt x="551" y="14"/>
                  </a:lnTo>
                  <a:cubicBezTo>
                    <a:pt x="513" y="7"/>
                    <a:pt x="47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4" name="Google Shape;4132;p50"/>
            <p:cNvSpPr/>
            <p:nvPr/>
          </p:nvSpPr>
          <p:spPr>
            <a:xfrm>
              <a:off x="2095164" y="3806496"/>
              <a:ext cx="36810" cy="19662"/>
            </a:xfrm>
            <a:custGeom>
              <a:avLst/>
              <a:gdLst/>
              <a:ahLst/>
              <a:cxnLst/>
              <a:rect l="l" t="t" r="r" b="b"/>
              <a:pathLst>
                <a:path w="820" h="438" extrusionOk="0">
                  <a:moveTo>
                    <a:pt x="737" y="47"/>
                  </a:moveTo>
                  <a:lnTo>
                    <a:pt x="737" y="47"/>
                  </a:lnTo>
                  <a:cubicBezTo>
                    <a:pt x="762" y="54"/>
                    <a:pt x="788" y="67"/>
                    <a:pt x="813" y="79"/>
                  </a:cubicBezTo>
                  <a:lnTo>
                    <a:pt x="820" y="79"/>
                  </a:lnTo>
                  <a:cubicBezTo>
                    <a:pt x="794" y="67"/>
                    <a:pt x="769" y="54"/>
                    <a:pt x="737" y="47"/>
                  </a:cubicBezTo>
                  <a:close/>
                  <a:moveTo>
                    <a:pt x="521" y="1"/>
                  </a:moveTo>
                  <a:cubicBezTo>
                    <a:pt x="452" y="1"/>
                    <a:pt x="384" y="13"/>
                    <a:pt x="321" y="35"/>
                  </a:cubicBezTo>
                  <a:cubicBezTo>
                    <a:pt x="231" y="60"/>
                    <a:pt x="161" y="111"/>
                    <a:pt x="97" y="175"/>
                  </a:cubicBezTo>
                  <a:cubicBezTo>
                    <a:pt x="65" y="214"/>
                    <a:pt x="39" y="252"/>
                    <a:pt x="26" y="297"/>
                  </a:cubicBezTo>
                  <a:cubicBezTo>
                    <a:pt x="13" y="342"/>
                    <a:pt x="7" y="393"/>
                    <a:pt x="1" y="438"/>
                  </a:cubicBezTo>
                  <a:cubicBezTo>
                    <a:pt x="13" y="399"/>
                    <a:pt x="33" y="361"/>
                    <a:pt x="52" y="323"/>
                  </a:cubicBezTo>
                  <a:cubicBezTo>
                    <a:pt x="71" y="284"/>
                    <a:pt x="97" y="252"/>
                    <a:pt x="129" y="227"/>
                  </a:cubicBezTo>
                  <a:cubicBezTo>
                    <a:pt x="173" y="182"/>
                    <a:pt x="218" y="150"/>
                    <a:pt x="269" y="118"/>
                  </a:cubicBezTo>
                  <a:lnTo>
                    <a:pt x="263" y="118"/>
                  </a:lnTo>
                  <a:cubicBezTo>
                    <a:pt x="321" y="86"/>
                    <a:pt x="385" y="67"/>
                    <a:pt x="449" y="47"/>
                  </a:cubicBezTo>
                  <a:cubicBezTo>
                    <a:pt x="500" y="35"/>
                    <a:pt x="551" y="28"/>
                    <a:pt x="609" y="28"/>
                  </a:cubicBezTo>
                  <a:cubicBezTo>
                    <a:pt x="653" y="28"/>
                    <a:pt x="698" y="35"/>
                    <a:pt x="737" y="47"/>
                  </a:cubicBezTo>
                  <a:cubicBezTo>
                    <a:pt x="679" y="22"/>
                    <a:pt x="621" y="9"/>
                    <a:pt x="564" y="3"/>
                  </a:cubicBezTo>
                  <a:cubicBezTo>
                    <a:pt x="550" y="1"/>
                    <a:pt x="535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5" name="Google Shape;4133;p50"/>
            <p:cNvSpPr/>
            <p:nvPr/>
          </p:nvSpPr>
          <p:spPr>
            <a:xfrm>
              <a:off x="2710264" y="3820367"/>
              <a:ext cx="154646" cy="244561"/>
            </a:xfrm>
            <a:custGeom>
              <a:avLst/>
              <a:gdLst/>
              <a:ahLst/>
              <a:cxnLst/>
              <a:rect l="l" t="t" r="r" b="b"/>
              <a:pathLst>
                <a:path w="3445" h="5448" extrusionOk="0">
                  <a:moveTo>
                    <a:pt x="1940" y="1"/>
                  </a:moveTo>
                  <a:lnTo>
                    <a:pt x="1940" y="7"/>
                  </a:lnTo>
                  <a:lnTo>
                    <a:pt x="1934" y="7"/>
                  </a:lnTo>
                  <a:cubicBezTo>
                    <a:pt x="1838" y="26"/>
                    <a:pt x="1748" y="39"/>
                    <a:pt x="1652" y="52"/>
                  </a:cubicBezTo>
                  <a:lnTo>
                    <a:pt x="1441" y="84"/>
                  </a:lnTo>
                  <a:cubicBezTo>
                    <a:pt x="1287" y="103"/>
                    <a:pt x="1140" y="142"/>
                    <a:pt x="993" y="186"/>
                  </a:cubicBezTo>
                  <a:cubicBezTo>
                    <a:pt x="922" y="212"/>
                    <a:pt x="858" y="238"/>
                    <a:pt x="794" y="270"/>
                  </a:cubicBezTo>
                  <a:cubicBezTo>
                    <a:pt x="737" y="308"/>
                    <a:pt x="673" y="346"/>
                    <a:pt x="622" y="391"/>
                  </a:cubicBezTo>
                  <a:cubicBezTo>
                    <a:pt x="564" y="442"/>
                    <a:pt x="519" y="494"/>
                    <a:pt x="474" y="558"/>
                  </a:cubicBezTo>
                  <a:cubicBezTo>
                    <a:pt x="430" y="622"/>
                    <a:pt x="385" y="698"/>
                    <a:pt x="359" y="775"/>
                  </a:cubicBezTo>
                  <a:cubicBezTo>
                    <a:pt x="282" y="954"/>
                    <a:pt x="244" y="1153"/>
                    <a:pt x="244" y="1351"/>
                  </a:cubicBezTo>
                  <a:cubicBezTo>
                    <a:pt x="244" y="1562"/>
                    <a:pt x="257" y="1774"/>
                    <a:pt x="289" y="1985"/>
                  </a:cubicBezTo>
                  <a:lnTo>
                    <a:pt x="295" y="2030"/>
                  </a:lnTo>
                  <a:cubicBezTo>
                    <a:pt x="302" y="2126"/>
                    <a:pt x="314" y="2241"/>
                    <a:pt x="327" y="2356"/>
                  </a:cubicBezTo>
                  <a:cubicBezTo>
                    <a:pt x="334" y="2465"/>
                    <a:pt x="340" y="2580"/>
                    <a:pt x="340" y="2708"/>
                  </a:cubicBezTo>
                  <a:cubicBezTo>
                    <a:pt x="340" y="2932"/>
                    <a:pt x="327" y="3156"/>
                    <a:pt x="302" y="3374"/>
                  </a:cubicBezTo>
                  <a:cubicBezTo>
                    <a:pt x="289" y="3489"/>
                    <a:pt x="263" y="3611"/>
                    <a:pt x="238" y="3732"/>
                  </a:cubicBezTo>
                  <a:cubicBezTo>
                    <a:pt x="218" y="3809"/>
                    <a:pt x="199" y="3886"/>
                    <a:pt x="174" y="3988"/>
                  </a:cubicBezTo>
                  <a:lnTo>
                    <a:pt x="161" y="4027"/>
                  </a:lnTo>
                  <a:cubicBezTo>
                    <a:pt x="110" y="4187"/>
                    <a:pt x="71" y="4347"/>
                    <a:pt x="39" y="4507"/>
                  </a:cubicBezTo>
                  <a:cubicBezTo>
                    <a:pt x="1" y="4673"/>
                    <a:pt x="14" y="4846"/>
                    <a:pt x="78" y="5012"/>
                  </a:cubicBezTo>
                  <a:cubicBezTo>
                    <a:pt x="110" y="5083"/>
                    <a:pt x="161" y="5147"/>
                    <a:pt x="218" y="5198"/>
                  </a:cubicBezTo>
                  <a:cubicBezTo>
                    <a:pt x="289" y="5249"/>
                    <a:pt x="359" y="5294"/>
                    <a:pt x="442" y="5319"/>
                  </a:cubicBezTo>
                  <a:cubicBezTo>
                    <a:pt x="545" y="5351"/>
                    <a:pt x="647" y="5377"/>
                    <a:pt x="756" y="5396"/>
                  </a:cubicBezTo>
                  <a:cubicBezTo>
                    <a:pt x="807" y="5409"/>
                    <a:pt x="865" y="5415"/>
                    <a:pt x="922" y="5428"/>
                  </a:cubicBezTo>
                  <a:lnTo>
                    <a:pt x="1057" y="5447"/>
                  </a:lnTo>
                  <a:lnTo>
                    <a:pt x="1063" y="5447"/>
                  </a:lnTo>
                  <a:cubicBezTo>
                    <a:pt x="1070" y="5447"/>
                    <a:pt x="1076" y="5447"/>
                    <a:pt x="1082" y="5441"/>
                  </a:cubicBezTo>
                  <a:cubicBezTo>
                    <a:pt x="1095" y="5435"/>
                    <a:pt x="1102" y="5428"/>
                    <a:pt x="1102" y="5415"/>
                  </a:cubicBezTo>
                  <a:cubicBezTo>
                    <a:pt x="1105" y="5419"/>
                    <a:pt x="1108" y="5420"/>
                    <a:pt x="1112" y="5420"/>
                  </a:cubicBezTo>
                  <a:cubicBezTo>
                    <a:pt x="1116" y="5420"/>
                    <a:pt x="1121" y="5419"/>
                    <a:pt x="1127" y="5415"/>
                  </a:cubicBezTo>
                  <a:cubicBezTo>
                    <a:pt x="1146" y="5415"/>
                    <a:pt x="1166" y="5403"/>
                    <a:pt x="1166" y="5377"/>
                  </a:cubicBezTo>
                  <a:cubicBezTo>
                    <a:pt x="1166" y="5351"/>
                    <a:pt x="1166" y="5326"/>
                    <a:pt x="1172" y="5307"/>
                  </a:cubicBezTo>
                  <a:cubicBezTo>
                    <a:pt x="1178" y="5230"/>
                    <a:pt x="1204" y="5159"/>
                    <a:pt x="1249" y="5095"/>
                  </a:cubicBezTo>
                  <a:cubicBezTo>
                    <a:pt x="1274" y="5063"/>
                    <a:pt x="1306" y="5038"/>
                    <a:pt x="1338" y="5012"/>
                  </a:cubicBezTo>
                  <a:cubicBezTo>
                    <a:pt x="1390" y="4974"/>
                    <a:pt x="1447" y="4942"/>
                    <a:pt x="1511" y="4916"/>
                  </a:cubicBezTo>
                  <a:cubicBezTo>
                    <a:pt x="1633" y="4865"/>
                    <a:pt x="1767" y="4827"/>
                    <a:pt x="1902" y="4801"/>
                  </a:cubicBezTo>
                  <a:lnTo>
                    <a:pt x="2055" y="4775"/>
                  </a:lnTo>
                  <a:lnTo>
                    <a:pt x="2068" y="4775"/>
                  </a:lnTo>
                  <a:cubicBezTo>
                    <a:pt x="2145" y="4756"/>
                    <a:pt x="2228" y="4743"/>
                    <a:pt x="2305" y="4724"/>
                  </a:cubicBezTo>
                  <a:cubicBezTo>
                    <a:pt x="2369" y="4711"/>
                    <a:pt x="2426" y="4692"/>
                    <a:pt x="2484" y="4673"/>
                  </a:cubicBezTo>
                  <a:cubicBezTo>
                    <a:pt x="2561" y="4641"/>
                    <a:pt x="2631" y="4609"/>
                    <a:pt x="2702" y="4571"/>
                  </a:cubicBezTo>
                  <a:cubicBezTo>
                    <a:pt x="2855" y="4487"/>
                    <a:pt x="2990" y="4379"/>
                    <a:pt x="3105" y="4251"/>
                  </a:cubicBezTo>
                  <a:cubicBezTo>
                    <a:pt x="3156" y="4187"/>
                    <a:pt x="3201" y="4129"/>
                    <a:pt x="3239" y="4059"/>
                  </a:cubicBezTo>
                  <a:cubicBezTo>
                    <a:pt x="3278" y="3995"/>
                    <a:pt x="3310" y="3924"/>
                    <a:pt x="3342" y="3854"/>
                  </a:cubicBezTo>
                  <a:cubicBezTo>
                    <a:pt x="3393" y="3707"/>
                    <a:pt x="3425" y="3553"/>
                    <a:pt x="3431" y="3399"/>
                  </a:cubicBezTo>
                  <a:cubicBezTo>
                    <a:pt x="3444" y="3227"/>
                    <a:pt x="3438" y="3060"/>
                    <a:pt x="3418" y="2894"/>
                  </a:cubicBezTo>
                  <a:cubicBezTo>
                    <a:pt x="3393" y="2708"/>
                    <a:pt x="3361" y="2523"/>
                    <a:pt x="3316" y="2337"/>
                  </a:cubicBezTo>
                  <a:cubicBezTo>
                    <a:pt x="3303" y="2292"/>
                    <a:pt x="3290" y="2247"/>
                    <a:pt x="3278" y="2209"/>
                  </a:cubicBezTo>
                  <a:cubicBezTo>
                    <a:pt x="3310" y="2171"/>
                    <a:pt x="3329" y="2132"/>
                    <a:pt x="3348" y="2087"/>
                  </a:cubicBezTo>
                  <a:cubicBezTo>
                    <a:pt x="3374" y="2043"/>
                    <a:pt x="3393" y="1985"/>
                    <a:pt x="3406" y="1934"/>
                  </a:cubicBezTo>
                  <a:cubicBezTo>
                    <a:pt x="3438" y="1831"/>
                    <a:pt x="3438" y="1722"/>
                    <a:pt x="3425" y="1614"/>
                  </a:cubicBezTo>
                  <a:cubicBezTo>
                    <a:pt x="3412" y="1530"/>
                    <a:pt x="3361" y="1447"/>
                    <a:pt x="3284" y="1402"/>
                  </a:cubicBezTo>
                  <a:cubicBezTo>
                    <a:pt x="3252" y="1390"/>
                    <a:pt x="3207" y="1377"/>
                    <a:pt x="3169" y="1377"/>
                  </a:cubicBezTo>
                  <a:lnTo>
                    <a:pt x="3150" y="1377"/>
                  </a:lnTo>
                  <a:cubicBezTo>
                    <a:pt x="3092" y="1383"/>
                    <a:pt x="3034" y="1396"/>
                    <a:pt x="2990" y="1422"/>
                  </a:cubicBezTo>
                  <a:cubicBezTo>
                    <a:pt x="2945" y="1326"/>
                    <a:pt x="2894" y="1236"/>
                    <a:pt x="2842" y="1140"/>
                  </a:cubicBezTo>
                  <a:cubicBezTo>
                    <a:pt x="2638" y="769"/>
                    <a:pt x="2375" y="423"/>
                    <a:pt x="2074" y="122"/>
                  </a:cubicBezTo>
                  <a:cubicBezTo>
                    <a:pt x="2042" y="90"/>
                    <a:pt x="2004" y="58"/>
                    <a:pt x="1972" y="26"/>
                  </a:cubicBezTo>
                  <a:cubicBezTo>
                    <a:pt x="1972" y="20"/>
                    <a:pt x="1966" y="14"/>
                    <a:pt x="1959" y="7"/>
                  </a:cubicBezTo>
                  <a:cubicBezTo>
                    <a:pt x="1953" y="1"/>
                    <a:pt x="1946" y="1"/>
                    <a:pt x="1940" y="1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6" name="Google Shape;4134;p50"/>
            <p:cNvSpPr/>
            <p:nvPr/>
          </p:nvSpPr>
          <p:spPr>
            <a:xfrm>
              <a:off x="2720902" y="3820367"/>
              <a:ext cx="103471" cy="83495"/>
            </a:xfrm>
            <a:custGeom>
              <a:avLst/>
              <a:gdLst/>
              <a:ahLst/>
              <a:cxnLst/>
              <a:rect l="l" t="t" r="r" b="b"/>
              <a:pathLst>
                <a:path w="2305" h="1860" extrusionOk="0">
                  <a:moveTo>
                    <a:pt x="1697" y="1"/>
                  </a:moveTo>
                  <a:lnTo>
                    <a:pt x="1697" y="7"/>
                  </a:lnTo>
                  <a:cubicBezTo>
                    <a:pt x="1601" y="26"/>
                    <a:pt x="1511" y="39"/>
                    <a:pt x="1415" y="52"/>
                  </a:cubicBezTo>
                  <a:lnTo>
                    <a:pt x="1377" y="58"/>
                  </a:lnTo>
                  <a:lnTo>
                    <a:pt x="1204" y="84"/>
                  </a:lnTo>
                  <a:cubicBezTo>
                    <a:pt x="1050" y="103"/>
                    <a:pt x="903" y="142"/>
                    <a:pt x="756" y="186"/>
                  </a:cubicBezTo>
                  <a:cubicBezTo>
                    <a:pt x="685" y="212"/>
                    <a:pt x="621" y="238"/>
                    <a:pt x="557" y="270"/>
                  </a:cubicBezTo>
                  <a:cubicBezTo>
                    <a:pt x="493" y="308"/>
                    <a:pt x="436" y="346"/>
                    <a:pt x="385" y="391"/>
                  </a:cubicBezTo>
                  <a:cubicBezTo>
                    <a:pt x="327" y="442"/>
                    <a:pt x="276" y="500"/>
                    <a:pt x="237" y="558"/>
                  </a:cubicBezTo>
                  <a:cubicBezTo>
                    <a:pt x="186" y="628"/>
                    <a:pt x="148" y="698"/>
                    <a:pt x="116" y="775"/>
                  </a:cubicBezTo>
                  <a:cubicBezTo>
                    <a:pt x="45" y="961"/>
                    <a:pt x="7" y="1153"/>
                    <a:pt x="7" y="1351"/>
                  </a:cubicBezTo>
                  <a:cubicBezTo>
                    <a:pt x="1" y="1511"/>
                    <a:pt x="13" y="1678"/>
                    <a:pt x="33" y="1838"/>
                  </a:cubicBezTo>
                  <a:lnTo>
                    <a:pt x="84" y="1844"/>
                  </a:lnTo>
                  <a:cubicBezTo>
                    <a:pt x="161" y="1857"/>
                    <a:pt x="237" y="1857"/>
                    <a:pt x="314" y="1857"/>
                  </a:cubicBezTo>
                  <a:cubicBezTo>
                    <a:pt x="335" y="1859"/>
                    <a:pt x="355" y="1859"/>
                    <a:pt x="376" y="1859"/>
                  </a:cubicBezTo>
                  <a:cubicBezTo>
                    <a:pt x="432" y="1859"/>
                    <a:pt x="487" y="1853"/>
                    <a:pt x="538" y="1844"/>
                  </a:cubicBezTo>
                  <a:cubicBezTo>
                    <a:pt x="660" y="1831"/>
                    <a:pt x="775" y="1799"/>
                    <a:pt x="884" y="1754"/>
                  </a:cubicBezTo>
                  <a:cubicBezTo>
                    <a:pt x="935" y="1735"/>
                    <a:pt x="993" y="1703"/>
                    <a:pt x="1044" y="1678"/>
                  </a:cubicBezTo>
                  <a:cubicBezTo>
                    <a:pt x="1095" y="1646"/>
                    <a:pt x="1146" y="1607"/>
                    <a:pt x="1197" y="1569"/>
                  </a:cubicBezTo>
                  <a:cubicBezTo>
                    <a:pt x="1242" y="1537"/>
                    <a:pt x="1287" y="1498"/>
                    <a:pt x="1332" y="1454"/>
                  </a:cubicBezTo>
                  <a:cubicBezTo>
                    <a:pt x="1377" y="1415"/>
                    <a:pt x="1415" y="1370"/>
                    <a:pt x="1447" y="1326"/>
                  </a:cubicBezTo>
                  <a:cubicBezTo>
                    <a:pt x="1473" y="1287"/>
                    <a:pt x="1498" y="1249"/>
                    <a:pt x="1524" y="1210"/>
                  </a:cubicBezTo>
                  <a:cubicBezTo>
                    <a:pt x="1543" y="1172"/>
                    <a:pt x="1562" y="1134"/>
                    <a:pt x="1575" y="1095"/>
                  </a:cubicBezTo>
                  <a:lnTo>
                    <a:pt x="1575" y="1102"/>
                  </a:lnTo>
                  <a:cubicBezTo>
                    <a:pt x="1594" y="1070"/>
                    <a:pt x="1601" y="1031"/>
                    <a:pt x="1613" y="993"/>
                  </a:cubicBezTo>
                  <a:cubicBezTo>
                    <a:pt x="1620" y="961"/>
                    <a:pt x="1626" y="929"/>
                    <a:pt x="1633" y="890"/>
                  </a:cubicBezTo>
                  <a:cubicBezTo>
                    <a:pt x="1633" y="871"/>
                    <a:pt x="1639" y="846"/>
                    <a:pt x="1639" y="820"/>
                  </a:cubicBezTo>
                  <a:cubicBezTo>
                    <a:pt x="1639" y="814"/>
                    <a:pt x="1639" y="807"/>
                    <a:pt x="1645" y="807"/>
                  </a:cubicBezTo>
                  <a:cubicBezTo>
                    <a:pt x="1649" y="804"/>
                    <a:pt x="1652" y="802"/>
                    <a:pt x="1655" y="802"/>
                  </a:cubicBezTo>
                  <a:cubicBezTo>
                    <a:pt x="1658" y="802"/>
                    <a:pt x="1661" y="804"/>
                    <a:pt x="1665" y="807"/>
                  </a:cubicBezTo>
                  <a:cubicBezTo>
                    <a:pt x="1690" y="814"/>
                    <a:pt x="1709" y="826"/>
                    <a:pt x="1729" y="839"/>
                  </a:cubicBezTo>
                  <a:lnTo>
                    <a:pt x="1722" y="839"/>
                  </a:lnTo>
                  <a:cubicBezTo>
                    <a:pt x="1748" y="846"/>
                    <a:pt x="1767" y="852"/>
                    <a:pt x="1786" y="858"/>
                  </a:cubicBezTo>
                  <a:cubicBezTo>
                    <a:pt x="1805" y="865"/>
                    <a:pt x="1818" y="865"/>
                    <a:pt x="1837" y="865"/>
                  </a:cubicBezTo>
                  <a:cubicBezTo>
                    <a:pt x="1844" y="868"/>
                    <a:pt x="1852" y="870"/>
                    <a:pt x="1861" y="870"/>
                  </a:cubicBezTo>
                  <a:cubicBezTo>
                    <a:pt x="1869" y="870"/>
                    <a:pt x="1879" y="868"/>
                    <a:pt x="1889" y="865"/>
                  </a:cubicBezTo>
                  <a:lnTo>
                    <a:pt x="1933" y="865"/>
                  </a:lnTo>
                  <a:cubicBezTo>
                    <a:pt x="1959" y="865"/>
                    <a:pt x="1985" y="858"/>
                    <a:pt x="2004" y="852"/>
                  </a:cubicBezTo>
                  <a:cubicBezTo>
                    <a:pt x="2023" y="846"/>
                    <a:pt x="2042" y="839"/>
                    <a:pt x="2061" y="833"/>
                  </a:cubicBezTo>
                  <a:cubicBezTo>
                    <a:pt x="2087" y="820"/>
                    <a:pt x="2119" y="801"/>
                    <a:pt x="2145" y="788"/>
                  </a:cubicBezTo>
                  <a:cubicBezTo>
                    <a:pt x="2170" y="775"/>
                    <a:pt x="2196" y="756"/>
                    <a:pt x="2221" y="737"/>
                  </a:cubicBezTo>
                  <a:lnTo>
                    <a:pt x="2215" y="737"/>
                  </a:lnTo>
                  <a:cubicBezTo>
                    <a:pt x="2247" y="711"/>
                    <a:pt x="2279" y="686"/>
                    <a:pt x="2305" y="654"/>
                  </a:cubicBezTo>
                  <a:cubicBezTo>
                    <a:pt x="2170" y="468"/>
                    <a:pt x="2017" y="289"/>
                    <a:pt x="1844" y="122"/>
                  </a:cubicBezTo>
                  <a:cubicBezTo>
                    <a:pt x="1812" y="90"/>
                    <a:pt x="1780" y="58"/>
                    <a:pt x="1741" y="26"/>
                  </a:cubicBezTo>
                  <a:cubicBezTo>
                    <a:pt x="1741" y="20"/>
                    <a:pt x="1735" y="14"/>
                    <a:pt x="1729" y="7"/>
                  </a:cubicBezTo>
                  <a:cubicBezTo>
                    <a:pt x="1722" y="7"/>
                    <a:pt x="1716" y="1"/>
                    <a:pt x="1709" y="1"/>
                  </a:cubicBezTo>
                  <a:close/>
                </a:path>
              </a:pathLst>
            </a:custGeom>
            <a:solidFill>
              <a:srgbClr val="F4A8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7" name="Google Shape;4135;p50"/>
            <p:cNvSpPr/>
            <p:nvPr/>
          </p:nvSpPr>
          <p:spPr>
            <a:xfrm>
              <a:off x="2580133" y="4108996"/>
              <a:ext cx="143109" cy="171884"/>
            </a:xfrm>
            <a:custGeom>
              <a:avLst/>
              <a:gdLst/>
              <a:ahLst/>
              <a:cxnLst/>
              <a:rect l="l" t="t" r="r" b="b"/>
              <a:pathLst>
                <a:path w="3188" h="3829" extrusionOk="0">
                  <a:moveTo>
                    <a:pt x="2028" y="1"/>
                  </a:moveTo>
                  <a:cubicBezTo>
                    <a:pt x="2014" y="1"/>
                    <a:pt x="2002" y="8"/>
                    <a:pt x="1997" y="22"/>
                  </a:cubicBezTo>
                  <a:cubicBezTo>
                    <a:pt x="1965" y="99"/>
                    <a:pt x="1933" y="176"/>
                    <a:pt x="1901" y="246"/>
                  </a:cubicBezTo>
                  <a:lnTo>
                    <a:pt x="1895" y="253"/>
                  </a:lnTo>
                  <a:cubicBezTo>
                    <a:pt x="1876" y="266"/>
                    <a:pt x="1876" y="278"/>
                    <a:pt x="1882" y="298"/>
                  </a:cubicBezTo>
                  <a:cubicBezTo>
                    <a:pt x="1722" y="656"/>
                    <a:pt x="1543" y="1021"/>
                    <a:pt x="1370" y="1373"/>
                  </a:cubicBezTo>
                  <a:cubicBezTo>
                    <a:pt x="1184" y="1757"/>
                    <a:pt x="992" y="2154"/>
                    <a:pt x="820" y="2550"/>
                  </a:cubicBezTo>
                  <a:cubicBezTo>
                    <a:pt x="756" y="2698"/>
                    <a:pt x="698" y="2832"/>
                    <a:pt x="647" y="2966"/>
                  </a:cubicBezTo>
                  <a:lnTo>
                    <a:pt x="576" y="2954"/>
                  </a:lnTo>
                  <a:cubicBezTo>
                    <a:pt x="481" y="2932"/>
                    <a:pt x="385" y="2920"/>
                    <a:pt x="294" y="2920"/>
                  </a:cubicBezTo>
                  <a:cubicBezTo>
                    <a:pt x="275" y="2920"/>
                    <a:pt x="256" y="2921"/>
                    <a:pt x="237" y="2922"/>
                  </a:cubicBezTo>
                  <a:cubicBezTo>
                    <a:pt x="199" y="2922"/>
                    <a:pt x="167" y="2934"/>
                    <a:pt x="141" y="2941"/>
                  </a:cubicBezTo>
                  <a:cubicBezTo>
                    <a:pt x="109" y="2954"/>
                    <a:pt x="84" y="2973"/>
                    <a:pt x="58" y="2992"/>
                  </a:cubicBezTo>
                  <a:cubicBezTo>
                    <a:pt x="20" y="3018"/>
                    <a:pt x="0" y="3056"/>
                    <a:pt x="7" y="3101"/>
                  </a:cubicBezTo>
                  <a:cubicBezTo>
                    <a:pt x="20" y="3139"/>
                    <a:pt x="45" y="3171"/>
                    <a:pt x="84" y="3191"/>
                  </a:cubicBezTo>
                  <a:cubicBezTo>
                    <a:pt x="128" y="3216"/>
                    <a:pt x="180" y="3229"/>
                    <a:pt x="231" y="3242"/>
                  </a:cubicBezTo>
                  <a:lnTo>
                    <a:pt x="244" y="3242"/>
                  </a:lnTo>
                  <a:lnTo>
                    <a:pt x="276" y="3248"/>
                  </a:lnTo>
                  <a:cubicBezTo>
                    <a:pt x="256" y="3255"/>
                    <a:pt x="244" y="3255"/>
                    <a:pt x="231" y="3261"/>
                  </a:cubicBezTo>
                  <a:cubicBezTo>
                    <a:pt x="180" y="3280"/>
                    <a:pt x="141" y="3312"/>
                    <a:pt x="116" y="3351"/>
                  </a:cubicBezTo>
                  <a:cubicBezTo>
                    <a:pt x="90" y="3395"/>
                    <a:pt x="90" y="3447"/>
                    <a:pt x="122" y="3491"/>
                  </a:cubicBezTo>
                  <a:cubicBezTo>
                    <a:pt x="141" y="3517"/>
                    <a:pt x="167" y="3536"/>
                    <a:pt x="199" y="3543"/>
                  </a:cubicBezTo>
                  <a:lnTo>
                    <a:pt x="231" y="3549"/>
                  </a:lnTo>
                  <a:cubicBezTo>
                    <a:pt x="288" y="3549"/>
                    <a:pt x="340" y="3549"/>
                    <a:pt x="397" y="3536"/>
                  </a:cubicBezTo>
                  <a:cubicBezTo>
                    <a:pt x="436" y="3523"/>
                    <a:pt x="480" y="3517"/>
                    <a:pt x="532" y="3498"/>
                  </a:cubicBezTo>
                  <a:lnTo>
                    <a:pt x="532" y="3498"/>
                  </a:lnTo>
                  <a:lnTo>
                    <a:pt x="519" y="3504"/>
                  </a:lnTo>
                  <a:lnTo>
                    <a:pt x="500" y="3530"/>
                  </a:lnTo>
                  <a:cubicBezTo>
                    <a:pt x="455" y="3562"/>
                    <a:pt x="423" y="3607"/>
                    <a:pt x="404" y="3651"/>
                  </a:cubicBezTo>
                  <a:cubicBezTo>
                    <a:pt x="391" y="3671"/>
                    <a:pt x="391" y="3690"/>
                    <a:pt x="391" y="3715"/>
                  </a:cubicBezTo>
                  <a:cubicBezTo>
                    <a:pt x="391" y="3735"/>
                    <a:pt x="404" y="3760"/>
                    <a:pt x="416" y="3773"/>
                  </a:cubicBezTo>
                  <a:cubicBezTo>
                    <a:pt x="436" y="3799"/>
                    <a:pt x="468" y="3818"/>
                    <a:pt x="500" y="3824"/>
                  </a:cubicBezTo>
                  <a:cubicBezTo>
                    <a:pt x="503" y="3827"/>
                    <a:pt x="506" y="3829"/>
                    <a:pt x="509" y="3829"/>
                  </a:cubicBezTo>
                  <a:cubicBezTo>
                    <a:pt x="512" y="3829"/>
                    <a:pt x="516" y="3827"/>
                    <a:pt x="519" y="3824"/>
                  </a:cubicBezTo>
                  <a:cubicBezTo>
                    <a:pt x="564" y="3824"/>
                    <a:pt x="602" y="3818"/>
                    <a:pt x="640" y="3792"/>
                  </a:cubicBezTo>
                  <a:cubicBezTo>
                    <a:pt x="679" y="3773"/>
                    <a:pt x="724" y="3747"/>
                    <a:pt x="762" y="3715"/>
                  </a:cubicBezTo>
                  <a:cubicBezTo>
                    <a:pt x="794" y="3690"/>
                    <a:pt x="826" y="3664"/>
                    <a:pt x="858" y="3632"/>
                  </a:cubicBezTo>
                  <a:lnTo>
                    <a:pt x="871" y="3626"/>
                  </a:lnTo>
                  <a:cubicBezTo>
                    <a:pt x="884" y="3607"/>
                    <a:pt x="903" y="3600"/>
                    <a:pt x="916" y="3587"/>
                  </a:cubicBezTo>
                  <a:cubicBezTo>
                    <a:pt x="922" y="3575"/>
                    <a:pt x="935" y="3568"/>
                    <a:pt x="948" y="3562"/>
                  </a:cubicBezTo>
                  <a:cubicBezTo>
                    <a:pt x="954" y="3562"/>
                    <a:pt x="960" y="3555"/>
                    <a:pt x="967" y="3555"/>
                  </a:cubicBezTo>
                  <a:lnTo>
                    <a:pt x="1005" y="3555"/>
                  </a:lnTo>
                  <a:cubicBezTo>
                    <a:pt x="1018" y="3555"/>
                    <a:pt x="1024" y="3555"/>
                    <a:pt x="1037" y="3562"/>
                  </a:cubicBezTo>
                  <a:cubicBezTo>
                    <a:pt x="1050" y="3568"/>
                    <a:pt x="1069" y="3575"/>
                    <a:pt x="1082" y="3581"/>
                  </a:cubicBezTo>
                  <a:lnTo>
                    <a:pt x="1127" y="3607"/>
                  </a:lnTo>
                  <a:lnTo>
                    <a:pt x="1152" y="3626"/>
                  </a:lnTo>
                  <a:lnTo>
                    <a:pt x="1191" y="3645"/>
                  </a:lnTo>
                  <a:cubicBezTo>
                    <a:pt x="1204" y="3651"/>
                    <a:pt x="1223" y="3658"/>
                    <a:pt x="1242" y="3664"/>
                  </a:cubicBezTo>
                  <a:lnTo>
                    <a:pt x="1248" y="3664"/>
                  </a:lnTo>
                  <a:cubicBezTo>
                    <a:pt x="1280" y="3671"/>
                    <a:pt x="1312" y="3671"/>
                    <a:pt x="1344" y="3671"/>
                  </a:cubicBezTo>
                  <a:cubicBezTo>
                    <a:pt x="1383" y="3664"/>
                    <a:pt x="1421" y="3651"/>
                    <a:pt x="1453" y="3632"/>
                  </a:cubicBezTo>
                  <a:cubicBezTo>
                    <a:pt x="1466" y="3626"/>
                    <a:pt x="1472" y="3619"/>
                    <a:pt x="1485" y="3607"/>
                  </a:cubicBezTo>
                  <a:cubicBezTo>
                    <a:pt x="1492" y="3600"/>
                    <a:pt x="1498" y="3587"/>
                    <a:pt x="1504" y="3575"/>
                  </a:cubicBezTo>
                  <a:cubicBezTo>
                    <a:pt x="1504" y="3562"/>
                    <a:pt x="1511" y="3549"/>
                    <a:pt x="1511" y="3543"/>
                  </a:cubicBezTo>
                  <a:cubicBezTo>
                    <a:pt x="1511" y="3530"/>
                    <a:pt x="1511" y="3523"/>
                    <a:pt x="1511" y="3517"/>
                  </a:cubicBezTo>
                  <a:lnTo>
                    <a:pt x="1511" y="3498"/>
                  </a:lnTo>
                  <a:cubicBezTo>
                    <a:pt x="1504" y="3485"/>
                    <a:pt x="1498" y="3472"/>
                    <a:pt x="1492" y="3459"/>
                  </a:cubicBezTo>
                  <a:cubicBezTo>
                    <a:pt x="1485" y="3440"/>
                    <a:pt x="1479" y="3427"/>
                    <a:pt x="1466" y="3415"/>
                  </a:cubicBezTo>
                  <a:cubicBezTo>
                    <a:pt x="1453" y="3395"/>
                    <a:pt x="1440" y="3383"/>
                    <a:pt x="1428" y="3370"/>
                  </a:cubicBezTo>
                  <a:lnTo>
                    <a:pt x="1402" y="3351"/>
                  </a:lnTo>
                  <a:cubicBezTo>
                    <a:pt x="1600" y="3011"/>
                    <a:pt x="1818" y="2678"/>
                    <a:pt x="2023" y="2358"/>
                  </a:cubicBezTo>
                  <a:lnTo>
                    <a:pt x="2100" y="2243"/>
                  </a:lnTo>
                  <a:cubicBezTo>
                    <a:pt x="2330" y="1891"/>
                    <a:pt x="2573" y="1514"/>
                    <a:pt x="2784" y="1123"/>
                  </a:cubicBezTo>
                  <a:cubicBezTo>
                    <a:pt x="2848" y="995"/>
                    <a:pt x="2913" y="874"/>
                    <a:pt x="2970" y="746"/>
                  </a:cubicBezTo>
                  <a:cubicBezTo>
                    <a:pt x="2977" y="746"/>
                    <a:pt x="2977" y="739"/>
                    <a:pt x="2983" y="739"/>
                  </a:cubicBezTo>
                  <a:cubicBezTo>
                    <a:pt x="2989" y="733"/>
                    <a:pt x="2989" y="720"/>
                    <a:pt x="2989" y="714"/>
                  </a:cubicBezTo>
                  <a:cubicBezTo>
                    <a:pt x="3060" y="547"/>
                    <a:pt x="3124" y="387"/>
                    <a:pt x="3181" y="234"/>
                  </a:cubicBezTo>
                  <a:cubicBezTo>
                    <a:pt x="3188" y="214"/>
                    <a:pt x="3175" y="189"/>
                    <a:pt x="3156" y="182"/>
                  </a:cubicBezTo>
                  <a:lnTo>
                    <a:pt x="3143" y="182"/>
                  </a:lnTo>
                  <a:cubicBezTo>
                    <a:pt x="3138" y="181"/>
                    <a:pt x="3133" y="180"/>
                    <a:pt x="3129" y="180"/>
                  </a:cubicBezTo>
                  <a:cubicBezTo>
                    <a:pt x="3115" y="180"/>
                    <a:pt x="3105" y="187"/>
                    <a:pt x="3105" y="202"/>
                  </a:cubicBezTo>
                  <a:cubicBezTo>
                    <a:pt x="3053" y="336"/>
                    <a:pt x="3002" y="470"/>
                    <a:pt x="2945" y="605"/>
                  </a:cubicBezTo>
                  <a:cubicBezTo>
                    <a:pt x="2938" y="592"/>
                    <a:pt x="2932" y="586"/>
                    <a:pt x="2925" y="573"/>
                  </a:cubicBezTo>
                  <a:cubicBezTo>
                    <a:pt x="2900" y="528"/>
                    <a:pt x="2861" y="483"/>
                    <a:pt x="2823" y="445"/>
                  </a:cubicBezTo>
                  <a:cubicBezTo>
                    <a:pt x="2784" y="406"/>
                    <a:pt x="2733" y="368"/>
                    <a:pt x="2688" y="336"/>
                  </a:cubicBezTo>
                  <a:cubicBezTo>
                    <a:pt x="2637" y="304"/>
                    <a:pt x="2580" y="272"/>
                    <a:pt x="2528" y="253"/>
                  </a:cubicBezTo>
                  <a:cubicBezTo>
                    <a:pt x="2471" y="227"/>
                    <a:pt x="2420" y="208"/>
                    <a:pt x="2362" y="195"/>
                  </a:cubicBezTo>
                  <a:cubicBezTo>
                    <a:pt x="2304" y="182"/>
                    <a:pt x="2247" y="170"/>
                    <a:pt x="2189" y="170"/>
                  </a:cubicBezTo>
                  <a:cubicBezTo>
                    <a:pt x="2125" y="170"/>
                    <a:pt x="2061" y="176"/>
                    <a:pt x="1997" y="195"/>
                  </a:cubicBezTo>
                  <a:cubicBezTo>
                    <a:pt x="2023" y="150"/>
                    <a:pt x="2042" y="99"/>
                    <a:pt x="2068" y="48"/>
                  </a:cubicBezTo>
                  <a:cubicBezTo>
                    <a:pt x="2068" y="42"/>
                    <a:pt x="2068" y="29"/>
                    <a:pt x="2068" y="22"/>
                  </a:cubicBezTo>
                  <a:cubicBezTo>
                    <a:pt x="2061" y="10"/>
                    <a:pt x="2055" y="3"/>
                    <a:pt x="2042" y="3"/>
                  </a:cubicBezTo>
                  <a:cubicBezTo>
                    <a:pt x="2037" y="2"/>
                    <a:pt x="2032" y="1"/>
                    <a:pt x="2028" y="1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8" name="Google Shape;4136;p50"/>
            <p:cNvSpPr/>
            <p:nvPr/>
          </p:nvSpPr>
          <p:spPr>
            <a:xfrm>
              <a:off x="2903910" y="4135839"/>
              <a:ext cx="31378" cy="69849"/>
            </a:xfrm>
            <a:custGeom>
              <a:avLst/>
              <a:gdLst/>
              <a:ahLst/>
              <a:cxnLst/>
              <a:rect l="l" t="t" r="r" b="b"/>
              <a:pathLst>
                <a:path w="699" h="1556" extrusionOk="0">
                  <a:moveTo>
                    <a:pt x="333" y="0"/>
                  </a:moveTo>
                  <a:cubicBezTo>
                    <a:pt x="308" y="39"/>
                    <a:pt x="289" y="77"/>
                    <a:pt x="269" y="122"/>
                  </a:cubicBezTo>
                  <a:lnTo>
                    <a:pt x="269" y="128"/>
                  </a:lnTo>
                  <a:cubicBezTo>
                    <a:pt x="218" y="256"/>
                    <a:pt x="167" y="391"/>
                    <a:pt x="135" y="525"/>
                  </a:cubicBezTo>
                  <a:lnTo>
                    <a:pt x="103" y="621"/>
                  </a:lnTo>
                  <a:lnTo>
                    <a:pt x="65" y="762"/>
                  </a:lnTo>
                  <a:cubicBezTo>
                    <a:pt x="52" y="794"/>
                    <a:pt x="45" y="826"/>
                    <a:pt x="33" y="858"/>
                  </a:cubicBezTo>
                  <a:cubicBezTo>
                    <a:pt x="26" y="871"/>
                    <a:pt x="20" y="884"/>
                    <a:pt x="13" y="903"/>
                  </a:cubicBezTo>
                  <a:lnTo>
                    <a:pt x="1" y="909"/>
                  </a:lnTo>
                  <a:cubicBezTo>
                    <a:pt x="7" y="986"/>
                    <a:pt x="20" y="1063"/>
                    <a:pt x="26" y="1140"/>
                  </a:cubicBezTo>
                  <a:cubicBezTo>
                    <a:pt x="45" y="1261"/>
                    <a:pt x="71" y="1376"/>
                    <a:pt x="90" y="1498"/>
                  </a:cubicBezTo>
                  <a:lnTo>
                    <a:pt x="97" y="1498"/>
                  </a:lnTo>
                  <a:lnTo>
                    <a:pt x="97" y="1517"/>
                  </a:lnTo>
                  <a:cubicBezTo>
                    <a:pt x="103" y="1536"/>
                    <a:pt x="116" y="1549"/>
                    <a:pt x="135" y="1556"/>
                  </a:cubicBezTo>
                  <a:lnTo>
                    <a:pt x="141" y="1556"/>
                  </a:lnTo>
                  <a:cubicBezTo>
                    <a:pt x="154" y="1549"/>
                    <a:pt x="161" y="1549"/>
                    <a:pt x="161" y="1543"/>
                  </a:cubicBezTo>
                  <a:lnTo>
                    <a:pt x="186" y="1543"/>
                  </a:lnTo>
                  <a:cubicBezTo>
                    <a:pt x="231" y="1530"/>
                    <a:pt x="276" y="1517"/>
                    <a:pt x="314" y="1498"/>
                  </a:cubicBezTo>
                  <a:cubicBezTo>
                    <a:pt x="353" y="1485"/>
                    <a:pt x="391" y="1460"/>
                    <a:pt x="429" y="1434"/>
                  </a:cubicBezTo>
                  <a:cubicBezTo>
                    <a:pt x="500" y="1383"/>
                    <a:pt x="557" y="1325"/>
                    <a:pt x="596" y="1255"/>
                  </a:cubicBezTo>
                  <a:cubicBezTo>
                    <a:pt x="602" y="1242"/>
                    <a:pt x="609" y="1236"/>
                    <a:pt x="615" y="1223"/>
                  </a:cubicBezTo>
                  <a:cubicBezTo>
                    <a:pt x="615" y="1184"/>
                    <a:pt x="621" y="1152"/>
                    <a:pt x="628" y="1114"/>
                  </a:cubicBezTo>
                  <a:cubicBezTo>
                    <a:pt x="641" y="1024"/>
                    <a:pt x="647" y="928"/>
                    <a:pt x="660" y="839"/>
                  </a:cubicBezTo>
                  <a:cubicBezTo>
                    <a:pt x="673" y="749"/>
                    <a:pt x="685" y="653"/>
                    <a:pt x="692" y="564"/>
                  </a:cubicBezTo>
                  <a:cubicBezTo>
                    <a:pt x="698" y="474"/>
                    <a:pt x="698" y="378"/>
                    <a:pt x="692" y="288"/>
                  </a:cubicBezTo>
                  <a:lnTo>
                    <a:pt x="692" y="295"/>
                  </a:lnTo>
                  <a:cubicBezTo>
                    <a:pt x="692" y="269"/>
                    <a:pt x="685" y="237"/>
                    <a:pt x="679" y="212"/>
                  </a:cubicBezTo>
                  <a:cubicBezTo>
                    <a:pt x="679" y="192"/>
                    <a:pt x="679" y="173"/>
                    <a:pt x="673" y="154"/>
                  </a:cubicBezTo>
                  <a:lnTo>
                    <a:pt x="660" y="135"/>
                  </a:lnTo>
                  <a:cubicBezTo>
                    <a:pt x="653" y="128"/>
                    <a:pt x="653" y="122"/>
                    <a:pt x="647" y="116"/>
                  </a:cubicBezTo>
                  <a:cubicBezTo>
                    <a:pt x="634" y="109"/>
                    <a:pt x="628" y="103"/>
                    <a:pt x="621" y="96"/>
                  </a:cubicBezTo>
                  <a:cubicBezTo>
                    <a:pt x="602" y="90"/>
                    <a:pt x="577" y="77"/>
                    <a:pt x="551" y="77"/>
                  </a:cubicBezTo>
                  <a:lnTo>
                    <a:pt x="487" y="64"/>
                  </a:lnTo>
                  <a:cubicBezTo>
                    <a:pt x="461" y="58"/>
                    <a:pt x="436" y="52"/>
                    <a:pt x="417" y="45"/>
                  </a:cubicBezTo>
                  <a:cubicBezTo>
                    <a:pt x="397" y="39"/>
                    <a:pt x="372" y="32"/>
                    <a:pt x="359" y="20"/>
                  </a:cubicBezTo>
                  <a:lnTo>
                    <a:pt x="3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9" name="Google Shape;4137;p50"/>
            <p:cNvSpPr/>
            <p:nvPr/>
          </p:nvSpPr>
          <p:spPr>
            <a:xfrm>
              <a:off x="2917691" y="4128074"/>
              <a:ext cx="21323" cy="65539"/>
            </a:xfrm>
            <a:custGeom>
              <a:avLst/>
              <a:gdLst/>
              <a:ahLst/>
              <a:cxnLst/>
              <a:rect l="l" t="t" r="r" b="b"/>
              <a:pathLst>
                <a:path w="475" h="1460" extrusionOk="0">
                  <a:moveTo>
                    <a:pt x="212" y="1"/>
                  </a:moveTo>
                  <a:lnTo>
                    <a:pt x="218" y="7"/>
                  </a:lnTo>
                  <a:cubicBezTo>
                    <a:pt x="193" y="13"/>
                    <a:pt x="174" y="20"/>
                    <a:pt x="154" y="33"/>
                  </a:cubicBezTo>
                  <a:cubicBezTo>
                    <a:pt x="110" y="58"/>
                    <a:pt x="78" y="97"/>
                    <a:pt x="52" y="135"/>
                  </a:cubicBezTo>
                  <a:cubicBezTo>
                    <a:pt x="33" y="161"/>
                    <a:pt x="14" y="186"/>
                    <a:pt x="1" y="218"/>
                  </a:cubicBezTo>
                  <a:lnTo>
                    <a:pt x="7" y="225"/>
                  </a:lnTo>
                  <a:cubicBezTo>
                    <a:pt x="20" y="237"/>
                    <a:pt x="33" y="244"/>
                    <a:pt x="46" y="250"/>
                  </a:cubicBezTo>
                  <a:cubicBezTo>
                    <a:pt x="52" y="257"/>
                    <a:pt x="65" y="263"/>
                    <a:pt x="78" y="269"/>
                  </a:cubicBezTo>
                  <a:cubicBezTo>
                    <a:pt x="90" y="282"/>
                    <a:pt x="110" y="289"/>
                    <a:pt x="129" y="295"/>
                  </a:cubicBezTo>
                  <a:lnTo>
                    <a:pt x="167" y="308"/>
                  </a:lnTo>
                  <a:cubicBezTo>
                    <a:pt x="180" y="308"/>
                    <a:pt x="193" y="314"/>
                    <a:pt x="212" y="314"/>
                  </a:cubicBezTo>
                  <a:lnTo>
                    <a:pt x="257" y="314"/>
                  </a:lnTo>
                  <a:lnTo>
                    <a:pt x="302" y="308"/>
                  </a:lnTo>
                  <a:lnTo>
                    <a:pt x="314" y="308"/>
                  </a:lnTo>
                  <a:cubicBezTo>
                    <a:pt x="321" y="308"/>
                    <a:pt x="327" y="314"/>
                    <a:pt x="327" y="314"/>
                  </a:cubicBezTo>
                  <a:cubicBezTo>
                    <a:pt x="334" y="321"/>
                    <a:pt x="334" y="327"/>
                    <a:pt x="334" y="327"/>
                  </a:cubicBezTo>
                  <a:cubicBezTo>
                    <a:pt x="340" y="551"/>
                    <a:pt x="334" y="769"/>
                    <a:pt x="314" y="993"/>
                  </a:cubicBezTo>
                  <a:cubicBezTo>
                    <a:pt x="302" y="1153"/>
                    <a:pt x="289" y="1306"/>
                    <a:pt x="263" y="1460"/>
                  </a:cubicBezTo>
                  <a:cubicBezTo>
                    <a:pt x="270" y="1447"/>
                    <a:pt x="282" y="1434"/>
                    <a:pt x="289" y="1421"/>
                  </a:cubicBezTo>
                  <a:cubicBezTo>
                    <a:pt x="314" y="1383"/>
                    <a:pt x="334" y="1345"/>
                    <a:pt x="353" y="1306"/>
                  </a:cubicBezTo>
                  <a:cubicBezTo>
                    <a:pt x="359" y="1287"/>
                    <a:pt x="366" y="1268"/>
                    <a:pt x="372" y="1249"/>
                  </a:cubicBezTo>
                  <a:cubicBezTo>
                    <a:pt x="385" y="1204"/>
                    <a:pt x="398" y="1159"/>
                    <a:pt x="404" y="1114"/>
                  </a:cubicBezTo>
                  <a:cubicBezTo>
                    <a:pt x="430" y="999"/>
                    <a:pt x="449" y="871"/>
                    <a:pt x="462" y="749"/>
                  </a:cubicBezTo>
                  <a:cubicBezTo>
                    <a:pt x="474" y="615"/>
                    <a:pt x="474" y="481"/>
                    <a:pt x="468" y="353"/>
                  </a:cubicBezTo>
                  <a:cubicBezTo>
                    <a:pt x="462" y="295"/>
                    <a:pt x="455" y="244"/>
                    <a:pt x="436" y="193"/>
                  </a:cubicBezTo>
                  <a:cubicBezTo>
                    <a:pt x="423" y="148"/>
                    <a:pt x="404" y="103"/>
                    <a:pt x="378" y="65"/>
                  </a:cubicBezTo>
                  <a:cubicBezTo>
                    <a:pt x="366" y="52"/>
                    <a:pt x="353" y="39"/>
                    <a:pt x="334" y="26"/>
                  </a:cubicBezTo>
                  <a:cubicBezTo>
                    <a:pt x="314" y="13"/>
                    <a:pt x="295" y="7"/>
                    <a:pt x="270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0" name="Google Shape;4138;p50"/>
            <p:cNvSpPr/>
            <p:nvPr/>
          </p:nvSpPr>
          <p:spPr>
            <a:xfrm>
              <a:off x="2907052" y="4159091"/>
              <a:ext cx="12031" cy="7272"/>
            </a:xfrm>
            <a:custGeom>
              <a:avLst/>
              <a:gdLst/>
              <a:ahLst/>
              <a:cxnLst/>
              <a:rect l="l" t="t" r="r" b="b"/>
              <a:pathLst>
                <a:path w="268" h="162" extrusionOk="0">
                  <a:moveTo>
                    <a:pt x="46" y="1"/>
                  </a:moveTo>
                  <a:cubicBezTo>
                    <a:pt x="33" y="1"/>
                    <a:pt x="20" y="7"/>
                    <a:pt x="14" y="14"/>
                  </a:cubicBezTo>
                  <a:lnTo>
                    <a:pt x="14" y="20"/>
                  </a:lnTo>
                  <a:cubicBezTo>
                    <a:pt x="7" y="26"/>
                    <a:pt x="1" y="39"/>
                    <a:pt x="1" y="46"/>
                  </a:cubicBezTo>
                  <a:cubicBezTo>
                    <a:pt x="7" y="58"/>
                    <a:pt x="7" y="65"/>
                    <a:pt x="20" y="71"/>
                  </a:cubicBezTo>
                  <a:cubicBezTo>
                    <a:pt x="33" y="84"/>
                    <a:pt x="46" y="97"/>
                    <a:pt x="59" y="103"/>
                  </a:cubicBezTo>
                  <a:cubicBezTo>
                    <a:pt x="71" y="116"/>
                    <a:pt x="84" y="122"/>
                    <a:pt x="97" y="129"/>
                  </a:cubicBezTo>
                  <a:cubicBezTo>
                    <a:pt x="135" y="148"/>
                    <a:pt x="167" y="161"/>
                    <a:pt x="206" y="161"/>
                  </a:cubicBezTo>
                  <a:cubicBezTo>
                    <a:pt x="208" y="161"/>
                    <a:pt x="210" y="161"/>
                    <a:pt x="212" y="161"/>
                  </a:cubicBezTo>
                  <a:cubicBezTo>
                    <a:pt x="258" y="161"/>
                    <a:pt x="267" y="90"/>
                    <a:pt x="212" y="84"/>
                  </a:cubicBezTo>
                  <a:lnTo>
                    <a:pt x="180" y="78"/>
                  </a:lnTo>
                  <a:cubicBezTo>
                    <a:pt x="161" y="71"/>
                    <a:pt x="142" y="65"/>
                    <a:pt x="123" y="52"/>
                  </a:cubicBezTo>
                  <a:cubicBezTo>
                    <a:pt x="103" y="39"/>
                    <a:pt x="84" y="26"/>
                    <a:pt x="65" y="7"/>
                  </a:cubicBezTo>
                  <a:cubicBezTo>
                    <a:pt x="59" y="1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1" name="Google Shape;4139;p50"/>
            <p:cNvSpPr/>
            <p:nvPr/>
          </p:nvSpPr>
          <p:spPr>
            <a:xfrm>
              <a:off x="2908219" y="4153076"/>
              <a:ext cx="10953" cy="7497"/>
            </a:xfrm>
            <a:custGeom>
              <a:avLst/>
              <a:gdLst/>
              <a:ahLst/>
              <a:cxnLst/>
              <a:rect l="l" t="t" r="r" b="b"/>
              <a:pathLst>
                <a:path w="244" h="167" extrusionOk="0">
                  <a:moveTo>
                    <a:pt x="45" y="0"/>
                  </a:moveTo>
                  <a:cubicBezTo>
                    <a:pt x="33" y="0"/>
                    <a:pt x="20" y="7"/>
                    <a:pt x="13" y="13"/>
                  </a:cubicBezTo>
                  <a:cubicBezTo>
                    <a:pt x="1" y="32"/>
                    <a:pt x="1" y="58"/>
                    <a:pt x="20" y="71"/>
                  </a:cubicBezTo>
                  <a:cubicBezTo>
                    <a:pt x="71" y="109"/>
                    <a:pt x="122" y="141"/>
                    <a:pt x="186" y="167"/>
                  </a:cubicBezTo>
                  <a:lnTo>
                    <a:pt x="218" y="167"/>
                  </a:lnTo>
                  <a:cubicBezTo>
                    <a:pt x="225" y="160"/>
                    <a:pt x="231" y="154"/>
                    <a:pt x="237" y="141"/>
                  </a:cubicBezTo>
                  <a:cubicBezTo>
                    <a:pt x="244" y="122"/>
                    <a:pt x="237" y="96"/>
                    <a:pt x="218" y="90"/>
                  </a:cubicBezTo>
                  <a:cubicBezTo>
                    <a:pt x="186" y="84"/>
                    <a:pt x="161" y="71"/>
                    <a:pt x="135" y="58"/>
                  </a:cubicBezTo>
                  <a:cubicBezTo>
                    <a:pt x="109" y="45"/>
                    <a:pt x="90" y="26"/>
                    <a:pt x="65" y="7"/>
                  </a:cubicBezTo>
                  <a:cubicBezTo>
                    <a:pt x="58" y="0"/>
                    <a:pt x="52" y="0"/>
                    <a:pt x="4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2" name="Google Shape;4140;p50"/>
            <p:cNvSpPr/>
            <p:nvPr/>
          </p:nvSpPr>
          <p:spPr>
            <a:xfrm>
              <a:off x="2911362" y="4148184"/>
              <a:ext cx="10684" cy="7048"/>
            </a:xfrm>
            <a:custGeom>
              <a:avLst/>
              <a:gdLst/>
              <a:ahLst/>
              <a:cxnLst/>
              <a:rect l="l" t="t" r="r" b="b"/>
              <a:pathLst>
                <a:path w="238" h="157" extrusionOk="0">
                  <a:moveTo>
                    <a:pt x="46" y="1"/>
                  </a:moveTo>
                  <a:cubicBezTo>
                    <a:pt x="33" y="1"/>
                    <a:pt x="20" y="7"/>
                    <a:pt x="7" y="13"/>
                  </a:cubicBezTo>
                  <a:lnTo>
                    <a:pt x="14" y="13"/>
                  </a:lnTo>
                  <a:cubicBezTo>
                    <a:pt x="1" y="33"/>
                    <a:pt x="1" y="58"/>
                    <a:pt x="20" y="71"/>
                  </a:cubicBezTo>
                  <a:cubicBezTo>
                    <a:pt x="71" y="103"/>
                    <a:pt x="123" y="135"/>
                    <a:pt x="180" y="154"/>
                  </a:cubicBezTo>
                  <a:cubicBezTo>
                    <a:pt x="185" y="156"/>
                    <a:pt x="190" y="157"/>
                    <a:pt x="195" y="157"/>
                  </a:cubicBezTo>
                  <a:cubicBezTo>
                    <a:pt x="211" y="157"/>
                    <a:pt x="227" y="149"/>
                    <a:pt x="231" y="135"/>
                  </a:cubicBezTo>
                  <a:cubicBezTo>
                    <a:pt x="238" y="116"/>
                    <a:pt x="231" y="90"/>
                    <a:pt x="212" y="84"/>
                  </a:cubicBezTo>
                  <a:cubicBezTo>
                    <a:pt x="180" y="71"/>
                    <a:pt x="148" y="58"/>
                    <a:pt x="116" y="39"/>
                  </a:cubicBezTo>
                  <a:lnTo>
                    <a:pt x="65" y="7"/>
                  </a:lnTo>
                  <a:cubicBezTo>
                    <a:pt x="59" y="1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3" name="Google Shape;4141;p50"/>
            <p:cNvSpPr/>
            <p:nvPr/>
          </p:nvSpPr>
          <p:spPr>
            <a:xfrm>
              <a:off x="2908489" y="4169730"/>
              <a:ext cx="628" cy="628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" y="1"/>
                  </a:moveTo>
                  <a:lnTo>
                    <a:pt x="14" y="13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005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4" name="Google Shape;4142;p50"/>
            <p:cNvSpPr/>
            <p:nvPr/>
          </p:nvSpPr>
          <p:spPr>
            <a:xfrm>
              <a:off x="2724358" y="4168293"/>
              <a:ext cx="193386" cy="103606"/>
            </a:xfrm>
            <a:custGeom>
              <a:avLst/>
              <a:gdLst/>
              <a:ahLst/>
              <a:cxnLst/>
              <a:rect l="l" t="t" r="r" b="b"/>
              <a:pathLst>
                <a:path w="4308" h="2308" extrusionOk="0">
                  <a:moveTo>
                    <a:pt x="4026" y="1"/>
                  </a:moveTo>
                  <a:cubicBezTo>
                    <a:pt x="3917" y="26"/>
                    <a:pt x="3809" y="52"/>
                    <a:pt x="3693" y="65"/>
                  </a:cubicBezTo>
                  <a:lnTo>
                    <a:pt x="3693" y="71"/>
                  </a:lnTo>
                  <a:cubicBezTo>
                    <a:pt x="3572" y="90"/>
                    <a:pt x="3450" y="103"/>
                    <a:pt x="3328" y="116"/>
                  </a:cubicBezTo>
                  <a:lnTo>
                    <a:pt x="3316" y="116"/>
                  </a:lnTo>
                  <a:cubicBezTo>
                    <a:pt x="3079" y="148"/>
                    <a:pt x="2823" y="173"/>
                    <a:pt x="2567" y="193"/>
                  </a:cubicBezTo>
                  <a:cubicBezTo>
                    <a:pt x="2228" y="215"/>
                    <a:pt x="1889" y="227"/>
                    <a:pt x="1549" y="227"/>
                  </a:cubicBezTo>
                  <a:cubicBezTo>
                    <a:pt x="1124" y="227"/>
                    <a:pt x="699" y="209"/>
                    <a:pt x="276" y="173"/>
                  </a:cubicBezTo>
                  <a:lnTo>
                    <a:pt x="154" y="161"/>
                  </a:lnTo>
                  <a:cubicBezTo>
                    <a:pt x="103" y="615"/>
                    <a:pt x="64" y="1069"/>
                    <a:pt x="39" y="1524"/>
                  </a:cubicBezTo>
                  <a:cubicBezTo>
                    <a:pt x="26" y="1780"/>
                    <a:pt x="7" y="2036"/>
                    <a:pt x="0" y="2292"/>
                  </a:cubicBezTo>
                  <a:cubicBezTo>
                    <a:pt x="108" y="2301"/>
                    <a:pt x="216" y="2307"/>
                    <a:pt x="324" y="2307"/>
                  </a:cubicBezTo>
                  <a:cubicBezTo>
                    <a:pt x="363" y="2307"/>
                    <a:pt x="402" y="2306"/>
                    <a:pt x="442" y="2305"/>
                  </a:cubicBezTo>
                  <a:cubicBezTo>
                    <a:pt x="596" y="2305"/>
                    <a:pt x="749" y="2292"/>
                    <a:pt x="903" y="2266"/>
                  </a:cubicBezTo>
                  <a:cubicBezTo>
                    <a:pt x="1127" y="2241"/>
                    <a:pt x="1344" y="2196"/>
                    <a:pt x="1562" y="2145"/>
                  </a:cubicBezTo>
                  <a:cubicBezTo>
                    <a:pt x="2004" y="2030"/>
                    <a:pt x="2432" y="1882"/>
                    <a:pt x="2848" y="1690"/>
                  </a:cubicBezTo>
                  <a:cubicBezTo>
                    <a:pt x="3361" y="1460"/>
                    <a:pt x="3847" y="1172"/>
                    <a:pt x="4308" y="839"/>
                  </a:cubicBezTo>
                  <a:cubicBezTo>
                    <a:pt x="4308" y="788"/>
                    <a:pt x="4308" y="737"/>
                    <a:pt x="4308" y="685"/>
                  </a:cubicBezTo>
                  <a:cubicBezTo>
                    <a:pt x="4295" y="577"/>
                    <a:pt x="4276" y="468"/>
                    <a:pt x="4244" y="365"/>
                  </a:cubicBezTo>
                  <a:lnTo>
                    <a:pt x="4225" y="321"/>
                  </a:lnTo>
                  <a:cubicBezTo>
                    <a:pt x="4212" y="282"/>
                    <a:pt x="4193" y="250"/>
                    <a:pt x="4180" y="212"/>
                  </a:cubicBezTo>
                  <a:cubicBezTo>
                    <a:pt x="4161" y="180"/>
                    <a:pt x="4141" y="148"/>
                    <a:pt x="4122" y="116"/>
                  </a:cubicBezTo>
                  <a:cubicBezTo>
                    <a:pt x="4109" y="90"/>
                    <a:pt x="4090" y="71"/>
                    <a:pt x="4071" y="45"/>
                  </a:cubicBezTo>
                  <a:cubicBezTo>
                    <a:pt x="4058" y="33"/>
                    <a:pt x="4045" y="20"/>
                    <a:pt x="40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5" name="Google Shape;4143;p50"/>
            <p:cNvSpPr/>
            <p:nvPr/>
          </p:nvSpPr>
          <p:spPr>
            <a:xfrm>
              <a:off x="2935511" y="4179515"/>
              <a:ext cx="31378" cy="69849"/>
            </a:xfrm>
            <a:custGeom>
              <a:avLst/>
              <a:gdLst/>
              <a:ahLst/>
              <a:cxnLst/>
              <a:rect l="l" t="t" r="r" b="b"/>
              <a:pathLst>
                <a:path w="699" h="1556" extrusionOk="0">
                  <a:moveTo>
                    <a:pt x="333" y="0"/>
                  </a:moveTo>
                  <a:cubicBezTo>
                    <a:pt x="308" y="45"/>
                    <a:pt x="289" y="83"/>
                    <a:pt x="269" y="128"/>
                  </a:cubicBezTo>
                  <a:cubicBezTo>
                    <a:pt x="218" y="256"/>
                    <a:pt x="173" y="391"/>
                    <a:pt x="135" y="531"/>
                  </a:cubicBezTo>
                  <a:lnTo>
                    <a:pt x="109" y="621"/>
                  </a:lnTo>
                  <a:cubicBezTo>
                    <a:pt x="90" y="672"/>
                    <a:pt x="77" y="717"/>
                    <a:pt x="65" y="768"/>
                  </a:cubicBezTo>
                  <a:cubicBezTo>
                    <a:pt x="52" y="794"/>
                    <a:pt x="45" y="826"/>
                    <a:pt x="33" y="858"/>
                  </a:cubicBezTo>
                  <a:cubicBezTo>
                    <a:pt x="26" y="871"/>
                    <a:pt x="20" y="890"/>
                    <a:pt x="13" y="903"/>
                  </a:cubicBezTo>
                  <a:lnTo>
                    <a:pt x="1" y="909"/>
                  </a:lnTo>
                  <a:cubicBezTo>
                    <a:pt x="7" y="992"/>
                    <a:pt x="20" y="1063"/>
                    <a:pt x="26" y="1139"/>
                  </a:cubicBezTo>
                  <a:cubicBezTo>
                    <a:pt x="45" y="1261"/>
                    <a:pt x="71" y="1383"/>
                    <a:pt x="97" y="1498"/>
                  </a:cubicBezTo>
                  <a:lnTo>
                    <a:pt x="97" y="1511"/>
                  </a:lnTo>
                  <a:lnTo>
                    <a:pt x="97" y="1524"/>
                  </a:lnTo>
                  <a:cubicBezTo>
                    <a:pt x="103" y="1543"/>
                    <a:pt x="116" y="1556"/>
                    <a:pt x="135" y="1556"/>
                  </a:cubicBezTo>
                  <a:lnTo>
                    <a:pt x="148" y="1556"/>
                  </a:lnTo>
                  <a:cubicBezTo>
                    <a:pt x="154" y="1556"/>
                    <a:pt x="161" y="1549"/>
                    <a:pt x="167" y="1549"/>
                  </a:cubicBezTo>
                  <a:lnTo>
                    <a:pt x="186" y="1549"/>
                  </a:lnTo>
                  <a:cubicBezTo>
                    <a:pt x="231" y="1536"/>
                    <a:pt x="276" y="1524"/>
                    <a:pt x="314" y="1504"/>
                  </a:cubicBezTo>
                  <a:cubicBezTo>
                    <a:pt x="436" y="1453"/>
                    <a:pt x="532" y="1363"/>
                    <a:pt x="602" y="1255"/>
                  </a:cubicBezTo>
                  <a:lnTo>
                    <a:pt x="615" y="1223"/>
                  </a:lnTo>
                  <a:cubicBezTo>
                    <a:pt x="615" y="1191"/>
                    <a:pt x="621" y="1152"/>
                    <a:pt x="628" y="1114"/>
                  </a:cubicBezTo>
                  <a:cubicBezTo>
                    <a:pt x="641" y="1024"/>
                    <a:pt x="653" y="935"/>
                    <a:pt x="660" y="839"/>
                  </a:cubicBezTo>
                  <a:cubicBezTo>
                    <a:pt x="673" y="749"/>
                    <a:pt x="685" y="659"/>
                    <a:pt x="692" y="563"/>
                  </a:cubicBezTo>
                  <a:cubicBezTo>
                    <a:pt x="698" y="474"/>
                    <a:pt x="698" y="384"/>
                    <a:pt x="692" y="295"/>
                  </a:cubicBezTo>
                  <a:lnTo>
                    <a:pt x="692" y="301"/>
                  </a:lnTo>
                  <a:cubicBezTo>
                    <a:pt x="692" y="269"/>
                    <a:pt x="685" y="243"/>
                    <a:pt x="685" y="211"/>
                  </a:cubicBezTo>
                  <a:cubicBezTo>
                    <a:pt x="679" y="192"/>
                    <a:pt x="679" y="179"/>
                    <a:pt x="673" y="160"/>
                  </a:cubicBezTo>
                  <a:lnTo>
                    <a:pt x="660" y="135"/>
                  </a:lnTo>
                  <a:cubicBezTo>
                    <a:pt x="660" y="128"/>
                    <a:pt x="653" y="122"/>
                    <a:pt x="647" y="122"/>
                  </a:cubicBezTo>
                  <a:cubicBezTo>
                    <a:pt x="641" y="109"/>
                    <a:pt x="628" y="103"/>
                    <a:pt x="621" y="103"/>
                  </a:cubicBezTo>
                  <a:cubicBezTo>
                    <a:pt x="602" y="90"/>
                    <a:pt x="577" y="83"/>
                    <a:pt x="551" y="77"/>
                  </a:cubicBezTo>
                  <a:lnTo>
                    <a:pt x="487" y="64"/>
                  </a:lnTo>
                  <a:cubicBezTo>
                    <a:pt x="461" y="64"/>
                    <a:pt x="442" y="58"/>
                    <a:pt x="417" y="51"/>
                  </a:cubicBezTo>
                  <a:cubicBezTo>
                    <a:pt x="397" y="45"/>
                    <a:pt x="378" y="32"/>
                    <a:pt x="359" y="19"/>
                  </a:cubicBezTo>
                  <a:cubicBezTo>
                    <a:pt x="346" y="13"/>
                    <a:pt x="340" y="7"/>
                    <a:pt x="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6" name="Google Shape;4144;p50"/>
            <p:cNvSpPr/>
            <p:nvPr/>
          </p:nvSpPr>
          <p:spPr>
            <a:xfrm>
              <a:off x="2960514" y="4183241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3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7" name="Google Shape;4145;p50"/>
            <p:cNvSpPr/>
            <p:nvPr/>
          </p:nvSpPr>
          <p:spPr>
            <a:xfrm>
              <a:off x="2949292" y="4171750"/>
              <a:ext cx="21592" cy="65854"/>
            </a:xfrm>
            <a:custGeom>
              <a:avLst/>
              <a:gdLst/>
              <a:ahLst/>
              <a:cxnLst/>
              <a:rect l="l" t="t" r="r" b="b"/>
              <a:pathLst>
                <a:path w="481" h="1467" extrusionOk="0">
                  <a:moveTo>
                    <a:pt x="212" y="0"/>
                  </a:moveTo>
                  <a:lnTo>
                    <a:pt x="218" y="7"/>
                  </a:lnTo>
                  <a:cubicBezTo>
                    <a:pt x="193" y="13"/>
                    <a:pt x="174" y="20"/>
                    <a:pt x="154" y="32"/>
                  </a:cubicBezTo>
                  <a:cubicBezTo>
                    <a:pt x="116" y="58"/>
                    <a:pt x="78" y="96"/>
                    <a:pt x="52" y="135"/>
                  </a:cubicBezTo>
                  <a:cubicBezTo>
                    <a:pt x="33" y="167"/>
                    <a:pt x="20" y="192"/>
                    <a:pt x="1" y="218"/>
                  </a:cubicBezTo>
                  <a:lnTo>
                    <a:pt x="14" y="224"/>
                  </a:lnTo>
                  <a:cubicBezTo>
                    <a:pt x="20" y="237"/>
                    <a:pt x="33" y="244"/>
                    <a:pt x="46" y="250"/>
                  </a:cubicBezTo>
                  <a:cubicBezTo>
                    <a:pt x="52" y="263"/>
                    <a:pt x="65" y="269"/>
                    <a:pt x="78" y="276"/>
                  </a:cubicBezTo>
                  <a:cubicBezTo>
                    <a:pt x="97" y="282"/>
                    <a:pt x="110" y="288"/>
                    <a:pt x="129" y="295"/>
                  </a:cubicBezTo>
                  <a:cubicBezTo>
                    <a:pt x="142" y="301"/>
                    <a:pt x="154" y="308"/>
                    <a:pt x="167" y="308"/>
                  </a:cubicBezTo>
                  <a:cubicBezTo>
                    <a:pt x="186" y="314"/>
                    <a:pt x="199" y="314"/>
                    <a:pt x="212" y="314"/>
                  </a:cubicBezTo>
                  <a:lnTo>
                    <a:pt x="257" y="314"/>
                  </a:lnTo>
                  <a:lnTo>
                    <a:pt x="302" y="308"/>
                  </a:lnTo>
                  <a:lnTo>
                    <a:pt x="314" y="308"/>
                  </a:lnTo>
                  <a:cubicBezTo>
                    <a:pt x="321" y="308"/>
                    <a:pt x="327" y="314"/>
                    <a:pt x="334" y="314"/>
                  </a:cubicBezTo>
                  <a:cubicBezTo>
                    <a:pt x="334" y="320"/>
                    <a:pt x="334" y="327"/>
                    <a:pt x="334" y="333"/>
                  </a:cubicBezTo>
                  <a:cubicBezTo>
                    <a:pt x="340" y="551"/>
                    <a:pt x="334" y="775"/>
                    <a:pt x="314" y="992"/>
                  </a:cubicBezTo>
                  <a:cubicBezTo>
                    <a:pt x="308" y="1152"/>
                    <a:pt x="289" y="1306"/>
                    <a:pt x="263" y="1466"/>
                  </a:cubicBezTo>
                  <a:lnTo>
                    <a:pt x="295" y="1421"/>
                  </a:lnTo>
                  <a:cubicBezTo>
                    <a:pt x="314" y="1389"/>
                    <a:pt x="334" y="1351"/>
                    <a:pt x="353" y="1306"/>
                  </a:cubicBezTo>
                  <a:cubicBezTo>
                    <a:pt x="359" y="1287"/>
                    <a:pt x="366" y="1268"/>
                    <a:pt x="372" y="1248"/>
                  </a:cubicBezTo>
                  <a:cubicBezTo>
                    <a:pt x="385" y="1210"/>
                    <a:pt x="398" y="1165"/>
                    <a:pt x="410" y="1120"/>
                  </a:cubicBezTo>
                  <a:cubicBezTo>
                    <a:pt x="436" y="999"/>
                    <a:pt x="449" y="877"/>
                    <a:pt x="462" y="749"/>
                  </a:cubicBezTo>
                  <a:cubicBezTo>
                    <a:pt x="474" y="621"/>
                    <a:pt x="481" y="487"/>
                    <a:pt x="468" y="352"/>
                  </a:cubicBezTo>
                  <a:cubicBezTo>
                    <a:pt x="462" y="295"/>
                    <a:pt x="455" y="244"/>
                    <a:pt x="442" y="192"/>
                  </a:cubicBezTo>
                  <a:cubicBezTo>
                    <a:pt x="430" y="148"/>
                    <a:pt x="404" y="103"/>
                    <a:pt x="378" y="64"/>
                  </a:cubicBezTo>
                  <a:cubicBezTo>
                    <a:pt x="366" y="52"/>
                    <a:pt x="353" y="39"/>
                    <a:pt x="334" y="26"/>
                  </a:cubicBezTo>
                  <a:cubicBezTo>
                    <a:pt x="314" y="13"/>
                    <a:pt x="295" y="7"/>
                    <a:pt x="2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8" name="Google Shape;4146;p50"/>
            <p:cNvSpPr/>
            <p:nvPr/>
          </p:nvSpPr>
          <p:spPr>
            <a:xfrm>
              <a:off x="2938653" y="4202767"/>
              <a:ext cx="12031" cy="7542"/>
            </a:xfrm>
            <a:custGeom>
              <a:avLst/>
              <a:gdLst/>
              <a:ahLst/>
              <a:cxnLst/>
              <a:rect l="l" t="t" r="r" b="b"/>
              <a:pathLst>
                <a:path w="268" h="168" extrusionOk="0">
                  <a:moveTo>
                    <a:pt x="46" y="1"/>
                  </a:moveTo>
                  <a:cubicBezTo>
                    <a:pt x="33" y="1"/>
                    <a:pt x="20" y="7"/>
                    <a:pt x="14" y="20"/>
                  </a:cubicBezTo>
                  <a:cubicBezTo>
                    <a:pt x="7" y="26"/>
                    <a:pt x="1" y="39"/>
                    <a:pt x="1" y="45"/>
                  </a:cubicBezTo>
                  <a:cubicBezTo>
                    <a:pt x="7" y="58"/>
                    <a:pt x="7" y="65"/>
                    <a:pt x="20" y="71"/>
                  </a:cubicBezTo>
                  <a:cubicBezTo>
                    <a:pt x="33" y="84"/>
                    <a:pt x="46" y="97"/>
                    <a:pt x="59" y="103"/>
                  </a:cubicBezTo>
                  <a:cubicBezTo>
                    <a:pt x="71" y="116"/>
                    <a:pt x="84" y="122"/>
                    <a:pt x="97" y="129"/>
                  </a:cubicBezTo>
                  <a:cubicBezTo>
                    <a:pt x="129" y="148"/>
                    <a:pt x="167" y="161"/>
                    <a:pt x="206" y="167"/>
                  </a:cubicBezTo>
                  <a:cubicBezTo>
                    <a:pt x="208" y="167"/>
                    <a:pt x="210" y="167"/>
                    <a:pt x="211" y="167"/>
                  </a:cubicBezTo>
                  <a:cubicBezTo>
                    <a:pt x="258" y="167"/>
                    <a:pt x="268" y="90"/>
                    <a:pt x="212" y="84"/>
                  </a:cubicBezTo>
                  <a:lnTo>
                    <a:pt x="180" y="77"/>
                  </a:lnTo>
                  <a:cubicBezTo>
                    <a:pt x="161" y="71"/>
                    <a:pt x="142" y="65"/>
                    <a:pt x="123" y="58"/>
                  </a:cubicBezTo>
                  <a:cubicBezTo>
                    <a:pt x="103" y="39"/>
                    <a:pt x="84" y="26"/>
                    <a:pt x="65" y="13"/>
                  </a:cubicBezTo>
                  <a:cubicBezTo>
                    <a:pt x="59" y="7"/>
                    <a:pt x="52" y="1"/>
                    <a:pt x="4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9" name="Google Shape;4147;p50"/>
            <p:cNvSpPr/>
            <p:nvPr/>
          </p:nvSpPr>
          <p:spPr>
            <a:xfrm>
              <a:off x="2939821" y="4196752"/>
              <a:ext cx="11267" cy="7497"/>
            </a:xfrm>
            <a:custGeom>
              <a:avLst/>
              <a:gdLst/>
              <a:ahLst/>
              <a:cxnLst/>
              <a:rect l="l" t="t" r="r" b="b"/>
              <a:pathLst>
                <a:path w="251" h="167" extrusionOk="0">
                  <a:moveTo>
                    <a:pt x="45" y="0"/>
                  </a:moveTo>
                  <a:cubicBezTo>
                    <a:pt x="33" y="0"/>
                    <a:pt x="20" y="7"/>
                    <a:pt x="13" y="19"/>
                  </a:cubicBezTo>
                  <a:cubicBezTo>
                    <a:pt x="1" y="32"/>
                    <a:pt x="1" y="58"/>
                    <a:pt x="20" y="71"/>
                  </a:cubicBezTo>
                  <a:cubicBezTo>
                    <a:pt x="71" y="115"/>
                    <a:pt x="129" y="147"/>
                    <a:pt x="186" y="167"/>
                  </a:cubicBezTo>
                  <a:lnTo>
                    <a:pt x="218" y="167"/>
                  </a:lnTo>
                  <a:cubicBezTo>
                    <a:pt x="225" y="160"/>
                    <a:pt x="237" y="154"/>
                    <a:pt x="237" y="147"/>
                  </a:cubicBezTo>
                  <a:cubicBezTo>
                    <a:pt x="250" y="122"/>
                    <a:pt x="237" y="103"/>
                    <a:pt x="218" y="96"/>
                  </a:cubicBezTo>
                  <a:cubicBezTo>
                    <a:pt x="193" y="83"/>
                    <a:pt x="161" y="71"/>
                    <a:pt x="135" y="58"/>
                  </a:cubicBezTo>
                  <a:cubicBezTo>
                    <a:pt x="116" y="45"/>
                    <a:pt x="90" y="26"/>
                    <a:pt x="71" y="13"/>
                  </a:cubicBezTo>
                  <a:cubicBezTo>
                    <a:pt x="65" y="7"/>
                    <a:pt x="58" y="0"/>
                    <a:pt x="4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0" name="Google Shape;4148;p50"/>
            <p:cNvSpPr/>
            <p:nvPr/>
          </p:nvSpPr>
          <p:spPr>
            <a:xfrm>
              <a:off x="2942963" y="4191725"/>
              <a:ext cx="10684" cy="7182"/>
            </a:xfrm>
            <a:custGeom>
              <a:avLst/>
              <a:gdLst/>
              <a:ahLst/>
              <a:cxnLst/>
              <a:rect l="l" t="t" r="r" b="b"/>
              <a:pathLst>
                <a:path w="238" h="160" extrusionOk="0">
                  <a:moveTo>
                    <a:pt x="36" y="1"/>
                  </a:moveTo>
                  <a:cubicBezTo>
                    <a:pt x="27" y="1"/>
                    <a:pt x="18" y="7"/>
                    <a:pt x="14" y="16"/>
                  </a:cubicBezTo>
                  <a:cubicBezTo>
                    <a:pt x="1" y="35"/>
                    <a:pt x="1" y="61"/>
                    <a:pt x="20" y="74"/>
                  </a:cubicBezTo>
                  <a:cubicBezTo>
                    <a:pt x="71" y="106"/>
                    <a:pt x="123" y="138"/>
                    <a:pt x="180" y="157"/>
                  </a:cubicBezTo>
                  <a:cubicBezTo>
                    <a:pt x="185" y="159"/>
                    <a:pt x="190" y="159"/>
                    <a:pt x="195" y="159"/>
                  </a:cubicBezTo>
                  <a:cubicBezTo>
                    <a:pt x="211" y="159"/>
                    <a:pt x="227" y="152"/>
                    <a:pt x="231" y="138"/>
                  </a:cubicBezTo>
                  <a:cubicBezTo>
                    <a:pt x="238" y="112"/>
                    <a:pt x="231" y="93"/>
                    <a:pt x="212" y="80"/>
                  </a:cubicBezTo>
                  <a:cubicBezTo>
                    <a:pt x="180" y="74"/>
                    <a:pt x="148" y="61"/>
                    <a:pt x="123" y="42"/>
                  </a:cubicBezTo>
                  <a:lnTo>
                    <a:pt x="65" y="10"/>
                  </a:lnTo>
                  <a:cubicBezTo>
                    <a:pt x="59" y="3"/>
                    <a:pt x="52" y="3"/>
                    <a:pt x="46" y="3"/>
                  </a:cubicBezTo>
                  <a:cubicBezTo>
                    <a:pt x="42" y="2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1" name="Google Shape;4149;p50"/>
            <p:cNvSpPr/>
            <p:nvPr/>
          </p:nvSpPr>
          <p:spPr>
            <a:xfrm>
              <a:off x="2640732" y="4182388"/>
              <a:ext cx="312659" cy="130001"/>
            </a:xfrm>
            <a:custGeom>
              <a:avLst/>
              <a:gdLst/>
              <a:ahLst/>
              <a:cxnLst/>
              <a:rect l="l" t="t" r="r" b="b"/>
              <a:pathLst>
                <a:path w="6965" h="2896" extrusionOk="0">
                  <a:moveTo>
                    <a:pt x="244" y="0"/>
                  </a:moveTo>
                  <a:cubicBezTo>
                    <a:pt x="225" y="0"/>
                    <a:pt x="206" y="7"/>
                    <a:pt x="199" y="26"/>
                  </a:cubicBezTo>
                  <a:cubicBezTo>
                    <a:pt x="65" y="307"/>
                    <a:pt x="1" y="608"/>
                    <a:pt x="1" y="922"/>
                  </a:cubicBezTo>
                  <a:cubicBezTo>
                    <a:pt x="7" y="1050"/>
                    <a:pt x="26" y="1178"/>
                    <a:pt x="58" y="1306"/>
                  </a:cubicBezTo>
                  <a:cubicBezTo>
                    <a:pt x="97" y="1428"/>
                    <a:pt x="148" y="1543"/>
                    <a:pt x="206" y="1652"/>
                  </a:cubicBezTo>
                  <a:cubicBezTo>
                    <a:pt x="340" y="1869"/>
                    <a:pt x="513" y="2061"/>
                    <a:pt x="718" y="2208"/>
                  </a:cubicBezTo>
                  <a:cubicBezTo>
                    <a:pt x="942" y="2375"/>
                    <a:pt x="1185" y="2509"/>
                    <a:pt x="1441" y="2605"/>
                  </a:cubicBezTo>
                  <a:cubicBezTo>
                    <a:pt x="1703" y="2708"/>
                    <a:pt x="1985" y="2784"/>
                    <a:pt x="2267" y="2829"/>
                  </a:cubicBezTo>
                  <a:cubicBezTo>
                    <a:pt x="2382" y="2855"/>
                    <a:pt x="2503" y="2868"/>
                    <a:pt x="2625" y="2880"/>
                  </a:cubicBezTo>
                  <a:cubicBezTo>
                    <a:pt x="2737" y="2890"/>
                    <a:pt x="2853" y="2896"/>
                    <a:pt x="2970" y="2896"/>
                  </a:cubicBezTo>
                  <a:cubicBezTo>
                    <a:pt x="3013" y="2896"/>
                    <a:pt x="3056" y="2895"/>
                    <a:pt x="3099" y="2893"/>
                  </a:cubicBezTo>
                  <a:cubicBezTo>
                    <a:pt x="3252" y="2893"/>
                    <a:pt x="3406" y="2880"/>
                    <a:pt x="3559" y="2855"/>
                  </a:cubicBezTo>
                  <a:cubicBezTo>
                    <a:pt x="3783" y="2829"/>
                    <a:pt x="4001" y="2784"/>
                    <a:pt x="4219" y="2733"/>
                  </a:cubicBezTo>
                  <a:cubicBezTo>
                    <a:pt x="4660" y="2624"/>
                    <a:pt x="5089" y="2471"/>
                    <a:pt x="5505" y="2279"/>
                  </a:cubicBezTo>
                  <a:cubicBezTo>
                    <a:pt x="6017" y="2048"/>
                    <a:pt x="6504" y="1760"/>
                    <a:pt x="6958" y="1428"/>
                  </a:cubicBezTo>
                  <a:cubicBezTo>
                    <a:pt x="6964" y="1376"/>
                    <a:pt x="6964" y="1325"/>
                    <a:pt x="6958" y="1274"/>
                  </a:cubicBezTo>
                  <a:lnTo>
                    <a:pt x="6958" y="1280"/>
                  </a:lnTo>
                  <a:cubicBezTo>
                    <a:pt x="6952" y="1171"/>
                    <a:pt x="6932" y="1063"/>
                    <a:pt x="6894" y="960"/>
                  </a:cubicBezTo>
                  <a:lnTo>
                    <a:pt x="6836" y="807"/>
                  </a:lnTo>
                  <a:cubicBezTo>
                    <a:pt x="6817" y="775"/>
                    <a:pt x="6798" y="743"/>
                    <a:pt x="6779" y="711"/>
                  </a:cubicBezTo>
                  <a:cubicBezTo>
                    <a:pt x="6760" y="685"/>
                    <a:pt x="6740" y="666"/>
                    <a:pt x="6728" y="640"/>
                  </a:cubicBezTo>
                  <a:cubicBezTo>
                    <a:pt x="6715" y="627"/>
                    <a:pt x="6696" y="615"/>
                    <a:pt x="6683" y="602"/>
                  </a:cubicBezTo>
                  <a:cubicBezTo>
                    <a:pt x="6574" y="621"/>
                    <a:pt x="6465" y="647"/>
                    <a:pt x="6350" y="659"/>
                  </a:cubicBezTo>
                  <a:cubicBezTo>
                    <a:pt x="6235" y="679"/>
                    <a:pt x="6100" y="698"/>
                    <a:pt x="5972" y="711"/>
                  </a:cubicBezTo>
                  <a:cubicBezTo>
                    <a:pt x="5729" y="743"/>
                    <a:pt x="5473" y="762"/>
                    <a:pt x="5217" y="781"/>
                  </a:cubicBezTo>
                  <a:cubicBezTo>
                    <a:pt x="4866" y="808"/>
                    <a:pt x="4515" y="821"/>
                    <a:pt x="4165" y="821"/>
                  </a:cubicBezTo>
                  <a:cubicBezTo>
                    <a:pt x="3754" y="821"/>
                    <a:pt x="3343" y="803"/>
                    <a:pt x="2932" y="768"/>
                  </a:cubicBezTo>
                  <a:cubicBezTo>
                    <a:pt x="2695" y="743"/>
                    <a:pt x="2452" y="717"/>
                    <a:pt x="2222" y="685"/>
                  </a:cubicBezTo>
                  <a:cubicBezTo>
                    <a:pt x="2049" y="653"/>
                    <a:pt x="1870" y="627"/>
                    <a:pt x="1691" y="589"/>
                  </a:cubicBezTo>
                  <a:cubicBezTo>
                    <a:pt x="1242" y="499"/>
                    <a:pt x="801" y="384"/>
                    <a:pt x="366" y="243"/>
                  </a:cubicBezTo>
                  <a:cubicBezTo>
                    <a:pt x="366" y="237"/>
                    <a:pt x="353" y="231"/>
                    <a:pt x="346" y="224"/>
                  </a:cubicBezTo>
                  <a:cubicBezTo>
                    <a:pt x="327" y="218"/>
                    <a:pt x="308" y="211"/>
                    <a:pt x="289" y="205"/>
                  </a:cubicBezTo>
                  <a:cubicBezTo>
                    <a:pt x="276" y="192"/>
                    <a:pt x="250" y="179"/>
                    <a:pt x="225" y="167"/>
                  </a:cubicBezTo>
                  <a:cubicBezTo>
                    <a:pt x="244" y="128"/>
                    <a:pt x="257" y="83"/>
                    <a:pt x="276" y="51"/>
                  </a:cubicBezTo>
                  <a:cubicBezTo>
                    <a:pt x="276" y="45"/>
                    <a:pt x="276" y="32"/>
                    <a:pt x="276" y="19"/>
                  </a:cubicBezTo>
                  <a:cubicBezTo>
                    <a:pt x="270" y="13"/>
                    <a:pt x="263" y="7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2" name="Google Shape;4150;p50"/>
            <p:cNvSpPr/>
            <p:nvPr/>
          </p:nvSpPr>
          <p:spPr>
            <a:xfrm>
              <a:off x="2944130" y="4210533"/>
              <a:ext cx="314" cy="628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lnTo>
                    <a:pt x="7" y="13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5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3" name="Google Shape;4151;p50"/>
            <p:cNvSpPr/>
            <p:nvPr/>
          </p:nvSpPr>
          <p:spPr>
            <a:xfrm>
              <a:off x="2944130" y="4210533"/>
              <a:ext cx="314" cy="628"/>
            </a:xfrm>
            <a:custGeom>
              <a:avLst/>
              <a:gdLst/>
              <a:ahLst/>
              <a:cxnLst/>
              <a:rect l="l" t="t" r="r" b="b"/>
              <a:pathLst>
                <a:path w="7" h="14" extrusionOk="0">
                  <a:moveTo>
                    <a:pt x="1" y="0"/>
                  </a:moveTo>
                  <a:lnTo>
                    <a:pt x="7" y="13"/>
                  </a:lnTo>
                  <a:lnTo>
                    <a:pt x="7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5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4" name="Google Shape;4152;p50"/>
            <p:cNvSpPr/>
            <p:nvPr/>
          </p:nvSpPr>
          <p:spPr>
            <a:xfrm>
              <a:off x="2640732" y="4182388"/>
              <a:ext cx="312659" cy="130181"/>
            </a:xfrm>
            <a:custGeom>
              <a:avLst/>
              <a:gdLst/>
              <a:ahLst/>
              <a:cxnLst/>
              <a:rect l="l" t="t" r="r" b="b"/>
              <a:pathLst>
                <a:path w="6965" h="2900" extrusionOk="0">
                  <a:moveTo>
                    <a:pt x="244" y="0"/>
                  </a:moveTo>
                  <a:cubicBezTo>
                    <a:pt x="225" y="0"/>
                    <a:pt x="206" y="13"/>
                    <a:pt x="199" y="32"/>
                  </a:cubicBezTo>
                  <a:lnTo>
                    <a:pt x="199" y="26"/>
                  </a:lnTo>
                  <a:cubicBezTo>
                    <a:pt x="65" y="307"/>
                    <a:pt x="1" y="608"/>
                    <a:pt x="1" y="922"/>
                  </a:cubicBezTo>
                  <a:cubicBezTo>
                    <a:pt x="1" y="1050"/>
                    <a:pt x="26" y="1178"/>
                    <a:pt x="58" y="1306"/>
                  </a:cubicBezTo>
                  <a:cubicBezTo>
                    <a:pt x="97" y="1428"/>
                    <a:pt x="142" y="1543"/>
                    <a:pt x="206" y="1652"/>
                  </a:cubicBezTo>
                  <a:cubicBezTo>
                    <a:pt x="340" y="1869"/>
                    <a:pt x="513" y="2061"/>
                    <a:pt x="718" y="2208"/>
                  </a:cubicBezTo>
                  <a:cubicBezTo>
                    <a:pt x="942" y="2375"/>
                    <a:pt x="1185" y="2509"/>
                    <a:pt x="1441" y="2605"/>
                  </a:cubicBezTo>
                  <a:cubicBezTo>
                    <a:pt x="1703" y="2708"/>
                    <a:pt x="1985" y="2784"/>
                    <a:pt x="2267" y="2836"/>
                  </a:cubicBezTo>
                  <a:cubicBezTo>
                    <a:pt x="2382" y="2855"/>
                    <a:pt x="2503" y="2868"/>
                    <a:pt x="2625" y="2880"/>
                  </a:cubicBezTo>
                  <a:cubicBezTo>
                    <a:pt x="2779" y="2893"/>
                    <a:pt x="2939" y="2900"/>
                    <a:pt x="3099" y="2900"/>
                  </a:cubicBezTo>
                  <a:cubicBezTo>
                    <a:pt x="3252" y="2893"/>
                    <a:pt x="3406" y="2880"/>
                    <a:pt x="3559" y="2861"/>
                  </a:cubicBezTo>
                  <a:cubicBezTo>
                    <a:pt x="3783" y="2829"/>
                    <a:pt x="4001" y="2784"/>
                    <a:pt x="4219" y="2733"/>
                  </a:cubicBezTo>
                  <a:cubicBezTo>
                    <a:pt x="4660" y="2624"/>
                    <a:pt x="5089" y="2471"/>
                    <a:pt x="5505" y="2279"/>
                  </a:cubicBezTo>
                  <a:cubicBezTo>
                    <a:pt x="6017" y="2048"/>
                    <a:pt x="6504" y="1760"/>
                    <a:pt x="6958" y="1428"/>
                  </a:cubicBezTo>
                  <a:cubicBezTo>
                    <a:pt x="6964" y="1376"/>
                    <a:pt x="6964" y="1325"/>
                    <a:pt x="6958" y="1274"/>
                  </a:cubicBezTo>
                  <a:cubicBezTo>
                    <a:pt x="6952" y="1203"/>
                    <a:pt x="6945" y="1133"/>
                    <a:pt x="6926" y="1063"/>
                  </a:cubicBezTo>
                  <a:cubicBezTo>
                    <a:pt x="6657" y="1261"/>
                    <a:pt x="6369" y="1440"/>
                    <a:pt x="6075" y="1600"/>
                  </a:cubicBezTo>
                  <a:cubicBezTo>
                    <a:pt x="5902" y="1696"/>
                    <a:pt x="5716" y="1786"/>
                    <a:pt x="5531" y="1856"/>
                  </a:cubicBezTo>
                  <a:cubicBezTo>
                    <a:pt x="5435" y="1901"/>
                    <a:pt x="5326" y="1940"/>
                    <a:pt x="5224" y="1972"/>
                  </a:cubicBezTo>
                  <a:cubicBezTo>
                    <a:pt x="4993" y="2048"/>
                    <a:pt x="4763" y="2112"/>
                    <a:pt x="4526" y="2164"/>
                  </a:cubicBezTo>
                  <a:cubicBezTo>
                    <a:pt x="4270" y="2221"/>
                    <a:pt x="4020" y="2260"/>
                    <a:pt x="3764" y="2292"/>
                  </a:cubicBezTo>
                  <a:cubicBezTo>
                    <a:pt x="3536" y="2314"/>
                    <a:pt x="3308" y="2331"/>
                    <a:pt x="3080" y="2331"/>
                  </a:cubicBezTo>
                  <a:cubicBezTo>
                    <a:pt x="3046" y="2331"/>
                    <a:pt x="3011" y="2331"/>
                    <a:pt x="2977" y="2330"/>
                  </a:cubicBezTo>
                  <a:cubicBezTo>
                    <a:pt x="2721" y="2330"/>
                    <a:pt x="2465" y="2311"/>
                    <a:pt x="2215" y="2266"/>
                  </a:cubicBezTo>
                  <a:cubicBezTo>
                    <a:pt x="1979" y="2234"/>
                    <a:pt x="1748" y="2170"/>
                    <a:pt x="1530" y="2087"/>
                  </a:cubicBezTo>
                  <a:cubicBezTo>
                    <a:pt x="1326" y="2010"/>
                    <a:pt x="1134" y="1901"/>
                    <a:pt x="961" y="1767"/>
                  </a:cubicBezTo>
                  <a:cubicBezTo>
                    <a:pt x="878" y="1703"/>
                    <a:pt x="801" y="1626"/>
                    <a:pt x="737" y="1549"/>
                  </a:cubicBezTo>
                  <a:cubicBezTo>
                    <a:pt x="666" y="1466"/>
                    <a:pt x="602" y="1383"/>
                    <a:pt x="551" y="1287"/>
                  </a:cubicBezTo>
                  <a:cubicBezTo>
                    <a:pt x="500" y="1191"/>
                    <a:pt x="462" y="1088"/>
                    <a:pt x="430" y="986"/>
                  </a:cubicBezTo>
                  <a:cubicBezTo>
                    <a:pt x="391" y="871"/>
                    <a:pt x="366" y="755"/>
                    <a:pt x="359" y="640"/>
                  </a:cubicBezTo>
                  <a:cubicBezTo>
                    <a:pt x="340" y="499"/>
                    <a:pt x="340" y="365"/>
                    <a:pt x="353" y="224"/>
                  </a:cubicBezTo>
                  <a:lnTo>
                    <a:pt x="346" y="224"/>
                  </a:lnTo>
                  <a:cubicBezTo>
                    <a:pt x="327" y="218"/>
                    <a:pt x="308" y="211"/>
                    <a:pt x="295" y="205"/>
                  </a:cubicBezTo>
                  <a:cubicBezTo>
                    <a:pt x="270" y="192"/>
                    <a:pt x="250" y="179"/>
                    <a:pt x="231" y="167"/>
                  </a:cubicBezTo>
                  <a:lnTo>
                    <a:pt x="244" y="135"/>
                  </a:lnTo>
                  <a:cubicBezTo>
                    <a:pt x="257" y="109"/>
                    <a:pt x="263" y="83"/>
                    <a:pt x="276" y="58"/>
                  </a:cubicBezTo>
                  <a:cubicBezTo>
                    <a:pt x="282" y="45"/>
                    <a:pt x="282" y="39"/>
                    <a:pt x="276" y="26"/>
                  </a:cubicBezTo>
                  <a:cubicBezTo>
                    <a:pt x="270" y="13"/>
                    <a:pt x="263" y="7"/>
                    <a:pt x="257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5" name="Google Shape;4153;p50"/>
            <p:cNvSpPr/>
            <p:nvPr/>
          </p:nvSpPr>
          <p:spPr>
            <a:xfrm>
              <a:off x="2641046" y="4050507"/>
              <a:ext cx="187954" cy="206314"/>
            </a:xfrm>
            <a:custGeom>
              <a:avLst/>
              <a:gdLst/>
              <a:ahLst/>
              <a:cxnLst/>
              <a:rect l="l" t="t" r="r" b="b"/>
              <a:pathLst>
                <a:path w="4187" h="4596" extrusionOk="0">
                  <a:moveTo>
                    <a:pt x="1991" y="0"/>
                  </a:moveTo>
                  <a:cubicBezTo>
                    <a:pt x="1933" y="0"/>
                    <a:pt x="1882" y="0"/>
                    <a:pt x="1831" y="7"/>
                  </a:cubicBezTo>
                  <a:cubicBezTo>
                    <a:pt x="1658" y="26"/>
                    <a:pt x="1491" y="77"/>
                    <a:pt x="1338" y="154"/>
                  </a:cubicBezTo>
                  <a:cubicBezTo>
                    <a:pt x="1210" y="218"/>
                    <a:pt x="1095" y="308"/>
                    <a:pt x="999" y="404"/>
                  </a:cubicBezTo>
                  <a:cubicBezTo>
                    <a:pt x="890" y="506"/>
                    <a:pt x="800" y="628"/>
                    <a:pt x="717" y="749"/>
                  </a:cubicBezTo>
                  <a:cubicBezTo>
                    <a:pt x="627" y="884"/>
                    <a:pt x="551" y="1025"/>
                    <a:pt x="487" y="1165"/>
                  </a:cubicBezTo>
                  <a:cubicBezTo>
                    <a:pt x="352" y="1466"/>
                    <a:pt x="243" y="1780"/>
                    <a:pt x="167" y="2106"/>
                  </a:cubicBezTo>
                  <a:cubicBezTo>
                    <a:pt x="96" y="2394"/>
                    <a:pt x="45" y="2695"/>
                    <a:pt x="19" y="2989"/>
                  </a:cubicBezTo>
                  <a:cubicBezTo>
                    <a:pt x="13" y="3060"/>
                    <a:pt x="7" y="3124"/>
                    <a:pt x="0" y="3194"/>
                  </a:cubicBezTo>
                  <a:cubicBezTo>
                    <a:pt x="0" y="3207"/>
                    <a:pt x="7" y="3213"/>
                    <a:pt x="13" y="3220"/>
                  </a:cubicBezTo>
                  <a:cubicBezTo>
                    <a:pt x="39" y="3290"/>
                    <a:pt x="64" y="3361"/>
                    <a:pt x="96" y="3425"/>
                  </a:cubicBezTo>
                  <a:cubicBezTo>
                    <a:pt x="179" y="3623"/>
                    <a:pt x="307" y="3796"/>
                    <a:pt x="461" y="3949"/>
                  </a:cubicBezTo>
                  <a:cubicBezTo>
                    <a:pt x="666" y="4141"/>
                    <a:pt x="909" y="4302"/>
                    <a:pt x="1171" y="4398"/>
                  </a:cubicBezTo>
                  <a:cubicBezTo>
                    <a:pt x="1447" y="4506"/>
                    <a:pt x="1741" y="4570"/>
                    <a:pt x="2042" y="4590"/>
                  </a:cubicBezTo>
                  <a:cubicBezTo>
                    <a:pt x="2119" y="4596"/>
                    <a:pt x="2196" y="4596"/>
                    <a:pt x="2272" y="4596"/>
                  </a:cubicBezTo>
                  <a:cubicBezTo>
                    <a:pt x="2496" y="4596"/>
                    <a:pt x="2720" y="4577"/>
                    <a:pt x="2938" y="4532"/>
                  </a:cubicBezTo>
                  <a:cubicBezTo>
                    <a:pt x="3156" y="4487"/>
                    <a:pt x="3373" y="4417"/>
                    <a:pt x="3578" y="4327"/>
                  </a:cubicBezTo>
                  <a:cubicBezTo>
                    <a:pt x="3674" y="4282"/>
                    <a:pt x="3764" y="4231"/>
                    <a:pt x="3853" y="4173"/>
                  </a:cubicBezTo>
                  <a:cubicBezTo>
                    <a:pt x="3904" y="4148"/>
                    <a:pt x="3943" y="4116"/>
                    <a:pt x="3981" y="4090"/>
                  </a:cubicBezTo>
                  <a:cubicBezTo>
                    <a:pt x="4026" y="4058"/>
                    <a:pt x="4058" y="4033"/>
                    <a:pt x="4084" y="4007"/>
                  </a:cubicBezTo>
                  <a:cubicBezTo>
                    <a:pt x="4116" y="3981"/>
                    <a:pt x="4148" y="3949"/>
                    <a:pt x="4173" y="3917"/>
                  </a:cubicBezTo>
                  <a:cubicBezTo>
                    <a:pt x="4173" y="3911"/>
                    <a:pt x="4180" y="3905"/>
                    <a:pt x="4180" y="3898"/>
                  </a:cubicBezTo>
                  <a:cubicBezTo>
                    <a:pt x="4186" y="3892"/>
                    <a:pt x="4186" y="3885"/>
                    <a:pt x="4186" y="3873"/>
                  </a:cubicBezTo>
                  <a:cubicBezTo>
                    <a:pt x="4173" y="3796"/>
                    <a:pt x="4167" y="3719"/>
                    <a:pt x="4160" y="3642"/>
                  </a:cubicBezTo>
                  <a:cubicBezTo>
                    <a:pt x="4154" y="3597"/>
                    <a:pt x="4154" y="3553"/>
                    <a:pt x="4148" y="3508"/>
                  </a:cubicBezTo>
                  <a:cubicBezTo>
                    <a:pt x="4135" y="3399"/>
                    <a:pt x="4122" y="3290"/>
                    <a:pt x="4109" y="3188"/>
                  </a:cubicBezTo>
                  <a:cubicBezTo>
                    <a:pt x="4077" y="2957"/>
                    <a:pt x="4039" y="2740"/>
                    <a:pt x="3994" y="2529"/>
                  </a:cubicBezTo>
                  <a:cubicBezTo>
                    <a:pt x="3911" y="2093"/>
                    <a:pt x="3776" y="1671"/>
                    <a:pt x="3597" y="1261"/>
                  </a:cubicBezTo>
                  <a:cubicBezTo>
                    <a:pt x="3552" y="1165"/>
                    <a:pt x="3501" y="1069"/>
                    <a:pt x="3450" y="973"/>
                  </a:cubicBezTo>
                  <a:cubicBezTo>
                    <a:pt x="3399" y="884"/>
                    <a:pt x="3348" y="794"/>
                    <a:pt x="3290" y="711"/>
                  </a:cubicBezTo>
                  <a:cubicBezTo>
                    <a:pt x="3232" y="634"/>
                    <a:pt x="3168" y="557"/>
                    <a:pt x="3104" y="487"/>
                  </a:cubicBezTo>
                  <a:cubicBezTo>
                    <a:pt x="3034" y="423"/>
                    <a:pt x="2964" y="359"/>
                    <a:pt x="2887" y="301"/>
                  </a:cubicBezTo>
                  <a:cubicBezTo>
                    <a:pt x="2740" y="192"/>
                    <a:pt x="2573" y="109"/>
                    <a:pt x="2394" y="58"/>
                  </a:cubicBezTo>
                  <a:cubicBezTo>
                    <a:pt x="2266" y="20"/>
                    <a:pt x="2132" y="0"/>
                    <a:pt x="1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6" name="Google Shape;4154;p50"/>
            <p:cNvSpPr/>
            <p:nvPr/>
          </p:nvSpPr>
          <p:spPr>
            <a:xfrm>
              <a:off x="2641046" y="4059395"/>
              <a:ext cx="113213" cy="197426"/>
            </a:xfrm>
            <a:custGeom>
              <a:avLst/>
              <a:gdLst/>
              <a:ahLst/>
              <a:cxnLst/>
              <a:rect l="l" t="t" r="r" b="b"/>
              <a:pathLst>
                <a:path w="2522" h="4398" extrusionOk="0">
                  <a:moveTo>
                    <a:pt x="1267" y="1"/>
                  </a:moveTo>
                  <a:lnTo>
                    <a:pt x="1267" y="1"/>
                  </a:lnTo>
                  <a:cubicBezTo>
                    <a:pt x="1171" y="58"/>
                    <a:pt x="1082" y="129"/>
                    <a:pt x="999" y="206"/>
                  </a:cubicBezTo>
                  <a:cubicBezTo>
                    <a:pt x="890" y="308"/>
                    <a:pt x="794" y="423"/>
                    <a:pt x="717" y="551"/>
                  </a:cubicBezTo>
                  <a:cubicBezTo>
                    <a:pt x="627" y="686"/>
                    <a:pt x="551" y="820"/>
                    <a:pt x="487" y="967"/>
                  </a:cubicBezTo>
                  <a:cubicBezTo>
                    <a:pt x="346" y="1268"/>
                    <a:pt x="243" y="1582"/>
                    <a:pt x="167" y="1908"/>
                  </a:cubicBezTo>
                  <a:cubicBezTo>
                    <a:pt x="96" y="2196"/>
                    <a:pt x="45" y="2497"/>
                    <a:pt x="13" y="2791"/>
                  </a:cubicBezTo>
                  <a:cubicBezTo>
                    <a:pt x="7" y="2862"/>
                    <a:pt x="7" y="2932"/>
                    <a:pt x="0" y="2996"/>
                  </a:cubicBezTo>
                  <a:cubicBezTo>
                    <a:pt x="0" y="3009"/>
                    <a:pt x="7" y="3022"/>
                    <a:pt x="13" y="3028"/>
                  </a:cubicBezTo>
                  <a:cubicBezTo>
                    <a:pt x="32" y="3099"/>
                    <a:pt x="64" y="3163"/>
                    <a:pt x="96" y="3227"/>
                  </a:cubicBezTo>
                  <a:cubicBezTo>
                    <a:pt x="122" y="3297"/>
                    <a:pt x="154" y="3361"/>
                    <a:pt x="192" y="3419"/>
                  </a:cubicBezTo>
                  <a:cubicBezTo>
                    <a:pt x="269" y="3540"/>
                    <a:pt x="359" y="3649"/>
                    <a:pt x="455" y="3751"/>
                  </a:cubicBezTo>
                  <a:cubicBezTo>
                    <a:pt x="666" y="3950"/>
                    <a:pt x="909" y="4104"/>
                    <a:pt x="1171" y="4200"/>
                  </a:cubicBezTo>
                  <a:cubicBezTo>
                    <a:pt x="1453" y="4308"/>
                    <a:pt x="1741" y="4372"/>
                    <a:pt x="2042" y="4392"/>
                  </a:cubicBezTo>
                  <a:cubicBezTo>
                    <a:pt x="2125" y="4398"/>
                    <a:pt x="2202" y="4398"/>
                    <a:pt x="2272" y="4398"/>
                  </a:cubicBezTo>
                  <a:cubicBezTo>
                    <a:pt x="2356" y="4398"/>
                    <a:pt x="2439" y="4398"/>
                    <a:pt x="2522" y="4392"/>
                  </a:cubicBezTo>
                  <a:cubicBezTo>
                    <a:pt x="2407" y="4379"/>
                    <a:pt x="2298" y="4360"/>
                    <a:pt x="2183" y="4328"/>
                  </a:cubicBezTo>
                  <a:cubicBezTo>
                    <a:pt x="2036" y="4289"/>
                    <a:pt x="1882" y="4238"/>
                    <a:pt x="1741" y="4168"/>
                  </a:cubicBezTo>
                  <a:cubicBezTo>
                    <a:pt x="1600" y="4097"/>
                    <a:pt x="1466" y="4014"/>
                    <a:pt x="1344" y="3918"/>
                  </a:cubicBezTo>
                  <a:cubicBezTo>
                    <a:pt x="960" y="3630"/>
                    <a:pt x="679" y="3214"/>
                    <a:pt x="557" y="2747"/>
                  </a:cubicBezTo>
                  <a:cubicBezTo>
                    <a:pt x="519" y="2587"/>
                    <a:pt x="493" y="2420"/>
                    <a:pt x="487" y="2254"/>
                  </a:cubicBezTo>
                  <a:cubicBezTo>
                    <a:pt x="480" y="2081"/>
                    <a:pt x="487" y="1908"/>
                    <a:pt x="506" y="1735"/>
                  </a:cubicBezTo>
                  <a:cubicBezTo>
                    <a:pt x="557" y="1383"/>
                    <a:pt x="653" y="1038"/>
                    <a:pt x="807" y="711"/>
                  </a:cubicBezTo>
                  <a:cubicBezTo>
                    <a:pt x="883" y="545"/>
                    <a:pt x="973" y="391"/>
                    <a:pt x="1075" y="238"/>
                  </a:cubicBezTo>
                  <a:cubicBezTo>
                    <a:pt x="1133" y="154"/>
                    <a:pt x="1197" y="78"/>
                    <a:pt x="1267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7" name="Google Shape;4155;p50"/>
            <p:cNvSpPr/>
            <p:nvPr/>
          </p:nvSpPr>
          <p:spPr>
            <a:xfrm>
              <a:off x="2677810" y="4147331"/>
              <a:ext cx="108634" cy="187057"/>
            </a:xfrm>
            <a:custGeom>
              <a:avLst/>
              <a:gdLst/>
              <a:ahLst/>
              <a:cxnLst/>
              <a:rect l="l" t="t" r="r" b="b"/>
              <a:pathLst>
                <a:path w="2420" h="4167" extrusionOk="0">
                  <a:moveTo>
                    <a:pt x="2375" y="0"/>
                  </a:moveTo>
                  <a:cubicBezTo>
                    <a:pt x="2356" y="0"/>
                    <a:pt x="2343" y="13"/>
                    <a:pt x="2343" y="32"/>
                  </a:cubicBezTo>
                  <a:cubicBezTo>
                    <a:pt x="2330" y="173"/>
                    <a:pt x="2311" y="314"/>
                    <a:pt x="2285" y="461"/>
                  </a:cubicBezTo>
                  <a:cubicBezTo>
                    <a:pt x="2279" y="455"/>
                    <a:pt x="2266" y="442"/>
                    <a:pt x="2260" y="436"/>
                  </a:cubicBezTo>
                  <a:cubicBezTo>
                    <a:pt x="2221" y="397"/>
                    <a:pt x="2177" y="359"/>
                    <a:pt x="2132" y="333"/>
                  </a:cubicBezTo>
                  <a:cubicBezTo>
                    <a:pt x="2081" y="301"/>
                    <a:pt x="2029" y="282"/>
                    <a:pt x="1972" y="263"/>
                  </a:cubicBezTo>
                  <a:cubicBezTo>
                    <a:pt x="1914" y="237"/>
                    <a:pt x="1850" y="224"/>
                    <a:pt x="1793" y="212"/>
                  </a:cubicBezTo>
                  <a:cubicBezTo>
                    <a:pt x="1735" y="205"/>
                    <a:pt x="1677" y="199"/>
                    <a:pt x="1620" y="199"/>
                  </a:cubicBezTo>
                  <a:cubicBezTo>
                    <a:pt x="1562" y="199"/>
                    <a:pt x="1498" y="205"/>
                    <a:pt x="1441" y="218"/>
                  </a:cubicBezTo>
                  <a:cubicBezTo>
                    <a:pt x="1383" y="231"/>
                    <a:pt x="1319" y="256"/>
                    <a:pt x="1268" y="288"/>
                  </a:cubicBezTo>
                  <a:cubicBezTo>
                    <a:pt x="1281" y="237"/>
                    <a:pt x="1287" y="180"/>
                    <a:pt x="1293" y="128"/>
                  </a:cubicBezTo>
                  <a:cubicBezTo>
                    <a:pt x="1300" y="116"/>
                    <a:pt x="1293" y="109"/>
                    <a:pt x="1287" y="103"/>
                  </a:cubicBezTo>
                  <a:cubicBezTo>
                    <a:pt x="1281" y="90"/>
                    <a:pt x="1274" y="90"/>
                    <a:pt x="1261" y="84"/>
                  </a:cubicBezTo>
                  <a:cubicBezTo>
                    <a:pt x="1242" y="84"/>
                    <a:pt x="1229" y="96"/>
                    <a:pt x="1223" y="116"/>
                  </a:cubicBezTo>
                  <a:cubicBezTo>
                    <a:pt x="1210" y="199"/>
                    <a:pt x="1197" y="276"/>
                    <a:pt x="1185" y="359"/>
                  </a:cubicBezTo>
                  <a:lnTo>
                    <a:pt x="1178" y="365"/>
                  </a:lnTo>
                  <a:cubicBezTo>
                    <a:pt x="1165" y="378"/>
                    <a:pt x="1165" y="397"/>
                    <a:pt x="1178" y="410"/>
                  </a:cubicBezTo>
                  <a:cubicBezTo>
                    <a:pt x="1108" y="800"/>
                    <a:pt x="1018" y="1191"/>
                    <a:pt x="935" y="1575"/>
                  </a:cubicBezTo>
                  <a:cubicBezTo>
                    <a:pt x="845" y="1991"/>
                    <a:pt x="756" y="2420"/>
                    <a:pt x="679" y="2849"/>
                  </a:cubicBezTo>
                  <a:cubicBezTo>
                    <a:pt x="647" y="3009"/>
                    <a:pt x="628" y="3156"/>
                    <a:pt x="608" y="3297"/>
                  </a:cubicBezTo>
                  <a:lnTo>
                    <a:pt x="532" y="3297"/>
                  </a:lnTo>
                  <a:cubicBezTo>
                    <a:pt x="423" y="3297"/>
                    <a:pt x="308" y="3316"/>
                    <a:pt x="199" y="3348"/>
                  </a:cubicBezTo>
                  <a:cubicBezTo>
                    <a:pt x="167" y="3354"/>
                    <a:pt x="135" y="3367"/>
                    <a:pt x="109" y="3386"/>
                  </a:cubicBezTo>
                  <a:cubicBezTo>
                    <a:pt x="84" y="3405"/>
                    <a:pt x="58" y="3431"/>
                    <a:pt x="45" y="3457"/>
                  </a:cubicBezTo>
                  <a:cubicBezTo>
                    <a:pt x="13" y="3489"/>
                    <a:pt x="0" y="3533"/>
                    <a:pt x="13" y="3572"/>
                  </a:cubicBezTo>
                  <a:cubicBezTo>
                    <a:pt x="39" y="3610"/>
                    <a:pt x="71" y="3636"/>
                    <a:pt x="116" y="3642"/>
                  </a:cubicBezTo>
                  <a:cubicBezTo>
                    <a:pt x="160" y="3655"/>
                    <a:pt x="212" y="3661"/>
                    <a:pt x="269" y="3661"/>
                  </a:cubicBezTo>
                  <a:lnTo>
                    <a:pt x="308" y="3661"/>
                  </a:lnTo>
                  <a:cubicBezTo>
                    <a:pt x="295" y="3661"/>
                    <a:pt x="282" y="3674"/>
                    <a:pt x="276" y="3681"/>
                  </a:cubicBezTo>
                  <a:cubicBezTo>
                    <a:pt x="231" y="3706"/>
                    <a:pt x="199" y="3751"/>
                    <a:pt x="180" y="3796"/>
                  </a:cubicBezTo>
                  <a:cubicBezTo>
                    <a:pt x="167" y="3847"/>
                    <a:pt x="180" y="3892"/>
                    <a:pt x="218" y="3930"/>
                  </a:cubicBezTo>
                  <a:cubicBezTo>
                    <a:pt x="239" y="3946"/>
                    <a:pt x="265" y="3957"/>
                    <a:pt x="294" y="3957"/>
                  </a:cubicBezTo>
                  <a:cubicBezTo>
                    <a:pt x="301" y="3957"/>
                    <a:pt x="307" y="3957"/>
                    <a:pt x="314" y="3956"/>
                  </a:cubicBezTo>
                  <a:lnTo>
                    <a:pt x="340" y="3956"/>
                  </a:lnTo>
                  <a:cubicBezTo>
                    <a:pt x="397" y="3949"/>
                    <a:pt x="448" y="3930"/>
                    <a:pt x="500" y="3905"/>
                  </a:cubicBezTo>
                  <a:cubicBezTo>
                    <a:pt x="538" y="3892"/>
                    <a:pt x="583" y="3866"/>
                    <a:pt x="621" y="3841"/>
                  </a:cubicBezTo>
                  <a:lnTo>
                    <a:pt x="621" y="3841"/>
                  </a:lnTo>
                  <a:lnTo>
                    <a:pt x="615" y="3853"/>
                  </a:lnTo>
                  <a:lnTo>
                    <a:pt x="596" y="3879"/>
                  </a:lnTo>
                  <a:cubicBezTo>
                    <a:pt x="564" y="3924"/>
                    <a:pt x="544" y="3969"/>
                    <a:pt x="532" y="4020"/>
                  </a:cubicBezTo>
                  <a:cubicBezTo>
                    <a:pt x="532" y="4039"/>
                    <a:pt x="532" y="4065"/>
                    <a:pt x="538" y="4084"/>
                  </a:cubicBezTo>
                  <a:cubicBezTo>
                    <a:pt x="544" y="4103"/>
                    <a:pt x="557" y="4122"/>
                    <a:pt x="576" y="4135"/>
                  </a:cubicBezTo>
                  <a:cubicBezTo>
                    <a:pt x="602" y="4161"/>
                    <a:pt x="634" y="4167"/>
                    <a:pt x="666" y="4167"/>
                  </a:cubicBezTo>
                  <a:lnTo>
                    <a:pt x="685" y="4167"/>
                  </a:lnTo>
                  <a:cubicBezTo>
                    <a:pt x="730" y="4161"/>
                    <a:pt x="769" y="4141"/>
                    <a:pt x="794" y="4109"/>
                  </a:cubicBezTo>
                  <a:cubicBezTo>
                    <a:pt x="833" y="4077"/>
                    <a:pt x="865" y="4039"/>
                    <a:pt x="897" y="4001"/>
                  </a:cubicBezTo>
                  <a:cubicBezTo>
                    <a:pt x="922" y="3969"/>
                    <a:pt x="948" y="3937"/>
                    <a:pt x="967" y="3898"/>
                  </a:cubicBezTo>
                  <a:lnTo>
                    <a:pt x="980" y="3885"/>
                  </a:lnTo>
                  <a:cubicBezTo>
                    <a:pt x="993" y="3873"/>
                    <a:pt x="1005" y="3853"/>
                    <a:pt x="1012" y="3841"/>
                  </a:cubicBezTo>
                  <a:cubicBezTo>
                    <a:pt x="1025" y="3828"/>
                    <a:pt x="1031" y="3815"/>
                    <a:pt x="1044" y="3809"/>
                  </a:cubicBezTo>
                  <a:cubicBezTo>
                    <a:pt x="1044" y="3802"/>
                    <a:pt x="1050" y="3802"/>
                    <a:pt x="1057" y="3796"/>
                  </a:cubicBezTo>
                  <a:cubicBezTo>
                    <a:pt x="1069" y="3789"/>
                    <a:pt x="1082" y="3789"/>
                    <a:pt x="1095" y="3783"/>
                  </a:cubicBezTo>
                  <a:lnTo>
                    <a:pt x="1127" y="3783"/>
                  </a:lnTo>
                  <a:cubicBezTo>
                    <a:pt x="1140" y="3783"/>
                    <a:pt x="1159" y="3789"/>
                    <a:pt x="1178" y="3796"/>
                  </a:cubicBezTo>
                  <a:lnTo>
                    <a:pt x="1223" y="3809"/>
                  </a:lnTo>
                  <a:lnTo>
                    <a:pt x="1255" y="3821"/>
                  </a:lnTo>
                  <a:cubicBezTo>
                    <a:pt x="1268" y="3828"/>
                    <a:pt x="1281" y="3828"/>
                    <a:pt x="1293" y="3834"/>
                  </a:cubicBezTo>
                  <a:lnTo>
                    <a:pt x="1357" y="3834"/>
                  </a:lnTo>
                  <a:cubicBezTo>
                    <a:pt x="1389" y="3834"/>
                    <a:pt x="1421" y="3828"/>
                    <a:pt x="1453" y="3815"/>
                  </a:cubicBezTo>
                  <a:cubicBezTo>
                    <a:pt x="1492" y="3809"/>
                    <a:pt x="1524" y="3783"/>
                    <a:pt x="1549" y="3757"/>
                  </a:cubicBezTo>
                  <a:cubicBezTo>
                    <a:pt x="1556" y="3751"/>
                    <a:pt x="1562" y="3738"/>
                    <a:pt x="1569" y="3725"/>
                  </a:cubicBezTo>
                  <a:cubicBezTo>
                    <a:pt x="1581" y="3706"/>
                    <a:pt x="1588" y="3681"/>
                    <a:pt x="1581" y="3655"/>
                  </a:cubicBezTo>
                  <a:cubicBezTo>
                    <a:pt x="1581" y="3649"/>
                    <a:pt x="1575" y="3642"/>
                    <a:pt x="1575" y="3636"/>
                  </a:cubicBezTo>
                  <a:cubicBezTo>
                    <a:pt x="1575" y="3629"/>
                    <a:pt x="1569" y="3623"/>
                    <a:pt x="1569" y="3617"/>
                  </a:cubicBezTo>
                  <a:cubicBezTo>
                    <a:pt x="1562" y="3604"/>
                    <a:pt x="1549" y="3591"/>
                    <a:pt x="1543" y="3578"/>
                  </a:cubicBezTo>
                  <a:cubicBezTo>
                    <a:pt x="1530" y="3565"/>
                    <a:pt x="1517" y="3553"/>
                    <a:pt x="1505" y="3540"/>
                  </a:cubicBezTo>
                  <a:cubicBezTo>
                    <a:pt x="1485" y="3533"/>
                    <a:pt x="1473" y="3521"/>
                    <a:pt x="1453" y="3508"/>
                  </a:cubicBezTo>
                  <a:cubicBezTo>
                    <a:pt x="1447" y="3501"/>
                    <a:pt x="1434" y="3501"/>
                    <a:pt x="1428" y="3495"/>
                  </a:cubicBezTo>
                  <a:cubicBezTo>
                    <a:pt x="1537" y="3124"/>
                    <a:pt x="1671" y="2746"/>
                    <a:pt x="1799" y="2388"/>
                  </a:cubicBezTo>
                  <a:lnTo>
                    <a:pt x="1844" y="2260"/>
                  </a:lnTo>
                  <a:cubicBezTo>
                    <a:pt x="1985" y="1856"/>
                    <a:pt x="2132" y="1434"/>
                    <a:pt x="2247" y="1005"/>
                  </a:cubicBezTo>
                  <a:cubicBezTo>
                    <a:pt x="2279" y="864"/>
                    <a:pt x="2311" y="730"/>
                    <a:pt x="2337" y="596"/>
                  </a:cubicBezTo>
                  <a:cubicBezTo>
                    <a:pt x="2343" y="589"/>
                    <a:pt x="2343" y="589"/>
                    <a:pt x="2343" y="583"/>
                  </a:cubicBezTo>
                  <a:cubicBezTo>
                    <a:pt x="2349" y="576"/>
                    <a:pt x="2349" y="564"/>
                    <a:pt x="2343" y="557"/>
                  </a:cubicBezTo>
                  <a:cubicBezTo>
                    <a:pt x="2375" y="378"/>
                    <a:pt x="2401" y="205"/>
                    <a:pt x="2413" y="39"/>
                  </a:cubicBezTo>
                  <a:cubicBezTo>
                    <a:pt x="2420" y="20"/>
                    <a:pt x="2407" y="7"/>
                    <a:pt x="2388" y="0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8" name="Google Shape;4156;p50"/>
            <p:cNvSpPr/>
            <p:nvPr/>
          </p:nvSpPr>
          <p:spPr>
            <a:xfrm>
              <a:off x="2713989" y="4081839"/>
              <a:ext cx="94000" cy="98309"/>
            </a:xfrm>
            <a:custGeom>
              <a:avLst/>
              <a:gdLst/>
              <a:ahLst/>
              <a:cxnLst/>
              <a:rect l="l" t="t" r="r" b="b"/>
              <a:pathLst>
                <a:path w="2094" h="2190" extrusionOk="0">
                  <a:moveTo>
                    <a:pt x="1115" y="0"/>
                  </a:moveTo>
                  <a:cubicBezTo>
                    <a:pt x="1076" y="0"/>
                    <a:pt x="1031" y="0"/>
                    <a:pt x="993" y="7"/>
                  </a:cubicBezTo>
                  <a:cubicBezTo>
                    <a:pt x="929" y="19"/>
                    <a:pt x="865" y="45"/>
                    <a:pt x="807" y="77"/>
                  </a:cubicBezTo>
                  <a:cubicBezTo>
                    <a:pt x="686" y="141"/>
                    <a:pt x="583" y="231"/>
                    <a:pt x="500" y="346"/>
                  </a:cubicBezTo>
                  <a:cubicBezTo>
                    <a:pt x="455" y="410"/>
                    <a:pt x="417" y="467"/>
                    <a:pt x="379" y="538"/>
                  </a:cubicBezTo>
                  <a:cubicBezTo>
                    <a:pt x="347" y="602"/>
                    <a:pt x="308" y="672"/>
                    <a:pt x="283" y="743"/>
                  </a:cubicBezTo>
                  <a:cubicBezTo>
                    <a:pt x="167" y="1043"/>
                    <a:pt x="78" y="1357"/>
                    <a:pt x="14" y="1671"/>
                  </a:cubicBezTo>
                  <a:lnTo>
                    <a:pt x="1" y="1728"/>
                  </a:lnTo>
                  <a:cubicBezTo>
                    <a:pt x="84" y="1786"/>
                    <a:pt x="174" y="1843"/>
                    <a:pt x="263" y="1895"/>
                  </a:cubicBezTo>
                  <a:cubicBezTo>
                    <a:pt x="366" y="1946"/>
                    <a:pt x="462" y="1991"/>
                    <a:pt x="564" y="2029"/>
                  </a:cubicBezTo>
                  <a:cubicBezTo>
                    <a:pt x="660" y="2067"/>
                    <a:pt x="763" y="2099"/>
                    <a:pt x="865" y="2125"/>
                  </a:cubicBezTo>
                  <a:cubicBezTo>
                    <a:pt x="923" y="2138"/>
                    <a:pt x="974" y="2151"/>
                    <a:pt x="1025" y="2157"/>
                  </a:cubicBezTo>
                  <a:cubicBezTo>
                    <a:pt x="1070" y="2170"/>
                    <a:pt x="1127" y="2176"/>
                    <a:pt x="1179" y="2183"/>
                  </a:cubicBezTo>
                  <a:cubicBezTo>
                    <a:pt x="1230" y="2183"/>
                    <a:pt x="1287" y="2189"/>
                    <a:pt x="1339" y="2189"/>
                  </a:cubicBezTo>
                  <a:lnTo>
                    <a:pt x="1403" y="2189"/>
                  </a:lnTo>
                  <a:cubicBezTo>
                    <a:pt x="1460" y="2183"/>
                    <a:pt x="1518" y="2176"/>
                    <a:pt x="1575" y="2170"/>
                  </a:cubicBezTo>
                  <a:lnTo>
                    <a:pt x="1684" y="2144"/>
                  </a:lnTo>
                  <a:lnTo>
                    <a:pt x="1735" y="2131"/>
                  </a:lnTo>
                  <a:lnTo>
                    <a:pt x="1902" y="2099"/>
                  </a:lnTo>
                  <a:lnTo>
                    <a:pt x="1947" y="2087"/>
                  </a:lnTo>
                  <a:cubicBezTo>
                    <a:pt x="1998" y="2067"/>
                    <a:pt x="2049" y="2048"/>
                    <a:pt x="2094" y="2029"/>
                  </a:cubicBezTo>
                  <a:cubicBezTo>
                    <a:pt x="2081" y="1895"/>
                    <a:pt x="2068" y="1779"/>
                    <a:pt x="2055" y="1677"/>
                  </a:cubicBezTo>
                  <a:cubicBezTo>
                    <a:pt x="2043" y="1555"/>
                    <a:pt x="2023" y="1440"/>
                    <a:pt x="1998" y="1325"/>
                  </a:cubicBezTo>
                  <a:cubicBezTo>
                    <a:pt x="1972" y="1216"/>
                    <a:pt x="1947" y="1088"/>
                    <a:pt x="1908" y="947"/>
                  </a:cubicBezTo>
                  <a:cubicBezTo>
                    <a:pt x="1870" y="807"/>
                    <a:pt x="1825" y="672"/>
                    <a:pt x="1761" y="538"/>
                  </a:cubicBezTo>
                  <a:cubicBezTo>
                    <a:pt x="1710" y="410"/>
                    <a:pt x="1633" y="295"/>
                    <a:pt x="1537" y="192"/>
                  </a:cubicBezTo>
                  <a:cubicBezTo>
                    <a:pt x="1511" y="167"/>
                    <a:pt x="1492" y="147"/>
                    <a:pt x="1467" y="128"/>
                  </a:cubicBezTo>
                  <a:cubicBezTo>
                    <a:pt x="1441" y="103"/>
                    <a:pt x="1409" y="90"/>
                    <a:pt x="1383" y="71"/>
                  </a:cubicBezTo>
                  <a:cubicBezTo>
                    <a:pt x="1326" y="39"/>
                    <a:pt x="1268" y="19"/>
                    <a:pt x="1204" y="7"/>
                  </a:cubicBezTo>
                  <a:cubicBezTo>
                    <a:pt x="1172" y="0"/>
                    <a:pt x="1140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9" name="Google Shape;4157;p50"/>
            <p:cNvSpPr/>
            <p:nvPr/>
          </p:nvSpPr>
          <p:spPr>
            <a:xfrm>
              <a:off x="2712284" y="4157071"/>
              <a:ext cx="96603" cy="23837"/>
            </a:xfrm>
            <a:custGeom>
              <a:avLst/>
              <a:gdLst/>
              <a:ahLst/>
              <a:cxnLst/>
              <a:rect l="l" t="t" r="r" b="b"/>
              <a:pathLst>
                <a:path w="2152" h="531" extrusionOk="0">
                  <a:moveTo>
                    <a:pt x="39" y="1"/>
                  </a:moveTo>
                  <a:cubicBezTo>
                    <a:pt x="33" y="1"/>
                    <a:pt x="20" y="7"/>
                    <a:pt x="13" y="14"/>
                  </a:cubicBezTo>
                  <a:cubicBezTo>
                    <a:pt x="1" y="33"/>
                    <a:pt x="1" y="52"/>
                    <a:pt x="20" y="71"/>
                  </a:cubicBezTo>
                  <a:cubicBezTo>
                    <a:pt x="167" y="174"/>
                    <a:pt x="327" y="263"/>
                    <a:pt x="493" y="340"/>
                  </a:cubicBezTo>
                  <a:cubicBezTo>
                    <a:pt x="666" y="417"/>
                    <a:pt x="839" y="468"/>
                    <a:pt x="1025" y="500"/>
                  </a:cubicBezTo>
                  <a:cubicBezTo>
                    <a:pt x="1137" y="520"/>
                    <a:pt x="1251" y="530"/>
                    <a:pt x="1365" y="530"/>
                  </a:cubicBezTo>
                  <a:cubicBezTo>
                    <a:pt x="1433" y="530"/>
                    <a:pt x="1501" y="527"/>
                    <a:pt x="1569" y="519"/>
                  </a:cubicBezTo>
                  <a:cubicBezTo>
                    <a:pt x="1665" y="507"/>
                    <a:pt x="1754" y="487"/>
                    <a:pt x="1844" y="462"/>
                  </a:cubicBezTo>
                  <a:cubicBezTo>
                    <a:pt x="1889" y="455"/>
                    <a:pt x="1933" y="436"/>
                    <a:pt x="1978" y="423"/>
                  </a:cubicBezTo>
                  <a:cubicBezTo>
                    <a:pt x="2017" y="411"/>
                    <a:pt x="2074" y="391"/>
                    <a:pt x="2125" y="372"/>
                  </a:cubicBezTo>
                  <a:cubicBezTo>
                    <a:pt x="2145" y="359"/>
                    <a:pt x="2151" y="340"/>
                    <a:pt x="2145" y="315"/>
                  </a:cubicBezTo>
                  <a:cubicBezTo>
                    <a:pt x="2140" y="300"/>
                    <a:pt x="2124" y="293"/>
                    <a:pt x="2109" y="293"/>
                  </a:cubicBezTo>
                  <a:cubicBezTo>
                    <a:pt x="2103" y="293"/>
                    <a:pt x="2098" y="294"/>
                    <a:pt x="2093" y="295"/>
                  </a:cubicBezTo>
                  <a:cubicBezTo>
                    <a:pt x="2049" y="315"/>
                    <a:pt x="2004" y="334"/>
                    <a:pt x="1959" y="347"/>
                  </a:cubicBezTo>
                  <a:cubicBezTo>
                    <a:pt x="1914" y="366"/>
                    <a:pt x="1863" y="379"/>
                    <a:pt x="1812" y="391"/>
                  </a:cubicBezTo>
                  <a:lnTo>
                    <a:pt x="1825" y="391"/>
                  </a:lnTo>
                  <a:cubicBezTo>
                    <a:pt x="1671" y="430"/>
                    <a:pt x="1511" y="455"/>
                    <a:pt x="1351" y="455"/>
                  </a:cubicBezTo>
                  <a:cubicBezTo>
                    <a:pt x="1185" y="449"/>
                    <a:pt x="1025" y="430"/>
                    <a:pt x="865" y="391"/>
                  </a:cubicBezTo>
                  <a:cubicBezTo>
                    <a:pt x="666" y="334"/>
                    <a:pt x="474" y="257"/>
                    <a:pt x="295" y="155"/>
                  </a:cubicBezTo>
                  <a:lnTo>
                    <a:pt x="289" y="155"/>
                  </a:lnTo>
                  <a:cubicBezTo>
                    <a:pt x="212" y="110"/>
                    <a:pt x="135" y="59"/>
                    <a:pt x="65" y="7"/>
                  </a:cubicBezTo>
                  <a:cubicBezTo>
                    <a:pt x="58" y="1"/>
                    <a:pt x="52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0" name="Google Shape;4158;p50"/>
            <p:cNvSpPr/>
            <p:nvPr/>
          </p:nvSpPr>
          <p:spPr>
            <a:xfrm>
              <a:off x="2712553" y="4100198"/>
              <a:ext cx="23343" cy="59793"/>
            </a:xfrm>
            <a:custGeom>
              <a:avLst/>
              <a:gdLst/>
              <a:ahLst/>
              <a:cxnLst/>
              <a:rect l="l" t="t" r="r" b="b"/>
              <a:pathLst>
                <a:path w="520" h="1332" extrusionOk="0">
                  <a:moveTo>
                    <a:pt x="481" y="1"/>
                  </a:moveTo>
                  <a:cubicBezTo>
                    <a:pt x="475" y="1"/>
                    <a:pt x="468" y="1"/>
                    <a:pt x="462" y="7"/>
                  </a:cubicBezTo>
                  <a:lnTo>
                    <a:pt x="455" y="7"/>
                  </a:lnTo>
                  <a:cubicBezTo>
                    <a:pt x="449" y="14"/>
                    <a:pt x="443" y="20"/>
                    <a:pt x="436" y="26"/>
                  </a:cubicBezTo>
                  <a:cubicBezTo>
                    <a:pt x="334" y="225"/>
                    <a:pt x="238" y="423"/>
                    <a:pt x="167" y="634"/>
                  </a:cubicBezTo>
                  <a:cubicBezTo>
                    <a:pt x="91" y="846"/>
                    <a:pt x="39" y="1063"/>
                    <a:pt x="7" y="1287"/>
                  </a:cubicBezTo>
                  <a:cubicBezTo>
                    <a:pt x="1" y="1306"/>
                    <a:pt x="20" y="1326"/>
                    <a:pt x="39" y="1332"/>
                  </a:cubicBezTo>
                  <a:cubicBezTo>
                    <a:pt x="65" y="1332"/>
                    <a:pt x="84" y="1313"/>
                    <a:pt x="84" y="1294"/>
                  </a:cubicBezTo>
                  <a:cubicBezTo>
                    <a:pt x="97" y="1204"/>
                    <a:pt x="116" y="1121"/>
                    <a:pt x="135" y="1038"/>
                  </a:cubicBezTo>
                  <a:cubicBezTo>
                    <a:pt x="174" y="865"/>
                    <a:pt x="225" y="698"/>
                    <a:pt x="289" y="538"/>
                  </a:cubicBezTo>
                  <a:cubicBezTo>
                    <a:pt x="353" y="372"/>
                    <a:pt x="430" y="212"/>
                    <a:pt x="513" y="52"/>
                  </a:cubicBezTo>
                  <a:cubicBezTo>
                    <a:pt x="519" y="39"/>
                    <a:pt x="519" y="33"/>
                    <a:pt x="513" y="20"/>
                  </a:cubicBezTo>
                  <a:cubicBezTo>
                    <a:pt x="507" y="14"/>
                    <a:pt x="500" y="7"/>
                    <a:pt x="494" y="1"/>
                  </a:cubicBezTo>
                  <a:close/>
                </a:path>
              </a:pathLst>
            </a:custGeom>
            <a:solidFill>
              <a:srgbClr val="26A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1" name="Google Shape;4159;p50"/>
            <p:cNvSpPr/>
            <p:nvPr/>
          </p:nvSpPr>
          <p:spPr>
            <a:xfrm>
              <a:off x="2774633" y="4083814"/>
              <a:ext cx="34520" cy="89511"/>
            </a:xfrm>
            <a:custGeom>
              <a:avLst/>
              <a:gdLst/>
              <a:ahLst/>
              <a:cxnLst/>
              <a:rect l="l" t="t" r="r" b="b"/>
              <a:pathLst>
                <a:path w="769" h="1994" extrusionOk="0">
                  <a:moveTo>
                    <a:pt x="45" y="1"/>
                  </a:moveTo>
                  <a:cubicBezTo>
                    <a:pt x="26" y="1"/>
                    <a:pt x="13" y="7"/>
                    <a:pt x="7" y="27"/>
                  </a:cubicBezTo>
                  <a:lnTo>
                    <a:pt x="7" y="20"/>
                  </a:lnTo>
                  <a:lnTo>
                    <a:pt x="7" y="20"/>
                  </a:lnTo>
                  <a:cubicBezTo>
                    <a:pt x="0" y="39"/>
                    <a:pt x="7" y="65"/>
                    <a:pt x="26" y="71"/>
                  </a:cubicBezTo>
                  <a:cubicBezTo>
                    <a:pt x="45" y="84"/>
                    <a:pt x="58" y="91"/>
                    <a:pt x="77" y="103"/>
                  </a:cubicBezTo>
                  <a:cubicBezTo>
                    <a:pt x="122" y="135"/>
                    <a:pt x="160" y="167"/>
                    <a:pt x="199" y="206"/>
                  </a:cubicBezTo>
                  <a:cubicBezTo>
                    <a:pt x="260" y="279"/>
                    <a:pt x="310" y="353"/>
                    <a:pt x="353" y="438"/>
                  </a:cubicBezTo>
                  <a:lnTo>
                    <a:pt x="353" y="438"/>
                  </a:lnTo>
                  <a:cubicBezTo>
                    <a:pt x="449" y="642"/>
                    <a:pt x="519" y="853"/>
                    <a:pt x="564" y="1070"/>
                  </a:cubicBezTo>
                  <a:cubicBezTo>
                    <a:pt x="596" y="1217"/>
                    <a:pt x="615" y="1364"/>
                    <a:pt x="640" y="1518"/>
                  </a:cubicBezTo>
                  <a:cubicBezTo>
                    <a:pt x="647" y="1582"/>
                    <a:pt x="653" y="1646"/>
                    <a:pt x="660" y="1710"/>
                  </a:cubicBezTo>
                  <a:cubicBezTo>
                    <a:pt x="672" y="1793"/>
                    <a:pt x="685" y="1870"/>
                    <a:pt x="685" y="1953"/>
                  </a:cubicBezTo>
                  <a:cubicBezTo>
                    <a:pt x="688" y="1981"/>
                    <a:pt x="708" y="1994"/>
                    <a:pt x="727" y="1994"/>
                  </a:cubicBezTo>
                  <a:cubicBezTo>
                    <a:pt x="748" y="1994"/>
                    <a:pt x="768" y="1979"/>
                    <a:pt x="768" y="1953"/>
                  </a:cubicBezTo>
                  <a:cubicBezTo>
                    <a:pt x="762" y="1863"/>
                    <a:pt x="749" y="1780"/>
                    <a:pt x="743" y="1697"/>
                  </a:cubicBezTo>
                  <a:cubicBezTo>
                    <a:pt x="730" y="1627"/>
                    <a:pt x="724" y="1563"/>
                    <a:pt x="717" y="1492"/>
                  </a:cubicBezTo>
                  <a:cubicBezTo>
                    <a:pt x="692" y="1332"/>
                    <a:pt x="666" y="1179"/>
                    <a:pt x="634" y="1019"/>
                  </a:cubicBezTo>
                  <a:cubicBezTo>
                    <a:pt x="602" y="859"/>
                    <a:pt x="551" y="699"/>
                    <a:pt x="493" y="545"/>
                  </a:cubicBezTo>
                  <a:cubicBezTo>
                    <a:pt x="461" y="475"/>
                    <a:pt x="423" y="404"/>
                    <a:pt x="384" y="340"/>
                  </a:cubicBezTo>
                  <a:cubicBezTo>
                    <a:pt x="352" y="276"/>
                    <a:pt x="308" y="219"/>
                    <a:pt x="263" y="167"/>
                  </a:cubicBezTo>
                  <a:cubicBezTo>
                    <a:pt x="205" y="103"/>
                    <a:pt x="135" y="46"/>
                    <a:pt x="58" y="7"/>
                  </a:cubicBezTo>
                  <a:cubicBezTo>
                    <a:pt x="52" y="1"/>
                    <a:pt x="52" y="1"/>
                    <a:pt x="45" y="1"/>
                  </a:cubicBezTo>
                  <a:close/>
                </a:path>
              </a:pathLst>
            </a:custGeom>
            <a:solidFill>
              <a:srgbClr val="26A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2" name="Google Shape;4160;p50"/>
            <p:cNvSpPr/>
            <p:nvPr/>
          </p:nvSpPr>
          <p:spPr>
            <a:xfrm>
              <a:off x="2516348" y="3722062"/>
              <a:ext cx="315801" cy="344306"/>
            </a:xfrm>
            <a:custGeom>
              <a:avLst/>
              <a:gdLst/>
              <a:ahLst/>
              <a:cxnLst/>
              <a:rect l="l" t="t" r="r" b="b"/>
              <a:pathLst>
                <a:path w="7035" h="7670" extrusionOk="0">
                  <a:moveTo>
                    <a:pt x="4959" y="1"/>
                  </a:moveTo>
                  <a:cubicBezTo>
                    <a:pt x="4854" y="1"/>
                    <a:pt x="4754" y="19"/>
                    <a:pt x="4654" y="47"/>
                  </a:cubicBezTo>
                  <a:cubicBezTo>
                    <a:pt x="4487" y="91"/>
                    <a:pt x="4334" y="187"/>
                    <a:pt x="4218" y="322"/>
                  </a:cubicBezTo>
                  <a:cubicBezTo>
                    <a:pt x="4186" y="354"/>
                    <a:pt x="4161" y="386"/>
                    <a:pt x="4141" y="424"/>
                  </a:cubicBezTo>
                  <a:cubicBezTo>
                    <a:pt x="4116" y="463"/>
                    <a:pt x="4090" y="508"/>
                    <a:pt x="4071" y="552"/>
                  </a:cubicBezTo>
                  <a:cubicBezTo>
                    <a:pt x="4052" y="610"/>
                    <a:pt x="4033" y="668"/>
                    <a:pt x="4020" y="732"/>
                  </a:cubicBezTo>
                  <a:cubicBezTo>
                    <a:pt x="3911" y="687"/>
                    <a:pt x="3796" y="655"/>
                    <a:pt x="3681" y="642"/>
                  </a:cubicBezTo>
                  <a:cubicBezTo>
                    <a:pt x="3615" y="633"/>
                    <a:pt x="3550" y="628"/>
                    <a:pt x="3485" y="628"/>
                  </a:cubicBezTo>
                  <a:cubicBezTo>
                    <a:pt x="3409" y="628"/>
                    <a:pt x="3334" y="635"/>
                    <a:pt x="3258" y="648"/>
                  </a:cubicBezTo>
                  <a:cubicBezTo>
                    <a:pt x="3188" y="661"/>
                    <a:pt x="3124" y="680"/>
                    <a:pt x="3053" y="706"/>
                  </a:cubicBezTo>
                  <a:cubicBezTo>
                    <a:pt x="2996" y="725"/>
                    <a:pt x="2932" y="757"/>
                    <a:pt x="2874" y="789"/>
                  </a:cubicBezTo>
                  <a:cubicBezTo>
                    <a:pt x="2759" y="860"/>
                    <a:pt x="2669" y="956"/>
                    <a:pt x="2599" y="1071"/>
                  </a:cubicBezTo>
                  <a:cubicBezTo>
                    <a:pt x="2567" y="1141"/>
                    <a:pt x="2535" y="1218"/>
                    <a:pt x="2522" y="1295"/>
                  </a:cubicBezTo>
                  <a:cubicBezTo>
                    <a:pt x="2516" y="1314"/>
                    <a:pt x="2516" y="1327"/>
                    <a:pt x="2509" y="1346"/>
                  </a:cubicBezTo>
                  <a:cubicBezTo>
                    <a:pt x="2420" y="1276"/>
                    <a:pt x="2311" y="1224"/>
                    <a:pt x="2202" y="1186"/>
                  </a:cubicBezTo>
                  <a:cubicBezTo>
                    <a:pt x="2087" y="1148"/>
                    <a:pt x="1965" y="1128"/>
                    <a:pt x="1844" y="1128"/>
                  </a:cubicBezTo>
                  <a:lnTo>
                    <a:pt x="1818" y="1128"/>
                  </a:lnTo>
                  <a:cubicBezTo>
                    <a:pt x="1549" y="1141"/>
                    <a:pt x="1293" y="1224"/>
                    <a:pt x="1069" y="1372"/>
                  </a:cubicBezTo>
                  <a:cubicBezTo>
                    <a:pt x="839" y="1519"/>
                    <a:pt x="640" y="1717"/>
                    <a:pt x="500" y="1954"/>
                  </a:cubicBezTo>
                  <a:cubicBezTo>
                    <a:pt x="352" y="2178"/>
                    <a:pt x="276" y="2440"/>
                    <a:pt x="276" y="2709"/>
                  </a:cubicBezTo>
                  <a:cubicBezTo>
                    <a:pt x="276" y="2780"/>
                    <a:pt x="282" y="2844"/>
                    <a:pt x="295" y="2908"/>
                  </a:cubicBezTo>
                  <a:cubicBezTo>
                    <a:pt x="333" y="3106"/>
                    <a:pt x="423" y="3292"/>
                    <a:pt x="551" y="3445"/>
                  </a:cubicBezTo>
                  <a:cubicBezTo>
                    <a:pt x="500" y="3464"/>
                    <a:pt x="448" y="3484"/>
                    <a:pt x="397" y="3516"/>
                  </a:cubicBezTo>
                  <a:cubicBezTo>
                    <a:pt x="340" y="3548"/>
                    <a:pt x="288" y="3592"/>
                    <a:pt x="237" y="3637"/>
                  </a:cubicBezTo>
                  <a:cubicBezTo>
                    <a:pt x="148" y="3733"/>
                    <a:pt x="84" y="3848"/>
                    <a:pt x="52" y="3970"/>
                  </a:cubicBezTo>
                  <a:cubicBezTo>
                    <a:pt x="0" y="4226"/>
                    <a:pt x="52" y="4501"/>
                    <a:pt x="205" y="4713"/>
                  </a:cubicBezTo>
                  <a:cubicBezTo>
                    <a:pt x="269" y="4802"/>
                    <a:pt x="340" y="4879"/>
                    <a:pt x="423" y="4943"/>
                  </a:cubicBezTo>
                  <a:cubicBezTo>
                    <a:pt x="461" y="4969"/>
                    <a:pt x="500" y="4994"/>
                    <a:pt x="538" y="5013"/>
                  </a:cubicBezTo>
                  <a:cubicBezTo>
                    <a:pt x="468" y="5065"/>
                    <a:pt x="397" y="5122"/>
                    <a:pt x="340" y="5193"/>
                  </a:cubicBezTo>
                  <a:cubicBezTo>
                    <a:pt x="256" y="5276"/>
                    <a:pt x="192" y="5378"/>
                    <a:pt x="148" y="5487"/>
                  </a:cubicBezTo>
                  <a:cubicBezTo>
                    <a:pt x="77" y="5692"/>
                    <a:pt x="71" y="5916"/>
                    <a:pt x="128" y="6127"/>
                  </a:cubicBezTo>
                  <a:cubicBezTo>
                    <a:pt x="192" y="6345"/>
                    <a:pt x="308" y="6549"/>
                    <a:pt x="461" y="6722"/>
                  </a:cubicBezTo>
                  <a:cubicBezTo>
                    <a:pt x="608" y="6889"/>
                    <a:pt x="794" y="7023"/>
                    <a:pt x="999" y="7113"/>
                  </a:cubicBezTo>
                  <a:cubicBezTo>
                    <a:pt x="1121" y="7164"/>
                    <a:pt x="1255" y="7189"/>
                    <a:pt x="1389" y="7189"/>
                  </a:cubicBezTo>
                  <a:cubicBezTo>
                    <a:pt x="1447" y="7189"/>
                    <a:pt x="1505" y="7183"/>
                    <a:pt x="1562" y="7170"/>
                  </a:cubicBezTo>
                  <a:cubicBezTo>
                    <a:pt x="1607" y="7164"/>
                    <a:pt x="1652" y="7145"/>
                    <a:pt x="1697" y="7125"/>
                  </a:cubicBezTo>
                  <a:cubicBezTo>
                    <a:pt x="1741" y="7106"/>
                    <a:pt x="1786" y="7074"/>
                    <a:pt x="1825" y="7049"/>
                  </a:cubicBezTo>
                  <a:cubicBezTo>
                    <a:pt x="1869" y="7010"/>
                    <a:pt x="1914" y="6972"/>
                    <a:pt x="1953" y="6927"/>
                  </a:cubicBezTo>
                  <a:cubicBezTo>
                    <a:pt x="1953" y="7029"/>
                    <a:pt x="1965" y="7125"/>
                    <a:pt x="1997" y="7221"/>
                  </a:cubicBezTo>
                  <a:cubicBezTo>
                    <a:pt x="2029" y="7330"/>
                    <a:pt x="2100" y="7426"/>
                    <a:pt x="2183" y="7503"/>
                  </a:cubicBezTo>
                  <a:cubicBezTo>
                    <a:pt x="2266" y="7573"/>
                    <a:pt x="2369" y="7625"/>
                    <a:pt x="2471" y="7650"/>
                  </a:cubicBezTo>
                  <a:cubicBezTo>
                    <a:pt x="2529" y="7663"/>
                    <a:pt x="2586" y="7669"/>
                    <a:pt x="2644" y="7669"/>
                  </a:cubicBezTo>
                  <a:cubicBezTo>
                    <a:pt x="2695" y="7669"/>
                    <a:pt x="2753" y="7663"/>
                    <a:pt x="2810" y="7650"/>
                  </a:cubicBezTo>
                  <a:cubicBezTo>
                    <a:pt x="2957" y="7618"/>
                    <a:pt x="3098" y="7548"/>
                    <a:pt x="3207" y="7445"/>
                  </a:cubicBezTo>
                  <a:cubicBezTo>
                    <a:pt x="3309" y="7356"/>
                    <a:pt x="3386" y="7241"/>
                    <a:pt x="3437" y="7113"/>
                  </a:cubicBezTo>
                  <a:cubicBezTo>
                    <a:pt x="3450" y="7145"/>
                    <a:pt x="3463" y="7170"/>
                    <a:pt x="3476" y="7202"/>
                  </a:cubicBezTo>
                  <a:cubicBezTo>
                    <a:pt x="3501" y="7260"/>
                    <a:pt x="3540" y="7317"/>
                    <a:pt x="3578" y="7369"/>
                  </a:cubicBezTo>
                  <a:cubicBezTo>
                    <a:pt x="3719" y="7554"/>
                    <a:pt x="3937" y="7657"/>
                    <a:pt x="4167" y="7657"/>
                  </a:cubicBezTo>
                  <a:cubicBezTo>
                    <a:pt x="4263" y="7657"/>
                    <a:pt x="4359" y="7637"/>
                    <a:pt x="4449" y="7605"/>
                  </a:cubicBezTo>
                  <a:cubicBezTo>
                    <a:pt x="4634" y="7548"/>
                    <a:pt x="4782" y="7407"/>
                    <a:pt x="4852" y="7221"/>
                  </a:cubicBezTo>
                  <a:cubicBezTo>
                    <a:pt x="4884" y="7125"/>
                    <a:pt x="4890" y="7023"/>
                    <a:pt x="4865" y="6927"/>
                  </a:cubicBezTo>
                  <a:cubicBezTo>
                    <a:pt x="4839" y="6831"/>
                    <a:pt x="4794" y="6735"/>
                    <a:pt x="4737" y="6652"/>
                  </a:cubicBezTo>
                  <a:cubicBezTo>
                    <a:pt x="4833" y="6652"/>
                    <a:pt x="4922" y="6626"/>
                    <a:pt x="5006" y="6581"/>
                  </a:cubicBezTo>
                  <a:cubicBezTo>
                    <a:pt x="5050" y="6549"/>
                    <a:pt x="5089" y="6517"/>
                    <a:pt x="5121" y="6473"/>
                  </a:cubicBezTo>
                  <a:cubicBezTo>
                    <a:pt x="5146" y="6434"/>
                    <a:pt x="5172" y="6383"/>
                    <a:pt x="5191" y="6338"/>
                  </a:cubicBezTo>
                  <a:cubicBezTo>
                    <a:pt x="5204" y="6287"/>
                    <a:pt x="5217" y="6229"/>
                    <a:pt x="5230" y="6178"/>
                  </a:cubicBezTo>
                  <a:cubicBezTo>
                    <a:pt x="5236" y="6121"/>
                    <a:pt x="5236" y="6057"/>
                    <a:pt x="5236" y="5999"/>
                  </a:cubicBezTo>
                  <a:cubicBezTo>
                    <a:pt x="5236" y="5871"/>
                    <a:pt x="5230" y="5743"/>
                    <a:pt x="5210" y="5615"/>
                  </a:cubicBezTo>
                  <a:cubicBezTo>
                    <a:pt x="5198" y="5532"/>
                    <a:pt x="5185" y="5455"/>
                    <a:pt x="5172" y="5372"/>
                  </a:cubicBezTo>
                  <a:lnTo>
                    <a:pt x="5159" y="5308"/>
                  </a:lnTo>
                  <a:lnTo>
                    <a:pt x="5159" y="5295"/>
                  </a:lnTo>
                  <a:cubicBezTo>
                    <a:pt x="5146" y="5212"/>
                    <a:pt x="5134" y="5129"/>
                    <a:pt x="5127" y="5039"/>
                  </a:cubicBezTo>
                  <a:cubicBezTo>
                    <a:pt x="5127" y="5011"/>
                    <a:pt x="5127" y="4984"/>
                    <a:pt x="5127" y="4962"/>
                  </a:cubicBezTo>
                  <a:cubicBezTo>
                    <a:pt x="5178" y="4937"/>
                    <a:pt x="5236" y="4911"/>
                    <a:pt x="5287" y="4879"/>
                  </a:cubicBezTo>
                  <a:cubicBezTo>
                    <a:pt x="5313" y="4860"/>
                    <a:pt x="5338" y="4841"/>
                    <a:pt x="5364" y="4815"/>
                  </a:cubicBezTo>
                  <a:cubicBezTo>
                    <a:pt x="5390" y="4796"/>
                    <a:pt x="5409" y="4764"/>
                    <a:pt x="5434" y="4738"/>
                  </a:cubicBezTo>
                  <a:cubicBezTo>
                    <a:pt x="5505" y="4629"/>
                    <a:pt x="5550" y="4508"/>
                    <a:pt x="5550" y="4380"/>
                  </a:cubicBezTo>
                  <a:cubicBezTo>
                    <a:pt x="5556" y="4309"/>
                    <a:pt x="5550" y="4245"/>
                    <a:pt x="5537" y="4175"/>
                  </a:cubicBezTo>
                  <a:cubicBezTo>
                    <a:pt x="5530" y="4105"/>
                    <a:pt x="5511" y="4040"/>
                    <a:pt x="5492" y="3976"/>
                  </a:cubicBezTo>
                  <a:cubicBezTo>
                    <a:pt x="5447" y="3842"/>
                    <a:pt x="5383" y="3714"/>
                    <a:pt x="5306" y="3599"/>
                  </a:cubicBezTo>
                  <a:cubicBezTo>
                    <a:pt x="5274" y="3554"/>
                    <a:pt x="5242" y="3509"/>
                    <a:pt x="5204" y="3471"/>
                  </a:cubicBezTo>
                  <a:lnTo>
                    <a:pt x="5294" y="3471"/>
                  </a:lnTo>
                  <a:cubicBezTo>
                    <a:pt x="5364" y="3464"/>
                    <a:pt x="5434" y="3458"/>
                    <a:pt x="5498" y="3439"/>
                  </a:cubicBezTo>
                  <a:cubicBezTo>
                    <a:pt x="5626" y="3400"/>
                    <a:pt x="5748" y="3324"/>
                    <a:pt x="5844" y="3228"/>
                  </a:cubicBezTo>
                  <a:cubicBezTo>
                    <a:pt x="5882" y="3183"/>
                    <a:pt x="5921" y="3132"/>
                    <a:pt x="5940" y="3074"/>
                  </a:cubicBezTo>
                  <a:cubicBezTo>
                    <a:pt x="5966" y="3016"/>
                    <a:pt x="5978" y="2959"/>
                    <a:pt x="5972" y="2901"/>
                  </a:cubicBezTo>
                  <a:cubicBezTo>
                    <a:pt x="5972" y="2882"/>
                    <a:pt x="5972" y="2863"/>
                    <a:pt x="5966" y="2844"/>
                  </a:cubicBezTo>
                  <a:lnTo>
                    <a:pt x="5966" y="2844"/>
                  </a:lnTo>
                  <a:cubicBezTo>
                    <a:pt x="5978" y="2850"/>
                    <a:pt x="5991" y="2856"/>
                    <a:pt x="6004" y="2856"/>
                  </a:cubicBezTo>
                  <a:cubicBezTo>
                    <a:pt x="6042" y="2869"/>
                    <a:pt x="6081" y="2882"/>
                    <a:pt x="6126" y="2888"/>
                  </a:cubicBezTo>
                  <a:lnTo>
                    <a:pt x="6190" y="2888"/>
                  </a:lnTo>
                  <a:cubicBezTo>
                    <a:pt x="6241" y="2888"/>
                    <a:pt x="6298" y="2876"/>
                    <a:pt x="6356" y="2863"/>
                  </a:cubicBezTo>
                  <a:cubicBezTo>
                    <a:pt x="6433" y="2837"/>
                    <a:pt x="6503" y="2799"/>
                    <a:pt x="6567" y="2754"/>
                  </a:cubicBezTo>
                  <a:cubicBezTo>
                    <a:pt x="6638" y="2709"/>
                    <a:pt x="6695" y="2652"/>
                    <a:pt x="6753" y="2588"/>
                  </a:cubicBezTo>
                  <a:cubicBezTo>
                    <a:pt x="6862" y="2460"/>
                    <a:pt x="6945" y="2312"/>
                    <a:pt x="6990" y="2146"/>
                  </a:cubicBezTo>
                  <a:cubicBezTo>
                    <a:pt x="7015" y="2076"/>
                    <a:pt x="7022" y="1999"/>
                    <a:pt x="7028" y="1922"/>
                  </a:cubicBezTo>
                  <a:cubicBezTo>
                    <a:pt x="7034" y="1634"/>
                    <a:pt x="6868" y="1378"/>
                    <a:pt x="6606" y="1263"/>
                  </a:cubicBezTo>
                  <a:cubicBezTo>
                    <a:pt x="6522" y="1224"/>
                    <a:pt x="6433" y="1205"/>
                    <a:pt x="6337" y="1205"/>
                  </a:cubicBezTo>
                  <a:lnTo>
                    <a:pt x="6324" y="1205"/>
                  </a:lnTo>
                  <a:cubicBezTo>
                    <a:pt x="6260" y="1212"/>
                    <a:pt x="6202" y="1218"/>
                    <a:pt x="6138" y="1244"/>
                  </a:cubicBezTo>
                  <a:cubicBezTo>
                    <a:pt x="6170" y="1173"/>
                    <a:pt x="6190" y="1103"/>
                    <a:pt x="6196" y="1026"/>
                  </a:cubicBezTo>
                  <a:cubicBezTo>
                    <a:pt x="6209" y="930"/>
                    <a:pt x="6202" y="828"/>
                    <a:pt x="6177" y="732"/>
                  </a:cubicBezTo>
                  <a:cubicBezTo>
                    <a:pt x="6151" y="642"/>
                    <a:pt x="6113" y="552"/>
                    <a:pt x="6062" y="482"/>
                  </a:cubicBezTo>
                  <a:cubicBezTo>
                    <a:pt x="5998" y="399"/>
                    <a:pt x="5927" y="328"/>
                    <a:pt x="5850" y="271"/>
                  </a:cubicBezTo>
                  <a:cubicBezTo>
                    <a:pt x="5767" y="207"/>
                    <a:pt x="5678" y="155"/>
                    <a:pt x="5582" y="117"/>
                  </a:cubicBezTo>
                  <a:cubicBezTo>
                    <a:pt x="5486" y="79"/>
                    <a:pt x="5383" y="47"/>
                    <a:pt x="5281" y="27"/>
                  </a:cubicBezTo>
                  <a:cubicBezTo>
                    <a:pt x="5191" y="8"/>
                    <a:pt x="5095" y="2"/>
                    <a:pt x="5006" y="2"/>
                  </a:cubicBezTo>
                  <a:cubicBezTo>
                    <a:pt x="4990" y="1"/>
                    <a:pt x="4974" y="1"/>
                    <a:pt x="49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3" name="Google Shape;4161;p50"/>
            <p:cNvSpPr/>
            <p:nvPr/>
          </p:nvSpPr>
          <p:spPr>
            <a:xfrm>
              <a:off x="2516078" y="3774985"/>
              <a:ext cx="235897" cy="291965"/>
            </a:xfrm>
            <a:custGeom>
              <a:avLst/>
              <a:gdLst/>
              <a:ahLst/>
              <a:cxnLst/>
              <a:rect l="l" t="t" r="r" b="b"/>
              <a:pathLst>
                <a:path w="5255" h="6504" extrusionOk="0">
                  <a:moveTo>
                    <a:pt x="1491" y="1"/>
                  </a:moveTo>
                  <a:cubicBezTo>
                    <a:pt x="1344" y="39"/>
                    <a:pt x="1203" y="109"/>
                    <a:pt x="1069" y="193"/>
                  </a:cubicBezTo>
                  <a:cubicBezTo>
                    <a:pt x="839" y="340"/>
                    <a:pt x="640" y="538"/>
                    <a:pt x="499" y="775"/>
                  </a:cubicBezTo>
                  <a:cubicBezTo>
                    <a:pt x="352" y="999"/>
                    <a:pt x="275" y="1261"/>
                    <a:pt x="275" y="1530"/>
                  </a:cubicBezTo>
                  <a:cubicBezTo>
                    <a:pt x="275" y="1601"/>
                    <a:pt x="282" y="1665"/>
                    <a:pt x="294" y="1729"/>
                  </a:cubicBezTo>
                  <a:cubicBezTo>
                    <a:pt x="333" y="1927"/>
                    <a:pt x="422" y="2113"/>
                    <a:pt x="550" y="2273"/>
                  </a:cubicBezTo>
                  <a:cubicBezTo>
                    <a:pt x="499" y="2285"/>
                    <a:pt x="448" y="2305"/>
                    <a:pt x="397" y="2330"/>
                  </a:cubicBezTo>
                  <a:cubicBezTo>
                    <a:pt x="339" y="2369"/>
                    <a:pt x="288" y="2407"/>
                    <a:pt x="237" y="2458"/>
                  </a:cubicBezTo>
                  <a:cubicBezTo>
                    <a:pt x="147" y="2554"/>
                    <a:pt x="83" y="2669"/>
                    <a:pt x="58" y="2791"/>
                  </a:cubicBezTo>
                  <a:cubicBezTo>
                    <a:pt x="0" y="3054"/>
                    <a:pt x="51" y="3322"/>
                    <a:pt x="211" y="3540"/>
                  </a:cubicBezTo>
                  <a:cubicBezTo>
                    <a:pt x="269" y="3630"/>
                    <a:pt x="339" y="3700"/>
                    <a:pt x="429" y="3764"/>
                  </a:cubicBezTo>
                  <a:cubicBezTo>
                    <a:pt x="461" y="3796"/>
                    <a:pt x="499" y="3822"/>
                    <a:pt x="544" y="3847"/>
                  </a:cubicBezTo>
                  <a:cubicBezTo>
                    <a:pt x="467" y="3892"/>
                    <a:pt x="403" y="3950"/>
                    <a:pt x="339" y="4014"/>
                  </a:cubicBezTo>
                  <a:cubicBezTo>
                    <a:pt x="262" y="4103"/>
                    <a:pt x="198" y="4206"/>
                    <a:pt x="154" y="4314"/>
                  </a:cubicBezTo>
                  <a:cubicBezTo>
                    <a:pt x="77" y="4519"/>
                    <a:pt x="70" y="4743"/>
                    <a:pt x="134" y="4954"/>
                  </a:cubicBezTo>
                  <a:cubicBezTo>
                    <a:pt x="198" y="5172"/>
                    <a:pt x="314" y="5377"/>
                    <a:pt x="467" y="5543"/>
                  </a:cubicBezTo>
                  <a:cubicBezTo>
                    <a:pt x="621" y="5710"/>
                    <a:pt x="800" y="5844"/>
                    <a:pt x="1011" y="5934"/>
                  </a:cubicBezTo>
                  <a:cubicBezTo>
                    <a:pt x="1133" y="5991"/>
                    <a:pt x="1267" y="6017"/>
                    <a:pt x="1402" y="6023"/>
                  </a:cubicBezTo>
                  <a:cubicBezTo>
                    <a:pt x="1459" y="6023"/>
                    <a:pt x="1517" y="6017"/>
                    <a:pt x="1575" y="6004"/>
                  </a:cubicBezTo>
                  <a:cubicBezTo>
                    <a:pt x="1619" y="5991"/>
                    <a:pt x="1671" y="5978"/>
                    <a:pt x="1709" y="5953"/>
                  </a:cubicBezTo>
                  <a:cubicBezTo>
                    <a:pt x="1754" y="5934"/>
                    <a:pt x="1799" y="5908"/>
                    <a:pt x="1837" y="5882"/>
                  </a:cubicBezTo>
                  <a:cubicBezTo>
                    <a:pt x="1888" y="5844"/>
                    <a:pt x="1933" y="5806"/>
                    <a:pt x="1971" y="5761"/>
                  </a:cubicBezTo>
                  <a:lnTo>
                    <a:pt x="1971" y="5761"/>
                  </a:lnTo>
                  <a:cubicBezTo>
                    <a:pt x="1959" y="5857"/>
                    <a:pt x="1971" y="5959"/>
                    <a:pt x="2003" y="6049"/>
                  </a:cubicBezTo>
                  <a:cubicBezTo>
                    <a:pt x="2080" y="6273"/>
                    <a:pt x="2259" y="6433"/>
                    <a:pt x="2483" y="6484"/>
                  </a:cubicBezTo>
                  <a:cubicBezTo>
                    <a:pt x="2541" y="6497"/>
                    <a:pt x="2599" y="6503"/>
                    <a:pt x="2656" y="6503"/>
                  </a:cubicBezTo>
                  <a:cubicBezTo>
                    <a:pt x="2714" y="6503"/>
                    <a:pt x="2765" y="6497"/>
                    <a:pt x="2823" y="6484"/>
                  </a:cubicBezTo>
                  <a:cubicBezTo>
                    <a:pt x="2970" y="6452"/>
                    <a:pt x="3111" y="6382"/>
                    <a:pt x="3219" y="6279"/>
                  </a:cubicBezTo>
                  <a:cubicBezTo>
                    <a:pt x="3322" y="6183"/>
                    <a:pt x="3405" y="6068"/>
                    <a:pt x="3456" y="5946"/>
                  </a:cubicBezTo>
                  <a:cubicBezTo>
                    <a:pt x="3456" y="5978"/>
                    <a:pt x="3469" y="6004"/>
                    <a:pt x="3488" y="6036"/>
                  </a:cubicBezTo>
                  <a:cubicBezTo>
                    <a:pt x="3514" y="6094"/>
                    <a:pt x="3546" y="6151"/>
                    <a:pt x="3584" y="6202"/>
                  </a:cubicBezTo>
                  <a:cubicBezTo>
                    <a:pt x="3661" y="6292"/>
                    <a:pt x="3751" y="6369"/>
                    <a:pt x="3853" y="6420"/>
                  </a:cubicBezTo>
                  <a:cubicBezTo>
                    <a:pt x="3955" y="6465"/>
                    <a:pt x="4064" y="6490"/>
                    <a:pt x="4179" y="6490"/>
                  </a:cubicBezTo>
                  <a:cubicBezTo>
                    <a:pt x="4275" y="6490"/>
                    <a:pt x="4372" y="6471"/>
                    <a:pt x="4461" y="6439"/>
                  </a:cubicBezTo>
                  <a:cubicBezTo>
                    <a:pt x="4647" y="6382"/>
                    <a:pt x="4800" y="6234"/>
                    <a:pt x="4864" y="6055"/>
                  </a:cubicBezTo>
                  <a:cubicBezTo>
                    <a:pt x="4903" y="5959"/>
                    <a:pt x="4903" y="5857"/>
                    <a:pt x="4884" y="5761"/>
                  </a:cubicBezTo>
                  <a:cubicBezTo>
                    <a:pt x="4858" y="5658"/>
                    <a:pt x="4813" y="5562"/>
                    <a:pt x="4749" y="5479"/>
                  </a:cubicBezTo>
                  <a:lnTo>
                    <a:pt x="4756" y="5479"/>
                  </a:lnTo>
                  <a:cubicBezTo>
                    <a:pt x="4765" y="5480"/>
                    <a:pt x="4775" y="5480"/>
                    <a:pt x="4785" y="5480"/>
                  </a:cubicBezTo>
                  <a:cubicBezTo>
                    <a:pt x="4870" y="5480"/>
                    <a:pt x="4949" y="5455"/>
                    <a:pt x="5018" y="5415"/>
                  </a:cubicBezTo>
                  <a:cubicBezTo>
                    <a:pt x="5063" y="5383"/>
                    <a:pt x="5101" y="5351"/>
                    <a:pt x="5133" y="5306"/>
                  </a:cubicBezTo>
                  <a:cubicBezTo>
                    <a:pt x="5159" y="5262"/>
                    <a:pt x="5184" y="5217"/>
                    <a:pt x="5204" y="5172"/>
                  </a:cubicBezTo>
                  <a:cubicBezTo>
                    <a:pt x="5223" y="5114"/>
                    <a:pt x="5236" y="5063"/>
                    <a:pt x="5242" y="5012"/>
                  </a:cubicBezTo>
                  <a:cubicBezTo>
                    <a:pt x="5248" y="4948"/>
                    <a:pt x="5255" y="4890"/>
                    <a:pt x="5255" y="4833"/>
                  </a:cubicBezTo>
                  <a:cubicBezTo>
                    <a:pt x="5255" y="4775"/>
                    <a:pt x="5255" y="4711"/>
                    <a:pt x="5242" y="4647"/>
                  </a:cubicBezTo>
                  <a:cubicBezTo>
                    <a:pt x="5216" y="4615"/>
                    <a:pt x="5191" y="4590"/>
                    <a:pt x="5159" y="4564"/>
                  </a:cubicBezTo>
                  <a:cubicBezTo>
                    <a:pt x="5095" y="4519"/>
                    <a:pt x="5024" y="4474"/>
                    <a:pt x="4954" y="4442"/>
                  </a:cubicBezTo>
                  <a:cubicBezTo>
                    <a:pt x="4903" y="4423"/>
                    <a:pt x="4858" y="4410"/>
                    <a:pt x="4813" y="4398"/>
                  </a:cubicBezTo>
                  <a:cubicBezTo>
                    <a:pt x="4762" y="4385"/>
                    <a:pt x="4711" y="4378"/>
                    <a:pt x="4660" y="4372"/>
                  </a:cubicBezTo>
                  <a:cubicBezTo>
                    <a:pt x="4578" y="4358"/>
                    <a:pt x="4493" y="4350"/>
                    <a:pt x="4407" y="4350"/>
                  </a:cubicBezTo>
                  <a:cubicBezTo>
                    <a:pt x="4378" y="4350"/>
                    <a:pt x="4349" y="4351"/>
                    <a:pt x="4320" y="4353"/>
                  </a:cubicBezTo>
                  <a:lnTo>
                    <a:pt x="4147" y="4353"/>
                  </a:lnTo>
                  <a:cubicBezTo>
                    <a:pt x="4083" y="4353"/>
                    <a:pt x="4039" y="4346"/>
                    <a:pt x="3994" y="4340"/>
                  </a:cubicBezTo>
                  <a:cubicBezTo>
                    <a:pt x="3943" y="4340"/>
                    <a:pt x="3891" y="4327"/>
                    <a:pt x="3847" y="4314"/>
                  </a:cubicBezTo>
                  <a:cubicBezTo>
                    <a:pt x="3795" y="4302"/>
                    <a:pt x="3751" y="4282"/>
                    <a:pt x="3706" y="4263"/>
                  </a:cubicBezTo>
                  <a:cubicBezTo>
                    <a:pt x="3661" y="4238"/>
                    <a:pt x="3616" y="4212"/>
                    <a:pt x="3578" y="4174"/>
                  </a:cubicBezTo>
                  <a:cubicBezTo>
                    <a:pt x="3539" y="4148"/>
                    <a:pt x="3501" y="4116"/>
                    <a:pt x="3469" y="4084"/>
                  </a:cubicBezTo>
                  <a:cubicBezTo>
                    <a:pt x="3469" y="4142"/>
                    <a:pt x="3469" y="4206"/>
                    <a:pt x="3456" y="4270"/>
                  </a:cubicBezTo>
                  <a:cubicBezTo>
                    <a:pt x="3450" y="4334"/>
                    <a:pt x="3437" y="4398"/>
                    <a:pt x="3418" y="4455"/>
                  </a:cubicBezTo>
                  <a:cubicBezTo>
                    <a:pt x="3399" y="4513"/>
                    <a:pt x="3373" y="4564"/>
                    <a:pt x="3341" y="4609"/>
                  </a:cubicBezTo>
                  <a:cubicBezTo>
                    <a:pt x="3315" y="4647"/>
                    <a:pt x="3283" y="4686"/>
                    <a:pt x="3245" y="4718"/>
                  </a:cubicBezTo>
                  <a:cubicBezTo>
                    <a:pt x="3207" y="4743"/>
                    <a:pt x="3168" y="4769"/>
                    <a:pt x="3123" y="4788"/>
                  </a:cubicBezTo>
                  <a:cubicBezTo>
                    <a:pt x="3079" y="4801"/>
                    <a:pt x="3034" y="4814"/>
                    <a:pt x="2989" y="4814"/>
                  </a:cubicBezTo>
                  <a:cubicBezTo>
                    <a:pt x="2899" y="4814"/>
                    <a:pt x="2803" y="4782"/>
                    <a:pt x="2727" y="4724"/>
                  </a:cubicBezTo>
                  <a:cubicBezTo>
                    <a:pt x="2707" y="4711"/>
                    <a:pt x="2688" y="4692"/>
                    <a:pt x="2669" y="4673"/>
                  </a:cubicBezTo>
                  <a:cubicBezTo>
                    <a:pt x="2650" y="4654"/>
                    <a:pt x="2631" y="4634"/>
                    <a:pt x="2618" y="4609"/>
                  </a:cubicBezTo>
                  <a:cubicBezTo>
                    <a:pt x="2579" y="4564"/>
                    <a:pt x="2547" y="4506"/>
                    <a:pt x="2522" y="4449"/>
                  </a:cubicBezTo>
                  <a:cubicBezTo>
                    <a:pt x="2496" y="4385"/>
                    <a:pt x="2477" y="4321"/>
                    <a:pt x="2464" y="4250"/>
                  </a:cubicBezTo>
                  <a:cubicBezTo>
                    <a:pt x="2458" y="4218"/>
                    <a:pt x="2451" y="4186"/>
                    <a:pt x="2445" y="4154"/>
                  </a:cubicBezTo>
                  <a:lnTo>
                    <a:pt x="2439" y="4186"/>
                  </a:lnTo>
                  <a:cubicBezTo>
                    <a:pt x="2432" y="4193"/>
                    <a:pt x="2426" y="4206"/>
                    <a:pt x="2426" y="4218"/>
                  </a:cubicBezTo>
                  <a:cubicBezTo>
                    <a:pt x="2394" y="4289"/>
                    <a:pt x="2362" y="4353"/>
                    <a:pt x="2317" y="4417"/>
                  </a:cubicBezTo>
                  <a:cubicBezTo>
                    <a:pt x="2272" y="4481"/>
                    <a:pt x="2221" y="4538"/>
                    <a:pt x="2170" y="4590"/>
                  </a:cubicBezTo>
                  <a:cubicBezTo>
                    <a:pt x="2112" y="4628"/>
                    <a:pt x="2055" y="4666"/>
                    <a:pt x="1991" y="4692"/>
                  </a:cubicBezTo>
                  <a:cubicBezTo>
                    <a:pt x="1959" y="4705"/>
                    <a:pt x="1920" y="4711"/>
                    <a:pt x="1882" y="4711"/>
                  </a:cubicBezTo>
                  <a:lnTo>
                    <a:pt x="1856" y="4711"/>
                  </a:lnTo>
                  <a:cubicBezTo>
                    <a:pt x="1831" y="4711"/>
                    <a:pt x="1805" y="4711"/>
                    <a:pt x="1779" y="4705"/>
                  </a:cubicBezTo>
                  <a:cubicBezTo>
                    <a:pt x="1741" y="4698"/>
                    <a:pt x="1703" y="4686"/>
                    <a:pt x="1664" y="4666"/>
                  </a:cubicBezTo>
                  <a:cubicBezTo>
                    <a:pt x="1626" y="4647"/>
                    <a:pt x="1594" y="4622"/>
                    <a:pt x="1562" y="4590"/>
                  </a:cubicBezTo>
                  <a:cubicBezTo>
                    <a:pt x="1530" y="4564"/>
                    <a:pt x="1498" y="4526"/>
                    <a:pt x="1472" y="4494"/>
                  </a:cubicBezTo>
                  <a:cubicBezTo>
                    <a:pt x="1453" y="4462"/>
                    <a:pt x="1434" y="4430"/>
                    <a:pt x="1421" y="4398"/>
                  </a:cubicBezTo>
                  <a:cubicBezTo>
                    <a:pt x="1389" y="4321"/>
                    <a:pt x="1376" y="4244"/>
                    <a:pt x="1376" y="4167"/>
                  </a:cubicBezTo>
                  <a:cubicBezTo>
                    <a:pt x="1376" y="3988"/>
                    <a:pt x="1408" y="3815"/>
                    <a:pt x="1485" y="3655"/>
                  </a:cubicBezTo>
                  <a:cubicBezTo>
                    <a:pt x="1517" y="3572"/>
                    <a:pt x="1555" y="3495"/>
                    <a:pt x="1600" y="3425"/>
                  </a:cubicBezTo>
                  <a:cubicBezTo>
                    <a:pt x="1626" y="3374"/>
                    <a:pt x="1658" y="3329"/>
                    <a:pt x="1696" y="3284"/>
                  </a:cubicBezTo>
                  <a:lnTo>
                    <a:pt x="1696" y="3284"/>
                  </a:lnTo>
                  <a:lnTo>
                    <a:pt x="1607" y="3297"/>
                  </a:lnTo>
                  <a:lnTo>
                    <a:pt x="1479" y="3297"/>
                  </a:lnTo>
                  <a:cubicBezTo>
                    <a:pt x="1415" y="3290"/>
                    <a:pt x="1351" y="3271"/>
                    <a:pt x="1293" y="3239"/>
                  </a:cubicBezTo>
                  <a:cubicBezTo>
                    <a:pt x="1242" y="3207"/>
                    <a:pt x="1197" y="3169"/>
                    <a:pt x="1171" y="3118"/>
                  </a:cubicBezTo>
                  <a:cubicBezTo>
                    <a:pt x="1139" y="3060"/>
                    <a:pt x="1120" y="3002"/>
                    <a:pt x="1107" y="2938"/>
                  </a:cubicBezTo>
                  <a:cubicBezTo>
                    <a:pt x="1101" y="2887"/>
                    <a:pt x="1101" y="2836"/>
                    <a:pt x="1101" y="2785"/>
                  </a:cubicBezTo>
                  <a:cubicBezTo>
                    <a:pt x="1101" y="2733"/>
                    <a:pt x="1107" y="2682"/>
                    <a:pt x="1120" y="2625"/>
                  </a:cubicBezTo>
                  <a:cubicBezTo>
                    <a:pt x="1146" y="2509"/>
                    <a:pt x="1178" y="2401"/>
                    <a:pt x="1229" y="2292"/>
                  </a:cubicBezTo>
                  <a:cubicBezTo>
                    <a:pt x="1280" y="2189"/>
                    <a:pt x="1344" y="2087"/>
                    <a:pt x="1421" y="1997"/>
                  </a:cubicBezTo>
                  <a:cubicBezTo>
                    <a:pt x="1472" y="1933"/>
                    <a:pt x="1536" y="1876"/>
                    <a:pt x="1607" y="1825"/>
                  </a:cubicBezTo>
                  <a:cubicBezTo>
                    <a:pt x="1536" y="1825"/>
                    <a:pt x="1479" y="1812"/>
                    <a:pt x="1415" y="1793"/>
                  </a:cubicBezTo>
                  <a:cubicBezTo>
                    <a:pt x="1344" y="1773"/>
                    <a:pt x="1280" y="1748"/>
                    <a:pt x="1216" y="1703"/>
                  </a:cubicBezTo>
                  <a:cubicBezTo>
                    <a:pt x="1178" y="1677"/>
                    <a:pt x="1139" y="1645"/>
                    <a:pt x="1114" y="1613"/>
                  </a:cubicBezTo>
                  <a:cubicBezTo>
                    <a:pt x="1082" y="1575"/>
                    <a:pt x="1050" y="1537"/>
                    <a:pt x="1031" y="1498"/>
                  </a:cubicBezTo>
                  <a:cubicBezTo>
                    <a:pt x="986" y="1409"/>
                    <a:pt x="954" y="1313"/>
                    <a:pt x="941" y="1217"/>
                  </a:cubicBezTo>
                  <a:cubicBezTo>
                    <a:pt x="935" y="1165"/>
                    <a:pt x="928" y="1114"/>
                    <a:pt x="928" y="1063"/>
                  </a:cubicBezTo>
                  <a:cubicBezTo>
                    <a:pt x="928" y="1012"/>
                    <a:pt x="935" y="954"/>
                    <a:pt x="941" y="903"/>
                  </a:cubicBezTo>
                  <a:cubicBezTo>
                    <a:pt x="960" y="794"/>
                    <a:pt x="986" y="685"/>
                    <a:pt x="1031" y="583"/>
                  </a:cubicBezTo>
                  <a:cubicBezTo>
                    <a:pt x="1075" y="474"/>
                    <a:pt x="1127" y="378"/>
                    <a:pt x="1197" y="282"/>
                  </a:cubicBezTo>
                  <a:cubicBezTo>
                    <a:pt x="1261" y="193"/>
                    <a:pt x="1344" y="116"/>
                    <a:pt x="1434" y="45"/>
                  </a:cubicBezTo>
                  <a:cubicBezTo>
                    <a:pt x="1453" y="26"/>
                    <a:pt x="1472" y="13"/>
                    <a:pt x="149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4" name="Google Shape;4162;p50"/>
            <p:cNvSpPr/>
            <p:nvPr/>
          </p:nvSpPr>
          <p:spPr>
            <a:xfrm>
              <a:off x="2724628" y="3740780"/>
              <a:ext cx="50322" cy="45563"/>
            </a:xfrm>
            <a:custGeom>
              <a:avLst/>
              <a:gdLst/>
              <a:ahLst/>
              <a:cxnLst/>
              <a:rect l="l" t="t" r="r" b="b"/>
              <a:pathLst>
                <a:path w="1121" h="1015" extrusionOk="0">
                  <a:moveTo>
                    <a:pt x="449" y="1"/>
                  </a:moveTo>
                  <a:cubicBezTo>
                    <a:pt x="295" y="1"/>
                    <a:pt x="142" y="52"/>
                    <a:pt x="20" y="142"/>
                  </a:cubicBezTo>
                  <a:lnTo>
                    <a:pt x="20" y="135"/>
                  </a:lnTo>
                  <a:cubicBezTo>
                    <a:pt x="7" y="142"/>
                    <a:pt x="1" y="155"/>
                    <a:pt x="7" y="167"/>
                  </a:cubicBezTo>
                  <a:cubicBezTo>
                    <a:pt x="11" y="175"/>
                    <a:pt x="17" y="178"/>
                    <a:pt x="24" y="178"/>
                  </a:cubicBezTo>
                  <a:cubicBezTo>
                    <a:pt x="29" y="178"/>
                    <a:pt x="34" y="176"/>
                    <a:pt x="39" y="174"/>
                  </a:cubicBezTo>
                  <a:cubicBezTo>
                    <a:pt x="84" y="142"/>
                    <a:pt x="129" y="116"/>
                    <a:pt x="180" y="97"/>
                  </a:cubicBezTo>
                  <a:cubicBezTo>
                    <a:pt x="231" y="71"/>
                    <a:pt x="289" y="59"/>
                    <a:pt x="353" y="46"/>
                  </a:cubicBezTo>
                  <a:lnTo>
                    <a:pt x="346" y="46"/>
                  </a:lnTo>
                  <a:cubicBezTo>
                    <a:pt x="372" y="43"/>
                    <a:pt x="399" y="41"/>
                    <a:pt x="427" y="41"/>
                  </a:cubicBezTo>
                  <a:cubicBezTo>
                    <a:pt x="455" y="41"/>
                    <a:pt x="484" y="43"/>
                    <a:pt x="513" y="46"/>
                  </a:cubicBezTo>
                  <a:cubicBezTo>
                    <a:pt x="564" y="59"/>
                    <a:pt x="615" y="71"/>
                    <a:pt x="666" y="91"/>
                  </a:cubicBezTo>
                  <a:lnTo>
                    <a:pt x="660" y="91"/>
                  </a:lnTo>
                  <a:cubicBezTo>
                    <a:pt x="705" y="110"/>
                    <a:pt x="750" y="135"/>
                    <a:pt x="794" y="167"/>
                  </a:cubicBezTo>
                  <a:cubicBezTo>
                    <a:pt x="833" y="199"/>
                    <a:pt x="871" y="231"/>
                    <a:pt x="897" y="270"/>
                  </a:cubicBezTo>
                  <a:cubicBezTo>
                    <a:pt x="929" y="308"/>
                    <a:pt x="948" y="353"/>
                    <a:pt x="967" y="391"/>
                  </a:cubicBezTo>
                  <a:cubicBezTo>
                    <a:pt x="986" y="436"/>
                    <a:pt x="999" y="481"/>
                    <a:pt x="1006" y="526"/>
                  </a:cubicBezTo>
                  <a:cubicBezTo>
                    <a:pt x="1012" y="577"/>
                    <a:pt x="1012" y="628"/>
                    <a:pt x="1006" y="679"/>
                  </a:cubicBezTo>
                  <a:cubicBezTo>
                    <a:pt x="999" y="737"/>
                    <a:pt x="980" y="795"/>
                    <a:pt x="961" y="846"/>
                  </a:cubicBezTo>
                  <a:cubicBezTo>
                    <a:pt x="948" y="871"/>
                    <a:pt x="935" y="897"/>
                    <a:pt x="922" y="929"/>
                  </a:cubicBezTo>
                  <a:cubicBezTo>
                    <a:pt x="896" y="973"/>
                    <a:pt x="937" y="1014"/>
                    <a:pt x="977" y="1014"/>
                  </a:cubicBezTo>
                  <a:cubicBezTo>
                    <a:pt x="995" y="1014"/>
                    <a:pt x="1013" y="1006"/>
                    <a:pt x="1025" y="987"/>
                  </a:cubicBezTo>
                  <a:cubicBezTo>
                    <a:pt x="1063" y="903"/>
                    <a:pt x="1089" y="820"/>
                    <a:pt x="1108" y="737"/>
                  </a:cubicBezTo>
                  <a:cubicBezTo>
                    <a:pt x="1121" y="654"/>
                    <a:pt x="1121" y="577"/>
                    <a:pt x="1102" y="494"/>
                  </a:cubicBezTo>
                  <a:cubicBezTo>
                    <a:pt x="1089" y="430"/>
                    <a:pt x="1063" y="359"/>
                    <a:pt x="1025" y="302"/>
                  </a:cubicBezTo>
                  <a:cubicBezTo>
                    <a:pt x="986" y="238"/>
                    <a:pt x="935" y="187"/>
                    <a:pt x="878" y="142"/>
                  </a:cubicBezTo>
                  <a:cubicBezTo>
                    <a:pt x="762" y="52"/>
                    <a:pt x="622" y="7"/>
                    <a:pt x="47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5" name="Google Shape;4163;p50"/>
            <p:cNvSpPr/>
            <p:nvPr/>
          </p:nvSpPr>
          <p:spPr>
            <a:xfrm>
              <a:off x="2794159" y="3790292"/>
              <a:ext cx="20739" cy="33982"/>
            </a:xfrm>
            <a:custGeom>
              <a:avLst/>
              <a:gdLst/>
              <a:ahLst/>
              <a:cxnLst/>
              <a:rect l="l" t="t" r="r" b="b"/>
              <a:pathLst>
                <a:path w="462" h="757" extrusionOk="0">
                  <a:moveTo>
                    <a:pt x="52" y="0"/>
                  </a:moveTo>
                  <a:cubicBezTo>
                    <a:pt x="50" y="0"/>
                    <a:pt x="49" y="2"/>
                    <a:pt x="45" y="5"/>
                  </a:cubicBezTo>
                  <a:cubicBezTo>
                    <a:pt x="43" y="4"/>
                    <a:pt x="41" y="4"/>
                    <a:pt x="38" y="4"/>
                  </a:cubicBezTo>
                  <a:cubicBezTo>
                    <a:pt x="26" y="4"/>
                    <a:pt x="13" y="15"/>
                    <a:pt x="13" y="31"/>
                  </a:cubicBezTo>
                  <a:lnTo>
                    <a:pt x="7" y="31"/>
                  </a:lnTo>
                  <a:cubicBezTo>
                    <a:pt x="1" y="50"/>
                    <a:pt x="13" y="69"/>
                    <a:pt x="33" y="76"/>
                  </a:cubicBezTo>
                  <a:cubicBezTo>
                    <a:pt x="58" y="82"/>
                    <a:pt x="77" y="88"/>
                    <a:pt x="97" y="101"/>
                  </a:cubicBezTo>
                  <a:cubicBezTo>
                    <a:pt x="129" y="114"/>
                    <a:pt x="154" y="127"/>
                    <a:pt x="186" y="146"/>
                  </a:cubicBezTo>
                  <a:lnTo>
                    <a:pt x="180" y="146"/>
                  </a:lnTo>
                  <a:lnTo>
                    <a:pt x="186" y="152"/>
                  </a:lnTo>
                  <a:cubicBezTo>
                    <a:pt x="212" y="172"/>
                    <a:pt x="237" y="197"/>
                    <a:pt x="263" y="229"/>
                  </a:cubicBezTo>
                  <a:cubicBezTo>
                    <a:pt x="282" y="255"/>
                    <a:pt x="301" y="287"/>
                    <a:pt x="314" y="319"/>
                  </a:cubicBezTo>
                  <a:cubicBezTo>
                    <a:pt x="333" y="357"/>
                    <a:pt x="340" y="396"/>
                    <a:pt x="346" y="434"/>
                  </a:cubicBezTo>
                  <a:cubicBezTo>
                    <a:pt x="353" y="472"/>
                    <a:pt x="353" y="511"/>
                    <a:pt x="346" y="549"/>
                  </a:cubicBezTo>
                  <a:cubicBezTo>
                    <a:pt x="340" y="588"/>
                    <a:pt x="333" y="626"/>
                    <a:pt x="314" y="664"/>
                  </a:cubicBezTo>
                  <a:lnTo>
                    <a:pt x="314" y="671"/>
                  </a:lnTo>
                  <a:cubicBezTo>
                    <a:pt x="308" y="684"/>
                    <a:pt x="308" y="696"/>
                    <a:pt x="308" y="716"/>
                  </a:cubicBezTo>
                  <a:cubicBezTo>
                    <a:pt x="314" y="728"/>
                    <a:pt x="321" y="741"/>
                    <a:pt x="333" y="748"/>
                  </a:cubicBezTo>
                  <a:cubicBezTo>
                    <a:pt x="344" y="754"/>
                    <a:pt x="355" y="757"/>
                    <a:pt x="365" y="757"/>
                  </a:cubicBezTo>
                  <a:cubicBezTo>
                    <a:pt x="385" y="757"/>
                    <a:pt x="404" y="745"/>
                    <a:pt x="417" y="728"/>
                  </a:cubicBezTo>
                  <a:cubicBezTo>
                    <a:pt x="436" y="690"/>
                    <a:pt x="449" y="652"/>
                    <a:pt x="455" y="613"/>
                  </a:cubicBezTo>
                  <a:cubicBezTo>
                    <a:pt x="461" y="575"/>
                    <a:pt x="461" y="530"/>
                    <a:pt x="461" y="492"/>
                  </a:cubicBezTo>
                  <a:cubicBezTo>
                    <a:pt x="461" y="415"/>
                    <a:pt x="442" y="344"/>
                    <a:pt x="404" y="274"/>
                  </a:cubicBezTo>
                  <a:cubicBezTo>
                    <a:pt x="391" y="242"/>
                    <a:pt x="365" y="210"/>
                    <a:pt x="346" y="184"/>
                  </a:cubicBezTo>
                  <a:cubicBezTo>
                    <a:pt x="321" y="152"/>
                    <a:pt x="295" y="127"/>
                    <a:pt x="263" y="101"/>
                  </a:cubicBezTo>
                  <a:cubicBezTo>
                    <a:pt x="205" y="56"/>
                    <a:pt x="135" y="24"/>
                    <a:pt x="58" y="5"/>
                  </a:cubicBezTo>
                  <a:cubicBezTo>
                    <a:pt x="55" y="2"/>
                    <a:pt x="53" y="0"/>
                    <a:pt x="52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6" name="Google Shape;4164;p50"/>
            <p:cNvSpPr/>
            <p:nvPr/>
          </p:nvSpPr>
          <p:spPr>
            <a:xfrm>
              <a:off x="2764264" y="3838187"/>
              <a:ext cx="8664" cy="22759"/>
            </a:xfrm>
            <a:custGeom>
              <a:avLst/>
              <a:gdLst/>
              <a:ahLst/>
              <a:cxnLst/>
              <a:rect l="l" t="t" r="r" b="b"/>
              <a:pathLst>
                <a:path w="193" h="507" extrusionOk="0">
                  <a:moveTo>
                    <a:pt x="97" y="1"/>
                  </a:moveTo>
                  <a:cubicBezTo>
                    <a:pt x="71" y="7"/>
                    <a:pt x="59" y="33"/>
                    <a:pt x="65" y="58"/>
                  </a:cubicBezTo>
                  <a:cubicBezTo>
                    <a:pt x="78" y="90"/>
                    <a:pt x="84" y="122"/>
                    <a:pt x="91" y="154"/>
                  </a:cubicBezTo>
                  <a:cubicBezTo>
                    <a:pt x="91" y="186"/>
                    <a:pt x="91" y="212"/>
                    <a:pt x="91" y="244"/>
                  </a:cubicBezTo>
                  <a:cubicBezTo>
                    <a:pt x="84" y="276"/>
                    <a:pt x="78" y="308"/>
                    <a:pt x="65" y="340"/>
                  </a:cubicBezTo>
                  <a:cubicBezTo>
                    <a:pt x="52" y="365"/>
                    <a:pt x="33" y="391"/>
                    <a:pt x="14" y="417"/>
                  </a:cubicBezTo>
                  <a:lnTo>
                    <a:pt x="14" y="423"/>
                  </a:lnTo>
                  <a:cubicBezTo>
                    <a:pt x="7" y="429"/>
                    <a:pt x="1" y="442"/>
                    <a:pt x="1" y="455"/>
                  </a:cubicBezTo>
                  <a:cubicBezTo>
                    <a:pt x="1" y="468"/>
                    <a:pt x="7" y="487"/>
                    <a:pt x="14" y="493"/>
                  </a:cubicBezTo>
                  <a:cubicBezTo>
                    <a:pt x="27" y="500"/>
                    <a:pt x="39" y="506"/>
                    <a:pt x="52" y="506"/>
                  </a:cubicBezTo>
                  <a:cubicBezTo>
                    <a:pt x="65" y="506"/>
                    <a:pt x="84" y="500"/>
                    <a:pt x="91" y="481"/>
                  </a:cubicBezTo>
                  <a:cubicBezTo>
                    <a:pt x="142" y="423"/>
                    <a:pt x="167" y="346"/>
                    <a:pt x="180" y="269"/>
                  </a:cubicBezTo>
                  <a:cubicBezTo>
                    <a:pt x="193" y="186"/>
                    <a:pt x="180" y="109"/>
                    <a:pt x="148" y="33"/>
                  </a:cubicBezTo>
                  <a:cubicBezTo>
                    <a:pt x="148" y="20"/>
                    <a:pt x="142" y="7"/>
                    <a:pt x="129" y="7"/>
                  </a:cubicBezTo>
                  <a:cubicBezTo>
                    <a:pt x="123" y="1"/>
                    <a:pt x="116" y="1"/>
                    <a:pt x="11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7" name="Google Shape;4165;p50"/>
            <p:cNvSpPr/>
            <p:nvPr/>
          </p:nvSpPr>
          <p:spPr>
            <a:xfrm>
              <a:off x="2738723" y="3766636"/>
              <a:ext cx="15263" cy="31647"/>
            </a:xfrm>
            <a:custGeom>
              <a:avLst/>
              <a:gdLst/>
              <a:ahLst/>
              <a:cxnLst/>
              <a:rect l="l" t="t" r="r" b="b"/>
              <a:pathLst>
                <a:path w="340" h="705" extrusionOk="0">
                  <a:moveTo>
                    <a:pt x="50" y="1"/>
                  </a:moveTo>
                  <a:cubicBezTo>
                    <a:pt x="36" y="1"/>
                    <a:pt x="22" y="9"/>
                    <a:pt x="13" y="27"/>
                  </a:cubicBezTo>
                  <a:cubicBezTo>
                    <a:pt x="0" y="46"/>
                    <a:pt x="7" y="78"/>
                    <a:pt x="26" y="84"/>
                  </a:cubicBezTo>
                  <a:lnTo>
                    <a:pt x="77" y="123"/>
                  </a:lnTo>
                  <a:cubicBezTo>
                    <a:pt x="103" y="142"/>
                    <a:pt x="122" y="161"/>
                    <a:pt x="141" y="187"/>
                  </a:cubicBezTo>
                  <a:cubicBezTo>
                    <a:pt x="160" y="206"/>
                    <a:pt x="173" y="231"/>
                    <a:pt x="186" y="257"/>
                  </a:cubicBezTo>
                  <a:cubicBezTo>
                    <a:pt x="192" y="283"/>
                    <a:pt x="205" y="308"/>
                    <a:pt x="205" y="334"/>
                  </a:cubicBezTo>
                  <a:cubicBezTo>
                    <a:pt x="212" y="359"/>
                    <a:pt x="212" y="391"/>
                    <a:pt x="205" y="417"/>
                  </a:cubicBezTo>
                  <a:cubicBezTo>
                    <a:pt x="205" y="443"/>
                    <a:pt x="192" y="475"/>
                    <a:pt x="186" y="507"/>
                  </a:cubicBezTo>
                  <a:cubicBezTo>
                    <a:pt x="173" y="532"/>
                    <a:pt x="154" y="564"/>
                    <a:pt x="135" y="590"/>
                  </a:cubicBezTo>
                  <a:lnTo>
                    <a:pt x="128" y="596"/>
                  </a:lnTo>
                  <a:cubicBezTo>
                    <a:pt x="116" y="609"/>
                    <a:pt x="109" y="628"/>
                    <a:pt x="109" y="641"/>
                  </a:cubicBezTo>
                  <a:cubicBezTo>
                    <a:pt x="109" y="660"/>
                    <a:pt x="116" y="673"/>
                    <a:pt x="128" y="686"/>
                  </a:cubicBezTo>
                  <a:cubicBezTo>
                    <a:pt x="135" y="699"/>
                    <a:pt x="154" y="705"/>
                    <a:pt x="167" y="705"/>
                  </a:cubicBezTo>
                  <a:cubicBezTo>
                    <a:pt x="192" y="705"/>
                    <a:pt x="212" y="692"/>
                    <a:pt x="224" y="673"/>
                  </a:cubicBezTo>
                  <a:cubicBezTo>
                    <a:pt x="263" y="615"/>
                    <a:pt x="295" y="558"/>
                    <a:pt x="308" y="487"/>
                  </a:cubicBezTo>
                  <a:cubicBezTo>
                    <a:pt x="340" y="366"/>
                    <a:pt x="308" y="231"/>
                    <a:pt x="224" y="135"/>
                  </a:cubicBezTo>
                  <a:cubicBezTo>
                    <a:pt x="180" y="84"/>
                    <a:pt x="128" y="39"/>
                    <a:pt x="71" y="7"/>
                  </a:cubicBezTo>
                  <a:cubicBezTo>
                    <a:pt x="64" y="3"/>
                    <a:pt x="57" y="1"/>
                    <a:pt x="50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8" name="Google Shape;4166;p50"/>
            <p:cNvSpPr/>
            <p:nvPr/>
          </p:nvSpPr>
          <p:spPr>
            <a:xfrm>
              <a:off x="2580133" y="3799404"/>
              <a:ext cx="56651" cy="38336"/>
            </a:xfrm>
            <a:custGeom>
              <a:avLst/>
              <a:gdLst/>
              <a:ahLst/>
              <a:cxnLst/>
              <a:rect l="l" t="t" r="r" b="b"/>
              <a:pathLst>
                <a:path w="1262" h="854" extrusionOk="0">
                  <a:moveTo>
                    <a:pt x="704" y="1"/>
                  </a:moveTo>
                  <a:cubicBezTo>
                    <a:pt x="615" y="1"/>
                    <a:pt x="532" y="13"/>
                    <a:pt x="448" y="45"/>
                  </a:cubicBezTo>
                  <a:cubicBezTo>
                    <a:pt x="384" y="65"/>
                    <a:pt x="320" y="103"/>
                    <a:pt x="269" y="141"/>
                  </a:cubicBezTo>
                  <a:cubicBezTo>
                    <a:pt x="212" y="180"/>
                    <a:pt x="160" y="231"/>
                    <a:pt x="122" y="282"/>
                  </a:cubicBezTo>
                  <a:cubicBezTo>
                    <a:pt x="39" y="397"/>
                    <a:pt x="0" y="532"/>
                    <a:pt x="0" y="673"/>
                  </a:cubicBezTo>
                  <a:cubicBezTo>
                    <a:pt x="7" y="724"/>
                    <a:pt x="13" y="775"/>
                    <a:pt x="26" y="820"/>
                  </a:cubicBezTo>
                  <a:cubicBezTo>
                    <a:pt x="31" y="841"/>
                    <a:pt x="50" y="853"/>
                    <a:pt x="67" y="853"/>
                  </a:cubicBezTo>
                  <a:cubicBezTo>
                    <a:pt x="70" y="853"/>
                    <a:pt x="74" y="853"/>
                    <a:pt x="77" y="852"/>
                  </a:cubicBezTo>
                  <a:cubicBezTo>
                    <a:pt x="103" y="845"/>
                    <a:pt x="116" y="820"/>
                    <a:pt x="109" y="794"/>
                  </a:cubicBezTo>
                  <a:cubicBezTo>
                    <a:pt x="109" y="775"/>
                    <a:pt x="103" y="756"/>
                    <a:pt x="103" y="737"/>
                  </a:cubicBezTo>
                  <a:cubicBezTo>
                    <a:pt x="96" y="685"/>
                    <a:pt x="96" y="641"/>
                    <a:pt x="103" y="589"/>
                  </a:cubicBezTo>
                  <a:cubicBezTo>
                    <a:pt x="109" y="551"/>
                    <a:pt x="116" y="513"/>
                    <a:pt x="128" y="474"/>
                  </a:cubicBezTo>
                  <a:cubicBezTo>
                    <a:pt x="148" y="436"/>
                    <a:pt x="173" y="397"/>
                    <a:pt x="199" y="359"/>
                  </a:cubicBezTo>
                  <a:cubicBezTo>
                    <a:pt x="224" y="327"/>
                    <a:pt x="256" y="295"/>
                    <a:pt x="288" y="269"/>
                  </a:cubicBezTo>
                  <a:cubicBezTo>
                    <a:pt x="333" y="237"/>
                    <a:pt x="372" y="212"/>
                    <a:pt x="423" y="186"/>
                  </a:cubicBezTo>
                  <a:cubicBezTo>
                    <a:pt x="474" y="167"/>
                    <a:pt x="538" y="148"/>
                    <a:pt x="596" y="141"/>
                  </a:cubicBezTo>
                  <a:cubicBezTo>
                    <a:pt x="621" y="138"/>
                    <a:pt x="648" y="137"/>
                    <a:pt x="676" y="137"/>
                  </a:cubicBezTo>
                  <a:cubicBezTo>
                    <a:pt x="703" y="137"/>
                    <a:pt x="730" y="138"/>
                    <a:pt x="756" y="141"/>
                  </a:cubicBezTo>
                  <a:cubicBezTo>
                    <a:pt x="813" y="148"/>
                    <a:pt x="864" y="167"/>
                    <a:pt x="916" y="186"/>
                  </a:cubicBezTo>
                  <a:cubicBezTo>
                    <a:pt x="960" y="205"/>
                    <a:pt x="999" y="231"/>
                    <a:pt x="1037" y="257"/>
                  </a:cubicBezTo>
                  <a:cubicBezTo>
                    <a:pt x="1069" y="282"/>
                    <a:pt x="1101" y="314"/>
                    <a:pt x="1133" y="346"/>
                  </a:cubicBezTo>
                  <a:cubicBezTo>
                    <a:pt x="1146" y="359"/>
                    <a:pt x="1165" y="365"/>
                    <a:pt x="1184" y="365"/>
                  </a:cubicBezTo>
                  <a:cubicBezTo>
                    <a:pt x="1204" y="365"/>
                    <a:pt x="1223" y="359"/>
                    <a:pt x="1236" y="346"/>
                  </a:cubicBezTo>
                  <a:cubicBezTo>
                    <a:pt x="1255" y="327"/>
                    <a:pt x="1261" y="308"/>
                    <a:pt x="1261" y="289"/>
                  </a:cubicBezTo>
                  <a:cubicBezTo>
                    <a:pt x="1261" y="269"/>
                    <a:pt x="1255" y="250"/>
                    <a:pt x="1236" y="237"/>
                  </a:cubicBezTo>
                  <a:cubicBezTo>
                    <a:pt x="1140" y="122"/>
                    <a:pt x="1005" y="45"/>
                    <a:pt x="858" y="13"/>
                  </a:cubicBezTo>
                  <a:cubicBezTo>
                    <a:pt x="807" y="7"/>
                    <a:pt x="756" y="1"/>
                    <a:pt x="704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9" name="Google Shape;4167;p50"/>
            <p:cNvSpPr/>
            <p:nvPr/>
          </p:nvSpPr>
          <p:spPr>
            <a:xfrm>
              <a:off x="2607111" y="3915484"/>
              <a:ext cx="22490" cy="33937"/>
            </a:xfrm>
            <a:custGeom>
              <a:avLst/>
              <a:gdLst/>
              <a:ahLst/>
              <a:cxnLst/>
              <a:rect l="l" t="t" r="r" b="b"/>
              <a:pathLst>
                <a:path w="501" h="756" extrusionOk="0">
                  <a:moveTo>
                    <a:pt x="129" y="0"/>
                  </a:moveTo>
                  <a:cubicBezTo>
                    <a:pt x="110" y="0"/>
                    <a:pt x="97" y="7"/>
                    <a:pt x="84" y="26"/>
                  </a:cubicBezTo>
                  <a:lnTo>
                    <a:pt x="84" y="20"/>
                  </a:lnTo>
                  <a:cubicBezTo>
                    <a:pt x="14" y="167"/>
                    <a:pt x="1" y="327"/>
                    <a:pt x="46" y="480"/>
                  </a:cubicBezTo>
                  <a:cubicBezTo>
                    <a:pt x="71" y="551"/>
                    <a:pt x="110" y="615"/>
                    <a:pt x="167" y="666"/>
                  </a:cubicBezTo>
                  <a:cubicBezTo>
                    <a:pt x="199" y="692"/>
                    <a:pt x="238" y="711"/>
                    <a:pt x="276" y="724"/>
                  </a:cubicBezTo>
                  <a:cubicBezTo>
                    <a:pt x="321" y="743"/>
                    <a:pt x="366" y="749"/>
                    <a:pt x="411" y="756"/>
                  </a:cubicBezTo>
                  <a:cubicBezTo>
                    <a:pt x="500" y="743"/>
                    <a:pt x="500" y="621"/>
                    <a:pt x="411" y="608"/>
                  </a:cubicBezTo>
                  <a:lnTo>
                    <a:pt x="372" y="608"/>
                  </a:lnTo>
                  <a:cubicBezTo>
                    <a:pt x="340" y="608"/>
                    <a:pt x="315" y="596"/>
                    <a:pt x="289" y="589"/>
                  </a:cubicBezTo>
                  <a:cubicBezTo>
                    <a:pt x="270" y="583"/>
                    <a:pt x="251" y="570"/>
                    <a:pt x="231" y="557"/>
                  </a:cubicBezTo>
                  <a:cubicBezTo>
                    <a:pt x="199" y="532"/>
                    <a:pt x="174" y="493"/>
                    <a:pt x="155" y="448"/>
                  </a:cubicBezTo>
                  <a:cubicBezTo>
                    <a:pt x="142" y="423"/>
                    <a:pt x="135" y="391"/>
                    <a:pt x="129" y="359"/>
                  </a:cubicBezTo>
                  <a:cubicBezTo>
                    <a:pt x="123" y="314"/>
                    <a:pt x="123" y="269"/>
                    <a:pt x="129" y="224"/>
                  </a:cubicBezTo>
                  <a:cubicBezTo>
                    <a:pt x="135" y="173"/>
                    <a:pt x="148" y="128"/>
                    <a:pt x="167" y="84"/>
                  </a:cubicBezTo>
                  <a:cubicBezTo>
                    <a:pt x="167" y="84"/>
                    <a:pt x="167" y="90"/>
                    <a:pt x="167" y="96"/>
                  </a:cubicBezTo>
                  <a:cubicBezTo>
                    <a:pt x="167" y="90"/>
                    <a:pt x="167" y="84"/>
                    <a:pt x="174" y="77"/>
                  </a:cubicBezTo>
                  <a:cubicBezTo>
                    <a:pt x="180" y="64"/>
                    <a:pt x="180" y="52"/>
                    <a:pt x="180" y="39"/>
                  </a:cubicBezTo>
                  <a:cubicBezTo>
                    <a:pt x="174" y="26"/>
                    <a:pt x="167" y="13"/>
                    <a:pt x="155" y="7"/>
                  </a:cubicBezTo>
                  <a:cubicBezTo>
                    <a:pt x="148" y="0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0" name="Google Shape;4168;p50"/>
            <p:cNvSpPr/>
            <p:nvPr/>
          </p:nvSpPr>
          <p:spPr>
            <a:xfrm>
              <a:off x="2685845" y="3918941"/>
              <a:ext cx="78468" cy="81341"/>
            </a:xfrm>
            <a:custGeom>
              <a:avLst/>
              <a:gdLst/>
              <a:ahLst/>
              <a:cxnLst/>
              <a:rect l="l" t="t" r="r" b="b"/>
              <a:pathLst>
                <a:path w="1748" h="1812" extrusionOk="0">
                  <a:moveTo>
                    <a:pt x="730" y="0"/>
                  </a:moveTo>
                  <a:cubicBezTo>
                    <a:pt x="641" y="7"/>
                    <a:pt x="545" y="26"/>
                    <a:pt x="461" y="64"/>
                  </a:cubicBezTo>
                  <a:cubicBezTo>
                    <a:pt x="372" y="103"/>
                    <a:pt x="295" y="160"/>
                    <a:pt x="231" y="237"/>
                  </a:cubicBezTo>
                  <a:cubicBezTo>
                    <a:pt x="199" y="269"/>
                    <a:pt x="173" y="301"/>
                    <a:pt x="148" y="333"/>
                  </a:cubicBezTo>
                  <a:cubicBezTo>
                    <a:pt x="129" y="371"/>
                    <a:pt x="109" y="403"/>
                    <a:pt x="90" y="442"/>
                  </a:cubicBezTo>
                  <a:cubicBezTo>
                    <a:pt x="26" y="570"/>
                    <a:pt x="1" y="711"/>
                    <a:pt x="20" y="851"/>
                  </a:cubicBezTo>
                  <a:cubicBezTo>
                    <a:pt x="26" y="922"/>
                    <a:pt x="39" y="986"/>
                    <a:pt x="65" y="1050"/>
                  </a:cubicBezTo>
                  <a:cubicBezTo>
                    <a:pt x="109" y="1184"/>
                    <a:pt x="180" y="1306"/>
                    <a:pt x="276" y="1408"/>
                  </a:cubicBezTo>
                  <a:cubicBezTo>
                    <a:pt x="359" y="1498"/>
                    <a:pt x="449" y="1575"/>
                    <a:pt x="551" y="1639"/>
                  </a:cubicBezTo>
                  <a:cubicBezTo>
                    <a:pt x="654" y="1703"/>
                    <a:pt x="769" y="1747"/>
                    <a:pt x="890" y="1779"/>
                  </a:cubicBezTo>
                  <a:cubicBezTo>
                    <a:pt x="967" y="1799"/>
                    <a:pt x="1050" y="1811"/>
                    <a:pt x="1134" y="1811"/>
                  </a:cubicBezTo>
                  <a:cubicBezTo>
                    <a:pt x="1300" y="1811"/>
                    <a:pt x="1454" y="1767"/>
                    <a:pt x="1594" y="1683"/>
                  </a:cubicBezTo>
                  <a:cubicBezTo>
                    <a:pt x="1601" y="1677"/>
                    <a:pt x="1614" y="1671"/>
                    <a:pt x="1614" y="1658"/>
                  </a:cubicBezTo>
                  <a:cubicBezTo>
                    <a:pt x="1620" y="1651"/>
                    <a:pt x="1620" y="1645"/>
                    <a:pt x="1614" y="1632"/>
                  </a:cubicBezTo>
                  <a:cubicBezTo>
                    <a:pt x="1614" y="1613"/>
                    <a:pt x="1620" y="1594"/>
                    <a:pt x="1620" y="1575"/>
                  </a:cubicBezTo>
                  <a:cubicBezTo>
                    <a:pt x="1639" y="1511"/>
                    <a:pt x="1652" y="1447"/>
                    <a:pt x="1678" y="1383"/>
                  </a:cubicBezTo>
                  <a:cubicBezTo>
                    <a:pt x="1690" y="1338"/>
                    <a:pt x="1703" y="1293"/>
                    <a:pt x="1716" y="1248"/>
                  </a:cubicBezTo>
                  <a:cubicBezTo>
                    <a:pt x="1729" y="1197"/>
                    <a:pt x="1735" y="1146"/>
                    <a:pt x="1742" y="1088"/>
                  </a:cubicBezTo>
                  <a:cubicBezTo>
                    <a:pt x="1748" y="1043"/>
                    <a:pt x="1748" y="992"/>
                    <a:pt x="1742" y="941"/>
                  </a:cubicBezTo>
                  <a:cubicBezTo>
                    <a:pt x="1742" y="768"/>
                    <a:pt x="1697" y="602"/>
                    <a:pt x="1620" y="448"/>
                  </a:cubicBezTo>
                  <a:cubicBezTo>
                    <a:pt x="1582" y="378"/>
                    <a:pt x="1530" y="314"/>
                    <a:pt x="1473" y="256"/>
                  </a:cubicBezTo>
                  <a:cubicBezTo>
                    <a:pt x="1415" y="199"/>
                    <a:pt x="1351" y="147"/>
                    <a:pt x="1274" y="109"/>
                  </a:cubicBezTo>
                  <a:cubicBezTo>
                    <a:pt x="1198" y="71"/>
                    <a:pt x="1108" y="39"/>
                    <a:pt x="1018" y="19"/>
                  </a:cubicBezTo>
                  <a:cubicBezTo>
                    <a:pt x="942" y="7"/>
                    <a:pt x="865" y="0"/>
                    <a:pt x="788" y="0"/>
                  </a:cubicBezTo>
                  <a:close/>
                </a:path>
              </a:pathLst>
            </a:custGeom>
            <a:solidFill>
              <a:srgbClr val="FFB0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1" name="Google Shape;4169;p50"/>
            <p:cNvSpPr/>
            <p:nvPr/>
          </p:nvSpPr>
          <p:spPr>
            <a:xfrm>
              <a:off x="2734413" y="3944482"/>
              <a:ext cx="11222" cy="40401"/>
            </a:xfrm>
            <a:custGeom>
              <a:avLst/>
              <a:gdLst/>
              <a:ahLst/>
              <a:cxnLst/>
              <a:rect l="l" t="t" r="r" b="b"/>
              <a:pathLst>
                <a:path w="250" h="900" extrusionOk="0">
                  <a:moveTo>
                    <a:pt x="186" y="1"/>
                  </a:moveTo>
                  <a:cubicBezTo>
                    <a:pt x="180" y="1"/>
                    <a:pt x="167" y="1"/>
                    <a:pt x="160" y="7"/>
                  </a:cubicBezTo>
                  <a:lnTo>
                    <a:pt x="160" y="14"/>
                  </a:lnTo>
                  <a:cubicBezTo>
                    <a:pt x="135" y="39"/>
                    <a:pt x="109" y="71"/>
                    <a:pt x="84" y="103"/>
                  </a:cubicBezTo>
                  <a:cubicBezTo>
                    <a:pt x="64" y="135"/>
                    <a:pt x="52" y="167"/>
                    <a:pt x="39" y="199"/>
                  </a:cubicBezTo>
                  <a:cubicBezTo>
                    <a:pt x="13" y="276"/>
                    <a:pt x="0" y="359"/>
                    <a:pt x="13" y="436"/>
                  </a:cubicBezTo>
                  <a:cubicBezTo>
                    <a:pt x="20" y="519"/>
                    <a:pt x="39" y="596"/>
                    <a:pt x="64" y="673"/>
                  </a:cubicBezTo>
                  <a:cubicBezTo>
                    <a:pt x="96" y="750"/>
                    <a:pt x="128" y="820"/>
                    <a:pt x="180" y="884"/>
                  </a:cubicBezTo>
                  <a:cubicBezTo>
                    <a:pt x="187" y="895"/>
                    <a:pt x="196" y="899"/>
                    <a:pt x="205" y="899"/>
                  </a:cubicBezTo>
                  <a:cubicBezTo>
                    <a:pt x="213" y="899"/>
                    <a:pt x="222" y="896"/>
                    <a:pt x="231" y="890"/>
                  </a:cubicBezTo>
                  <a:cubicBezTo>
                    <a:pt x="250" y="878"/>
                    <a:pt x="250" y="852"/>
                    <a:pt x="237" y="833"/>
                  </a:cubicBezTo>
                  <a:cubicBezTo>
                    <a:pt x="224" y="814"/>
                    <a:pt x="212" y="794"/>
                    <a:pt x="199" y="769"/>
                  </a:cubicBezTo>
                  <a:cubicBezTo>
                    <a:pt x="160" y="705"/>
                    <a:pt x="128" y="634"/>
                    <a:pt x="109" y="558"/>
                  </a:cubicBezTo>
                  <a:cubicBezTo>
                    <a:pt x="96" y="500"/>
                    <a:pt x="90" y="442"/>
                    <a:pt x="90" y="378"/>
                  </a:cubicBezTo>
                  <a:cubicBezTo>
                    <a:pt x="90" y="334"/>
                    <a:pt x="96" y="289"/>
                    <a:pt x="103" y="244"/>
                  </a:cubicBezTo>
                  <a:cubicBezTo>
                    <a:pt x="116" y="218"/>
                    <a:pt x="128" y="186"/>
                    <a:pt x="141" y="161"/>
                  </a:cubicBezTo>
                  <a:cubicBezTo>
                    <a:pt x="160" y="129"/>
                    <a:pt x="180" y="103"/>
                    <a:pt x="199" y="78"/>
                  </a:cubicBezTo>
                  <a:lnTo>
                    <a:pt x="212" y="71"/>
                  </a:lnTo>
                  <a:cubicBezTo>
                    <a:pt x="237" y="52"/>
                    <a:pt x="224" y="7"/>
                    <a:pt x="192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2" name="Google Shape;4170;p50"/>
            <p:cNvSpPr/>
            <p:nvPr/>
          </p:nvSpPr>
          <p:spPr>
            <a:xfrm>
              <a:off x="2701376" y="3930118"/>
              <a:ext cx="44576" cy="17283"/>
            </a:xfrm>
            <a:custGeom>
              <a:avLst/>
              <a:gdLst/>
              <a:ahLst/>
              <a:cxnLst/>
              <a:rect l="l" t="t" r="r" b="b"/>
              <a:pathLst>
                <a:path w="993" h="385" extrusionOk="0">
                  <a:moveTo>
                    <a:pt x="423" y="1"/>
                  </a:moveTo>
                  <a:lnTo>
                    <a:pt x="416" y="7"/>
                  </a:lnTo>
                  <a:cubicBezTo>
                    <a:pt x="372" y="7"/>
                    <a:pt x="327" y="14"/>
                    <a:pt x="282" y="26"/>
                  </a:cubicBezTo>
                  <a:cubicBezTo>
                    <a:pt x="186" y="52"/>
                    <a:pt x="96" y="97"/>
                    <a:pt x="19" y="154"/>
                  </a:cubicBezTo>
                  <a:cubicBezTo>
                    <a:pt x="0" y="167"/>
                    <a:pt x="0" y="193"/>
                    <a:pt x="13" y="212"/>
                  </a:cubicBezTo>
                  <a:cubicBezTo>
                    <a:pt x="20" y="223"/>
                    <a:pt x="31" y="227"/>
                    <a:pt x="43" y="227"/>
                  </a:cubicBezTo>
                  <a:cubicBezTo>
                    <a:pt x="52" y="227"/>
                    <a:pt x="62" y="224"/>
                    <a:pt x="71" y="218"/>
                  </a:cubicBezTo>
                  <a:cubicBezTo>
                    <a:pt x="90" y="206"/>
                    <a:pt x="109" y="186"/>
                    <a:pt x="135" y="174"/>
                  </a:cubicBezTo>
                  <a:cubicBezTo>
                    <a:pt x="192" y="142"/>
                    <a:pt x="250" y="116"/>
                    <a:pt x="314" y="103"/>
                  </a:cubicBezTo>
                  <a:cubicBezTo>
                    <a:pt x="365" y="90"/>
                    <a:pt x="416" y="84"/>
                    <a:pt x="468" y="78"/>
                  </a:cubicBezTo>
                  <a:cubicBezTo>
                    <a:pt x="512" y="84"/>
                    <a:pt x="557" y="90"/>
                    <a:pt x="596" y="97"/>
                  </a:cubicBezTo>
                  <a:cubicBezTo>
                    <a:pt x="640" y="110"/>
                    <a:pt x="679" y="129"/>
                    <a:pt x="711" y="148"/>
                  </a:cubicBezTo>
                  <a:cubicBezTo>
                    <a:pt x="749" y="174"/>
                    <a:pt x="788" y="199"/>
                    <a:pt x="820" y="231"/>
                  </a:cubicBezTo>
                  <a:cubicBezTo>
                    <a:pt x="858" y="276"/>
                    <a:pt x="890" y="321"/>
                    <a:pt x="922" y="366"/>
                  </a:cubicBezTo>
                  <a:cubicBezTo>
                    <a:pt x="928" y="378"/>
                    <a:pt x="935" y="378"/>
                    <a:pt x="948" y="385"/>
                  </a:cubicBezTo>
                  <a:cubicBezTo>
                    <a:pt x="954" y="385"/>
                    <a:pt x="967" y="378"/>
                    <a:pt x="973" y="372"/>
                  </a:cubicBezTo>
                  <a:cubicBezTo>
                    <a:pt x="980" y="366"/>
                    <a:pt x="986" y="359"/>
                    <a:pt x="992" y="346"/>
                  </a:cubicBezTo>
                  <a:cubicBezTo>
                    <a:pt x="992" y="340"/>
                    <a:pt x="986" y="327"/>
                    <a:pt x="980" y="321"/>
                  </a:cubicBezTo>
                  <a:cubicBezTo>
                    <a:pt x="935" y="238"/>
                    <a:pt x="864" y="161"/>
                    <a:pt x="788" y="103"/>
                  </a:cubicBezTo>
                  <a:cubicBezTo>
                    <a:pt x="692" y="39"/>
                    <a:pt x="583" y="1"/>
                    <a:pt x="468" y="1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3" name="Google Shape;4171;p50"/>
            <p:cNvSpPr/>
            <p:nvPr/>
          </p:nvSpPr>
          <p:spPr>
            <a:xfrm>
              <a:off x="2787022" y="3873514"/>
              <a:ext cx="41972" cy="47898"/>
            </a:xfrm>
            <a:custGeom>
              <a:avLst/>
              <a:gdLst/>
              <a:ahLst/>
              <a:cxnLst/>
              <a:rect l="l" t="t" r="r" b="b"/>
              <a:pathLst>
                <a:path w="935" h="1067" extrusionOk="0">
                  <a:moveTo>
                    <a:pt x="611" y="1"/>
                  </a:moveTo>
                  <a:cubicBezTo>
                    <a:pt x="251" y="1"/>
                    <a:pt x="1" y="356"/>
                    <a:pt x="108" y="699"/>
                  </a:cubicBezTo>
                  <a:cubicBezTo>
                    <a:pt x="185" y="930"/>
                    <a:pt x="397" y="1066"/>
                    <a:pt x="617" y="1066"/>
                  </a:cubicBezTo>
                  <a:cubicBezTo>
                    <a:pt x="726" y="1066"/>
                    <a:pt x="837" y="1033"/>
                    <a:pt x="934" y="961"/>
                  </a:cubicBezTo>
                  <a:lnTo>
                    <a:pt x="908" y="961"/>
                  </a:lnTo>
                  <a:cubicBezTo>
                    <a:pt x="902" y="961"/>
                    <a:pt x="889" y="961"/>
                    <a:pt x="876" y="955"/>
                  </a:cubicBezTo>
                  <a:cubicBezTo>
                    <a:pt x="864" y="955"/>
                    <a:pt x="851" y="948"/>
                    <a:pt x="838" y="942"/>
                  </a:cubicBezTo>
                  <a:lnTo>
                    <a:pt x="832" y="942"/>
                  </a:lnTo>
                  <a:lnTo>
                    <a:pt x="800" y="923"/>
                  </a:lnTo>
                  <a:cubicBezTo>
                    <a:pt x="774" y="910"/>
                    <a:pt x="748" y="891"/>
                    <a:pt x="723" y="871"/>
                  </a:cubicBezTo>
                  <a:cubicBezTo>
                    <a:pt x="710" y="852"/>
                    <a:pt x="691" y="839"/>
                    <a:pt x="678" y="827"/>
                  </a:cubicBezTo>
                  <a:cubicBezTo>
                    <a:pt x="640" y="788"/>
                    <a:pt x="614" y="750"/>
                    <a:pt x="588" y="705"/>
                  </a:cubicBezTo>
                  <a:cubicBezTo>
                    <a:pt x="550" y="634"/>
                    <a:pt x="518" y="564"/>
                    <a:pt x="499" y="487"/>
                  </a:cubicBezTo>
                  <a:cubicBezTo>
                    <a:pt x="486" y="423"/>
                    <a:pt x="473" y="359"/>
                    <a:pt x="473" y="295"/>
                  </a:cubicBezTo>
                  <a:cubicBezTo>
                    <a:pt x="480" y="257"/>
                    <a:pt x="480" y="218"/>
                    <a:pt x="492" y="180"/>
                  </a:cubicBezTo>
                  <a:cubicBezTo>
                    <a:pt x="499" y="148"/>
                    <a:pt x="512" y="122"/>
                    <a:pt x="524" y="97"/>
                  </a:cubicBezTo>
                  <a:cubicBezTo>
                    <a:pt x="537" y="78"/>
                    <a:pt x="550" y="58"/>
                    <a:pt x="569" y="46"/>
                  </a:cubicBezTo>
                  <a:lnTo>
                    <a:pt x="576" y="33"/>
                  </a:lnTo>
                  <a:cubicBezTo>
                    <a:pt x="588" y="20"/>
                    <a:pt x="601" y="7"/>
                    <a:pt x="620" y="1"/>
                  </a:cubicBezTo>
                  <a:cubicBezTo>
                    <a:pt x="617" y="1"/>
                    <a:pt x="614" y="1"/>
                    <a:pt x="61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4" name="Google Shape;4172;p50"/>
            <p:cNvSpPr/>
            <p:nvPr/>
          </p:nvSpPr>
          <p:spPr>
            <a:xfrm>
              <a:off x="2808523" y="3873514"/>
              <a:ext cx="32815" cy="43454"/>
            </a:xfrm>
            <a:custGeom>
              <a:avLst/>
              <a:gdLst/>
              <a:ahLst/>
              <a:cxnLst/>
              <a:rect l="l" t="t" r="r" b="b"/>
              <a:pathLst>
                <a:path w="731" h="968" extrusionOk="0">
                  <a:moveTo>
                    <a:pt x="148" y="1"/>
                  </a:moveTo>
                  <a:cubicBezTo>
                    <a:pt x="129" y="14"/>
                    <a:pt x="109" y="26"/>
                    <a:pt x="97" y="39"/>
                  </a:cubicBezTo>
                  <a:cubicBezTo>
                    <a:pt x="77" y="58"/>
                    <a:pt x="65" y="78"/>
                    <a:pt x="52" y="97"/>
                  </a:cubicBezTo>
                  <a:cubicBezTo>
                    <a:pt x="33" y="122"/>
                    <a:pt x="26" y="148"/>
                    <a:pt x="13" y="174"/>
                  </a:cubicBezTo>
                  <a:cubicBezTo>
                    <a:pt x="7" y="212"/>
                    <a:pt x="1" y="250"/>
                    <a:pt x="1" y="289"/>
                  </a:cubicBezTo>
                  <a:cubicBezTo>
                    <a:pt x="1" y="353"/>
                    <a:pt x="7" y="423"/>
                    <a:pt x="26" y="487"/>
                  </a:cubicBezTo>
                  <a:cubicBezTo>
                    <a:pt x="45" y="564"/>
                    <a:pt x="71" y="634"/>
                    <a:pt x="109" y="705"/>
                  </a:cubicBezTo>
                  <a:cubicBezTo>
                    <a:pt x="135" y="750"/>
                    <a:pt x="161" y="795"/>
                    <a:pt x="193" y="833"/>
                  </a:cubicBezTo>
                  <a:cubicBezTo>
                    <a:pt x="212" y="846"/>
                    <a:pt x="225" y="865"/>
                    <a:pt x="244" y="878"/>
                  </a:cubicBezTo>
                  <a:cubicBezTo>
                    <a:pt x="263" y="897"/>
                    <a:pt x="289" y="916"/>
                    <a:pt x="314" y="929"/>
                  </a:cubicBezTo>
                  <a:lnTo>
                    <a:pt x="353" y="948"/>
                  </a:lnTo>
                  <a:lnTo>
                    <a:pt x="359" y="948"/>
                  </a:lnTo>
                  <a:lnTo>
                    <a:pt x="397" y="961"/>
                  </a:lnTo>
                  <a:cubicBezTo>
                    <a:pt x="410" y="967"/>
                    <a:pt x="417" y="967"/>
                    <a:pt x="429" y="967"/>
                  </a:cubicBezTo>
                  <a:lnTo>
                    <a:pt x="461" y="967"/>
                  </a:lnTo>
                  <a:cubicBezTo>
                    <a:pt x="474" y="955"/>
                    <a:pt x="493" y="942"/>
                    <a:pt x="513" y="929"/>
                  </a:cubicBezTo>
                  <a:cubicBezTo>
                    <a:pt x="724" y="718"/>
                    <a:pt x="730" y="378"/>
                    <a:pt x="525" y="167"/>
                  </a:cubicBezTo>
                  <a:cubicBezTo>
                    <a:pt x="474" y="116"/>
                    <a:pt x="417" y="71"/>
                    <a:pt x="353" y="46"/>
                  </a:cubicBezTo>
                  <a:cubicBezTo>
                    <a:pt x="333" y="39"/>
                    <a:pt x="314" y="33"/>
                    <a:pt x="295" y="26"/>
                  </a:cubicBezTo>
                  <a:lnTo>
                    <a:pt x="301" y="26"/>
                  </a:lnTo>
                  <a:cubicBezTo>
                    <a:pt x="250" y="7"/>
                    <a:pt x="199" y="1"/>
                    <a:pt x="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5" name="Google Shape;4173;p50"/>
            <p:cNvSpPr/>
            <p:nvPr/>
          </p:nvSpPr>
          <p:spPr>
            <a:xfrm>
              <a:off x="2788683" y="3849454"/>
              <a:ext cx="22759" cy="27293"/>
            </a:xfrm>
            <a:custGeom>
              <a:avLst/>
              <a:gdLst/>
              <a:ahLst/>
              <a:cxnLst/>
              <a:rect l="l" t="t" r="r" b="b"/>
              <a:pathLst>
                <a:path w="507" h="608" extrusionOk="0">
                  <a:moveTo>
                    <a:pt x="468" y="1"/>
                  </a:moveTo>
                  <a:cubicBezTo>
                    <a:pt x="463" y="1"/>
                    <a:pt x="459" y="2"/>
                    <a:pt x="455" y="6"/>
                  </a:cubicBezTo>
                  <a:cubicBezTo>
                    <a:pt x="391" y="25"/>
                    <a:pt x="340" y="63"/>
                    <a:pt x="295" y="102"/>
                  </a:cubicBezTo>
                  <a:lnTo>
                    <a:pt x="295" y="95"/>
                  </a:lnTo>
                  <a:lnTo>
                    <a:pt x="276" y="108"/>
                  </a:lnTo>
                  <a:cubicBezTo>
                    <a:pt x="257" y="127"/>
                    <a:pt x="244" y="146"/>
                    <a:pt x="225" y="159"/>
                  </a:cubicBezTo>
                  <a:lnTo>
                    <a:pt x="212" y="178"/>
                  </a:lnTo>
                  <a:cubicBezTo>
                    <a:pt x="193" y="198"/>
                    <a:pt x="174" y="223"/>
                    <a:pt x="155" y="242"/>
                  </a:cubicBezTo>
                  <a:cubicBezTo>
                    <a:pt x="78" y="345"/>
                    <a:pt x="27" y="460"/>
                    <a:pt x="1" y="588"/>
                  </a:cubicBezTo>
                  <a:cubicBezTo>
                    <a:pt x="1" y="594"/>
                    <a:pt x="7" y="607"/>
                    <a:pt x="14" y="607"/>
                  </a:cubicBezTo>
                  <a:lnTo>
                    <a:pt x="33" y="607"/>
                  </a:lnTo>
                  <a:cubicBezTo>
                    <a:pt x="33" y="607"/>
                    <a:pt x="39" y="601"/>
                    <a:pt x="39" y="601"/>
                  </a:cubicBezTo>
                  <a:cubicBezTo>
                    <a:pt x="39" y="575"/>
                    <a:pt x="46" y="556"/>
                    <a:pt x="52" y="537"/>
                  </a:cubicBezTo>
                  <a:cubicBezTo>
                    <a:pt x="71" y="486"/>
                    <a:pt x="97" y="441"/>
                    <a:pt x="123" y="396"/>
                  </a:cubicBezTo>
                  <a:cubicBezTo>
                    <a:pt x="142" y="364"/>
                    <a:pt x="167" y="332"/>
                    <a:pt x="193" y="306"/>
                  </a:cubicBezTo>
                  <a:cubicBezTo>
                    <a:pt x="219" y="274"/>
                    <a:pt x="251" y="249"/>
                    <a:pt x="276" y="217"/>
                  </a:cubicBezTo>
                  <a:cubicBezTo>
                    <a:pt x="308" y="191"/>
                    <a:pt x="347" y="166"/>
                    <a:pt x="379" y="140"/>
                  </a:cubicBezTo>
                  <a:cubicBezTo>
                    <a:pt x="404" y="127"/>
                    <a:pt x="423" y="114"/>
                    <a:pt x="443" y="95"/>
                  </a:cubicBezTo>
                  <a:lnTo>
                    <a:pt x="449" y="95"/>
                  </a:lnTo>
                  <a:lnTo>
                    <a:pt x="487" y="70"/>
                  </a:lnTo>
                  <a:cubicBezTo>
                    <a:pt x="500" y="57"/>
                    <a:pt x="507" y="44"/>
                    <a:pt x="500" y="25"/>
                  </a:cubicBezTo>
                  <a:cubicBezTo>
                    <a:pt x="500" y="12"/>
                    <a:pt x="494" y="6"/>
                    <a:pt x="481" y="6"/>
                  </a:cubicBezTo>
                  <a:cubicBezTo>
                    <a:pt x="478" y="2"/>
                    <a:pt x="473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6" name="Google Shape;4174;p50"/>
            <p:cNvSpPr/>
            <p:nvPr/>
          </p:nvSpPr>
          <p:spPr>
            <a:xfrm>
              <a:off x="2838688" y="3943046"/>
              <a:ext cx="18450" cy="15846"/>
            </a:xfrm>
            <a:custGeom>
              <a:avLst/>
              <a:gdLst/>
              <a:ahLst/>
              <a:cxnLst/>
              <a:rect l="l" t="t" r="r" b="b"/>
              <a:pathLst>
                <a:path w="411" h="353" fill="none" extrusionOk="0">
                  <a:moveTo>
                    <a:pt x="1" y="1"/>
                  </a:moveTo>
                  <a:cubicBezTo>
                    <a:pt x="1" y="1"/>
                    <a:pt x="154" y="353"/>
                    <a:pt x="410" y="26"/>
                  </a:cubicBezTo>
                </a:path>
              </a:pathLst>
            </a:custGeom>
            <a:solidFill>
              <a:schemeClr val="dk1"/>
            </a:solidFill>
            <a:ln w="950" cap="rnd" cmpd="sng">
              <a:solidFill>
                <a:srgbClr val="432E3A"/>
              </a:solidFill>
              <a:prstDash val="solid"/>
              <a:miter lim="6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7" name="Google Shape;4175;p50"/>
            <p:cNvSpPr/>
            <p:nvPr/>
          </p:nvSpPr>
          <p:spPr>
            <a:xfrm rot="1966495">
              <a:off x="3731407" y="3196160"/>
              <a:ext cx="186602" cy="244059"/>
            </a:xfrm>
            <a:custGeom>
              <a:avLst/>
              <a:gdLst/>
              <a:ahLst/>
              <a:cxnLst/>
              <a:rect l="l" t="t" r="r" b="b"/>
              <a:pathLst>
                <a:path w="4157" h="5437" extrusionOk="0">
                  <a:moveTo>
                    <a:pt x="116" y="0"/>
                  </a:moveTo>
                  <a:cubicBezTo>
                    <a:pt x="103" y="0"/>
                    <a:pt x="96" y="0"/>
                    <a:pt x="84" y="7"/>
                  </a:cubicBezTo>
                  <a:lnTo>
                    <a:pt x="77" y="7"/>
                  </a:lnTo>
                  <a:cubicBezTo>
                    <a:pt x="52" y="13"/>
                    <a:pt x="26" y="32"/>
                    <a:pt x="13" y="58"/>
                  </a:cubicBezTo>
                  <a:lnTo>
                    <a:pt x="0" y="83"/>
                  </a:lnTo>
                  <a:cubicBezTo>
                    <a:pt x="0" y="103"/>
                    <a:pt x="0" y="122"/>
                    <a:pt x="0" y="141"/>
                  </a:cubicBezTo>
                  <a:cubicBezTo>
                    <a:pt x="20" y="231"/>
                    <a:pt x="32" y="314"/>
                    <a:pt x="52" y="397"/>
                  </a:cubicBezTo>
                  <a:cubicBezTo>
                    <a:pt x="71" y="480"/>
                    <a:pt x="96" y="570"/>
                    <a:pt x="122" y="653"/>
                  </a:cubicBezTo>
                  <a:cubicBezTo>
                    <a:pt x="180" y="832"/>
                    <a:pt x="244" y="1005"/>
                    <a:pt x="320" y="1178"/>
                  </a:cubicBezTo>
                  <a:cubicBezTo>
                    <a:pt x="397" y="1357"/>
                    <a:pt x="480" y="1536"/>
                    <a:pt x="576" y="1716"/>
                  </a:cubicBezTo>
                  <a:cubicBezTo>
                    <a:pt x="666" y="1888"/>
                    <a:pt x="768" y="2061"/>
                    <a:pt x="877" y="2234"/>
                  </a:cubicBezTo>
                  <a:cubicBezTo>
                    <a:pt x="1095" y="2586"/>
                    <a:pt x="1344" y="2919"/>
                    <a:pt x="1607" y="3239"/>
                  </a:cubicBezTo>
                  <a:cubicBezTo>
                    <a:pt x="1869" y="3559"/>
                    <a:pt x="2144" y="3860"/>
                    <a:pt x="2445" y="4148"/>
                  </a:cubicBezTo>
                  <a:cubicBezTo>
                    <a:pt x="2580" y="4276"/>
                    <a:pt x="2720" y="4404"/>
                    <a:pt x="2861" y="4525"/>
                  </a:cubicBezTo>
                  <a:cubicBezTo>
                    <a:pt x="3002" y="4653"/>
                    <a:pt x="3143" y="4762"/>
                    <a:pt x="3284" y="4871"/>
                  </a:cubicBezTo>
                  <a:cubicBezTo>
                    <a:pt x="3546" y="5076"/>
                    <a:pt x="3828" y="5261"/>
                    <a:pt x="4116" y="5434"/>
                  </a:cubicBezTo>
                  <a:cubicBezTo>
                    <a:pt x="4119" y="5436"/>
                    <a:pt x="4123" y="5437"/>
                    <a:pt x="4126" y="5437"/>
                  </a:cubicBezTo>
                  <a:cubicBezTo>
                    <a:pt x="4146" y="5437"/>
                    <a:pt x="4157" y="5407"/>
                    <a:pt x="4135" y="5396"/>
                  </a:cubicBezTo>
                  <a:cubicBezTo>
                    <a:pt x="3975" y="5306"/>
                    <a:pt x="3821" y="5204"/>
                    <a:pt x="3674" y="5095"/>
                  </a:cubicBezTo>
                  <a:cubicBezTo>
                    <a:pt x="3367" y="4865"/>
                    <a:pt x="3079" y="4621"/>
                    <a:pt x="2804" y="4352"/>
                  </a:cubicBezTo>
                  <a:cubicBezTo>
                    <a:pt x="2656" y="4218"/>
                    <a:pt x="2516" y="4071"/>
                    <a:pt x="2381" y="3924"/>
                  </a:cubicBezTo>
                  <a:cubicBezTo>
                    <a:pt x="2240" y="3770"/>
                    <a:pt x="2106" y="3616"/>
                    <a:pt x="1972" y="3456"/>
                  </a:cubicBezTo>
                  <a:lnTo>
                    <a:pt x="1952" y="3431"/>
                  </a:lnTo>
                  <a:lnTo>
                    <a:pt x="1959" y="3437"/>
                  </a:lnTo>
                  <a:cubicBezTo>
                    <a:pt x="1696" y="3117"/>
                    <a:pt x="1453" y="2784"/>
                    <a:pt x="1229" y="2439"/>
                  </a:cubicBezTo>
                  <a:cubicBezTo>
                    <a:pt x="1018" y="2100"/>
                    <a:pt x="826" y="1754"/>
                    <a:pt x="660" y="1389"/>
                  </a:cubicBezTo>
                  <a:lnTo>
                    <a:pt x="637" y="1349"/>
                  </a:lnTo>
                  <a:lnTo>
                    <a:pt x="637" y="1349"/>
                  </a:lnTo>
                  <a:cubicBezTo>
                    <a:pt x="542" y="1141"/>
                    <a:pt x="460" y="932"/>
                    <a:pt x="391" y="717"/>
                  </a:cubicBezTo>
                  <a:cubicBezTo>
                    <a:pt x="359" y="608"/>
                    <a:pt x="327" y="499"/>
                    <a:pt x="295" y="397"/>
                  </a:cubicBezTo>
                  <a:cubicBezTo>
                    <a:pt x="269" y="288"/>
                    <a:pt x="244" y="186"/>
                    <a:pt x="224" y="83"/>
                  </a:cubicBezTo>
                  <a:cubicBezTo>
                    <a:pt x="212" y="51"/>
                    <a:pt x="192" y="26"/>
                    <a:pt x="167" y="13"/>
                  </a:cubicBezTo>
                  <a:cubicBezTo>
                    <a:pt x="154" y="7"/>
                    <a:pt x="135" y="0"/>
                    <a:pt x="116" y="0"/>
                  </a:cubicBezTo>
                  <a:close/>
                </a:path>
              </a:pathLst>
            </a:custGeom>
            <a:solidFill>
              <a:srgbClr val="000000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Kids Puppet Theater Workshop by Slidesgo">
  <a:themeElements>
    <a:clrScheme name="Simple Light">
      <a:dk1>
        <a:srgbClr val="2A2A2A"/>
      </a:dk1>
      <a:lt1>
        <a:srgbClr val="EFFBFF"/>
      </a:lt1>
      <a:dk2>
        <a:srgbClr val="0B5394"/>
      </a:dk2>
      <a:lt2>
        <a:srgbClr val="40AFA5"/>
      </a:lt2>
      <a:accent1>
        <a:srgbClr val="424047"/>
      </a:accent1>
      <a:accent2>
        <a:srgbClr val="F7CE51"/>
      </a:accent2>
      <a:accent3>
        <a:srgbClr val="FF9900"/>
      </a:accent3>
      <a:accent4>
        <a:srgbClr val="A05002"/>
      </a:accent4>
      <a:accent5>
        <a:srgbClr val="CC3767"/>
      </a:accent5>
      <a:accent6>
        <a:srgbClr val="FFACCF"/>
      </a:accent6>
      <a:hlink>
        <a:srgbClr val="2A2A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810</Words>
  <Application>Microsoft Office PowerPoint</Application>
  <PresentationFormat>On-screen Show (16:9)</PresentationFormat>
  <Paragraphs>100</Paragraphs>
  <Slides>15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Catamaran</vt:lpstr>
      <vt:lpstr>Comfortaa</vt:lpstr>
      <vt:lpstr>Rammetto One</vt:lpstr>
      <vt:lpstr>Arial</vt:lpstr>
      <vt:lpstr>Cambria</vt:lpstr>
      <vt:lpstr>Open Sans</vt:lpstr>
      <vt:lpstr>Roboto Slab</vt:lpstr>
      <vt:lpstr>Kids Puppet Theater Workshop by Slidesgo</vt:lpstr>
      <vt:lpstr>VIẾT ĐOẠN VĂN GHI LẠI CẢM XÚC VỀ 1 BÀI THƠ CÓ YẾU TỐ TỰ SỰ VÀ MIÊU TẢ</vt:lpstr>
      <vt:lpstr>I. ĐỌC – PHÂN TÍCH BÀI VIẾT THAM KHẢO</vt:lpstr>
      <vt:lpstr>HOẠT ĐỘNG NHÓM</vt:lpstr>
      <vt:lpstr>Kết quả</vt:lpstr>
      <vt:lpstr>PowerPoint Presentation</vt:lpstr>
      <vt:lpstr>II. Yêu cầu của đoạn văn ghi lại cảm xúc về 1 bài thơ có yếu tố tự sự, miêu tả</vt:lpstr>
      <vt:lpstr>1. Hình thức đoạn văn</vt:lpstr>
      <vt:lpstr>2. Nội dung</vt:lpstr>
      <vt:lpstr>III. THỰC HÀNH VIẾT</vt:lpstr>
      <vt:lpstr>a. Lựa chọn bài thơ</vt:lpstr>
      <vt:lpstr>b. Tìm ý</vt:lpstr>
      <vt:lpstr>PowerPoint Presentation</vt:lpstr>
      <vt:lpstr>Kết đoạn</vt:lpstr>
      <vt:lpstr>Theo em, khi viết 1 đoạn văn ghi lại cảm xúc về bài thơ có yếu tố tự sự, miêu tả, chúng ta cần lưu ý những gì?</vt:lpstr>
      <vt:lpstr>3. Chỉnh sửa bài viết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ĐOẠN VĂN GHI LẠI CẢM XÚC VỀ 1 BÀI THƠ CÓ YẾU TỐ TỰ SỰ VÀ MIÊU TẢ</dc:title>
  <cp:lastModifiedBy>Admin_01</cp:lastModifiedBy>
  <cp:revision>22</cp:revision>
  <dcterms:modified xsi:type="dcterms:W3CDTF">2023-05-31T08:35:16Z</dcterms:modified>
</cp:coreProperties>
</file>