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25"/>
  </p:notesMasterIdLst>
  <p:sldIdLst>
    <p:sldId id="256" r:id="rId2"/>
    <p:sldId id="259" r:id="rId3"/>
    <p:sldId id="260" r:id="rId4"/>
    <p:sldId id="265" r:id="rId5"/>
    <p:sldId id="282" r:id="rId6"/>
    <p:sldId id="266" r:id="rId7"/>
    <p:sldId id="292" r:id="rId8"/>
    <p:sldId id="295" r:id="rId9"/>
    <p:sldId id="261" r:id="rId10"/>
    <p:sldId id="264" r:id="rId11"/>
    <p:sldId id="271" r:id="rId12"/>
    <p:sldId id="268" r:id="rId13"/>
    <p:sldId id="267" r:id="rId14"/>
    <p:sldId id="274" r:id="rId15"/>
    <p:sldId id="283" r:id="rId16"/>
    <p:sldId id="382" r:id="rId17"/>
    <p:sldId id="383" r:id="rId18"/>
    <p:sldId id="293" r:id="rId19"/>
    <p:sldId id="294" r:id="rId20"/>
    <p:sldId id="397" r:id="rId21"/>
    <p:sldId id="398" r:id="rId22"/>
    <p:sldId id="309" r:id="rId23"/>
    <p:sldId id="279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69C700-3524-4D37-B4F9-7DD4675E839E}">
  <a:tblStyle styleId="{4B69C700-3524-4D37-B4F9-7DD4675E83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dc8814886f_1_15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dc8814886f_1_15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505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dc8814886f_1_17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dc8814886f_1_17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dc8814886f_1_15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dc8814886f_1_15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dc8814886f_1_15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dc8814886f_1_15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dc8814886f_1_15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dc8814886f_1_15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dc8814886f_1_16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dc8814886f_1_16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dc8814886f_1_16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dc8814886f_1_16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495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dc8814886f_1_15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dc8814886f_1_15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275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dc8814886f_1_15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dc8814886f_1_15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841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dc8814886f_1_17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dc8814886f_1_17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dc8814886f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dc8814886f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dc2888b138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dc2888b138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dc8814886f_1_17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dc8814886f_1_17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dc8814886f_1_16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9" name="Google Shape;1969;gdc8814886f_1_16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dc8814886f_1_15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dc8814886f_1_15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dc8814886f_1_16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9" name="Google Shape;1969;gdc8814886f_1_16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239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dc8814886f_1_16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dc8814886f_1_16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731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dc2888b138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dc2888b138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33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78100" y="1266200"/>
            <a:ext cx="51144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492500" y="672875"/>
            <a:ext cx="1546500" cy="5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2000" b="1">
                <a:solidFill>
                  <a:schemeClr val="lt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1378100" y="2772500"/>
            <a:ext cx="5114400" cy="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3"/>
          </p:nvPr>
        </p:nvSpPr>
        <p:spPr>
          <a:xfrm>
            <a:off x="1378100" y="3322100"/>
            <a:ext cx="5114400" cy="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 rot="1027604">
            <a:off x="-125263" y="-242012"/>
            <a:ext cx="2297110" cy="2521878"/>
            <a:chOff x="-312899" y="-249103"/>
            <a:chExt cx="2297003" cy="2521761"/>
          </a:xfrm>
        </p:grpSpPr>
        <p:sp>
          <p:nvSpPr>
            <p:cNvPr id="17" name="Google Shape;17;p2"/>
            <p:cNvSpPr/>
            <p:nvPr/>
          </p:nvSpPr>
          <p:spPr>
            <a:xfrm rot="624563">
              <a:off x="597352" y="-185837"/>
              <a:ext cx="742269" cy="460650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624563">
              <a:off x="1452622" y="-47153"/>
              <a:ext cx="494519" cy="454203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rgbClr val="71B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624563">
              <a:off x="-115662" y="-93432"/>
              <a:ext cx="1111260" cy="2284498"/>
            </a:xfrm>
            <a:custGeom>
              <a:avLst/>
              <a:gdLst/>
              <a:ahLst/>
              <a:cxnLst/>
              <a:rect l="l" t="t" r="r" b="b"/>
              <a:pathLst>
                <a:path w="33959" h="69812" extrusionOk="0">
                  <a:moveTo>
                    <a:pt x="9841" y="0"/>
                  </a:moveTo>
                  <a:cubicBezTo>
                    <a:pt x="7773" y="0"/>
                    <a:pt x="5672" y="33"/>
                    <a:pt x="3637" y="33"/>
                  </a:cubicBezTo>
                  <a:cubicBezTo>
                    <a:pt x="2803" y="33"/>
                    <a:pt x="2136" y="701"/>
                    <a:pt x="2136" y="1535"/>
                  </a:cubicBezTo>
                  <a:cubicBezTo>
                    <a:pt x="1802" y="10207"/>
                    <a:pt x="1569" y="18847"/>
                    <a:pt x="1302" y="27520"/>
                  </a:cubicBezTo>
                  <a:cubicBezTo>
                    <a:pt x="1068" y="36226"/>
                    <a:pt x="768" y="44899"/>
                    <a:pt x="501" y="53605"/>
                  </a:cubicBezTo>
                  <a:cubicBezTo>
                    <a:pt x="335" y="58509"/>
                    <a:pt x="234" y="63379"/>
                    <a:pt x="68" y="68249"/>
                  </a:cubicBezTo>
                  <a:cubicBezTo>
                    <a:pt x="1" y="69083"/>
                    <a:pt x="768" y="69783"/>
                    <a:pt x="1602" y="69783"/>
                  </a:cubicBezTo>
                  <a:cubicBezTo>
                    <a:pt x="1736" y="69783"/>
                    <a:pt x="1802" y="69783"/>
                    <a:pt x="1936" y="69750"/>
                  </a:cubicBezTo>
                  <a:cubicBezTo>
                    <a:pt x="2028" y="69773"/>
                    <a:pt x="2104" y="69812"/>
                    <a:pt x="2186" y="69812"/>
                  </a:cubicBezTo>
                  <a:cubicBezTo>
                    <a:pt x="2223" y="69812"/>
                    <a:pt x="2261" y="69804"/>
                    <a:pt x="2303" y="69783"/>
                  </a:cubicBezTo>
                  <a:cubicBezTo>
                    <a:pt x="5505" y="69717"/>
                    <a:pt x="8674" y="69583"/>
                    <a:pt x="11876" y="69450"/>
                  </a:cubicBezTo>
                  <a:cubicBezTo>
                    <a:pt x="12543" y="69450"/>
                    <a:pt x="13277" y="68883"/>
                    <a:pt x="13177" y="68182"/>
                  </a:cubicBezTo>
                  <a:cubicBezTo>
                    <a:pt x="12944" y="65514"/>
                    <a:pt x="12543" y="62778"/>
                    <a:pt x="12310" y="60110"/>
                  </a:cubicBezTo>
                  <a:cubicBezTo>
                    <a:pt x="12076" y="57441"/>
                    <a:pt x="11876" y="54739"/>
                    <a:pt x="11709" y="52071"/>
                  </a:cubicBezTo>
                  <a:cubicBezTo>
                    <a:pt x="11442" y="46700"/>
                    <a:pt x="11209" y="41296"/>
                    <a:pt x="11176" y="35926"/>
                  </a:cubicBezTo>
                  <a:cubicBezTo>
                    <a:pt x="11142" y="33291"/>
                    <a:pt x="11176" y="30722"/>
                    <a:pt x="11276" y="28087"/>
                  </a:cubicBezTo>
                  <a:cubicBezTo>
                    <a:pt x="11699" y="28089"/>
                    <a:pt x="12123" y="28090"/>
                    <a:pt x="12546" y="28090"/>
                  </a:cubicBezTo>
                  <a:cubicBezTo>
                    <a:pt x="17931" y="28090"/>
                    <a:pt x="23338" y="27898"/>
                    <a:pt x="28688" y="27620"/>
                  </a:cubicBezTo>
                  <a:cubicBezTo>
                    <a:pt x="29455" y="27587"/>
                    <a:pt x="30256" y="27553"/>
                    <a:pt x="30990" y="27520"/>
                  </a:cubicBezTo>
                  <a:cubicBezTo>
                    <a:pt x="31824" y="27453"/>
                    <a:pt x="32758" y="27520"/>
                    <a:pt x="33358" y="26853"/>
                  </a:cubicBezTo>
                  <a:cubicBezTo>
                    <a:pt x="33959" y="26219"/>
                    <a:pt x="33825" y="25285"/>
                    <a:pt x="33825" y="24518"/>
                  </a:cubicBezTo>
                  <a:cubicBezTo>
                    <a:pt x="33758" y="23851"/>
                    <a:pt x="33758" y="23017"/>
                    <a:pt x="33692" y="22216"/>
                  </a:cubicBezTo>
                  <a:cubicBezTo>
                    <a:pt x="33658" y="19080"/>
                    <a:pt x="33592" y="15978"/>
                    <a:pt x="33492" y="12843"/>
                  </a:cubicBezTo>
                  <a:cubicBezTo>
                    <a:pt x="33492" y="12509"/>
                    <a:pt x="33492" y="12175"/>
                    <a:pt x="33458" y="11842"/>
                  </a:cubicBezTo>
                  <a:cubicBezTo>
                    <a:pt x="26954" y="11742"/>
                    <a:pt x="20482" y="11508"/>
                    <a:pt x="13978" y="11075"/>
                  </a:cubicBezTo>
                  <a:cubicBezTo>
                    <a:pt x="13244" y="11041"/>
                    <a:pt x="12677" y="10508"/>
                    <a:pt x="12643" y="9740"/>
                  </a:cubicBezTo>
                  <a:cubicBezTo>
                    <a:pt x="12510" y="6505"/>
                    <a:pt x="12343" y="3302"/>
                    <a:pt x="12276" y="33"/>
                  </a:cubicBezTo>
                  <a:cubicBezTo>
                    <a:pt x="11476" y="33"/>
                    <a:pt x="10642" y="33"/>
                    <a:pt x="9841" y="0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624563">
              <a:off x="290368" y="-104042"/>
              <a:ext cx="562191" cy="650610"/>
            </a:xfrm>
            <a:custGeom>
              <a:avLst/>
              <a:gdLst/>
              <a:ahLst/>
              <a:cxnLst/>
              <a:rect l="l" t="t" r="r" b="b"/>
              <a:pathLst>
                <a:path w="17180" h="19882" extrusionOk="0">
                  <a:moveTo>
                    <a:pt x="15545" y="0"/>
                  </a:moveTo>
                  <a:cubicBezTo>
                    <a:pt x="15344" y="0"/>
                    <a:pt x="15144" y="34"/>
                    <a:pt x="14911" y="134"/>
                  </a:cubicBezTo>
                  <a:cubicBezTo>
                    <a:pt x="14711" y="200"/>
                    <a:pt x="14544" y="301"/>
                    <a:pt x="14377" y="467"/>
                  </a:cubicBezTo>
                  <a:cubicBezTo>
                    <a:pt x="14210" y="634"/>
                    <a:pt x="14144" y="801"/>
                    <a:pt x="14044" y="1001"/>
                  </a:cubicBezTo>
                  <a:cubicBezTo>
                    <a:pt x="13977" y="1201"/>
                    <a:pt x="13877" y="1435"/>
                    <a:pt x="13910" y="1635"/>
                  </a:cubicBezTo>
                  <a:cubicBezTo>
                    <a:pt x="13910" y="1768"/>
                    <a:pt x="13977" y="1835"/>
                    <a:pt x="13977" y="1968"/>
                  </a:cubicBezTo>
                  <a:cubicBezTo>
                    <a:pt x="13710" y="2269"/>
                    <a:pt x="13410" y="2602"/>
                    <a:pt x="13176" y="2936"/>
                  </a:cubicBezTo>
                  <a:cubicBezTo>
                    <a:pt x="12576" y="3636"/>
                    <a:pt x="12009" y="4337"/>
                    <a:pt x="11375" y="5037"/>
                  </a:cubicBezTo>
                  <a:cubicBezTo>
                    <a:pt x="10241" y="6438"/>
                    <a:pt x="9073" y="7806"/>
                    <a:pt x="7973" y="9174"/>
                  </a:cubicBezTo>
                  <a:cubicBezTo>
                    <a:pt x="5871" y="11709"/>
                    <a:pt x="3703" y="14177"/>
                    <a:pt x="1601" y="16679"/>
                  </a:cubicBezTo>
                  <a:cubicBezTo>
                    <a:pt x="1401" y="16679"/>
                    <a:pt x="1234" y="16712"/>
                    <a:pt x="1034" y="16812"/>
                  </a:cubicBezTo>
                  <a:cubicBezTo>
                    <a:pt x="834" y="16879"/>
                    <a:pt x="667" y="16979"/>
                    <a:pt x="501" y="17146"/>
                  </a:cubicBezTo>
                  <a:cubicBezTo>
                    <a:pt x="334" y="17313"/>
                    <a:pt x="234" y="17479"/>
                    <a:pt x="167" y="17680"/>
                  </a:cubicBezTo>
                  <a:cubicBezTo>
                    <a:pt x="67" y="17880"/>
                    <a:pt x="0" y="18080"/>
                    <a:pt x="34" y="18313"/>
                  </a:cubicBezTo>
                  <a:cubicBezTo>
                    <a:pt x="34" y="18413"/>
                    <a:pt x="67" y="18580"/>
                    <a:pt x="67" y="18714"/>
                  </a:cubicBezTo>
                  <a:cubicBezTo>
                    <a:pt x="167" y="19014"/>
                    <a:pt x="300" y="19214"/>
                    <a:pt x="501" y="19414"/>
                  </a:cubicBezTo>
                  <a:cubicBezTo>
                    <a:pt x="634" y="19514"/>
                    <a:pt x="701" y="19581"/>
                    <a:pt x="834" y="19681"/>
                  </a:cubicBezTo>
                  <a:cubicBezTo>
                    <a:pt x="1068" y="19848"/>
                    <a:pt x="1368" y="19881"/>
                    <a:pt x="1668" y="19881"/>
                  </a:cubicBezTo>
                  <a:cubicBezTo>
                    <a:pt x="1868" y="19881"/>
                    <a:pt x="2068" y="19848"/>
                    <a:pt x="2302" y="19748"/>
                  </a:cubicBezTo>
                  <a:cubicBezTo>
                    <a:pt x="2502" y="19681"/>
                    <a:pt x="2669" y="19581"/>
                    <a:pt x="2836" y="19414"/>
                  </a:cubicBezTo>
                  <a:cubicBezTo>
                    <a:pt x="3002" y="19247"/>
                    <a:pt x="3069" y="19081"/>
                    <a:pt x="3169" y="18880"/>
                  </a:cubicBezTo>
                  <a:cubicBezTo>
                    <a:pt x="3236" y="18680"/>
                    <a:pt x="3336" y="18480"/>
                    <a:pt x="3269" y="18247"/>
                  </a:cubicBezTo>
                  <a:cubicBezTo>
                    <a:pt x="3269" y="18147"/>
                    <a:pt x="3236" y="17980"/>
                    <a:pt x="3236" y="17846"/>
                  </a:cubicBezTo>
                  <a:cubicBezTo>
                    <a:pt x="3236" y="17813"/>
                    <a:pt x="3236" y="17813"/>
                    <a:pt x="3202" y="17813"/>
                  </a:cubicBezTo>
                  <a:cubicBezTo>
                    <a:pt x="5304" y="15378"/>
                    <a:pt x="7339" y="12876"/>
                    <a:pt x="9374" y="10474"/>
                  </a:cubicBezTo>
                  <a:cubicBezTo>
                    <a:pt x="10541" y="9107"/>
                    <a:pt x="11709" y="7672"/>
                    <a:pt x="12876" y="6238"/>
                  </a:cubicBezTo>
                  <a:cubicBezTo>
                    <a:pt x="13476" y="5538"/>
                    <a:pt x="14010" y="4870"/>
                    <a:pt x="14577" y="4170"/>
                  </a:cubicBezTo>
                  <a:cubicBezTo>
                    <a:pt x="14844" y="3870"/>
                    <a:pt x="15078" y="3536"/>
                    <a:pt x="15344" y="3203"/>
                  </a:cubicBezTo>
                  <a:lnTo>
                    <a:pt x="15511" y="3203"/>
                  </a:lnTo>
                  <a:cubicBezTo>
                    <a:pt x="15711" y="3203"/>
                    <a:pt x="15912" y="3169"/>
                    <a:pt x="16145" y="3103"/>
                  </a:cubicBezTo>
                  <a:cubicBezTo>
                    <a:pt x="16345" y="3002"/>
                    <a:pt x="16512" y="2936"/>
                    <a:pt x="16679" y="2769"/>
                  </a:cubicBezTo>
                  <a:cubicBezTo>
                    <a:pt x="16846" y="2602"/>
                    <a:pt x="16912" y="2435"/>
                    <a:pt x="17012" y="2202"/>
                  </a:cubicBezTo>
                  <a:cubicBezTo>
                    <a:pt x="17079" y="2002"/>
                    <a:pt x="17179" y="1802"/>
                    <a:pt x="17146" y="1601"/>
                  </a:cubicBezTo>
                  <a:cubicBezTo>
                    <a:pt x="17179" y="1468"/>
                    <a:pt x="17146" y="1335"/>
                    <a:pt x="17146" y="1168"/>
                  </a:cubicBezTo>
                  <a:cubicBezTo>
                    <a:pt x="17046" y="868"/>
                    <a:pt x="16912" y="667"/>
                    <a:pt x="16712" y="467"/>
                  </a:cubicBezTo>
                  <a:cubicBezTo>
                    <a:pt x="16579" y="367"/>
                    <a:pt x="16512" y="301"/>
                    <a:pt x="16379" y="200"/>
                  </a:cubicBezTo>
                  <a:cubicBezTo>
                    <a:pt x="16145" y="34"/>
                    <a:pt x="15845" y="0"/>
                    <a:pt x="1554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1035479">
            <a:off x="-147607" y="3315289"/>
            <a:ext cx="1334799" cy="2212039"/>
            <a:chOff x="749313" y="2832300"/>
            <a:chExt cx="1284466" cy="2128432"/>
          </a:xfrm>
        </p:grpSpPr>
        <p:sp>
          <p:nvSpPr>
            <p:cNvPr id="22" name="Google Shape;22;p2"/>
            <p:cNvSpPr/>
            <p:nvPr/>
          </p:nvSpPr>
          <p:spPr>
            <a:xfrm>
              <a:off x="1321382" y="3826325"/>
              <a:ext cx="712397" cy="671336"/>
            </a:xfrm>
            <a:custGeom>
              <a:avLst/>
              <a:gdLst/>
              <a:ahLst/>
              <a:cxnLst/>
              <a:rect l="l" t="t" r="r" b="b"/>
              <a:pathLst>
                <a:path w="30823" h="29451" extrusionOk="0">
                  <a:moveTo>
                    <a:pt x="15052" y="0"/>
                  </a:moveTo>
                  <a:cubicBezTo>
                    <a:pt x="11278" y="0"/>
                    <a:pt x="7567" y="1302"/>
                    <a:pt x="4838" y="4132"/>
                  </a:cubicBezTo>
                  <a:cubicBezTo>
                    <a:pt x="2569" y="6534"/>
                    <a:pt x="1068" y="9603"/>
                    <a:pt x="735" y="12939"/>
                  </a:cubicBezTo>
                  <a:cubicBezTo>
                    <a:pt x="1" y="19710"/>
                    <a:pt x="4604" y="26382"/>
                    <a:pt x="10975" y="28517"/>
                  </a:cubicBezTo>
                  <a:cubicBezTo>
                    <a:pt x="12910" y="29184"/>
                    <a:pt x="14945" y="29451"/>
                    <a:pt x="16946" y="29451"/>
                  </a:cubicBezTo>
                  <a:cubicBezTo>
                    <a:pt x="16972" y="29451"/>
                    <a:pt x="16997" y="29451"/>
                    <a:pt x="17022" y="29451"/>
                  </a:cubicBezTo>
                  <a:cubicBezTo>
                    <a:pt x="22855" y="29451"/>
                    <a:pt x="27162" y="25625"/>
                    <a:pt x="29155" y="20277"/>
                  </a:cubicBezTo>
                  <a:cubicBezTo>
                    <a:pt x="30589" y="16475"/>
                    <a:pt x="30823" y="12272"/>
                    <a:pt x="29222" y="8469"/>
                  </a:cubicBezTo>
                  <a:cubicBezTo>
                    <a:pt x="27821" y="5367"/>
                    <a:pt x="25152" y="2932"/>
                    <a:pt x="22117" y="1531"/>
                  </a:cubicBezTo>
                  <a:cubicBezTo>
                    <a:pt x="19895" y="530"/>
                    <a:pt x="17461" y="0"/>
                    <a:pt x="15052" y="0"/>
                  </a:cubicBezTo>
                  <a:close/>
                </a:path>
              </a:pathLst>
            </a:custGeom>
            <a:solidFill>
              <a:srgbClr val="F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78625" y="3926850"/>
              <a:ext cx="928169" cy="1019451"/>
            </a:xfrm>
            <a:custGeom>
              <a:avLst/>
              <a:gdLst/>
              <a:ahLst/>
              <a:cxnLst/>
              <a:rect l="l" t="t" r="r" b="b"/>
              <a:pathLst>
                <a:path w="39729" h="44247" extrusionOk="0">
                  <a:moveTo>
                    <a:pt x="2503" y="0"/>
                  </a:moveTo>
                  <a:cubicBezTo>
                    <a:pt x="1425" y="0"/>
                    <a:pt x="1297" y="411"/>
                    <a:pt x="1168" y="1080"/>
                  </a:cubicBezTo>
                  <a:cubicBezTo>
                    <a:pt x="1" y="9386"/>
                    <a:pt x="1535" y="18092"/>
                    <a:pt x="5605" y="25431"/>
                  </a:cubicBezTo>
                  <a:cubicBezTo>
                    <a:pt x="9741" y="32836"/>
                    <a:pt x="16412" y="38574"/>
                    <a:pt x="24385" y="41509"/>
                  </a:cubicBezTo>
                  <a:cubicBezTo>
                    <a:pt x="26553" y="42310"/>
                    <a:pt x="28788" y="42910"/>
                    <a:pt x="31089" y="43277"/>
                  </a:cubicBezTo>
                  <a:cubicBezTo>
                    <a:pt x="31590" y="43344"/>
                    <a:pt x="32090" y="43444"/>
                    <a:pt x="32590" y="43477"/>
                  </a:cubicBezTo>
                  <a:cubicBezTo>
                    <a:pt x="34092" y="43844"/>
                    <a:pt x="35626" y="44111"/>
                    <a:pt x="37194" y="44244"/>
                  </a:cubicBezTo>
                  <a:cubicBezTo>
                    <a:pt x="37217" y="44245"/>
                    <a:pt x="37241" y="44246"/>
                    <a:pt x="37264" y="44246"/>
                  </a:cubicBezTo>
                  <a:cubicBezTo>
                    <a:pt x="37938" y="44246"/>
                    <a:pt x="38564" y="43787"/>
                    <a:pt x="38628" y="43110"/>
                  </a:cubicBezTo>
                  <a:cubicBezTo>
                    <a:pt x="38762" y="41776"/>
                    <a:pt x="38928" y="40442"/>
                    <a:pt x="39095" y="39107"/>
                  </a:cubicBezTo>
                  <a:cubicBezTo>
                    <a:pt x="39195" y="38440"/>
                    <a:pt x="39262" y="37806"/>
                    <a:pt x="39362" y="37173"/>
                  </a:cubicBezTo>
                  <a:cubicBezTo>
                    <a:pt x="39395" y="36772"/>
                    <a:pt x="39462" y="36305"/>
                    <a:pt x="39529" y="35905"/>
                  </a:cubicBezTo>
                  <a:cubicBezTo>
                    <a:pt x="39729" y="35205"/>
                    <a:pt x="39462" y="34437"/>
                    <a:pt x="38695" y="34237"/>
                  </a:cubicBezTo>
                  <a:cubicBezTo>
                    <a:pt x="38528" y="34170"/>
                    <a:pt x="38361" y="34137"/>
                    <a:pt x="38128" y="34137"/>
                  </a:cubicBezTo>
                  <a:cubicBezTo>
                    <a:pt x="32590" y="33403"/>
                    <a:pt x="27353" y="30968"/>
                    <a:pt x="23217" y="27132"/>
                  </a:cubicBezTo>
                  <a:cubicBezTo>
                    <a:pt x="19047" y="23296"/>
                    <a:pt x="16212" y="18126"/>
                    <a:pt x="15111" y="12588"/>
                  </a:cubicBezTo>
                  <a:cubicBezTo>
                    <a:pt x="14511" y="9419"/>
                    <a:pt x="14411" y="6217"/>
                    <a:pt x="14911" y="2981"/>
                  </a:cubicBezTo>
                  <a:cubicBezTo>
                    <a:pt x="15011" y="2314"/>
                    <a:pt x="14444" y="1647"/>
                    <a:pt x="13777" y="1580"/>
                  </a:cubicBezTo>
                  <a:cubicBezTo>
                    <a:pt x="11876" y="1247"/>
                    <a:pt x="9908" y="947"/>
                    <a:pt x="7940" y="646"/>
                  </a:cubicBezTo>
                  <a:cubicBezTo>
                    <a:pt x="6972" y="480"/>
                    <a:pt x="6038" y="380"/>
                    <a:pt x="5071" y="246"/>
                  </a:cubicBezTo>
                  <a:cubicBezTo>
                    <a:pt x="4604" y="179"/>
                    <a:pt x="4204" y="113"/>
                    <a:pt x="3737" y="113"/>
                  </a:cubicBezTo>
                  <a:cubicBezTo>
                    <a:pt x="3225" y="36"/>
                    <a:pt x="2822" y="0"/>
                    <a:pt x="2503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32122" y="2832300"/>
              <a:ext cx="130331" cy="159814"/>
            </a:xfrm>
            <a:custGeom>
              <a:avLst/>
              <a:gdLst/>
              <a:ahLst/>
              <a:cxnLst/>
              <a:rect l="l" t="t" r="r" b="b"/>
              <a:pathLst>
                <a:path w="5505" h="6845" extrusionOk="0">
                  <a:moveTo>
                    <a:pt x="3776" y="0"/>
                  </a:moveTo>
                  <a:cubicBezTo>
                    <a:pt x="3228" y="0"/>
                    <a:pt x="2708" y="267"/>
                    <a:pt x="2402" y="791"/>
                  </a:cubicBezTo>
                  <a:cubicBezTo>
                    <a:pt x="1702" y="1959"/>
                    <a:pt x="1001" y="3159"/>
                    <a:pt x="301" y="4327"/>
                  </a:cubicBezTo>
                  <a:cubicBezTo>
                    <a:pt x="67" y="4727"/>
                    <a:pt x="0" y="5228"/>
                    <a:pt x="134" y="5628"/>
                  </a:cubicBezTo>
                  <a:cubicBezTo>
                    <a:pt x="234" y="5995"/>
                    <a:pt x="534" y="6428"/>
                    <a:pt x="868" y="6629"/>
                  </a:cubicBezTo>
                  <a:cubicBezTo>
                    <a:pt x="1137" y="6774"/>
                    <a:pt x="1429" y="6845"/>
                    <a:pt x="1717" y="6845"/>
                  </a:cubicBezTo>
                  <a:cubicBezTo>
                    <a:pt x="2285" y="6845"/>
                    <a:pt x="2837" y="6571"/>
                    <a:pt x="3169" y="6062"/>
                  </a:cubicBezTo>
                  <a:cubicBezTo>
                    <a:pt x="3870" y="4827"/>
                    <a:pt x="4537" y="3626"/>
                    <a:pt x="5204" y="2459"/>
                  </a:cubicBezTo>
                  <a:cubicBezTo>
                    <a:pt x="5404" y="2092"/>
                    <a:pt x="5504" y="1592"/>
                    <a:pt x="5371" y="1158"/>
                  </a:cubicBezTo>
                  <a:cubicBezTo>
                    <a:pt x="5304" y="791"/>
                    <a:pt x="5004" y="391"/>
                    <a:pt x="4637" y="224"/>
                  </a:cubicBezTo>
                  <a:cubicBezTo>
                    <a:pt x="4361" y="74"/>
                    <a:pt x="4064" y="0"/>
                    <a:pt x="377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535637" y="3037656"/>
              <a:ext cx="130331" cy="159697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6" y="1"/>
                  </a:moveTo>
                  <a:cubicBezTo>
                    <a:pt x="3248" y="1"/>
                    <a:pt x="2714" y="268"/>
                    <a:pt x="2403" y="801"/>
                  </a:cubicBezTo>
                  <a:cubicBezTo>
                    <a:pt x="1702" y="1969"/>
                    <a:pt x="1002" y="3170"/>
                    <a:pt x="301" y="4337"/>
                  </a:cubicBezTo>
                  <a:cubicBezTo>
                    <a:pt x="68" y="4704"/>
                    <a:pt x="1" y="5205"/>
                    <a:pt x="134" y="5638"/>
                  </a:cubicBezTo>
                  <a:cubicBezTo>
                    <a:pt x="234" y="6005"/>
                    <a:pt x="535" y="6439"/>
                    <a:pt x="868" y="6639"/>
                  </a:cubicBezTo>
                  <a:cubicBezTo>
                    <a:pt x="1135" y="6772"/>
                    <a:pt x="1424" y="6839"/>
                    <a:pt x="1710" y="6839"/>
                  </a:cubicBezTo>
                  <a:cubicBezTo>
                    <a:pt x="2280" y="6839"/>
                    <a:pt x="2836" y="6572"/>
                    <a:pt x="3170" y="6038"/>
                  </a:cubicBezTo>
                  <a:cubicBezTo>
                    <a:pt x="3870" y="4838"/>
                    <a:pt x="4538" y="3637"/>
                    <a:pt x="5205" y="2469"/>
                  </a:cubicBezTo>
                  <a:cubicBezTo>
                    <a:pt x="5472" y="2036"/>
                    <a:pt x="5505" y="1602"/>
                    <a:pt x="5371" y="1168"/>
                  </a:cubicBezTo>
                  <a:cubicBezTo>
                    <a:pt x="5305" y="801"/>
                    <a:pt x="5005" y="368"/>
                    <a:pt x="4638" y="201"/>
                  </a:cubicBezTo>
                  <a:cubicBezTo>
                    <a:pt x="4371" y="68"/>
                    <a:pt x="4085" y="1"/>
                    <a:pt x="3806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107644" y="3063758"/>
              <a:ext cx="130331" cy="159837"/>
            </a:xfrm>
            <a:custGeom>
              <a:avLst/>
              <a:gdLst/>
              <a:ahLst/>
              <a:cxnLst/>
              <a:rect l="l" t="t" r="r" b="b"/>
              <a:pathLst>
                <a:path w="5505" h="6846" extrusionOk="0">
                  <a:moveTo>
                    <a:pt x="3788" y="1"/>
                  </a:moveTo>
                  <a:cubicBezTo>
                    <a:pt x="3242" y="1"/>
                    <a:pt x="2712" y="275"/>
                    <a:pt x="2402" y="784"/>
                  </a:cubicBezTo>
                  <a:cubicBezTo>
                    <a:pt x="1702" y="1985"/>
                    <a:pt x="1001" y="3186"/>
                    <a:pt x="267" y="4353"/>
                  </a:cubicBezTo>
                  <a:cubicBezTo>
                    <a:pt x="67" y="4720"/>
                    <a:pt x="0" y="5221"/>
                    <a:pt x="100" y="5621"/>
                  </a:cubicBezTo>
                  <a:cubicBezTo>
                    <a:pt x="234" y="6021"/>
                    <a:pt x="534" y="6422"/>
                    <a:pt x="868" y="6622"/>
                  </a:cubicBezTo>
                  <a:cubicBezTo>
                    <a:pt x="1144" y="6771"/>
                    <a:pt x="1444" y="6846"/>
                    <a:pt x="1740" y="6846"/>
                  </a:cubicBezTo>
                  <a:cubicBezTo>
                    <a:pt x="2300" y="6846"/>
                    <a:pt x="2842" y="6579"/>
                    <a:pt x="3169" y="6055"/>
                  </a:cubicBezTo>
                  <a:cubicBezTo>
                    <a:pt x="3870" y="4854"/>
                    <a:pt x="4537" y="3620"/>
                    <a:pt x="5204" y="2452"/>
                  </a:cubicBezTo>
                  <a:cubicBezTo>
                    <a:pt x="5404" y="2052"/>
                    <a:pt x="5504" y="1585"/>
                    <a:pt x="5371" y="1184"/>
                  </a:cubicBezTo>
                  <a:cubicBezTo>
                    <a:pt x="5271" y="784"/>
                    <a:pt x="5004" y="384"/>
                    <a:pt x="4604" y="217"/>
                  </a:cubicBezTo>
                  <a:cubicBezTo>
                    <a:pt x="4346" y="71"/>
                    <a:pt x="4065" y="1"/>
                    <a:pt x="3788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05057" y="3197323"/>
              <a:ext cx="128745" cy="159674"/>
            </a:xfrm>
            <a:custGeom>
              <a:avLst/>
              <a:gdLst/>
              <a:ahLst/>
              <a:cxnLst/>
              <a:rect l="l" t="t" r="r" b="b"/>
              <a:pathLst>
                <a:path w="5438" h="6839" extrusionOk="0">
                  <a:moveTo>
                    <a:pt x="3796" y="0"/>
                  </a:moveTo>
                  <a:cubicBezTo>
                    <a:pt x="3247" y="0"/>
                    <a:pt x="2714" y="267"/>
                    <a:pt x="2402" y="801"/>
                  </a:cubicBezTo>
                  <a:cubicBezTo>
                    <a:pt x="1702" y="1968"/>
                    <a:pt x="1001" y="3169"/>
                    <a:pt x="268" y="4336"/>
                  </a:cubicBezTo>
                  <a:cubicBezTo>
                    <a:pt x="67" y="4703"/>
                    <a:pt x="1" y="5204"/>
                    <a:pt x="101" y="5637"/>
                  </a:cubicBezTo>
                  <a:cubicBezTo>
                    <a:pt x="234" y="6004"/>
                    <a:pt x="534" y="6438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1"/>
                    <a:pt x="3170" y="6038"/>
                  </a:cubicBezTo>
                  <a:cubicBezTo>
                    <a:pt x="3870" y="4837"/>
                    <a:pt x="4537" y="3636"/>
                    <a:pt x="5204" y="2468"/>
                  </a:cubicBezTo>
                  <a:cubicBezTo>
                    <a:pt x="5405" y="2035"/>
                    <a:pt x="5438" y="1601"/>
                    <a:pt x="5371" y="1168"/>
                  </a:cubicBezTo>
                  <a:cubicBezTo>
                    <a:pt x="5271" y="801"/>
                    <a:pt x="5004" y="367"/>
                    <a:pt x="4604" y="200"/>
                  </a:cubicBezTo>
                  <a:cubicBezTo>
                    <a:pt x="4348" y="67"/>
                    <a:pt x="4070" y="0"/>
                    <a:pt x="379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23019" y="3283752"/>
              <a:ext cx="129526" cy="160024"/>
            </a:xfrm>
            <a:custGeom>
              <a:avLst/>
              <a:gdLst/>
              <a:ahLst/>
              <a:cxnLst/>
              <a:rect l="l" t="t" r="r" b="b"/>
              <a:pathLst>
                <a:path w="5471" h="6854" extrusionOk="0">
                  <a:moveTo>
                    <a:pt x="3805" y="1"/>
                  </a:moveTo>
                  <a:cubicBezTo>
                    <a:pt x="3247" y="1"/>
                    <a:pt x="2713" y="268"/>
                    <a:pt x="2402" y="801"/>
                  </a:cubicBezTo>
                  <a:cubicBezTo>
                    <a:pt x="1701" y="1969"/>
                    <a:pt x="1001" y="3170"/>
                    <a:pt x="300" y="4337"/>
                  </a:cubicBezTo>
                  <a:cubicBezTo>
                    <a:pt x="67" y="4704"/>
                    <a:pt x="0" y="5204"/>
                    <a:pt x="100" y="5638"/>
                  </a:cubicBezTo>
                  <a:cubicBezTo>
                    <a:pt x="234" y="6005"/>
                    <a:pt x="534" y="6439"/>
                    <a:pt x="868" y="6639"/>
                  </a:cubicBezTo>
                  <a:cubicBezTo>
                    <a:pt x="1134" y="6783"/>
                    <a:pt x="1423" y="6854"/>
                    <a:pt x="1709" y="6854"/>
                  </a:cubicBezTo>
                  <a:cubicBezTo>
                    <a:pt x="2280" y="6854"/>
                    <a:pt x="2836" y="6572"/>
                    <a:pt x="3169" y="6038"/>
                  </a:cubicBezTo>
                  <a:cubicBezTo>
                    <a:pt x="3870" y="4837"/>
                    <a:pt x="4537" y="3637"/>
                    <a:pt x="5204" y="2469"/>
                  </a:cubicBezTo>
                  <a:cubicBezTo>
                    <a:pt x="5404" y="2069"/>
                    <a:pt x="5471" y="1602"/>
                    <a:pt x="5371" y="1168"/>
                  </a:cubicBezTo>
                  <a:cubicBezTo>
                    <a:pt x="5304" y="801"/>
                    <a:pt x="5004" y="368"/>
                    <a:pt x="4637" y="201"/>
                  </a:cubicBezTo>
                  <a:cubicBezTo>
                    <a:pt x="4370" y="67"/>
                    <a:pt x="4085" y="1"/>
                    <a:pt x="3805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87900" y="3356967"/>
              <a:ext cx="130331" cy="159674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796" y="0"/>
                  </a:moveTo>
                  <a:cubicBezTo>
                    <a:pt x="3247" y="0"/>
                    <a:pt x="2713" y="267"/>
                    <a:pt x="2402" y="801"/>
                  </a:cubicBezTo>
                  <a:cubicBezTo>
                    <a:pt x="1702" y="1968"/>
                    <a:pt x="1001" y="3169"/>
                    <a:pt x="267" y="4337"/>
                  </a:cubicBezTo>
                  <a:cubicBezTo>
                    <a:pt x="67" y="4704"/>
                    <a:pt x="0" y="5204"/>
                    <a:pt x="101" y="5638"/>
                  </a:cubicBezTo>
                  <a:cubicBezTo>
                    <a:pt x="234" y="6005"/>
                    <a:pt x="534" y="6438"/>
                    <a:pt x="868" y="6638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69" y="6038"/>
                  </a:cubicBezTo>
                  <a:cubicBezTo>
                    <a:pt x="3870" y="4837"/>
                    <a:pt x="4537" y="3636"/>
                    <a:pt x="5204" y="2469"/>
                  </a:cubicBezTo>
                  <a:cubicBezTo>
                    <a:pt x="5404" y="2035"/>
                    <a:pt x="5504" y="1535"/>
                    <a:pt x="5371" y="1168"/>
                  </a:cubicBezTo>
                  <a:cubicBezTo>
                    <a:pt x="5271" y="801"/>
                    <a:pt x="5004" y="367"/>
                    <a:pt x="4604" y="200"/>
                  </a:cubicBezTo>
                  <a:cubicBezTo>
                    <a:pt x="4348" y="67"/>
                    <a:pt x="4070" y="0"/>
                    <a:pt x="379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305057" y="3465202"/>
              <a:ext cx="128745" cy="159697"/>
            </a:xfrm>
            <a:custGeom>
              <a:avLst/>
              <a:gdLst/>
              <a:ahLst/>
              <a:cxnLst/>
              <a:rect l="l" t="t" r="r" b="b"/>
              <a:pathLst>
                <a:path w="5438" h="6840" extrusionOk="0">
                  <a:moveTo>
                    <a:pt x="3796" y="1"/>
                  </a:moveTo>
                  <a:cubicBezTo>
                    <a:pt x="3247" y="1"/>
                    <a:pt x="2714" y="268"/>
                    <a:pt x="2402" y="802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5"/>
                    <a:pt x="101" y="5638"/>
                  </a:cubicBezTo>
                  <a:cubicBezTo>
                    <a:pt x="234" y="6005"/>
                    <a:pt x="534" y="6406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036"/>
                    <a:pt x="5438" y="1569"/>
                    <a:pt x="5371" y="1168"/>
                  </a:cubicBezTo>
                  <a:cubicBezTo>
                    <a:pt x="5271" y="802"/>
                    <a:pt x="5004" y="368"/>
                    <a:pt x="4604" y="201"/>
                  </a:cubicBezTo>
                  <a:cubicBezTo>
                    <a:pt x="4348" y="68"/>
                    <a:pt x="4070" y="1"/>
                    <a:pt x="3796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326387" y="2928628"/>
              <a:ext cx="130331" cy="159697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7" y="1"/>
                  </a:moveTo>
                  <a:cubicBezTo>
                    <a:pt x="3251" y="1"/>
                    <a:pt x="2724" y="268"/>
                    <a:pt x="2435" y="801"/>
                  </a:cubicBezTo>
                  <a:cubicBezTo>
                    <a:pt x="1702" y="1969"/>
                    <a:pt x="1001" y="3170"/>
                    <a:pt x="301" y="4337"/>
                  </a:cubicBezTo>
                  <a:cubicBezTo>
                    <a:pt x="100" y="4704"/>
                    <a:pt x="0" y="5205"/>
                    <a:pt x="134" y="5638"/>
                  </a:cubicBezTo>
                  <a:cubicBezTo>
                    <a:pt x="267" y="6005"/>
                    <a:pt x="534" y="6439"/>
                    <a:pt x="868" y="6639"/>
                  </a:cubicBezTo>
                  <a:cubicBezTo>
                    <a:pt x="1134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69" y="6038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38" y="2036"/>
                    <a:pt x="5504" y="1602"/>
                    <a:pt x="5371" y="1168"/>
                  </a:cubicBezTo>
                  <a:cubicBezTo>
                    <a:pt x="5304" y="801"/>
                    <a:pt x="5004" y="368"/>
                    <a:pt x="4637" y="201"/>
                  </a:cubicBezTo>
                  <a:cubicBezTo>
                    <a:pt x="4370" y="68"/>
                    <a:pt x="4085" y="1"/>
                    <a:pt x="3807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42543" y="3143813"/>
              <a:ext cx="131112" cy="159814"/>
            </a:xfrm>
            <a:custGeom>
              <a:avLst/>
              <a:gdLst/>
              <a:ahLst/>
              <a:cxnLst/>
              <a:rect l="l" t="t" r="r" b="b"/>
              <a:pathLst>
                <a:path w="5538" h="6845" extrusionOk="0">
                  <a:moveTo>
                    <a:pt x="3785" y="0"/>
                  </a:moveTo>
                  <a:cubicBezTo>
                    <a:pt x="3247" y="0"/>
                    <a:pt x="2741" y="267"/>
                    <a:pt x="2436" y="791"/>
                  </a:cubicBezTo>
                  <a:cubicBezTo>
                    <a:pt x="1735" y="1958"/>
                    <a:pt x="1001" y="3159"/>
                    <a:pt x="301" y="4327"/>
                  </a:cubicBezTo>
                  <a:cubicBezTo>
                    <a:pt x="101" y="4727"/>
                    <a:pt x="1" y="5227"/>
                    <a:pt x="134" y="5628"/>
                  </a:cubicBezTo>
                  <a:cubicBezTo>
                    <a:pt x="267" y="5995"/>
                    <a:pt x="568" y="6428"/>
                    <a:pt x="901" y="6628"/>
                  </a:cubicBezTo>
                  <a:cubicBezTo>
                    <a:pt x="1159" y="6774"/>
                    <a:pt x="1447" y="6845"/>
                    <a:pt x="1734" y="6845"/>
                  </a:cubicBezTo>
                  <a:cubicBezTo>
                    <a:pt x="2300" y="6845"/>
                    <a:pt x="2860" y="6571"/>
                    <a:pt x="3169" y="6061"/>
                  </a:cubicBezTo>
                  <a:cubicBezTo>
                    <a:pt x="3903" y="4827"/>
                    <a:pt x="4570" y="3626"/>
                    <a:pt x="5238" y="2459"/>
                  </a:cubicBezTo>
                  <a:cubicBezTo>
                    <a:pt x="5471" y="2059"/>
                    <a:pt x="5538" y="1592"/>
                    <a:pt x="5404" y="1158"/>
                  </a:cubicBezTo>
                  <a:cubicBezTo>
                    <a:pt x="5304" y="791"/>
                    <a:pt x="5004" y="391"/>
                    <a:pt x="4637" y="224"/>
                  </a:cubicBezTo>
                  <a:cubicBezTo>
                    <a:pt x="4361" y="74"/>
                    <a:pt x="4068" y="0"/>
                    <a:pt x="378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49313" y="3984696"/>
              <a:ext cx="993814" cy="976036"/>
            </a:xfrm>
            <a:custGeom>
              <a:avLst/>
              <a:gdLst/>
              <a:ahLst/>
              <a:cxnLst/>
              <a:rect l="l" t="t" r="r" b="b"/>
              <a:pathLst>
                <a:path w="42999" h="42818" extrusionOk="0">
                  <a:moveTo>
                    <a:pt x="34205" y="0"/>
                  </a:moveTo>
                  <a:cubicBezTo>
                    <a:pt x="31818" y="0"/>
                    <a:pt x="29485" y="871"/>
                    <a:pt x="27521" y="2221"/>
                  </a:cubicBezTo>
                  <a:cubicBezTo>
                    <a:pt x="25352" y="3722"/>
                    <a:pt x="23518" y="5824"/>
                    <a:pt x="22250" y="8159"/>
                  </a:cubicBezTo>
                  <a:cubicBezTo>
                    <a:pt x="20883" y="10694"/>
                    <a:pt x="20149" y="13496"/>
                    <a:pt x="19548" y="16265"/>
                  </a:cubicBezTo>
                  <a:cubicBezTo>
                    <a:pt x="18381" y="21735"/>
                    <a:pt x="18181" y="27673"/>
                    <a:pt x="15545" y="32743"/>
                  </a:cubicBezTo>
                  <a:cubicBezTo>
                    <a:pt x="14211" y="35378"/>
                    <a:pt x="12143" y="37880"/>
                    <a:pt x="9541" y="39348"/>
                  </a:cubicBezTo>
                  <a:cubicBezTo>
                    <a:pt x="8635" y="39866"/>
                    <a:pt x="7628" y="40203"/>
                    <a:pt x="6614" y="40203"/>
                  </a:cubicBezTo>
                  <a:cubicBezTo>
                    <a:pt x="6322" y="40203"/>
                    <a:pt x="6029" y="40175"/>
                    <a:pt x="5738" y="40115"/>
                  </a:cubicBezTo>
                  <a:cubicBezTo>
                    <a:pt x="4304" y="39815"/>
                    <a:pt x="3003" y="38981"/>
                    <a:pt x="1836" y="38114"/>
                  </a:cubicBezTo>
                  <a:cubicBezTo>
                    <a:pt x="1674" y="37998"/>
                    <a:pt x="1480" y="37947"/>
                    <a:pt x="1284" y="37947"/>
                  </a:cubicBezTo>
                  <a:cubicBezTo>
                    <a:pt x="912" y="37947"/>
                    <a:pt x="531" y="38130"/>
                    <a:pt x="335" y="38414"/>
                  </a:cubicBezTo>
                  <a:cubicBezTo>
                    <a:pt x="1" y="38881"/>
                    <a:pt x="1" y="39548"/>
                    <a:pt x="401" y="39948"/>
                  </a:cubicBezTo>
                  <a:cubicBezTo>
                    <a:pt x="2098" y="41704"/>
                    <a:pt x="4487" y="42817"/>
                    <a:pt x="6939" y="42817"/>
                  </a:cubicBezTo>
                  <a:cubicBezTo>
                    <a:pt x="7283" y="42817"/>
                    <a:pt x="7629" y="42796"/>
                    <a:pt x="7973" y="42750"/>
                  </a:cubicBezTo>
                  <a:cubicBezTo>
                    <a:pt x="9308" y="42550"/>
                    <a:pt x="10575" y="41950"/>
                    <a:pt x="11676" y="41149"/>
                  </a:cubicBezTo>
                  <a:cubicBezTo>
                    <a:pt x="12843" y="40382"/>
                    <a:pt x="13944" y="39448"/>
                    <a:pt x="14845" y="38414"/>
                  </a:cubicBezTo>
                  <a:cubicBezTo>
                    <a:pt x="16680" y="36379"/>
                    <a:pt x="18047" y="33977"/>
                    <a:pt x="19015" y="31442"/>
                  </a:cubicBezTo>
                  <a:cubicBezTo>
                    <a:pt x="19982" y="28874"/>
                    <a:pt x="20516" y="26139"/>
                    <a:pt x="20916" y="23437"/>
                  </a:cubicBezTo>
                  <a:cubicBezTo>
                    <a:pt x="21750" y="18233"/>
                    <a:pt x="22317" y="12762"/>
                    <a:pt x="25219" y="8259"/>
                  </a:cubicBezTo>
                  <a:cubicBezTo>
                    <a:pt x="26487" y="6358"/>
                    <a:pt x="28188" y="4790"/>
                    <a:pt x="30256" y="3756"/>
                  </a:cubicBezTo>
                  <a:cubicBezTo>
                    <a:pt x="31454" y="3167"/>
                    <a:pt x="32738" y="2850"/>
                    <a:pt x="34033" y="2850"/>
                  </a:cubicBezTo>
                  <a:cubicBezTo>
                    <a:pt x="34867" y="2850"/>
                    <a:pt x="35704" y="2981"/>
                    <a:pt x="36527" y="3255"/>
                  </a:cubicBezTo>
                  <a:cubicBezTo>
                    <a:pt x="36827" y="3356"/>
                    <a:pt x="37061" y="3522"/>
                    <a:pt x="37394" y="3689"/>
                  </a:cubicBezTo>
                  <a:cubicBezTo>
                    <a:pt x="37494" y="3722"/>
                    <a:pt x="37594" y="3789"/>
                    <a:pt x="37695" y="3889"/>
                  </a:cubicBezTo>
                  <a:cubicBezTo>
                    <a:pt x="37728" y="3923"/>
                    <a:pt x="37828" y="3956"/>
                    <a:pt x="37861" y="4023"/>
                  </a:cubicBezTo>
                  <a:lnTo>
                    <a:pt x="37928" y="4089"/>
                  </a:lnTo>
                  <a:cubicBezTo>
                    <a:pt x="38428" y="4590"/>
                    <a:pt x="38662" y="4790"/>
                    <a:pt x="38929" y="5257"/>
                  </a:cubicBezTo>
                  <a:cubicBezTo>
                    <a:pt x="38995" y="5357"/>
                    <a:pt x="39062" y="5457"/>
                    <a:pt x="39096" y="5557"/>
                  </a:cubicBezTo>
                  <a:cubicBezTo>
                    <a:pt x="39096" y="5590"/>
                    <a:pt x="39262" y="5924"/>
                    <a:pt x="39262" y="5924"/>
                  </a:cubicBezTo>
                  <a:lnTo>
                    <a:pt x="39529" y="6691"/>
                  </a:lnTo>
                  <a:cubicBezTo>
                    <a:pt x="39563" y="6791"/>
                    <a:pt x="39596" y="6958"/>
                    <a:pt x="39596" y="7092"/>
                  </a:cubicBezTo>
                  <a:lnTo>
                    <a:pt x="39663" y="7358"/>
                  </a:lnTo>
                  <a:cubicBezTo>
                    <a:pt x="39696" y="7625"/>
                    <a:pt x="39696" y="7892"/>
                    <a:pt x="39696" y="8192"/>
                  </a:cubicBezTo>
                  <a:cubicBezTo>
                    <a:pt x="39663" y="9093"/>
                    <a:pt x="39329" y="10027"/>
                    <a:pt x="38562" y="10694"/>
                  </a:cubicBezTo>
                  <a:lnTo>
                    <a:pt x="38428" y="10794"/>
                  </a:lnTo>
                  <a:cubicBezTo>
                    <a:pt x="38328" y="10894"/>
                    <a:pt x="38162" y="11028"/>
                    <a:pt x="38028" y="11061"/>
                  </a:cubicBezTo>
                  <a:cubicBezTo>
                    <a:pt x="37995" y="11094"/>
                    <a:pt x="37895" y="11094"/>
                    <a:pt x="37861" y="11128"/>
                  </a:cubicBezTo>
                  <a:cubicBezTo>
                    <a:pt x="37861" y="11128"/>
                    <a:pt x="37528" y="11228"/>
                    <a:pt x="37494" y="11261"/>
                  </a:cubicBezTo>
                  <a:cubicBezTo>
                    <a:pt x="37428" y="11261"/>
                    <a:pt x="37428" y="11261"/>
                    <a:pt x="37394" y="11295"/>
                  </a:cubicBezTo>
                  <a:lnTo>
                    <a:pt x="37094" y="11295"/>
                  </a:lnTo>
                  <a:cubicBezTo>
                    <a:pt x="37027" y="11295"/>
                    <a:pt x="36927" y="11261"/>
                    <a:pt x="36861" y="11261"/>
                  </a:cubicBezTo>
                  <a:cubicBezTo>
                    <a:pt x="36761" y="11261"/>
                    <a:pt x="36694" y="11228"/>
                    <a:pt x="36594" y="11228"/>
                  </a:cubicBezTo>
                  <a:cubicBezTo>
                    <a:pt x="36594" y="11228"/>
                    <a:pt x="36560" y="11228"/>
                    <a:pt x="36560" y="11195"/>
                  </a:cubicBezTo>
                  <a:cubicBezTo>
                    <a:pt x="36323" y="11070"/>
                    <a:pt x="36068" y="11006"/>
                    <a:pt x="35818" y="11006"/>
                  </a:cubicBezTo>
                  <a:cubicBezTo>
                    <a:pt x="35400" y="11006"/>
                    <a:pt x="34997" y="11185"/>
                    <a:pt x="34726" y="11561"/>
                  </a:cubicBezTo>
                  <a:cubicBezTo>
                    <a:pt x="34325" y="12095"/>
                    <a:pt x="34259" y="12962"/>
                    <a:pt x="34859" y="13429"/>
                  </a:cubicBezTo>
                  <a:cubicBezTo>
                    <a:pt x="35493" y="13963"/>
                    <a:pt x="36160" y="14297"/>
                    <a:pt x="36994" y="14363"/>
                  </a:cubicBezTo>
                  <a:cubicBezTo>
                    <a:pt x="37056" y="14367"/>
                    <a:pt x="37118" y="14369"/>
                    <a:pt x="37181" y="14369"/>
                  </a:cubicBezTo>
                  <a:cubicBezTo>
                    <a:pt x="37725" y="14369"/>
                    <a:pt x="38290" y="14243"/>
                    <a:pt x="38829" y="14063"/>
                  </a:cubicBezTo>
                  <a:cubicBezTo>
                    <a:pt x="40063" y="13563"/>
                    <a:pt x="41164" y="12629"/>
                    <a:pt x="41764" y="11461"/>
                  </a:cubicBezTo>
                  <a:cubicBezTo>
                    <a:pt x="42998" y="9160"/>
                    <a:pt x="42832" y="6324"/>
                    <a:pt x="41664" y="4056"/>
                  </a:cubicBezTo>
                  <a:cubicBezTo>
                    <a:pt x="40330" y="1488"/>
                    <a:pt x="37628" y="220"/>
                    <a:pt x="34826" y="20"/>
                  </a:cubicBezTo>
                  <a:cubicBezTo>
                    <a:pt x="34619" y="7"/>
                    <a:pt x="34412" y="0"/>
                    <a:pt x="3420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1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1"/>
          <p:cNvSpPr txBox="1">
            <a:spLocks noGrp="1"/>
          </p:cNvSpPr>
          <p:nvPr>
            <p:ph type="subTitle" idx="1"/>
          </p:nvPr>
        </p:nvSpPr>
        <p:spPr>
          <a:xfrm>
            <a:off x="1862150" y="237550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subTitle" idx="2"/>
          </p:nvPr>
        </p:nvSpPr>
        <p:spPr>
          <a:xfrm>
            <a:off x="1862163" y="2728325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1"/>
          <p:cNvSpPr txBox="1">
            <a:spLocks noGrp="1"/>
          </p:cNvSpPr>
          <p:nvPr>
            <p:ph type="subTitle" idx="3"/>
          </p:nvPr>
        </p:nvSpPr>
        <p:spPr>
          <a:xfrm>
            <a:off x="5479458" y="237550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92" name="Google Shape;292;p21"/>
          <p:cNvSpPr txBox="1">
            <a:spLocks noGrp="1"/>
          </p:cNvSpPr>
          <p:nvPr>
            <p:ph type="subTitle" idx="4"/>
          </p:nvPr>
        </p:nvSpPr>
        <p:spPr>
          <a:xfrm>
            <a:off x="5479465" y="2728327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21"/>
          <p:cNvSpPr txBox="1">
            <a:spLocks noGrp="1"/>
          </p:cNvSpPr>
          <p:nvPr>
            <p:ph type="subTitle" idx="5"/>
          </p:nvPr>
        </p:nvSpPr>
        <p:spPr>
          <a:xfrm>
            <a:off x="5479667" y="350220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94" name="Google Shape;294;p21"/>
          <p:cNvSpPr txBox="1">
            <a:spLocks noGrp="1"/>
          </p:cNvSpPr>
          <p:nvPr>
            <p:ph type="subTitle" idx="6"/>
          </p:nvPr>
        </p:nvSpPr>
        <p:spPr>
          <a:xfrm>
            <a:off x="5479663" y="3854998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21"/>
          <p:cNvSpPr txBox="1">
            <a:spLocks noGrp="1"/>
          </p:cNvSpPr>
          <p:nvPr>
            <p:ph type="subTitle" idx="7"/>
          </p:nvPr>
        </p:nvSpPr>
        <p:spPr>
          <a:xfrm>
            <a:off x="1862167" y="350220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96" name="Google Shape;296;p21"/>
          <p:cNvSpPr txBox="1">
            <a:spLocks noGrp="1"/>
          </p:cNvSpPr>
          <p:nvPr>
            <p:ph type="subTitle" idx="8"/>
          </p:nvPr>
        </p:nvSpPr>
        <p:spPr>
          <a:xfrm>
            <a:off x="1862163" y="3854998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21"/>
          <p:cNvSpPr txBox="1">
            <a:spLocks noGrp="1"/>
          </p:cNvSpPr>
          <p:nvPr>
            <p:ph type="subTitle" idx="9"/>
          </p:nvPr>
        </p:nvSpPr>
        <p:spPr>
          <a:xfrm>
            <a:off x="1862150" y="12488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98" name="Google Shape;298;p21"/>
          <p:cNvSpPr txBox="1">
            <a:spLocks noGrp="1"/>
          </p:cNvSpPr>
          <p:nvPr>
            <p:ph type="subTitle" idx="13"/>
          </p:nvPr>
        </p:nvSpPr>
        <p:spPr>
          <a:xfrm>
            <a:off x="1862163" y="1601650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21"/>
          <p:cNvSpPr txBox="1">
            <a:spLocks noGrp="1"/>
          </p:cNvSpPr>
          <p:nvPr>
            <p:ph type="subTitle" idx="14"/>
          </p:nvPr>
        </p:nvSpPr>
        <p:spPr>
          <a:xfrm>
            <a:off x="5479458" y="12488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300" name="Google Shape;300;p21"/>
          <p:cNvSpPr txBox="1">
            <a:spLocks noGrp="1"/>
          </p:cNvSpPr>
          <p:nvPr>
            <p:ph type="subTitle" idx="15"/>
          </p:nvPr>
        </p:nvSpPr>
        <p:spPr>
          <a:xfrm>
            <a:off x="5479465" y="1601652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01" name="Google Shape;301;p21"/>
          <p:cNvGrpSpPr/>
          <p:nvPr/>
        </p:nvGrpSpPr>
        <p:grpSpPr>
          <a:xfrm rot="6634728">
            <a:off x="-497120" y="4303430"/>
            <a:ext cx="1664717" cy="1510670"/>
            <a:chOff x="3730325" y="553550"/>
            <a:chExt cx="1345150" cy="1220675"/>
          </a:xfrm>
        </p:grpSpPr>
        <p:sp>
          <p:nvSpPr>
            <p:cNvPr id="302" name="Google Shape;302;p21"/>
            <p:cNvSpPr/>
            <p:nvPr/>
          </p:nvSpPr>
          <p:spPr>
            <a:xfrm>
              <a:off x="4718550" y="1187100"/>
              <a:ext cx="185150" cy="175175"/>
            </a:xfrm>
            <a:custGeom>
              <a:avLst/>
              <a:gdLst/>
              <a:ahLst/>
              <a:cxnLst/>
              <a:rect l="l" t="t" r="r" b="b"/>
              <a:pathLst>
                <a:path w="7406" h="7007" extrusionOk="0">
                  <a:moveTo>
                    <a:pt x="3647" y="0"/>
                  </a:moveTo>
                  <a:cubicBezTo>
                    <a:pt x="2740" y="0"/>
                    <a:pt x="1846" y="324"/>
                    <a:pt x="1168" y="1002"/>
                  </a:cubicBezTo>
                  <a:cubicBezTo>
                    <a:pt x="601" y="1536"/>
                    <a:pt x="267" y="2270"/>
                    <a:pt x="167" y="3070"/>
                  </a:cubicBezTo>
                  <a:cubicBezTo>
                    <a:pt x="0" y="4705"/>
                    <a:pt x="1101" y="6273"/>
                    <a:pt x="2635" y="6773"/>
                  </a:cubicBezTo>
                  <a:cubicBezTo>
                    <a:pt x="3102" y="6906"/>
                    <a:pt x="3603" y="7007"/>
                    <a:pt x="4070" y="7007"/>
                  </a:cubicBezTo>
                  <a:cubicBezTo>
                    <a:pt x="5471" y="7007"/>
                    <a:pt x="6471" y="6073"/>
                    <a:pt x="6972" y="4772"/>
                  </a:cubicBezTo>
                  <a:cubicBezTo>
                    <a:pt x="7305" y="3871"/>
                    <a:pt x="7405" y="2870"/>
                    <a:pt x="6972" y="2036"/>
                  </a:cubicBezTo>
                  <a:cubicBezTo>
                    <a:pt x="6672" y="1269"/>
                    <a:pt x="6004" y="702"/>
                    <a:pt x="5304" y="368"/>
                  </a:cubicBezTo>
                  <a:cubicBezTo>
                    <a:pt x="4779" y="125"/>
                    <a:pt x="4211" y="0"/>
                    <a:pt x="364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3990525" y="1150350"/>
              <a:ext cx="630475" cy="602200"/>
            </a:xfrm>
            <a:custGeom>
              <a:avLst/>
              <a:gdLst/>
              <a:ahLst/>
              <a:cxnLst/>
              <a:rect l="l" t="t" r="r" b="b"/>
              <a:pathLst>
                <a:path w="25219" h="24088" extrusionOk="0">
                  <a:moveTo>
                    <a:pt x="12257" y="0"/>
                  </a:moveTo>
                  <a:cubicBezTo>
                    <a:pt x="9173" y="0"/>
                    <a:pt x="6141" y="1054"/>
                    <a:pt x="3903" y="3373"/>
                  </a:cubicBezTo>
                  <a:cubicBezTo>
                    <a:pt x="2035" y="5341"/>
                    <a:pt x="834" y="7876"/>
                    <a:pt x="534" y="10578"/>
                  </a:cubicBezTo>
                  <a:cubicBezTo>
                    <a:pt x="0" y="16149"/>
                    <a:pt x="3736" y="21586"/>
                    <a:pt x="8940" y="23354"/>
                  </a:cubicBezTo>
                  <a:cubicBezTo>
                    <a:pt x="10508" y="23888"/>
                    <a:pt x="12209" y="24088"/>
                    <a:pt x="13844" y="24088"/>
                  </a:cubicBezTo>
                  <a:cubicBezTo>
                    <a:pt x="18680" y="24088"/>
                    <a:pt x="22183" y="20919"/>
                    <a:pt x="23851" y="16549"/>
                  </a:cubicBezTo>
                  <a:cubicBezTo>
                    <a:pt x="25018" y="13413"/>
                    <a:pt x="25218" y="9978"/>
                    <a:pt x="23851" y="6909"/>
                  </a:cubicBezTo>
                  <a:cubicBezTo>
                    <a:pt x="22750" y="4374"/>
                    <a:pt x="20515" y="2372"/>
                    <a:pt x="18047" y="1238"/>
                  </a:cubicBezTo>
                  <a:cubicBezTo>
                    <a:pt x="16225" y="431"/>
                    <a:pt x="14230" y="0"/>
                    <a:pt x="1225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3730325" y="1551725"/>
              <a:ext cx="215200" cy="205025"/>
            </a:xfrm>
            <a:custGeom>
              <a:avLst/>
              <a:gdLst/>
              <a:ahLst/>
              <a:cxnLst/>
              <a:rect l="l" t="t" r="r" b="b"/>
              <a:pathLst>
                <a:path w="8608" h="8201" extrusionOk="0">
                  <a:moveTo>
                    <a:pt x="4173" y="1"/>
                  </a:moveTo>
                  <a:cubicBezTo>
                    <a:pt x="3128" y="1"/>
                    <a:pt x="2103" y="373"/>
                    <a:pt x="1335" y="1161"/>
                  </a:cubicBezTo>
                  <a:cubicBezTo>
                    <a:pt x="668" y="1828"/>
                    <a:pt x="268" y="2696"/>
                    <a:pt x="168" y="3630"/>
                  </a:cubicBezTo>
                  <a:cubicBezTo>
                    <a:pt x="1" y="5498"/>
                    <a:pt x="1268" y="7366"/>
                    <a:pt x="3070" y="7966"/>
                  </a:cubicBezTo>
                  <a:cubicBezTo>
                    <a:pt x="3603" y="8133"/>
                    <a:pt x="4171" y="8199"/>
                    <a:pt x="4738" y="8199"/>
                  </a:cubicBezTo>
                  <a:cubicBezTo>
                    <a:pt x="4763" y="8200"/>
                    <a:pt x="4788" y="8200"/>
                    <a:pt x="4813" y="8200"/>
                  </a:cubicBezTo>
                  <a:cubicBezTo>
                    <a:pt x="6441" y="8200"/>
                    <a:pt x="7582" y="7143"/>
                    <a:pt x="8140" y="5664"/>
                  </a:cubicBezTo>
                  <a:cubicBezTo>
                    <a:pt x="8507" y="4630"/>
                    <a:pt x="8607" y="3463"/>
                    <a:pt x="8140" y="2362"/>
                  </a:cubicBezTo>
                  <a:cubicBezTo>
                    <a:pt x="7773" y="1528"/>
                    <a:pt x="7006" y="828"/>
                    <a:pt x="6172" y="461"/>
                  </a:cubicBezTo>
                  <a:cubicBezTo>
                    <a:pt x="5541" y="158"/>
                    <a:pt x="4853" y="1"/>
                    <a:pt x="4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3805400" y="1320650"/>
              <a:ext cx="635475" cy="367175"/>
            </a:xfrm>
            <a:custGeom>
              <a:avLst/>
              <a:gdLst/>
              <a:ahLst/>
              <a:cxnLst/>
              <a:rect l="l" t="t" r="r" b="b"/>
              <a:pathLst>
                <a:path w="25419" h="14687" extrusionOk="0">
                  <a:moveTo>
                    <a:pt x="19915" y="1"/>
                  </a:moveTo>
                  <a:cubicBezTo>
                    <a:pt x="18560" y="1"/>
                    <a:pt x="17194" y="499"/>
                    <a:pt x="16145" y="1698"/>
                  </a:cubicBezTo>
                  <a:cubicBezTo>
                    <a:pt x="14844" y="3199"/>
                    <a:pt x="14477" y="5100"/>
                    <a:pt x="15011" y="6835"/>
                  </a:cubicBezTo>
                  <a:cubicBezTo>
                    <a:pt x="13610" y="7402"/>
                    <a:pt x="12142" y="8002"/>
                    <a:pt x="10708" y="8536"/>
                  </a:cubicBezTo>
                  <a:cubicBezTo>
                    <a:pt x="9173" y="9170"/>
                    <a:pt x="7639" y="9737"/>
                    <a:pt x="6104" y="10337"/>
                  </a:cubicBezTo>
                  <a:cubicBezTo>
                    <a:pt x="4770" y="10804"/>
                    <a:pt x="3369" y="11338"/>
                    <a:pt x="2035" y="11905"/>
                  </a:cubicBezTo>
                  <a:cubicBezTo>
                    <a:pt x="1968" y="11872"/>
                    <a:pt x="1935" y="11838"/>
                    <a:pt x="1835" y="11838"/>
                  </a:cubicBezTo>
                  <a:cubicBezTo>
                    <a:pt x="1688" y="11790"/>
                    <a:pt x="1560" y="11759"/>
                    <a:pt x="1423" y="11759"/>
                  </a:cubicBezTo>
                  <a:cubicBezTo>
                    <a:pt x="1372" y="11759"/>
                    <a:pt x="1321" y="11763"/>
                    <a:pt x="1268" y="11772"/>
                  </a:cubicBezTo>
                  <a:cubicBezTo>
                    <a:pt x="1034" y="11772"/>
                    <a:pt x="867" y="11872"/>
                    <a:pt x="701" y="11939"/>
                  </a:cubicBezTo>
                  <a:cubicBezTo>
                    <a:pt x="534" y="12039"/>
                    <a:pt x="434" y="12172"/>
                    <a:pt x="300" y="12339"/>
                  </a:cubicBezTo>
                  <a:cubicBezTo>
                    <a:pt x="167" y="12439"/>
                    <a:pt x="100" y="12606"/>
                    <a:pt x="33" y="12839"/>
                  </a:cubicBezTo>
                  <a:cubicBezTo>
                    <a:pt x="33" y="12939"/>
                    <a:pt x="0" y="13073"/>
                    <a:pt x="0" y="13206"/>
                  </a:cubicBezTo>
                  <a:cubicBezTo>
                    <a:pt x="0" y="13440"/>
                    <a:pt x="100" y="13706"/>
                    <a:pt x="200" y="13940"/>
                  </a:cubicBezTo>
                  <a:cubicBezTo>
                    <a:pt x="300" y="14040"/>
                    <a:pt x="367" y="14173"/>
                    <a:pt x="467" y="14240"/>
                  </a:cubicBezTo>
                  <a:cubicBezTo>
                    <a:pt x="634" y="14407"/>
                    <a:pt x="867" y="14540"/>
                    <a:pt x="1134" y="14607"/>
                  </a:cubicBezTo>
                  <a:cubicBezTo>
                    <a:pt x="1281" y="14656"/>
                    <a:pt x="1409" y="14687"/>
                    <a:pt x="1546" y="14687"/>
                  </a:cubicBezTo>
                  <a:cubicBezTo>
                    <a:pt x="1596" y="14687"/>
                    <a:pt x="1648" y="14683"/>
                    <a:pt x="1701" y="14674"/>
                  </a:cubicBezTo>
                  <a:cubicBezTo>
                    <a:pt x="1935" y="14674"/>
                    <a:pt x="2102" y="14574"/>
                    <a:pt x="2268" y="14507"/>
                  </a:cubicBezTo>
                  <a:cubicBezTo>
                    <a:pt x="2435" y="14407"/>
                    <a:pt x="2535" y="14274"/>
                    <a:pt x="2669" y="14107"/>
                  </a:cubicBezTo>
                  <a:cubicBezTo>
                    <a:pt x="2769" y="14040"/>
                    <a:pt x="2835" y="13907"/>
                    <a:pt x="2869" y="13773"/>
                  </a:cubicBezTo>
                  <a:cubicBezTo>
                    <a:pt x="4203" y="13340"/>
                    <a:pt x="5504" y="12772"/>
                    <a:pt x="6805" y="12272"/>
                  </a:cubicBezTo>
                  <a:cubicBezTo>
                    <a:pt x="8373" y="11672"/>
                    <a:pt x="9974" y="11071"/>
                    <a:pt x="11542" y="10437"/>
                  </a:cubicBezTo>
                  <a:cubicBezTo>
                    <a:pt x="13109" y="9870"/>
                    <a:pt x="14644" y="9270"/>
                    <a:pt x="16212" y="8703"/>
                  </a:cubicBezTo>
                  <a:cubicBezTo>
                    <a:pt x="16212" y="8703"/>
                    <a:pt x="16278" y="8703"/>
                    <a:pt x="16278" y="8670"/>
                  </a:cubicBezTo>
                  <a:cubicBezTo>
                    <a:pt x="16445" y="8836"/>
                    <a:pt x="16645" y="9036"/>
                    <a:pt x="16845" y="9170"/>
                  </a:cubicBezTo>
                  <a:cubicBezTo>
                    <a:pt x="17740" y="9851"/>
                    <a:pt x="18817" y="10191"/>
                    <a:pt x="19903" y="10191"/>
                  </a:cubicBezTo>
                  <a:cubicBezTo>
                    <a:pt x="20679" y="10191"/>
                    <a:pt x="21460" y="10018"/>
                    <a:pt x="22183" y="9670"/>
                  </a:cubicBezTo>
                  <a:cubicBezTo>
                    <a:pt x="23784" y="8936"/>
                    <a:pt x="25018" y="7235"/>
                    <a:pt x="25285" y="5534"/>
                  </a:cubicBezTo>
                  <a:cubicBezTo>
                    <a:pt x="25418" y="4500"/>
                    <a:pt x="25285" y="3332"/>
                    <a:pt x="24618" y="2365"/>
                  </a:cubicBezTo>
                  <a:cubicBezTo>
                    <a:pt x="23984" y="1431"/>
                    <a:pt x="23117" y="864"/>
                    <a:pt x="22116" y="430"/>
                  </a:cubicBezTo>
                  <a:cubicBezTo>
                    <a:pt x="21423" y="156"/>
                    <a:pt x="20670" y="1"/>
                    <a:pt x="19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4639300" y="1497225"/>
              <a:ext cx="436175" cy="277000"/>
            </a:xfrm>
            <a:custGeom>
              <a:avLst/>
              <a:gdLst/>
              <a:ahLst/>
              <a:cxnLst/>
              <a:rect l="l" t="t" r="r" b="b"/>
              <a:pathLst>
                <a:path w="17447" h="11080" extrusionOk="0">
                  <a:moveTo>
                    <a:pt x="9814" y="1"/>
                  </a:moveTo>
                  <a:cubicBezTo>
                    <a:pt x="4875" y="1"/>
                    <a:pt x="0" y="4080"/>
                    <a:pt x="1636" y="9379"/>
                  </a:cubicBezTo>
                  <a:cubicBezTo>
                    <a:pt x="1669" y="9546"/>
                    <a:pt x="1769" y="9679"/>
                    <a:pt x="1836" y="9812"/>
                  </a:cubicBezTo>
                  <a:cubicBezTo>
                    <a:pt x="1836" y="10313"/>
                    <a:pt x="2136" y="10780"/>
                    <a:pt x="2636" y="10846"/>
                  </a:cubicBezTo>
                  <a:cubicBezTo>
                    <a:pt x="3404" y="10980"/>
                    <a:pt x="4104" y="11080"/>
                    <a:pt x="4838" y="11080"/>
                  </a:cubicBezTo>
                  <a:lnTo>
                    <a:pt x="7006" y="11080"/>
                  </a:lnTo>
                  <a:cubicBezTo>
                    <a:pt x="8474" y="11080"/>
                    <a:pt x="9975" y="11080"/>
                    <a:pt x="11443" y="11047"/>
                  </a:cubicBezTo>
                  <a:cubicBezTo>
                    <a:pt x="12110" y="11047"/>
                    <a:pt x="12810" y="11013"/>
                    <a:pt x="13477" y="10980"/>
                  </a:cubicBezTo>
                  <a:cubicBezTo>
                    <a:pt x="14311" y="10947"/>
                    <a:pt x="15245" y="11013"/>
                    <a:pt x="15946" y="10546"/>
                  </a:cubicBezTo>
                  <a:cubicBezTo>
                    <a:pt x="17447" y="9579"/>
                    <a:pt x="16980" y="7444"/>
                    <a:pt x="16746" y="6010"/>
                  </a:cubicBezTo>
                  <a:cubicBezTo>
                    <a:pt x="16079" y="2507"/>
                    <a:pt x="13778" y="139"/>
                    <a:pt x="10108" y="5"/>
                  </a:cubicBezTo>
                  <a:cubicBezTo>
                    <a:pt x="10010" y="2"/>
                    <a:pt x="9912" y="1"/>
                    <a:pt x="9814" y="1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3909625" y="553550"/>
              <a:ext cx="933975" cy="519775"/>
            </a:xfrm>
            <a:custGeom>
              <a:avLst/>
              <a:gdLst/>
              <a:ahLst/>
              <a:cxnLst/>
              <a:rect l="l" t="t" r="r" b="b"/>
              <a:pathLst>
                <a:path w="37359" h="20791" extrusionOk="0">
                  <a:moveTo>
                    <a:pt x="34032" y="1"/>
                  </a:moveTo>
                  <a:cubicBezTo>
                    <a:pt x="28926" y="1"/>
                    <a:pt x="23780" y="884"/>
                    <a:pt x="19014" y="2627"/>
                  </a:cubicBezTo>
                  <a:cubicBezTo>
                    <a:pt x="13677" y="4562"/>
                    <a:pt x="8540" y="7431"/>
                    <a:pt x="4637" y="11600"/>
                  </a:cubicBezTo>
                  <a:cubicBezTo>
                    <a:pt x="3570" y="12734"/>
                    <a:pt x="2603" y="14035"/>
                    <a:pt x="1769" y="15370"/>
                  </a:cubicBezTo>
                  <a:cubicBezTo>
                    <a:pt x="1335" y="16037"/>
                    <a:pt x="1001" y="16704"/>
                    <a:pt x="668" y="17404"/>
                  </a:cubicBezTo>
                  <a:cubicBezTo>
                    <a:pt x="401" y="18072"/>
                    <a:pt x="1" y="18839"/>
                    <a:pt x="134" y="19573"/>
                  </a:cubicBezTo>
                  <a:cubicBezTo>
                    <a:pt x="101" y="19940"/>
                    <a:pt x="201" y="20273"/>
                    <a:pt x="568" y="20540"/>
                  </a:cubicBezTo>
                  <a:cubicBezTo>
                    <a:pt x="760" y="20700"/>
                    <a:pt x="1020" y="20791"/>
                    <a:pt x="1284" y="20791"/>
                  </a:cubicBezTo>
                  <a:cubicBezTo>
                    <a:pt x="1570" y="20791"/>
                    <a:pt x="1860" y="20683"/>
                    <a:pt x="2069" y="20440"/>
                  </a:cubicBezTo>
                  <a:cubicBezTo>
                    <a:pt x="2769" y="19606"/>
                    <a:pt x="3470" y="18739"/>
                    <a:pt x="4337" y="18038"/>
                  </a:cubicBezTo>
                  <a:cubicBezTo>
                    <a:pt x="5138" y="17338"/>
                    <a:pt x="6105" y="16771"/>
                    <a:pt x="7072" y="16270"/>
                  </a:cubicBezTo>
                  <a:cubicBezTo>
                    <a:pt x="9174" y="15203"/>
                    <a:pt x="11609" y="14536"/>
                    <a:pt x="13944" y="14069"/>
                  </a:cubicBezTo>
                  <a:cubicBezTo>
                    <a:pt x="15584" y="13734"/>
                    <a:pt x="17243" y="13560"/>
                    <a:pt x="18894" y="13560"/>
                  </a:cubicBezTo>
                  <a:cubicBezTo>
                    <a:pt x="22176" y="13560"/>
                    <a:pt x="25424" y="14249"/>
                    <a:pt x="28421" y="15737"/>
                  </a:cubicBezTo>
                  <a:cubicBezTo>
                    <a:pt x="30689" y="16904"/>
                    <a:pt x="32757" y="18439"/>
                    <a:pt x="34492" y="20373"/>
                  </a:cubicBezTo>
                  <a:cubicBezTo>
                    <a:pt x="34727" y="20618"/>
                    <a:pt x="35006" y="20723"/>
                    <a:pt x="35280" y="20723"/>
                  </a:cubicBezTo>
                  <a:cubicBezTo>
                    <a:pt x="35903" y="20723"/>
                    <a:pt x="36504" y="20187"/>
                    <a:pt x="36527" y="19539"/>
                  </a:cubicBezTo>
                  <a:cubicBezTo>
                    <a:pt x="36827" y="13702"/>
                    <a:pt x="37027" y="7898"/>
                    <a:pt x="37327" y="2060"/>
                  </a:cubicBezTo>
                  <a:cubicBezTo>
                    <a:pt x="37359" y="336"/>
                    <a:pt x="37066" y="56"/>
                    <a:pt x="36422" y="56"/>
                  </a:cubicBezTo>
                  <a:cubicBezTo>
                    <a:pt x="36381" y="56"/>
                    <a:pt x="36338" y="57"/>
                    <a:pt x="36293" y="59"/>
                  </a:cubicBezTo>
                  <a:cubicBezTo>
                    <a:pt x="35541" y="20"/>
                    <a:pt x="34787" y="1"/>
                    <a:pt x="34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21"/>
          <p:cNvSpPr/>
          <p:nvPr/>
        </p:nvSpPr>
        <p:spPr>
          <a:xfrm>
            <a:off x="7938913" y="4427700"/>
            <a:ext cx="933200" cy="506775"/>
          </a:xfrm>
          <a:custGeom>
            <a:avLst/>
            <a:gdLst/>
            <a:ahLst/>
            <a:cxnLst/>
            <a:rect l="l" t="t" r="r" b="b"/>
            <a:pathLst>
              <a:path w="37328" h="20271" extrusionOk="0">
                <a:moveTo>
                  <a:pt x="19723" y="0"/>
                </a:moveTo>
                <a:cubicBezTo>
                  <a:pt x="14825" y="0"/>
                  <a:pt x="9931" y="2033"/>
                  <a:pt x="6472" y="5560"/>
                </a:cubicBezTo>
                <a:cubicBezTo>
                  <a:pt x="3369" y="8662"/>
                  <a:pt x="1201" y="13265"/>
                  <a:pt x="367" y="17569"/>
                </a:cubicBezTo>
                <a:cubicBezTo>
                  <a:pt x="134" y="18936"/>
                  <a:pt x="0" y="19970"/>
                  <a:pt x="1201" y="19970"/>
                </a:cubicBezTo>
                <a:cubicBezTo>
                  <a:pt x="10241" y="20104"/>
                  <a:pt x="19314" y="20170"/>
                  <a:pt x="28354" y="20237"/>
                </a:cubicBezTo>
                <a:cubicBezTo>
                  <a:pt x="30889" y="20237"/>
                  <a:pt x="33491" y="20237"/>
                  <a:pt x="36026" y="20270"/>
                </a:cubicBezTo>
                <a:cubicBezTo>
                  <a:pt x="36693" y="20270"/>
                  <a:pt x="37327" y="19670"/>
                  <a:pt x="37327" y="18970"/>
                </a:cubicBezTo>
                <a:cubicBezTo>
                  <a:pt x="37127" y="11931"/>
                  <a:pt x="33391" y="4626"/>
                  <a:pt x="26820" y="1557"/>
                </a:cubicBezTo>
                <a:cubicBezTo>
                  <a:pt x="24568" y="498"/>
                  <a:pt x="22145" y="0"/>
                  <a:pt x="19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2"/>
          <p:cNvSpPr txBox="1">
            <a:spLocks noGrp="1"/>
          </p:cNvSpPr>
          <p:nvPr>
            <p:ph type="ctrTitle"/>
          </p:nvPr>
        </p:nvSpPr>
        <p:spPr>
          <a:xfrm>
            <a:off x="4177800" y="1908050"/>
            <a:ext cx="3551700" cy="7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2" name="Google Shape;312;p22"/>
          <p:cNvSpPr txBox="1">
            <a:spLocks noGrp="1"/>
          </p:cNvSpPr>
          <p:nvPr>
            <p:ph type="subTitle" idx="1"/>
          </p:nvPr>
        </p:nvSpPr>
        <p:spPr>
          <a:xfrm>
            <a:off x="4177800" y="2685850"/>
            <a:ext cx="3551700" cy="8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313" name="Google Shape;313;p22"/>
          <p:cNvGrpSpPr/>
          <p:nvPr/>
        </p:nvGrpSpPr>
        <p:grpSpPr>
          <a:xfrm rot="5400000">
            <a:off x="730645" y="-281614"/>
            <a:ext cx="1147059" cy="1963506"/>
            <a:chOff x="2360200" y="3392875"/>
            <a:chExt cx="1038250" cy="1777250"/>
          </a:xfrm>
        </p:grpSpPr>
        <p:sp>
          <p:nvSpPr>
            <p:cNvPr id="314" name="Google Shape;314;p22"/>
            <p:cNvSpPr/>
            <p:nvPr/>
          </p:nvSpPr>
          <p:spPr>
            <a:xfrm>
              <a:off x="2736300" y="3392875"/>
              <a:ext cx="172650" cy="1420325"/>
            </a:xfrm>
            <a:custGeom>
              <a:avLst/>
              <a:gdLst/>
              <a:ahLst/>
              <a:cxnLst/>
              <a:rect l="l" t="t" r="r" b="b"/>
              <a:pathLst>
                <a:path w="6906" h="56813" extrusionOk="0">
                  <a:moveTo>
                    <a:pt x="5771" y="0"/>
                  </a:moveTo>
                  <a:cubicBezTo>
                    <a:pt x="5137" y="0"/>
                    <a:pt x="4403" y="34"/>
                    <a:pt x="3736" y="34"/>
                  </a:cubicBezTo>
                  <a:cubicBezTo>
                    <a:pt x="3169" y="34"/>
                    <a:pt x="2702" y="534"/>
                    <a:pt x="2669" y="1101"/>
                  </a:cubicBezTo>
                  <a:cubicBezTo>
                    <a:pt x="2535" y="3670"/>
                    <a:pt x="2402" y="6238"/>
                    <a:pt x="2435" y="8773"/>
                  </a:cubicBezTo>
                  <a:cubicBezTo>
                    <a:pt x="2402" y="10108"/>
                    <a:pt x="2335" y="11409"/>
                    <a:pt x="2268" y="12743"/>
                  </a:cubicBezTo>
                  <a:cubicBezTo>
                    <a:pt x="2102" y="16112"/>
                    <a:pt x="1935" y="19548"/>
                    <a:pt x="1735" y="22917"/>
                  </a:cubicBezTo>
                  <a:cubicBezTo>
                    <a:pt x="1368" y="29755"/>
                    <a:pt x="1068" y="36627"/>
                    <a:pt x="701" y="43465"/>
                  </a:cubicBezTo>
                  <a:cubicBezTo>
                    <a:pt x="501" y="47368"/>
                    <a:pt x="234" y="51237"/>
                    <a:pt x="34" y="55106"/>
                  </a:cubicBezTo>
                  <a:cubicBezTo>
                    <a:pt x="0" y="55707"/>
                    <a:pt x="534" y="56441"/>
                    <a:pt x="1101" y="56541"/>
                  </a:cubicBezTo>
                  <a:lnTo>
                    <a:pt x="2602" y="56774"/>
                  </a:lnTo>
                  <a:cubicBezTo>
                    <a:pt x="2724" y="56800"/>
                    <a:pt x="2846" y="56813"/>
                    <a:pt x="2966" y="56813"/>
                  </a:cubicBezTo>
                  <a:cubicBezTo>
                    <a:pt x="3304" y="56813"/>
                    <a:pt x="3623" y="56713"/>
                    <a:pt x="3870" y="56541"/>
                  </a:cubicBezTo>
                  <a:cubicBezTo>
                    <a:pt x="3892" y="56542"/>
                    <a:pt x="3915" y="56543"/>
                    <a:pt x="3938" y="56543"/>
                  </a:cubicBezTo>
                  <a:cubicBezTo>
                    <a:pt x="4415" y="56543"/>
                    <a:pt x="4873" y="56210"/>
                    <a:pt x="4937" y="55573"/>
                  </a:cubicBezTo>
                  <a:cubicBezTo>
                    <a:pt x="5171" y="53806"/>
                    <a:pt x="5104" y="52038"/>
                    <a:pt x="5204" y="50270"/>
                  </a:cubicBezTo>
                  <a:cubicBezTo>
                    <a:pt x="5237" y="48535"/>
                    <a:pt x="5337" y="46734"/>
                    <a:pt x="5404" y="44966"/>
                  </a:cubicBezTo>
                  <a:cubicBezTo>
                    <a:pt x="5537" y="41430"/>
                    <a:pt x="5704" y="37894"/>
                    <a:pt x="5771" y="34392"/>
                  </a:cubicBezTo>
                  <a:cubicBezTo>
                    <a:pt x="6038" y="27287"/>
                    <a:pt x="6271" y="20181"/>
                    <a:pt x="6505" y="13076"/>
                  </a:cubicBezTo>
                  <a:cubicBezTo>
                    <a:pt x="6605" y="9073"/>
                    <a:pt x="6772" y="5104"/>
                    <a:pt x="6872" y="1101"/>
                  </a:cubicBezTo>
                  <a:cubicBezTo>
                    <a:pt x="6905" y="501"/>
                    <a:pt x="6371" y="0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2"/>
            <p:cNvSpPr/>
            <p:nvPr/>
          </p:nvSpPr>
          <p:spPr>
            <a:xfrm>
              <a:off x="2360200" y="3898150"/>
              <a:ext cx="953200" cy="1271975"/>
            </a:xfrm>
            <a:custGeom>
              <a:avLst/>
              <a:gdLst/>
              <a:ahLst/>
              <a:cxnLst/>
              <a:rect l="l" t="t" r="r" b="b"/>
              <a:pathLst>
                <a:path w="38128" h="50879" extrusionOk="0">
                  <a:moveTo>
                    <a:pt x="30162" y="0"/>
                  </a:moveTo>
                  <a:cubicBezTo>
                    <a:pt x="29982" y="0"/>
                    <a:pt x="29802" y="1"/>
                    <a:pt x="29621" y="4"/>
                  </a:cubicBezTo>
                  <a:cubicBezTo>
                    <a:pt x="28787" y="4"/>
                    <a:pt x="28187" y="671"/>
                    <a:pt x="28120" y="1505"/>
                  </a:cubicBezTo>
                  <a:cubicBezTo>
                    <a:pt x="28020" y="3206"/>
                    <a:pt x="27887" y="4907"/>
                    <a:pt x="27853" y="6642"/>
                  </a:cubicBezTo>
                  <a:cubicBezTo>
                    <a:pt x="27853" y="7409"/>
                    <a:pt x="27720" y="8243"/>
                    <a:pt x="27853" y="9044"/>
                  </a:cubicBezTo>
                  <a:cubicBezTo>
                    <a:pt x="27687" y="12079"/>
                    <a:pt x="27453" y="15081"/>
                    <a:pt x="27253" y="18150"/>
                  </a:cubicBezTo>
                  <a:cubicBezTo>
                    <a:pt x="26919" y="23320"/>
                    <a:pt x="26519" y="28491"/>
                    <a:pt x="26052" y="33661"/>
                  </a:cubicBezTo>
                  <a:cubicBezTo>
                    <a:pt x="25919" y="35096"/>
                    <a:pt x="25785" y="36530"/>
                    <a:pt x="25685" y="37998"/>
                  </a:cubicBezTo>
                  <a:cubicBezTo>
                    <a:pt x="25585" y="38765"/>
                    <a:pt x="25485" y="39532"/>
                    <a:pt x="25418" y="40266"/>
                  </a:cubicBezTo>
                  <a:cubicBezTo>
                    <a:pt x="25385" y="40600"/>
                    <a:pt x="25318" y="41000"/>
                    <a:pt x="25285" y="41333"/>
                  </a:cubicBezTo>
                  <a:cubicBezTo>
                    <a:pt x="25285" y="41433"/>
                    <a:pt x="25251" y="41567"/>
                    <a:pt x="25251" y="41700"/>
                  </a:cubicBezTo>
                  <a:lnTo>
                    <a:pt x="24885" y="41700"/>
                  </a:lnTo>
                  <a:cubicBezTo>
                    <a:pt x="24518" y="41700"/>
                    <a:pt x="24117" y="41667"/>
                    <a:pt x="23750" y="41667"/>
                  </a:cubicBezTo>
                  <a:lnTo>
                    <a:pt x="21482" y="41534"/>
                  </a:lnTo>
                  <a:cubicBezTo>
                    <a:pt x="19948" y="41400"/>
                    <a:pt x="18413" y="41333"/>
                    <a:pt x="16879" y="41200"/>
                  </a:cubicBezTo>
                  <a:cubicBezTo>
                    <a:pt x="14210" y="41033"/>
                    <a:pt x="11575" y="40766"/>
                    <a:pt x="8906" y="40533"/>
                  </a:cubicBezTo>
                  <a:cubicBezTo>
                    <a:pt x="9273" y="35696"/>
                    <a:pt x="9607" y="30893"/>
                    <a:pt x="9974" y="26089"/>
                  </a:cubicBezTo>
                  <a:cubicBezTo>
                    <a:pt x="10408" y="20919"/>
                    <a:pt x="10808" y="15748"/>
                    <a:pt x="11208" y="10578"/>
                  </a:cubicBezTo>
                  <a:cubicBezTo>
                    <a:pt x="11408" y="7709"/>
                    <a:pt x="11775" y="4807"/>
                    <a:pt x="11608" y="1905"/>
                  </a:cubicBezTo>
                  <a:cubicBezTo>
                    <a:pt x="11608" y="1738"/>
                    <a:pt x="11575" y="1638"/>
                    <a:pt x="11475" y="1505"/>
                  </a:cubicBezTo>
                  <a:cubicBezTo>
                    <a:pt x="11283" y="1058"/>
                    <a:pt x="10908" y="702"/>
                    <a:pt x="10437" y="702"/>
                  </a:cubicBezTo>
                  <a:cubicBezTo>
                    <a:pt x="10416" y="702"/>
                    <a:pt x="10395" y="703"/>
                    <a:pt x="10374" y="704"/>
                  </a:cubicBezTo>
                  <a:cubicBezTo>
                    <a:pt x="8506" y="804"/>
                    <a:pt x="6605" y="871"/>
                    <a:pt x="4737" y="1005"/>
                  </a:cubicBezTo>
                  <a:cubicBezTo>
                    <a:pt x="4003" y="1038"/>
                    <a:pt x="3503" y="1538"/>
                    <a:pt x="3403" y="2339"/>
                  </a:cubicBezTo>
                  <a:cubicBezTo>
                    <a:pt x="3236" y="4407"/>
                    <a:pt x="3169" y="6475"/>
                    <a:pt x="3069" y="8543"/>
                  </a:cubicBezTo>
                  <a:cubicBezTo>
                    <a:pt x="3002" y="10678"/>
                    <a:pt x="2769" y="12746"/>
                    <a:pt x="2602" y="14881"/>
                  </a:cubicBezTo>
                  <a:cubicBezTo>
                    <a:pt x="2335" y="19017"/>
                    <a:pt x="2002" y="23187"/>
                    <a:pt x="1668" y="27323"/>
                  </a:cubicBezTo>
                  <a:cubicBezTo>
                    <a:pt x="1368" y="31493"/>
                    <a:pt x="1034" y="35696"/>
                    <a:pt x="701" y="39866"/>
                  </a:cubicBezTo>
                  <a:cubicBezTo>
                    <a:pt x="601" y="40900"/>
                    <a:pt x="534" y="41934"/>
                    <a:pt x="400" y="43001"/>
                  </a:cubicBezTo>
                  <a:cubicBezTo>
                    <a:pt x="267" y="44002"/>
                    <a:pt x="67" y="45069"/>
                    <a:pt x="33" y="46070"/>
                  </a:cubicBezTo>
                  <a:cubicBezTo>
                    <a:pt x="0" y="47271"/>
                    <a:pt x="901" y="47938"/>
                    <a:pt x="2002" y="48172"/>
                  </a:cubicBezTo>
                  <a:cubicBezTo>
                    <a:pt x="3002" y="48372"/>
                    <a:pt x="4003" y="48572"/>
                    <a:pt x="5004" y="48739"/>
                  </a:cubicBezTo>
                  <a:cubicBezTo>
                    <a:pt x="13176" y="50073"/>
                    <a:pt x="21415" y="50507"/>
                    <a:pt x="29688" y="50773"/>
                  </a:cubicBezTo>
                  <a:cubicBezTo>
                    <a:pt x="30518" y="50773"/>
                    <a:pt x="31401" y="50879"/>
                    <a:pt x="32290" y="50879"/>
                  </a:cubicBezTo>
                  <a:cubicBezTo>
                    <a:pt x="32401" y="50879"/>
                    <a:pt x="32512" y="50877"/>
                    <a:pt x="32623" y="50874"/>
                  </a:cubicBezTo>
                  <a:cubicBezTo>
                    <a:pt x="33891" y="50840"/>
                    <a:pt x="34558" y="50040"/>
                    <a:pt x="34692" y="48839"/>
                  </a:cubicBezTo>
                  <a:cubicBezTo>
                    <a:pt x="34892" y="46771"/>
                    <a:pt x="34958" y="44702"/>
                    <a:pt x="35125" y="42601"/>
                  </a:cubicBezTo>
                  <a:cubicBezTo>
                    <a:pt x="35425" y="38431"/>
                    <a:pt x="35759" y="34228"/>
                    <a:pt x="36059" y="30059"/>
                  </a:cubicBezTo>
                  <a:cubicBezTo>
                    <a:pt x="36626" y="21719"/>
                    <a:pt x="37227" y="13380"/>
                    <a:pt x="37860" y="5041"/>
                  </a:cubicBezTo>
                  <a:lnTo>
                    <a:pt x="38094" y="1905"/>
                  </a:lnTo>
                  <a:cubicBezTo>
                    <a:pt x="38127" y="1371"/>
                    <a:pt x="37627" y="671"/>
                    <a:pt x="36993" y="538"/>
                  </a:cubicBezTo>
                  <a:cubicBezTo>
                    <a:pt x="34734" y="197"/>
                    <a:pt x="32475" y="0"/>
                    <a:pt x="30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3153250" y="4003300"/>
              <a:ext cx="245200" cy="237000"/>
            </a:xfrm>
            <a:custGeom>
              <a:avLst/>
              <a:gdLst/>
              <a:ahLst/>
              <a:cxnLst/>
              <a:rect l="l" t="t" r="r" b="b"/>
              <a:pathLst>
                <a:path w="9808" h="9480" extrusionOk="0">
                  <a:moveTo>
                    <a:pt x="1835" y="1"/>
                  </a:moveTo>
                  <a:cubicBezTo>
                    <a:pt x="1202" y="1"/>
                    <a:pt x="801" y="501"/>
                    <a:pt x="735" y="1102"/>
                  </a:cubicBezTo>
                  <a:cubicBezTo>
                    <a:pt x="735" y="1268"/>
                    <a:pt x="301" y="5938"/>
                    <a:pt x="234" y="6606"/>
                  </a:cubicBezTo>
                  <a:cubicBezTo>
                    <a:pt x="201" y="7273"/>
                    <a:pt x="1" y="8107"/>
                    <a:pt x="468" y="8674"/>
                  </a:cubicBezTo>
                  <a:cubicBezTo>
                    <a:pt x="968" y="9307"/>
                    <a:pt x="1869" y="9207"/>
                    <a:pt x="2569" y="9307"/>
                  </a:cubicBezTo>
                  <a:cubicBezTo>
                    <a:pt x="3236" y="9374"/>
                    <a:pt x="3870" y="9374"/>
                    <a:pt x="4537" y="9441"/>
                  </a:cubicBezTo>
                  <a:cubicBezTo>
                    <a:pt x="5101" y="9469"/>
                    <a:pt x="5665" y="9479"/>
                    <a:pt x="6229" y="9479"/>
                  </a:cubicBezTo>
                  <a:cubicBezTo>
                    <a:pt x="6999" y="9479"/>
                    <a:pt x="7770" y="9460"/>
                    <a:pt x="8540" y="9441"/>
                  </a:cubicBezTo>
                  <a:cubicBezTo>
                    <a:pt x="9174" y="9374"/>
                    <a:pt x="9574" y="8941"/>
                    <a:pt x="9641" y="8340"/>
                  </a:cubicBezTo>
                  <a:cubicBezTo>
                    <a:pt x="9741" y="6038"/>
                    <a:pt x="9808" y="3703"/>
                    <a:pt x="9641" y="1435"/>
                  </a:cubicBezTo>
                  <a:cubicBezTo>
                    <a:pt x="9574" y="801"/>
                    <a:pt x="9141" y="368"/>
                    <a:pt x="8540" y="334"/>
                  </a:cubicBezTo>
                  <a:cubicBezTo>
                    <a:pt x="6339" y="134"/>
                    <a:pt x="4070" y="34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2"/>
            <p:cNvSpPr/>
            <p:nvPr/>
          </p:nvSpPr>
          <p:spPr>
            <a:xfrm>
              <a:off x="3133250" y="4356900"/>
              <a:ext cx="244350" cy="236775"/>
            </a:xfrm>
            <a:custGeom>
              <a:avLst/>
              <a:gdLst/>
              <a:ahLst/>
              <a:cxnLst/>
              <a:rect l="l" t="t" r="r" b="b"/>
              <a:pathLst>
                <a:path w="9774" h="9471" extrusionOk="0">
                  <a:moveTo>
                    <a:pt x="1835" y="0"/>
                  </a:moveTo>
                  <a:cubicBezTo>
                    <a:pt x="1201" y="0"/>
                    <a:pt x="801" y="501"/>
                    <a:pt x="767" y="1068"/>
                  </a:cubicBezTo>
                  <a:cubicBezTo>
                    <a:pt x="767" y="1234"/>
                    <a:pt x="300" y="5904"/>
                    <a:pt x="267" y="6572"/>
                  </a:cubicBezTo>
                  <a:cubicBezTo>
                    <a:pt x="200" y="7239"/>
                    <a:pt x="0" y="8073"/>
                    <a:pt x="467" y="8673"/>
                  </a:cubicBezTo>
                  <a:cubicBezTo>
                    <a:pt x="968" y="9307"/>
                    <a:pt x="1868" y="9207"/>
                    <a:pt x="2602" y="9307"/>
                  </a:cubicBezTo>
                  <a:cubicBezTo>
                    <a:pt x="3269" y="9374"/>
                    <a:pt x="3870" y="9374"/>
                    <a:pt x="4537" y="9407"/>
                  </a:cubicBezTo>
                  <a:cubicBezTo>
                    <a:pt x="5139" y="9452"/>
                    <a:pt x="5741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3" y="9374"/>
                    <a:pt x="9607" y="8907"/>
                    <a:pt x="9640" y="8340"/>
                  </a:cubicBezTo>
                  <a:cubicBezTo>
                    <a:pt x="9707" y="6005"/>
                    <a:pt x="9774" y="3703"/>
                    <a:pt x="9640" y="1401"/>
                  </a:cubicBezTo>
                  <a:cubicBezTo>
                    <a:pt x="9607" y="801"/>
                    <a:pt x="9140" y="367"/>
                    <a:pt x="8540" y="334"/>
                  </a:cubicBezTo>
                  <a:cubicBezTo>
                    <a:pt x="6338" y="134"/>
                    <a:pt x="4103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2"/>
            <p:cNvSpPr/>
            <p:nvPr/>
          </p:nvSpPr>
          <p:spPr>
            <a:xfrm>
              <a:off x="3104050" y="4723825"/>
              <a:ext cx="245200" cy="236775"/>
            </a:xfrm>
            <a:custGeom>
              <a:avLst/>
              <a:gdLst/>
              <a:ahLst/>
              <a:cxnLst/>
              <a:rect l="l" t="t" r="r" b="b"/>
              <a:pathLst>
                <a:path w="9808" h="9471" extrusionOk="0">
                  <a:moveTo>
                    <a:pt x="1835" y="0"/>
                  </a:moveTo>
                  <a:cubicBezTo>
                    <a:pt x="1202" y="0"/>
                    <a:pt x="801" y="501"/>
                    <a:pt x="768" y="1068"/>
                  </a:cubicBezTo>
                  <a:cubicBezTo>
                    <a:pt x="768" y="1235"/>
                    <a:pt x="301" y="5905"/>
                    <a:pt x="268" y="6572"/>
                  </a:cubicBezTo>
                  <a:cubicBezTo>
                    <a:pt x="201" y="7239"/>
                    <a:pt x="1" y="8073"/>
                    <a:pt x="468" y="8673"/>
                  </a:cubicBezTo>
                  <a:cubicBezTo>
                    <a:pt x="968" y="9307"/>
                    <a:pt x="1869" y="9207"/>
                    <a:pt x="2603" y="9307"/>
                  </a:cubicBezTo>
                  <a:cubicBezTo>
                    <a:pt x="3270" y="9374"/>
                    <a:pt x="3870" y="9374"/>
                    <a:pt x="4537" y="9407"/>
                  </a:cubicBezTo>
                  <a:cubicBezTo>
                    <a:pt x="5140" y="9452"/>
                    <a:pt x="5742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4" y="9374"/>
                    <a:pt x="9608" y="8907"/>
                    <a:pt x="9641" y="8340"/>
                  </a:cubicBezTo>
                  <a:cubicBezTo>
                    <a:pt x="9774" y="6038"/>
                    <a:pt x="9808" y="3703"/>
                    <a:pt x="9641" y="1401"/>
                  </a:cubicBezTo>
                  <a:cubicBezTo>
                    <a:pt x="9608" y="801"/>
                    <a:pt x="9141" y="367"/>
                    <a:pt x="8540" y="334"/>
                  </a:cubicBezTo>
                  <a:cubicBezTo>
                    <a:pt x="6339" y="134"/>
                    <a:pt x="4104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22"/>
          <p:cNvGrpSpPr/>
          <p:nvPr/>
        </p:nvGrpSpPr>
        <p:grpSpPr>
          <a:xfrm>
            <a:off x="8157075" y="3107425"/>
            <a:ext cx="746400" cy="1802275"/>
            <a:chOff x="3003150" y="1845675"/>
            <a:chExt cx="746400" cy="1802275"/>
          </a:xfrm>
        </p:grpSpPr>
        <p:sp>
          <p:nvSpPr>
            <p:cNvPr id="320" name="Google Shape;320;p22"/>
            <p:cNvSpPr/>
            <p:nvPr/>
          </p:nvSpPr>
          <p:spPr>
            <a:xfrm>
              <a:off x="3003150" y="2837575"/>
              <a:ext cx="746400" cy="810375"/>
            </a:xfrm>
            <a:custGeom>
              <a:avLst/>
              <a:gdLst/>
              <a:ahLst/>
              <a:cxnLst/>
              <a:rect l="l" t="t" r="r" b="b"/>
              <a:pathLst>
                <a:path w="29856" h="32415" extrusionOk="0">
                  <a:moveTo>
                    <a:pt x="25687" y="0"/>
                  </a:moveTo>
                  <a:cubicBezTo>
                    <a:pt x="25316" y="0"/>
                    <a:pt x="24930" y="30"/>
                    <a:pt x="24585" y="30"/>
                  </a:cubicBezTo>
                  <a:cubicBezTo>
                    <a:pt x="21516" y="63"/>
                    <a:pt x="18414" y="297"/>
                    <a:pt x="15345" y="430"/>
                  </a:cubicBezTo>
                  <a:cubicBezTo>
                    <a:pt x="14644" y="463"/>
                    <a:pt x="14211" y="964"/>
                    <a:pt x="14144" y="1631"/>
                  </a:cubicBezTo>
                  <a:cubicBezTo>
                    <a:pt x="14010" y="3065"/>
                    <a:pt x="14077" y="18276"/>
                    <a:pt x="14044" y="22146"/>
                  </a:cubicBezTo>
                  <a:cubicBezTo>
                    <a:pt x="12009" y="22346"/>
                    <a:pt x="9974" y="22429"/>
                    <a:pt x="7935" y="22429"/>
                  </a:cubicBezTo>
                  <a:cubicBezTo>
                    <a:pt x="5896" y="22429"/>
                    <a:pt x="3853" y="22346"/>
                    <a:pt x="1802" y="22212"/>
                  </a:cubicBezTo>
                  <a:cubicBezTo>
                    <a:pt x="1769" y="22209"/>
                    <a:pt x="1737" y="22207"/>
                    <a:pt x="1705" y="22207"/>
                  </a:cubicBezTo>
                  <a:cubicBezTo>
                    <a:pt x="1087" y="22207"/>
                    <a:pt x="631" y="22810"/>
                    <a:pt x="568" y="23413"/>
                  </a:cubicBezTo>
                  <a:cubicBezTo>
                    <a:pt x="401" y="26048"/>
                    <a:pt x="234" y="28617"/>
                    <a:pt x="34" y="31252"/>
                  </a:cubicBezTo>
                  <a:cubicBezTo>
                    <a:pt x="0" y="31886"/>
                    <a:pt x="568" y="32386"/>
                    <a:pt x="1168" y="32386"/>
                  </a:cubicBezTo>
                  <a:cubicBezTo>
                    <a:pt x="2546" y="32406"/>
                    <a:pt x="3922" y="32415"/>
                    <a:pt x="5298" y="32415"/>
                  </a:cubicBezTo>
                  <a:cubicBezTo>
                    <a:pt x="11081" y="32415"/>
                    <a:pt x="16843" y="32249"/>
                    <a:pt x="22583" y="31953"/>
                  </a:cubicBezTo>
                  <a:cubicBezTo>
                    <a:pt x="24651" y="31819"/>
                    <a:pt x="26653" y="31686"/>
                    <a:pt x="28688" y="31552"/>
                  </a:cubicBezTo>
                  <a:cubicBezTo>
                    <a:pt x="29255" y="31486"/>
                    <a:pt x="29855" y="31052"/>
                    <a:pt x="29822" y="30418"/>
                  </a:cubicBezTo>
                  <a:cubicBezTo>
                    <a:pt x="29421" y="24948"/>
                    <a:pt x="29021" y="19444"/>
                    <a:pt x="28588" y="13973"/>
                  </a:cubicBezTo>
                  <a:cubicBezTo>
                    <a:pt x="28387" y="11238"/>
                    <a:pt x="28221" y="8469"/>
                    <a:pt x="28020" y="5701"/>
                  </a:cubicBezTo>
                  <a:cubicBezTo>
                    <a:pt x="27920" y="4333"/>
                    <a:pt x="27887" y="2965"/>
                    <a:pt x="27720" y="1631"/>
                  </a:cubicBezTo>
                  <a:cubicBezTo>
                    <a:pt x="27654" y="930"/>
                    <a:pt x="27253" y="297"/>
                    <a:pt x="26553" y="97"/>
                  </a:cubicBezTo>
                  <a:cubicBezTo>
                    <a:pt x="26295" y="21"/>
                    <a:pt x="25996" y="0"/>
                    <a:pt x="25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3174950" y="1845675"/>
              <a:ext cx="423650" cy="1456875"/>
            </a:xfrm>
            <a:custGeom>
              <a:avLst/>
              <a:gdLst/>
              <a:ahLst/>
              <a:cxnLst/>
              <a:rect l="l" t="t" r="r" b="b"/>
              <a:pathLst>
                <a:path w="16946" h="58275" extrusionOk="0">
                  <a:moveTo>
                    <a:pt x="14010" y="2246"/>
                  </a:moveTo>
                  <a:cubicBezTo>
                    <a:pt x="14143" y="9084"/>
                    <a:pt x="14310" y="15922"/>
                    <a:pt x="14377" y="22760"/>
                  </a:cubicBezTo>
                  <a:cubicBezTo>
                    <a:pt x="14477" y="30032"/>
                    <a:pt x="14544" y="37271"/>
                    <a:pt x="14610" y="44543"/>
                  </a:cubicBezTo>
                  <a:cubicBezTo>
                    <a:pt x="14644" y="48279"/>
                    <a:pt x="14677" y="52048"/>
                    <a:pt x="14677" y="55784"/>
                  </a:cubicBezTo>
                  <a:cubicBezTo>
                    <a:pt x="12348" y="55943"/>
                    <a:pt x="10006" y="56019"/>
                    <a:pt x="7674" y="56019"/>
                  </a:cubicBezTo>
                  <a:cubicBezTo>
                    <a:pt x="6099" y="56019"/>
                    <a:pt x="4529" y="55985"/>
                    <a:pt x="2969" y="55917"/>
                  </a:cubicBezTo>
                  <a:cubicBezTo>
                    <a:pt x="2802" y="48812"/>
                    <a:pt x="2635" y="41774"/>
                    <a:pt x="2569" y="34702"/>
                  </a:cubicBezTo>
                  <a:cubicBezTo>
                    <a:pt x="2535" y="27264"/>
                    <a:pt x="2468" y="19892"/>
                    <a:pt x="2335" y="12520"/>
                  </a:cubicBezTo>
                  <a:cubicBezTo>
                    <a:pt x="2302" y="10418"/>
                    <a:pt x="2302" y="8350"/>
                    <a:pt x="2268" y="6249"/>
                  </a:cubicBezTo>
                  <a:cubicBezTo>
                    <a:pt x="2268" y="5214"/>
                    <a:pt x="2202" y="4180"/>
                    <a:pt x="2202" y="3113"/>
                  </a:cubicBezTo>
                  <a:cubicBezTo>
                    <a:pt x="2202" y="2913"/>
                    <a:pt x="2168" y="2679"/>
                    <a:pt x="2168" y="2446"/>
                  </a:cubicBezTo>
                  <a:lnTo>
                    <a:pt x="2168" y="2446"/>
                  </a:lnTo>
                  <a:cubicBezTo>
                    <a:pt x="3848" y="2573"/>
                    <a:pt x="5516" y="2640"/>
                    <a:pt x="7182" y="2640"/>
                  </a:cubicBezTo>
                  <a:cubicBezTo>
                    <a:pt x="9453" y="2640"/>
                    <a:pt x="11720" y="2515"/>
                    <a:pt x="14010" y="2246"/>
                  </a:cubicBezTo>
                  <a:close/>
                  <a:moveTo>
                    <a:pt x="15259" y="1"/>
                  </a:moveTo>
                  <a:cubicBezTo>
                    <a:pt x="15221" y="1"/>
                    <a:pt x="15183" y="4"/>
                    <a:pt x="15144" y="11"/>
                  </a:cubicBezTo>
                  <a:cubicBezTo>
                    <a:pt x="12548" y="350"/>
                    <a:pt x="9904" y="534"/>
                    <a:pt x="7262" y="534"/>
                  </a:cubicBezTo>
                  <a:cubicBezTo>
                    <a:pt x="5491" y="534"/>
                    <a:pt x="3722" y="452"/>
                    <a:pt x="1968" y="278"/>
                  </a:cubicBezTo>
                  <a:cubicBezTo>
                    <a:pt x="1968" y="177"/>
                    <a:pt x="100" y="111"/>
                    <a:pt x="100" y="111"/>
                  </a:cubicBezTo>
                  <a:cubicBezTo>
                    <a:pt x="100" y="1045"/>
                    <a:pt x="0" y="4781"/>
                    <a:pt x="0" y="5715"/>
                  </a:cubicBezTo>
                  <a:lnTo>
                    <a:pt x="100" y="11219"/>
                  </a:lnTo>
                  <a:cubicBezTo>
                    <a:pt x="133" y="14921"/>
                    <a:pt x="200" y="18624"/>
                    <a:pt x="267" y="22360"/>
                  </a:cubicBezTo>
                  <a:cubicBezTo>
                    <a:pt x="367" y="29765"/>
                    <a:pt x="667" y="37137"/>
                    <a:pt x="701" y="44543"/>
                  </a:cubicBezTo>
                  <a:cubicBezTo>
                    <a:pt x="767" y="48646"/>
                    <a:pt x="767" y="52815"/>
                    <a:pt x="801" y="56985"/>
                  </a:cubicBezTo>
                  <a:cubicBezTo>
                    <a:pt x="801" y="57619"/>
                    <a:pt x="1301" y="58019"/>
                    <a:pt x="1868" y="58086"/>
                  </a:cubicBezTo>
                  <a:cubicBezTo>
                    <a:pt x="3841" y="58213"/>
                    <a:pt x="5820" y="58275"/>
                    <a:pt x="7800" y="58275"/>
                  </a:cubicBezTo>
                  <a:cubicBezTo>
                    <a:pt x="10473" y="58275"/>
                    <a:pt x="13148" y="58163"/>
                    <a:pt x="15811" y="57952"/>
                  </a:cubicBezTo>
                  <a:cubicBezTo>
                    <a:pt x="16445" y="57919"/>
                    <a:pt x="16945" y="57452"/>
                    <a:pt x="16945" y="56818"/>
                  </a:cubicBezTo>
                  <a:cubicBezTo>
                    <a:pt x="16879" y="49580"/>
                    <a:pt x="16812" y="42308"/>
                    <a:pt x="16812" y="35102"/>
                  </a:cubicBezTo>
                  <a:cubicBezTo>
                    <a:pt x="16712" y="27864"/>
                    <a:pt x="16612" y="20592"/>
                    <a:pt x="16478" y="13354"/>
                  </a:cubicBezTo>
                  <a:lnTo>
                    <a:pt x="16212" y="1078"/>
                  </a:lnTo>
                  <a:cubicBezTo>
                    <a:pt x="16212" y="612"/>
                    <a:pt x="15777" y="1"/>
                    <a:pt x="15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8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28"/>
          <p:cNvGrpSpPr/>
          <p:nvPr/>
        </p:nvGrpSpPr>
        <p:grpSpPr>
          <a:xfrm rot="5400000">
            <a:off x="63041" y="3970569"/>
            <a:ext cx="1735016" cy="2170186"/>
            <a:chOff x="3429275" y="3800075"/>
            <a:chExt cx="1225900" cy="1533375"/>
          </a:xfrm>
        </p:grpSpPr>
        <p:sp>
          <p:nvSpPr>
            <p:cNvPr id="384" name="Google Shape;384;p28"/>
            <p:cNvSpPr/>
            <p:nvPr/>
          </p:nvSpPr>
          <p:spPr>
            <a:xfrm>
              <a:off x="3764525" y="4562375"/>
              <a:ext cx="407825" cy="386625"/>
            </a:xfrm>
            <a:custGeom>
              <a:avLst/>
              <a:gdLst/>
              <a:ahLst/>
              <a:cxnLst/>
              <a:rect l="l" t="t" r="r" b="b"/>
              <a:pathLst>
                <a:path w="16313" h="15465" extrusionOk="0">
                  <a:moveTo>
                    <a:pt x="7962" y="0"/>
                  </a:moveTo>
                  <a:cubicBezTo>
                    <a:pt x="5975" y="0"/>
                    <a:pt x="4021" y="683"/>
                    <a:pt x="2569" y="2155"/>
                  </a:cubicBezTo>
                  <a:cubicBezTo>
                    <a:pt x="1368" y="3423"/>
                    <a:pt x="568" y="5024"/>
                    <a:pt x="401" y="6792"/>
                  </a:cubicBezTo>
                  <a:cubicBezTo>
                    <a:pt x="1" y="10361"/>
                    <a:pt x="2436" y="13864"/>
                    <a:pt x="5805" y="14998"/>
                  </a:cubicBezTo>
                  <a:cubicBezTo>
                    <a:pt x="6805" y="15331"/>
                    <a:pt x="7906" y="15465"/>
                    <a:pt x="8940" y="15465"/>
                  </a:cubicBezTo>
                  <a:cubicBezTo>
                    <a:pt x="12076" y="15465"/>
                    <a:pt x="14311" y="13463"/>
                    <a:pt x="15412" y="10628"/>
                  </a:cubicBezTo>
                  <a:cubicBezTo>
                    <a:pt x="16145" y="8627"/>
                    <a:pt x="16312" y="6425"/>
                    <a:pt x="15345" y="4424"/>
                  </a:cubicBezTo>
                  <a:cubicBezTo>
                    <a:pt x="14644" y="2823"/>
                    <a:pt x="13243" y="1488"/>
                    <a:pt x="11642" y="788"/>
                  </a:cubicBezTo>
                  <a:cubicBezTo>
                    <a:pt x="10481" y="272"/>
                    <a:pt x="9215" y="0"/>
                    <a:pt x="7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4154800" y="4856475"/>
              <a:ext cx="500375" cy="476975"/>
            </a:xfrm>
            <a:custGeom>
              <a:avLst/>
              <a:gdLst/>
              <a:ahLst/>
              <a:cxnLst/>
              <a:rect l="l" t="t" r="r" b="b"/>
              <a:pathLst>
                <a:path w="20015" h="19079" extrusionOk="0">
                  <a:moveTo>
                    <a:pt x="9784" y="0"/>
                  </a:moveTo>
                  <a:cubicBezTo>
                    <a:pt x="7350" y="0"/>
                    <a:pt x="4957" y="839"/>
                    <a:pt x="3170" y="2667"/>
                  </a:cubicBezTo>
                  <a:cubicBezTo>
                    <a:pt x="1635" y="4235"/>
                    <a:pt x="668" y="6203"/>
                    <a:pt x="468" y="8371"/>
                  </a:cubicBezTo>
                  <a:cubicBezTo>
                    <a:pt x="1" y="12774"/>
                    <a:pt x="3003" y="17110"/>
                    <a:pt x="7139" y="18511"/>
                  </a:cubicBezTo>
                  <a:cubicBezTo>
                    <a:pt x="8373" y="18912"/>
                    <a:pt x="9708" y="19079"/>
                    <a:pt x="11009" y="19079"/>
                  </a:cubicBezTo>
                  <a:cubicBezTo>
                    <a:pt x="14811" y="19079"/>
                    <a:pt x="17647" y="16577"/>
                    <a:pt x="18948" y="13108"/>
                  </a:cubicBezTo>
                  <a:cubicBezTo>
                    <a:pt x="19848" y="10673"/>
                    <a:pt x="20015" y="7937"/>
                    <a:pt x="18981" y="5502"/>
                  </a:cubicBezTo>
                  <a:cubicBezTo>
                    <a:pt x="18080" y="3501"/>
                    <a:pt x="16346" y="1866"/>
                    <a:pt x="14378" y="999"/>
                  </a:cubicBezTo>
                  <a:cubicBezTo>
                    <a:pt x="12929" y="347"/>
                    <a:pt x="11348" y="0"/>
                    <a:pt x="9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8"/>
            <p:cNvSpPr/>
            <p:nvPr/>
          </p:nvSpPr>
          <p:spPr>
            <a:xfrm>
              <a:off x="4144800" y="4323800"/>
              <a:ext cx="246875" cy="234100"/>
            </a:xfrm>
            <a:custGeom>
              <a:avLst/>
              <a:gdLst/>
              <a:ahLst/>
              <a:cxnLst/>
              <a:rect l="l" t="t" r="r" b="b"/>
              <a:pathLst>
                <a:path w="9875" h="9364" extrusionOk="0">
                  <a:moveTo>
                    <a:pt x="4808" y="0"/>
                  </a:moveTo>
                  <a:cubicBezTo>
                    <a:pt x="3593" y="0"/>
                    <a:pt x="2395" y="424"/>
                    <a:pt x="1535" y="1324"/>
                  </a:cubicBezTo>
                  <a:cubicBezTo>
                    <a:pt x="768" y="2058"/>
                    <a:pt x="334" y="3059"/>
                    <a:pt x="201" y="4126"/>
                  </a:cubicBezTo>
                  <a:cubicBezTo>
                    <a:pt x="0" y="6294"/>
                    <a:pt x="1435" y="8396"/>
                    <a:pt x="3503" y="9063"/>
                  </a:cubicBezTo>
                  <a:cubicBezTo>
                    <a:pt x="4103" y="9297"/>
                    <a:pt x="4770" y="9363"/>
                    <a:pt x="5404" y="9363"/>
                  </a:cubicBezTo>
                  <a:cubicBezTo>
                    <a:pt x="7272" y="9363"/>
                    <a:pt x="8707" y="8163"/>
                    <a:pt x="9340" y="6461"/>
                  </a:cubicBezTo>
                  <a:cubicBezTo>
                    <a:pt x="9774" y="5227"/>
                    <a:pt x="9874" y="3859"/>
                    <a:pt x="9274" y="2692"/>
                  </a:cubicBezTo>
                  <a:cubicBezTo>
                    <a:pt x="8873" y="1691"/>
                    <a:pt x="8006" y="891"/>
                    <a:pt x="7039" y="490"/>
                  </a:cubicBezTo>
                  <a:cubicBezTo>
                    <a:pt x="6343" y="168"/>
                    <a:pt x="5572" y="0"/>
                    <a:pt x="4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3470975" y="4618700"/>
              <a:ext cx="184325" cy="175200"/>
            </a:xfrm>
            <a:custGeom>
              <a:avLst/>
              <a:gdLst/>
              <a:ahLst/>
              <a:cxnLst/>
              <a:rect l="l" t="t" r="r" b="b"/>
              <a:pathLst>
                <a:path w="7373" h="7008" extrusionOk="0">
                  <a:moveTo>
                    <a:pt x="3647" y="1"/>
                  </a:moveTo>
                  <a:cubicBezTo>
                    <a:pt x="2741" y="1"/>
                    <a:pt x="1847" y="325"/>
                    <a:pt x="1168" y="1003"/>
                  </a:cubicBezTo>
                  <a:cubicBezTo>
                    <a:pt x="601" y="1537"/>
                    <a:pt x="234" y="2271"/>
                    <a:pt x="168" y="3071"/>
                  </a:cubicBezTo>
                  <a:cubicBezTo>
                    <a:pt x="1" y="4706"/>
                    <a:pt x="1102" y="6274"/>
                    <a:pt x="2636" y="6774"/>
                  </a:cubicBezTo>
                  <a:cubicBezTo>
                    <a:pt x="3103" y="6907"/>
                    <a:pt x="3603" y="7007"/>
                    <a:pt x="4037" y="7007"/>
                  </a:cubicBezTo>
                  <a:cubicBezTo>
                    <a:pt x="5471" y="7007"/>
                    <a:pt x="6472" y="6073"/>
                    <a:pt x="6972" y="4773"/>
                  </a:cubicBezTo>
                  <a:cubicBezTo>
                    <a:pt x="7306" y="3872"/>
                    <a:pt x="7373" y="2871"/>
                    <a:pt x="6972" y="2037"/>
                  </a:cubicBezTo>
                  <a:cubicBezTo>
                    <a:pt x="6672" y="1270"/>
                    <a:pt x="6005" y="703"/>
                    <a:pt x="5305" y="369"/>
                  </a:cubicBezTo>
                  <a:cubicBezTo>
                    <a:pt x="4780" y="126"/>
                    <a:pt x="4211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8"/>
            <p:cNvSpPr/>
            <p:nvPr/>
          </p:nvSpPr>
          <p:spPr>
            <a:xfrm>
              <a:off x="3877950" y="5081550"/>
              <a:ext cx="182650" cy="175175"/>
            </a:xfrm>
            <a:custGeom>
              <a:avLst/>
              <a:gdLst/>
              <a:ahLst/>
              <a:cxnLst/>
              <a:rect l="l" t="t" r="r" b="b"/>
              <a:pathLst>
                <a:path w="7306" h="7007" extrusionOk="0">
                  <a:moveTo>
                    <a:pt x="3615" y="0"/>
                  </a:moveTo>
                  <a:cubicBezTo>
                    <a:pt x="2712" y="0"/>
                    <a:pt x="1826" y="324"/>
                    <a:pt x="1168" y="1002"/>
                  </a:cubicBezTo>
                  <a:cubicBezTo>
                    <a:pt x="567" y="1536"/>
                    <a:pt x="234" y="2270"/>
                    <a:pt x="167" y="3071"/>
                  </a:cubicBezTo>
                  <a:cubicBezTo>
                    <a:pt x="0" y="4705"/>
                    <a:pt x="1068" y="6273"/>
                    <a:pt x="2602" y="6773"/>
                  </a:cubicBezTo>
                  <a:cubicBezTo>
                    <a:pt x="3069" y="6907"/>
                    <a:pt x="3569" y="7007"/>
                    <a:pt x="4036" y="7007"/>
                  </a:cubicBezTo>
                  <a:cubicBezTo>
                    <a:pt x="5437" y="7007"/>
                    <a:pt x="6438" y="6073"/>
                    <a:pt x="6938" y="4772"/>
                  </a:cubicBezTo>
                  <a:cubicBezTo>
                    <a:pt x="7272" y="3904"/>
                    <a:pt x="7305" y="2870"/>
                    <a:pt x="6938" y="2036"/>
                  </a:cubicBezTo>
                  <a:cubicBezTo>
                    <a:pt x="6672" y="1269"/>
                    <a:pt x="6004" y="702"/>
                    <a:pt x="5271" y="369"/>
                  </a:cubicBezTo>
                  <a:cubicBezTo>
                    <a:pt x="4746" y="126"/>
                    <a:pt x="4177" y="0"/>
                    <a:pt x="3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4310750" y="4648325"/>
              <a:ext cx="119275" cy="113875"/>
            </a:xfrm>
            <a:custGeom>
              <a:avLst/>
              <a:gdLst/>
              <a:ahLst/>
              <a:cxnLst/>
              <a:rect l="l" t="t" r="r" b="b"/>
              <a:pathLst>
                <a:path w="4771" h="4555" extrusionOk="0">
                  <a:moveTo>
                    <a:pt x="2371" y="1"/>
                  </a:moveTo>
                  <a:cubicBezTo>
                    <a:pt x="1784" y="1"/>
                    <a:pt x="1200" y="200"/>
                    <a:pt x="768" y="652"/>
                  </a:cubicBezTo>
                  <a:cubicBezTo>
                    <a:pt x="434" y="1019"/>
                    <a:pt x="201" y="1519"/>
                    <a:pt x="134" y="2020"/>
                  </a:cubicBezTo>
                  <a:cubicBezTo>
                    <a:pt x="0" y="3054"/>
                    <a:pt x="734" y="4088"/>
                    <a:pt x="1735" y="4421"/>
                  </a:cubicBezTo>
                  <a:cubicBezTo>
                    <a:pt x="2035" y="4522"/>
                    <a:pt x="2369" y="4555"/>
                    <a:pt x="2636" y="4555"/>
                  </a:cubicBezTo>
                  <a:cubicBezTo>
                    <a:pt x="3570" y="4555"/>
                    <a:pt x="4237" y="3988"/>
                    <a:pt x="4537" y="3154"/>
                  </a:cubicBezTo>
                  <a:cubicBezTo>
                    <a:pt x="4737" y="2553"/>
                    <a:pt x="4771" y="1886"/>
                    <a:pt x="4537" y="1319"/>
                  </a:cubicBezTo>
                  <a:cubicBezTo>
                    <a:pt x="4304" y="786"/>
                    <a:pt x="3903" y="419"/>
                    <a:pt x="3436" y="218"/>
                  </a:cubicBezTo>
                  <a:cubicBezTo>
                    <a:pt x="3104" y="78"/>
                    <a:pt x="2737" y="1"/>
                    <a:pt x="2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3429275" y="4905900"/>
              <a:ext cx="399500" cy="380025"/>
            </a:xfrm>
            <a:custGeom>
              <a:avLst/>
              <a:gdLst/>
              <a:ahLst/>
              <a:cxnLst/>
              <a:rect l="l" t="t" r="r" b="b"/>
              <a:pathLst>
                <a:path w="15980" h="15201" extrusionOk="0">
                  <a:moveTo>
                    <a:pt x="7790" y="0"/>
                  </a:moveTo>
                  <a:cubicBezTo>
                    <a:pt x="5831" y="0"/>
                    <a:pt x="3911" y="675"/>
                    <a:pt x="2503" y="2124"/>
                  </a:cubicBezTo>
                  <a:cubicBezTo>
                    <a:pt x="1335" y="3392"/>
                    <a:pt x="535" y="4960"/>
                    <a:pt x="368" y="6661"/>
                  </a:cubicBezTo>
                  <a:cubicBezTo>
                    <a:pt x="1" y="10197"/>
                    <a:pt x="2369" y="13632"/>
                    <a:pt x="5672" y="14733"/>
                  </a:cubicBezTo>
                  <a:cubicBezTo>
                    <a:pt x="6672" y="15067"/>
                    <a:pt x="7706" y="15200"/>
                    <a:pt x="8774" y="15200"/>
                  </a:cubicBezTo>
                  <a:cubicBezTo>
                    <a:pt x="11843" y="15200"/>
                    <a:pt x="14044" y="13199"/>
                    <a:pt x="15112" y="10430"/>
                  </a:cubicBezTo>
                  <a:cubicBezTo>
                    <a:pt x="15846" y="8462"/>
                    <a:pt x="15979" y="6260"/>
                    <a:pt x="15112" y="4392"/>
                  </a:cubicBezTo>
                  <a:cubicBezTo>
                    <a:pt x="14378" y="2791"/>
                    <a:pt x="12977" y="1524"/>
                    <a:pt x="11442" y="790"/>
                  </a:cubicBezTo>
                  <a:cubicBezTo>
                    <a:pt x="10290" y="272"/>
                    <a:pt x="9032" y="0"/>
                    <a:pt x="7790" y="0"/>
                  </a:cubicBezTo>
                  <a:close/>
                </a:path>
              </a:pathLst>
            </a:custGeom>
            <a:solidFill>
              <a:srgbClr val="FFD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3553550" y="3800075"/>
              <a:ext cx="512050" cy="688375"/>
            </a:xfrm>
            <a:custGeom>
              <a:avLst/>
              <a:gdLst/>
              <a:ahLst/>
              <a:cxnLst/>
              <a:rect l="l" t="t" r="r" b="b"/>
              <a:pathLst>
                <a:path w="20482" h="27535" extrusionOk="0">
                  <a:moveTo>
                    <a:pt x="7818" y="0"/>
                  </a:moveTo>
                  <a:cubicBezTo>
                    <a:pt x="7277" y="0"/>
                    <a:pt x="6740" y="163"/>
                    <a:pt x="6171" y="391"/>
                  </a:cubicBezTo>
                  <a:cubicBezTo>
                    <a:pt x="4337" y="1091"/>
                    <a:pt x="2502" y="1725"/>
                    <a:pt x="701" y="2492"/>
                  </a:cubicBezTo>
                  <a:cubicBezTo>
                    <a:pt x="334" y="2726"/>
                    <a:pt x="0" y="3293"/>
                    <a:pt x="34" y="3727"/>
                  </a:cubicBezTo>
                  <a:cubicBezTo>
                    <a:pt x="300" y="7463"/>
                    <a:pt x="234" y="11265"/>
                    <a:pt x="367" y="15001"/>
                  </a:cubicBezTo>
                  <a:cubicBezTo>
                    <a:pt x="467" y="16836"/>
                    <a:pt x="534" y="18737"/>
                    <a:pt x="634" y="20605"/>
                  </a:cubicBezTo>
                  <a:cubicBezTo>
                    <a:pt x="667" y="22407"/>
                    <a:pt x="734" y="24141"/>
                    <a:pt x="1001" y="25909"/>
                  </a:cubicBezTo>
                  <a:lnTo>
                    <a:pt x="1001" y="25976"/>
                  </a:lnTo>
                  <a:cubicBezTo>
                    <a:pt x="867" y="26576"/>
                    <a:pt x="1068" y="27177"/>
                    <a:pt x="1701" y="27444"/>
                  </a:cubicBezTo>
                  <a:cubicBezTo>
                    <a:pt x="1843" y="27506"/>
                    <a:pt x="1989" y="27535"/>
                    <a:pt x="2135" y="27535"/>
                  </a:cubicBezTo>
                  <a:cubicBezTo>
                    <a:pt x="2539" y="27535"/>
                    <a:pt x="2942" y="27311"/>
                    <a:pt x="3236" y="26943"/>
                  </a:cubicBezTo>
                  <a:cubicBezTo>
                    <a:pt x="5804" y="23908"/>
                    <a:pt x="9340" y="20272"/>
                    <a:pt x="10808" y="18971"/>
                  </a:cubicBezTo>
                  <a:cubicBezTo>
                    <a:pt x="13810" y="16269"/>
                    <a:pt x="16846" y="13500"/>
                    <a:pt x="19981" y="10898"/>
                  </a:cubicBezTo>
                  <a:cubicBezTo>
                    <a:pt x="20415" y="10498"/>
                    <a:pt x="20481" y="9598"/>
                    <a:pt x="20014" y="9164"/>
                  </a:cubicBezTo>
                  <a:cubicBezTo>
                    <a:pt x="17046" y="6796"/>
                    <a:pt x="14044" y="4494"/>
                    <a:pt x="11175" y="2092"/>
                  </a:cubicBezTo>
                  <a:cubicBezTo>
                    <a:pt x="10474" y="1492"/>
                    <a:pt x="9874" y="758"/>
                    <a:pt x="9073" y="324"/>
                  </a:cubicBezTo>
                  <a:cubicBezTo>
                    <a:pt x="8642" y="94"/>
                    <a:pt x="8229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3816225" y="4262850"/>
              <a:ext cx="262725" cy="230025"/>
            </a:xfrm>
            <a:custGeom>
              <a:avLst/>
              <a:gdLst/>
              <a:ahLst/>
              <a:cxnLst/>
              <a:rect l="l" t="t" r="r" b="b"/>
              <a:pathLst>
                <a:path w="10509" h="9201" extrusionOk="0">
                  <a:moveTo>
                    <a:pt x="6633" y="0"/>
                  </a:moveTo>
                  <a:cubicBezTo>
                    <a:pt x="6529" y="0"/>
                    <a:pt x="6427" y="30"/>
                    <a:pt x="6339" y="93"/>
                  </a:cubicBezTo>
                  <a:cubicBezTo>
                    <a:pt x="5938" y="393"/>
                    <a:pt x="5538" y="593"/>
                    <a:pt x="5204" y="927"/>
                  </a:cubicBezTo>
                  <a:cubicBezTo>
                    <a:pt x="4871" y="1260"/>
                    <a:pt x="4537" y="1561"/>
                    <a:pt x="4204" y="1828"/>
                  </a:cubicBezTo>
                  <a:cubicBezTo>
                    <a:pt x="3503" y="2461"/>
                    <a:pt x="2836" y="3095"/>
                    <a:pt x="2169" y="3729"/>
                  </a:cubicBezTo>
                  <a:cubicBezTo>
                    <a:pt x="1869" y="3996"/>
                    <a:pt x="1535" y="4296"/>
                    <a:pt x="1235" y="4596"/>
                  </a:cubicBezTo>
                  <a:cubicBezTo>
                    <a:pt x="901" y="4963"/>
                    <a:pt x="401" y="5297"/>
                    <a:pt x="268" y="5797"/>
                  </a:cubicBezTo>
                  <a:cubicBezTo>
                    <a:pt x="1" y="6831"/>
                    <a:pt x="1101" y="7632"/>
                    <a:pt x="1869" y="8165"/>
                  </a:cubicBezTo>
                  <a:cubicBezTo>
                    <a:pt x="2791" y="8831"/>
                    <a:pt x="3783" y="9200"/>
                    <a:pt x="4769" y="9200"/>
                  </a:cubicBezTo>
                  <a:cubicBezTo>
                    <a:pt x="5709" y="9200"/>
                    <a:pt x="6643" y="8865"/>
                    <a:pt x="7506" y="8132"/>
                  </a:cubicBezTo>
                  <a:cubicBezTo>
                    <a:pt x="9908" y="6097"/>
                    <a:pt x="10508" y="2128"/>
                    <a:pt x="7406" y="326"/>
                  </a:cubicBezTo>
                  <a:cubicBezTo>
                    <a:pt x="7273" y="260"/>
                    <a:pt x="7206" y="260"/>
                    <a:pt x="7106" y="226"/>
                  </a:cubicBezTo>
                  <a:cubicBezTo>
                    <a:pt x="6981" y="81"/>
                    <a:pt x="6805" y="0"/>
                    <a:pt x="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28"/>
          <p:cNvGrpSpPr/>
          <p:nvPr/>
        </p:nvGrpSpPr>
        <p:grpSpPr>
          <a:xfrm rot="7199872">
            <a:off x="6906026" y="-548333"/>
            <a:ext cx="2297151" cy="2521924"/>
            <a:chOff x="-312899" y="-249103"/>
            <a:chExt cx="2297003" cy="2521761"/>
          </a:xfrm>
        </p:grpSpPr>
        <p:sp>
          <p:nvSpPr>
            <p:cNvPr id="394" name="Google Shape;394;p28"/>
            <p:cNvSpPr/>
            <p:nvPr/>
          </p:nvSpPr>
          <p:spPr>
            <a:xfrm rot="624563">
              <a:off x="597352" y="-185837"/>
              <a:ext cx="742269" cy="460650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 rot="624563">
              <a:off x="1452622" y="-47153"/>
              <a:ext cx="494519" cy="454203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 rot="624563">
              <a:off x="-115662" y="-93432"/>
              <a:ext cx="1111260" cy="2284498"/>
            </a:xfrm>
            <a:custGeom>
              <a:avLst/>
              <a:gdLst/>
              <a:ahLst/>
              <a:cxnLst/>
              <a:rect l="l" t="t" r="r" b="b"/>
              <a:pathLst>
                <a:path w="33959" h="69812" extrusionOk="0">
                  <a:moveTo>
                    <a:pt x="9841" y="0"/>
                  </a:moveTo>
                  <a:cubicBezTo>
                    <a:pt x="7773" y="0"/>
                    <a:pt x="5672" y="33"/>
                    <a:pt x="3637" y="33"/>
                  </a:cubicBezTo>
                  <a:cubicBezTo>
                    <a:pt x="2803" y="33"/>
                    <a:pt x="2136" y="701"/>
                    <a:pt x="2136" y="1535"/>
                  </a:cubicBezTo>
                  <a:cubicBezTo>
                    <a:pt x="1802" y="10207"/>
                    <a:pt x="1569" y="18847"/>
                    <a:pt x="1302" y="27520"/>
                  </a:cubicBezTo>
                  <a:cubicBezTo>
                    <a:pt x="1068" y="36226"/>
                    <a:pt x="768" y="44899"/>
                    <a:pt x="501" y="53605"/>
                  </a:cubicBezTo>
                  <a:cubicBezTo>
                    <a:pt x="335" y="58509"/>
                    <a:pt x="234" y="63379"/>
                    <a:pt x="68" y="68249"/>
                  </a:cubicBezTo>
                  <a:cubicBezTo>
                    <a:pt x="1" y="69083"/>
                    <a:pt x="768" y="69783"/>
                    <a:pt x="1602" y="69783"/>
                  </a:cubicBezTo>
                  <a:cubicBezTo>
                    <a:pt x="1736" y="69783"/>
                    <a:pt x="1802" y="69783"/>
                    <a:pt x="1936" y="69750"/>
                  </a:cubicBezTo>
                  <a:cubicBezTo>
                    <a:pt x="2028" y="69773"/>
                    <a:pt x="2104" y="69812"/>
                    <a:pt x="2186" y="69812"/>
                  </a:cubicBezTo>
                  <a:cubicBezTo>
                    <a:pt x="2223" y="69812"/>
                    <a:pt x="2261" y="69804"/>
                    <a:pt x="2303" y="69783"/>
                  </a:cubicBezTo>
                  <a:cubicBezTo>
                    <a:pt x="5505" y="69717"/>
                    <a:pt x="8674" y="69583"/>
                    <a:pt x="11876" y="69450"/>
                  </a:cubicBezTo>
                  <a:cubicBezTo>
                    <a:pt x="12543" y="69450"/>
                    <a:pt x="13277" y="68883"/>
                    <a:pt x="13177" y="68182"/>
                  </a:cubicBezTo>
                  <a:cubicBezTo>
                    <a:pt x="12944" y="65514"/>
                    <a:pt x="12543" y="62778"/>
                    <a:pt x="12310" y="60110"/>
                  </a:cubicBezTo>
                  <a:cubicBezTo>
                    <a:pt x="12076" y="57441"/>
                    <a:pt x="11876" y="54739"/>
                    <a:pt x="11709" y="52071"/>
                  </a:cubicBezTo>
                  <a:cubicBezTo>
                    <a:pt x="11442" y="46700"/>
                    <a:pt x="11209" y="41296"/>
                    <a:pt x="11176" y="35926"/>
                  </a:cubicBezTo>
                  <a:cubicBezTo>
                    <a:pt x="11142" y="33291"/>
                    <a:pt x="11176" y="30722"/>
                    <a:pt x="11276" y="28087"/>
                  </a:cubicBezTo>
                  <a:cubicBezTo>
                    <a:pt x="11699" y="28089"/>
                    <a:pt x="12123" y="28090"/>
                    <a:pt x="12546" y="28090"/>
                  </a:cubicBezTo>
                  <a:cubicBezTo>
                    <a:pt x="17931" y="28090"/>
                    <a:pt x="23338" y="27898"/>
                    <a:pt x="28688" y="27620"/>
                  </a:cubicBezTo>
                  <a:cubicBezTo>
                    <a:pt x="29455" y="27587"/>
                    <a:pt x="30256" y="27553"/>
                    <a:pt x="30990" y="27520"/>
                  </a:cubicBezTo>
                  <a:cubicBezTo>
                    <a:pt x="31824" y="27453"/>
                    <a:pt x="32758" y="27520"/>
                    <a:pt x="33358" y="26853"/>
                  </a:cubicBezTo>
                  <a:cubicBezTo>
                    <a:pt x="33959" y="26219"/>
                    <a:pt x="33825" y="25285"/>
                    <a:pt x="33825" y="24518"/>
                  </a:cubicBezTo>
                  <a:cubicBezTo>
                    <a:pt x="33758" y="23851"/>
                    <a:pt x="33758" y="23017"/>
                    <a:pt x="33692" y="22216"/>
                  </a:cubicBezTo>
                  <a:cubicBezTo>
                    <a:pt x="33658" y="19080"/>
                    <a:pt x="33592" y="15978"/>
                    <a:pt x="33492" y="12843"/>
                  </a:cubicBezTo>
                  <a:cubicBezTo>
                    <a:pt x="33492" y="12509"/>
                    <a:pt x="33492" y="12175"/>
                    <a:pt x="33458" y="11842"/>
                  </a:cubicBezTo>
                  <a:cubicBezTo>
                    <a:pt x="26954" y="11742"/>
                    <a:pt x="20482" y="11508"/>
                    <a:pt x="13978" y="11075"/>
                  </a:cubicBezTo>
                  <a:cubicBezTo>
                    <a:pt x="13244" y="11041"/>
                    <a:pt x="12677" y="10508"/>
                    <a:pt x="12643" y="9740"/>
                  </a:cubicBezTo>
                  <a:cubicBezTo>
                    <a:pt x="12510" y="6505"/>
                    <a:pt x="12343" y="3302"/>
                    <a:pt x="12276" y="33"/>
                  </a:cubicBezTo>
                  <a:cubicBezTo>
                    <a:pt x="11476" y="33"/>
                    <a:pt x="10642" y="33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 rot="624563">
              <a:off x="290368" y="-104042"/>
              <a:ext cx="562191" cy="650610"/>
            </a:xfrm>
            <a:custGeom>
              <a:avLst/>
              <a:gdLst/>
              <a:ahLst/>
              <a:cxnLst/>
              <a:rect l="l" t="t" r="r" b="b"/>
              <a:pathLst>
                <a:path w="17180" h="19882" extrusionOk="0">
                  <a:moveTo>
                    <a:pt x="15545" y="0"/>
                  </a:moveTo>
                  <a:cubicBezTo>
                    <a:pt x="15344" y="0"/>
                    <a:pt x="15144" y="34"/>
                    <a:pt x="14911" y="134"/>
                  </a:cubicBezTo>
                  <a:cubicBezTo>
                    <a:pt x="14711" y="200"/>
                    <a:pt x="14544" y="301"/>
                    <a:pt x="14377" y="467"/>
                  </a:cubicBezTo>
                  <a:cubicBezTo>
                    <a:pt x="14210" y="634"/>
                    <a:pt x="14144" y="801"/>
                    <a:pt x="14044" y="1001"/>
                  </a:cubicBezTo>
                  <a:cubicBezTo>
                    <a:pt x="13977" y="1201"/>
                    <a:pt x="13877" y="1435"/>
                    <a:pt x="13910" y="1635"/>
                  </a:cubicBezTo>
                  <a:cubicBezTo>
                    <a:pt x="13910" y="1768"/>
                    <a:pt x="13977" y="1835"/>
                    <a:pt x="13977" y="1968"/>
                  </a:cubicBezTo>
                  <a:cubicBezTo>
                    <a:pt x="13710" y="2269"/>
                    <a:pt x="13410" y="2602"/>
                    <a:pt x="13176" y="2936"/>
                  </a:cubicBezTo>
                  <a:cubicBezTo>
                    <a:pt x="12576" y="3636"/>
                    <a:pt x="12009" y="4337"/>
                    <a:pt x="11375" y="5037"/>
                  </a:cubicBezTo>
                  <a:cubicBezTo>
                    <a:pt x="10241" y="6438"/>
                    <a:pt x="9073" y="7806"/>
                    <a:pt x="7973" y="9174"/>
                  </a:cubicBezTo>
                  <a:cubicBezTo>
                    <a:pt x="5871" y="11709"/>
                    <a:pt x="3703" y="14177"/>
                    <a:pt x="1601" y="16679"/>
                  </a:cubicBezTo>
                  <a:cubicBezTo>
                    <a:pt x="1401" y="16679"/>
                    <a:pt x="1234" y="16712"/>
                    <a:pt x="1034" y="16812"/>
                  </a:cubicBezTo>
                  <a:cubicBezTo>
                    <a:pt x="834" y="16879"/>
                    <a:pt x="667" y="16979"/>
                    <a:pt x="501" y="17146"/>
                  </a:cubicBezTo>
                  <a:cubicBezTo>
                    <a:pt x="334" y="17313"/>
                    <a:pt x="234" y="17479"/>
                    <a:pt x="167" y="17680"/>
                  </a:cubicBezTo>
                  <a:cubicBezTo>
                    <a:pt x="67" y="17880"/>
                    <a:pt x="0" y="18080"/>
                    <a:pt x="34" y="18313"/>
                  </a:cubicBezTo>
                  <a:cubicBezTo>
                    <a:pt x="34" y="18413"/>
                    <a:pt x="67" y="18580"/>
                    <a:pt x="67" y="18714"/>
                  </a:cubicBezTo>
                  <a:cubicBezTo>
                    <a:pt x="167" y="19014"/>
                    <a:pt x="300" y="19214"/>
                    <a:pt x="501" y="19414"/>
                  </a:cubicBezTo>
                  <a:cubicBezTo>
                    <a:pt x="634" y="19514"/>
                    <a:pt x="701" y="19581"/>
                    <a:pt x="834" y="19681"/>
                  </a:cubicBezTo>
                  <a:cubicBezTo>
                    <a:pt x="1068" y="19848"/>
                    <a:pt x="1368" y="19881"/>
                    <a:pt x="1668" y="19881"/>
                  </a:cubicBezTo>
                  <a:cubicBezTo>
                    <a:pt x="1868" y="19881"/>
                    <a:pt x="2068" y="19848"/>
                    <a:pt x="2302" y="19748"/>
                  </a:cubicBezTo>
                  <a:cubicBezTo>
                    <a:pt x="2502" y="19681"/>
                    <a:pt x="2669" y="19581"/>
                    <a:pt x="2836" y="19414"/>
                  </a:cubicBezTo>
                  <a:cubicBezTo>
                    <a:pt x="3002" y="19247"/>
                    <a:pt x="3069" y="19081"/>
                    <a:pt x="3169" y="18880"/>
                  </a:cubicBezTo>
                  <a:cubicBezTo>
                    <a:pt x="3236" y="18680"/>
                    <a:pt x="3336" y="18480"/>
                    <a:pt x="3269" y="18247"/>
                  </a:cubicBezTo>
                  <a:cubicBezTo>
                    <a:pt x="3269" y="18147"/>
                    <a:pt x="3236" y="17980"/>
                    <a:pt x="3236" y="17846"/>
                  </a:cubicBezTo>
                  <a:cubicBezTo>
                    <a:pt x="3236" y="17813"/>
                    <a:pt x="3236" y="17813"/>
                    <a:pt x="3202" y="17813"/>
                  </a:cubicBezTo>
                  <a:cubicBezTo>
                    <a:pt x="5304" y="15378"/>
                    <a:pt x="7339" y="12876"/>
                    <a:pt x="9374" y="10474"/>
                  </a:cubicBezTo>
                  <a:cubicBezTo>
                    <a:pt x="10541" y="9107"/>
                    <a:pt x="11709" y="7672"/>
                    <a:pt x="12876" y="6238"/>
                  </a:cubicBezTo>
                  <a:cubicBezTo>
                    <a:pt x="13476" y="5538"/>
                    <a:pt x="14010" y="4870"/>
                    <a:pt x="14577" y="4170"/>
                  </a:cubicBezTo>
                  <a:cubicBezTo>
                    <a:pt x="14844" y="3870"/>
                    <a:pt x="15078" y="3536"/>
                    <a:pt x="15344" y="3203"/>
                  </a:cubicBezTo>
                  <a:lnTo>
                    <a:pt x="15511" y="3203"/>
                  </a:lnTo>
                  <a:cubicBezTo>
                    <a:pt x="15711" y="3203"/>
                    <a:pt x="15912" y="3169"/>
                    <a:pt x="16145" y="3103"/>
                  </a:cubicBezTo>
                  <a:cubicBezTo>
                    <a:pt x="16345" y="3002"/>
                    <a:pt x="16512" y="2936"/>
                    <a:pt x="16679" y="2769"/>
                  </a:cubicBezTo>
                  <a:cubicBezTo>
                    <a:pt x="16846" y="2602"/>
                    <a:pt x="16912" y="2435"/>
                    <a:pt x="17012" y="2202"/>
                  </a:cubicBezTo>
                  <a:cubicBezTo>
                    <a:pt x="17079" y="2002"/>
                    <a:pt x="17179" y="1802"/>
                    <a:pt x="17146" y="1601"/>
                  </a:cubicBezTo>
                  <a:cubicBezTo>
                    <a:pt x="17179" y="1468"/>
                    <a:pt x="17146" y="1335"/>
                    <a:pt x="17146" y="1168"/>
                  </a:cubicBezTo>
                  <a:cubicBezTo>
                    <a:pt x="17046" y="868"/>
                    <a:pt x="16912" y="667"/>
                    <a:pt x="16712" y="467"/>
                  </a:cubicBezTo>
                  <a:cubicBezTo>
                    <a:pt x="16579" y="367"/>
                    <a:pt x="16512" y="301"/>
                    <a:pt x="16379" y="200"/>
                  </a:cubicBezTo>
                  <a:cubicBezTo>
                    <a:pt x="16145" y="34"/>
                    <a:pt x="15845" y="0"/>
                    <a:pt x="15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28"/>
          <p:cNvGrpSpPr/>
          <p:nvPr/>
        </p:nvGrpSpPr>
        <p:grpSpPr>
          <a:xfrm>
            <a:off x="-186062" y="92500"/>
            <a:ext cx="1295125" cy="742225"/>
            <a:chOff x="3377575" y="1904775"/>
            <a:chExt cx="1295125" cy="742225"/>
          </a:xfrm>
        </p:grpSpPr>
        <p:sp>
          <p:nvSpPr>
            <p:cNvPr id="399" name="Google Shape;399;p28"/>
            <p:cNvSpPr/>
            <p:nvPr/>
          </p:nvSpPr>
          <p:spPr>
            <a:xfrm>
              <a:off x="4333275" y="2025925"/>
              <a:ext cx="339425" cy="329550"/>
            </a:xfrm>
            <a:custGeom>
              <a:avLst/>
              <a:gdLst/>
              <a:ahLst/>
              <a:cxnLst/>
              <a:rect l="l" t="t" r="r" b="b"/>
              <a:pathLst>
                <a:path w="13577" h="13182" extrusionOk="0">
                  <a:moveTo>
                    <a:pt x="12500" y="0"/>
                  </a:moveTo>
                  <a:cubicBezTo>
                    <a:pt x="12470" y="0"/>
                    <a:pt x="12440" y="2"/>
                    <a:pt x="12409" y="6"/>
                  </a:cubicBezTo>
                  <a:cubicBezTo>
                    <a:pt x="9367" y="219"/>
                    <a:pt x="6282" y="241"/>
                    <a:pt x="3223" y="241"/>
                  </a:cubicBezTo>
                  <a:cubicBezTo>
                    <a:pt x="2458" y="241"/>
                    <a:pt x="1695" y="239"/>
                    <a:pt x="934" y="239"/>
                  </a:cubicBezTo>
                  <a:cubicBezTo>
                    <a:pt x="434" y="239"/>
                    <a:pt x="0" y="673"/>
                    <a:pt x="0" y="1207"/>
                  </a:cubicBezTo>
                  <a:lnTo>
                    <a:pt x="234" y="12215"/>
                  </a:lnTo>
                  <a:cubicBezTo>
                    <a:pt x="234" y="12715"/>
                    <a:pt x="667" y="13182"/>
                    <a:pt x="1201" y="13182"/>
                  </a:cubicBezTo>
                  <a:cubicBezTo>
                    <a:pt x="3069" y="13082"/>
                    <a:pt x="4937" y="13015"/>
                    <a:pt x="6838" y="12982"/>
                  </a:cubicBezTo>
                  <a:cubicBezTo>
                    <a:pt x="8139" y="12935"/>
                    <a:pt x="9439" y="12873"/>
                    <a:pt x="10751" y="12873"/>
                  </a:cubicBezTo>
                  <a:cubicBezTo>
                    <a:pt x="11323" y="12873"/>
                    <a:pt x="11898" y="12885"/>
                    <a:pt x="12476" y="12915"/>
                  </a:cubicBezTo>
                  <a:cubicBezTo>
                    <a:pt x="12505" y="12919"/>
                    <a:pt x="12534" y="12920"/>
                    <a:pt x="12563" y="12920"/>
                  </a:cubicBezTo>
                  <a:cubicBezTo>
                    <a:pt x="13093" y="12920"/>
                    <a:pt x="13543" y="12354"/>
                    <a:pt x="13543" y="11848"/>
                  </a:cubicBezTo>
                  <a:cubicBezTo>
                    <a:pt x="13576" y="10146"/>
                    <a:pt x="13576" y="8412"/>
                    <a:pt x="13576" y="6711"/>
                  </a:cubicBezTo>
                  <a:lnTo>
                    <a:pt x="13576" y="4309"/>
                  </a:lnTo>
                  <a:cubicBezTo>
                    <a:pt x="13543" y="3809"/>
                    <a:pt x="13543" y="3275"/>
                    <a:pt x="13443" y="2808"/>
                  </a:cubicBezTo>
                  <a:cubicBezTo>
                    <a:pt x="13443" y="2207"/>
                    <a:pt x="13443" y="1574"/>
                    <a:pt x="13410" y="1007"/>
                  </a:cubicBezTo>
                  <a:cubicBezTo>
                    <a:pt x="13378" y="533"/>
                    <a:pt x="13018" y="0"/>
                    <a:pt x="12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3377575" y="1904775"/>
              <a:ext cx="1181700" cy="742225"/>
            </a:xfrm>
            <a:custGeom>
              <a:avLst/>
              <a:gdLst/>
              <a:ahLst/>
              <a:cxnLst/>
              <a:rect l="l" t="t" r="r" b="b"/>
              <a:pathLst>
                <a:path w="47268" h="29689" extrusionOk="0">
                  <a:moveTo>
                    <a:pt x="33782" y="0"/>
                  </a:moveTo>
                  <a:cubicBezTo>
                    <a:pt x="33276" y="0"/>
                    <a:pt x="32769" y="4"/>
                    <a:pt x="32257" y="15"/>
                  </a:cubicBezTo>
                  <a:cubicBezTo>
                    <a:pt x="30623" y="48"/>
                    <a:pt x="29022" y="48"/>
                    <a:pt x="27420" y="249"/>
                  </a:cubicBezTo>
                  <a:cubicBezTo>
                    <a:pt x="26553" y="382"/>
                    <a:pt x="26420" y="682"/>
                    <a:pt x="26420" y="2417"/>
                  </a:cubicBezTo>
                  <a:cubicBezTo>
                    <a:pt x="26420" y="3551"/>
                    <a:pt x="26586" y="4652"/>
                    <a:pt x="26420" y="5719"/>
                  </a:cubicBezTo>
                  <a:cubicBezTo>
                    <a:pt x="25753" y="10423"/>
                    <a:pt x="22717" y="14592"/>
                    <a:pt x="18614" y="17027"/>
                  </a:cubicBezTo>
                  <a:cubicBezTo>
                    <a:pt x="16079" y="18562"/>
                    <a:pt x="13210" y="19496"/>
                    <a:pt x="10241" y="19996"/>
                  </a:cubicBezTo>
                  <a:cubicBezTo>
                    <a:pt x="8740" y="20230"/>
                    <a:pt x="7239" y="20330"/>
                    <a:pt x="5738" y="20363"/>
                  </a:cubicBezTo>
                  <a:cubicBezTo>
                    <a:pt x="5004" y="20363"/>
                    <a:pt x="4204" y="20363"/>
                    <a:pt x="3437" y="20330"/>
                  </a:cubicBezTo>
                  <a:cubicBezTo>
                    <a:pt x="3008" y="20291"/>
                    <a:pt x="2318" y="20195"/>
                    <a:pt x="1686" y="20195"/>
                  </a:cubicBezTo>
                  <a:cubicBezTo>
                    <a:pt x="1234" y="20195"/>
                    <a:pt x="812" y="20244"/>
                    <a:pt x="535" y="20396"/>
                  </a:cubicBezTo>
                  <a:cubicBezTo>
                    <a:pt x="1" y="20730"/>
                    <a:pt x="101" y="23932"/>
                    <a:pt x="68" y="24599"/>
                  </a:cubicBezTo>
                  <a:cubicBezTo>
                    <a:pt x="34" y="25834"/>
                    <a:pt x="34" y="27034"/>
                    <a:pt x="1" y="28235"/>
                  </a:cubicBezTo>
                  <a:cubicBezTo>
                    <a:pt x="1" y="29036"/>
                    <a:pt x="668" y="29670"/>
                    <a:pt x="1402" y="29670"/>
                  </a:cubicBezTo>
                  <a:cubicBezTo>
                    <a:pt x="2542" y="29683"/>
                    <a:pt x="3680" y="29688"/>
                    <a:pt x="4818" y="29688"/>
                  </a:cubicBezTo>
                  <a:cubicBezTo>
                    <a:pt x="9507" y="29688"/>
                    <a:pt x="14183" y="29596"/>
                    <a:pt x="18881" y="29570"/>
                  </a:cubicBezTo>
                  <a:cubicBezTo>
                    <a:pt x="24718" y="29536"/>
                    <a:pt x="30589" y="29503"/>
                    <a:pt x="36427" y="29403"/>
                  </a:cubicBezTo>
                  <a:cubicBezTo>
                    <a:pt x="38061" y="29403"/>
                    <a:pt x="39696" y="29369"/>
                    <a:pt x="41297" y="29369"/>
                  </a:cubicBezTo>
                  <a:cubicBezTo>
                    <a:pt x="42131" y="29369"/>
                    <a:pt x="42965" y="29369"/>
                    <a:pt x="43799" y="29336"/>
                  </a:cubicBezTo>
                  <a:cubicBezTo>
                    <a:pt x="44566" y="29336"/>
                    <a:pt x="45300" y="29336"/>
                    <a:pt x="45900" y="28936"/>
                  </a:cubicBezTo>
                  <a:cubicBezTo>
                    <a:pt x="46401" y="28769"/>
                    <a:pt x="46768" y="28269"/>
                    <a:pt x="46768" y="27702"/>
                  </a:cubicBezTo>
                  <a:cubicBezTo>
                    <a:pt x="46868" y="25200"/>
                    <a:pt x="46901" y="22731"/>
                    <a:pt x="46968" y="20230"/>
                  </a:cubicBezTo>
                  <a:cubicBezTo>
                    <a:pt x="46401" y="20230"/>
                    <a:pt x="45733" y="20230"/>
                    <a:pt x="45066" y="20263"/>
                  </a:cubicBezTo>
                  <a:cubicBezTo>
                    <a:pt x="42464" y="20363"/>
                    <a:pt x="39829" y="20496"/>
                    <a:pt x="37261" y="20563"/>
                  </a:cubicBezTo>
                  <a:cubicBezTo>
                    <a:pt x="37242" y="20564"/>
                    <a:pt x="37224" y="20564"/>
                    <a:pt x="37206" y="20564"/>
                  </a:cubicBezTo>
                  <a:cubicBezTo>
                    <a:pt x="36467" y="20564"/>
                    <a:pt x="35926" y="19912"/>
                    <a:pt x="35926" y="19229"/>
                  </a:cubicBezTo>
                  <a:cubicBezTo>
                    <a:pt x="35793" y="14159"/>
                    <a:pt x="35726" y="9055"/>
                    <a:pt x="35560" y="4018"/>
                  </a:cubicBezTo>
                  <a:cubicBezTo>
                    <a:pt x="35526" y="3317"/>
                    <a:pt x="36193" y="2684"/>
                    <a:pt x="36894" y="2684"/>
                  </a:cubicBezTo>
                  <a:cubicBezTo>
                    <a:pt x="38050" y="2684"/>
                    <a:pt x="39203" y="2687"/>
                    <a:pt x="40354" y="2687"/>
                  </a:cubicBezTo>
                  <a:cubicBezTo>
                    <a:pt x="42657" y="2687"/>
                    <a:pt x="44955" y="2673"/>
                    <a:pt x="47268" y="2584"/>
                  </a:cubicBezTo>
                  <a:lnTo>
                    <a:pt x="47268" y="1516"/>
                  </a:lnTo>
                  <a:cubicBezTo>
                    <a:pt x="47268" y="816"/>
                    <a:pt x="46734" y="315"/>
                    <a:pt x="46067" y="315"/>
                  </a:cubicBezTo>
                  <a:cubicBezTo>
                    <a:pt x="42965" y="148"/>
                    <a:pt x="39896" y="15"/>
                    <a:pt x="36794" y="15"/>
                  </a:cubicBezTo>
                  <a:cubicBezTo>
                    <a:pt x="35793" y="15"/>
                    <a:pt x="34792" y="0"/>
                    <a:pt x="33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28"/>
          <p:cNvSpPr/>
          <p:nvPr/>
        </p:nvSpPr>
        <p:spPr>
          <a:xfrm>
            <a:off x="180438" y="571475"/>
            <a:ext cx="562100" cy="1003575"/>
          </a:xfrm>
          <a:custGeom>
            <a:avLst/>
            <a:gdLst/>
            <a:ahLst/>
            <a:cxnLst/>
            <a:rect l="l" t="t" r="r" b="b"/>
            <a:pathLst>
              <a:path w="22484" h="40143" extrusionOk="0">
                <a:moveTo>
                  <a:pt x="18914" y="6030"/>
                </a:moveTo>
                <a:cubicBezTo>
                  <a:pt x="17046" y="14169"/>
                  <a:pt x="15078" y="22275"/>
                  <a:pt x="13177" y="30381"/>
                </a:cubicBezTo>
                <a:cubicBezTo>
                  <a:pt x="12677" y="32415"/>
                  <a:pt x="12210" y="34450"/>
                  <a:pt x="11709" y="36518"/>
                </a:cubicBezTo>
                <a:cubicBezTo>
                  <a:pt x="11209" y="35918"/>
                  <a:pt x="10709" y="35384"/>
                  <a:pt x="10242" y="34784"/>
                </a:cubicBezTo>
                <a:cubicBezTo>
                  <a:pt x="9341" y="33683"/>
                  <a:pt x="8407" y="32515"/>
                  <a:pt x="7540" y="31348"/>
                </a:cubicBezTo>
                <a:cubicBezTo>
                  <a:pt x="5972" y="29146"/>
                  <a:pt x="4404" y="26911"/>
                  <a:pt x="3003" y="24610"/>
                </a:cubicBezTo>
                <a:cubicBezTo>
                  <a:pt x="5538" y="21975"/>
                  <a:pt x="7907" y="19239"/>
                  <a:pt x="10308" y="16471"/>
                </a:cubicBezTo>
                <a:cubicBezTo>
                  <a:pt x="12910" y="13435"/>
                  <a:pt x="15479" y="10366"/>
                  <a:pt x="17980" y="7231"/>
                </a:cubicBezTo>
                <a:cubicBezTo>
                  <a:pt x="18314" y="6797"/>
                  <a:pt x="18581" y="6430"/>
                  <a:pt x="18914" y="6030"/>
                </a:cubicBezTo>
                <a:close/>
                <a:moveTo>
                  <a:pt x="21223" y="1"/>
                </a:moveTo>
                <a:cubicBezTo>
                  <a:pt x="20824" y="1"/>
                  <a:pt x="20484" y="217"/>
                  <a:pt x="20215" y="559"/>
                </a:cubicBezTo>
                <a:cubicBezTo>
                  <a:pt x="15379" y="6864"/>
                  <a:pt x="10375" y="12935"/>
                  <a:pt x="5071" y="18872"/>
                </a:cubicBezTo>
                <a:cubicBezTo>
                  <a:pt x="3570" y="20574"/>
                  <a:pt x="2036" y="22208"/>
                  <a:pt x="568" y="23909"/>
                </a:cubicBezTo>
                <a:cubicBezTo>
                  <a:pt x="1" y="24576"/>
                  <a:pt x="401" y="25477"/>
                  <a:pt x="1035" y="25744"/>
                </a:cubicBezTo>
                <a:cubicBezTo>
                  <a:pt x="2503" y="28079"/>
                  <a:pt x="4037" y="30414"/>
                  <a:pt x="5705" y="32615"/>
                </a:cubicBezTo>
                <a:cubicBezTo>
                  <a:pt x="7540" y="35084"/>
                  <a:pt x="9408" y="37552"/>
                  <a:pt x="11442" y="39787"/>
                </a:cubicBezTo>
                <a:cubicBezTo>
                  <a:pt x="11663" y="40032"/>
                  <a:pt x="11959" y="40142"/>
                  <a:pt x="12257" y="40142"/>
                </a:cubicBezTo>
                <a:cubicBezTo>
                  <a:pt x="12769" y="40142"/>
                  <a:pt x="13284" y="39815"/>
                  <a:pt x="13410" y="39287"/>
                </a:cubicBezTo>
                <a:cubicBezTo>
                  <a:pt x="14545" y="34383"/>
                  <a:pt x="15745" y="29447"/>
                  <a:pt x="16913" y="24543"/>
                </a:cubicBezTo>
                <a:cubicBezTo>
                  <a:pt x="18047" y="19606"/>
                  <a:pt x="19248" y="14703"/>
                  <a:pt x="20415" y="9766"/>
                </a:cubicBezTo>
                <a:cubicBezTo>
                  <a:pt x="21049" y="7030"/>
                  <a:pt x="21683" y="4228"/>
                  <a:pt x="22350" y="1493"/>
                </a:cubicBezTo>
                <a:cubicBezTo>
                  <a:pt x="22484" y="893"/>
                  <a:pt x="22217" y="326"/>
                  <a:pt x="21683" y="92"/>
                </a:cubicBezTo>
                <a:cubicBezTo>
                  <a:pt x="21522" y="30"/>
                  <a:pt x="21368" y="1"/>
                  <a:pt x="212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8"/>
          <p:cNvSpPr/>
          <p:nvPr/>
        </p:nvSpPr>
        <p:spPr>
          <a:xfrm rot="4785068">
            <a:off x="8229613" y="4364032"/>
            <a:ext cx="742293" cy="460665"/>
          </a:xfrm>
          <a:custGeom>
            <a:avLst/>
            <a:gdLst/>
            <a:ahLst/>
            <a:cxnLst/>
            <a:rect l="l" t="t" r="r" b="b"/>
            <a:pathLst>
              <a:path w="22683" h="14077" extrusionOk="0">
                <a:moveTo>
                  <a:pt x="1034" y="0"/>
                </a:moveTo>
                <a:cubicBezTo>
                  <a:pt x="500" y="0"/>
                  <a:pt x="0" y="500"/>
                  <a:pt x="33" y="1001"/>
                </a:cubicBezTo>
                <a:lnTo>
                  <a:pt x="33" y="1134"/>
                </a:lnTo>
                <a:cubicBezTo>
                  <a:pt x="0" y="1234"/>
                  <a:pt x="0" y="1301"/>
                  <a:pt x="0" y="1434"/>
                </a:cubicBezTo>
                <a:cubicBezTo>
                  <a:pt x="33" y="5104"/>
                  <a:pt x="234" y="8773"/>
                  <a:pt x="367" y="12442"/>
                </a:cubicBezTo>
                <a:cubicBezTo>
                  <a:pt x="400" y="13009"/>
                  <a:pt x="834" y="13410"/>
                  <a:pt x="1368" y="13443"/>
                </a:cubicBezTo>
                <a:cubicBezTo>
                  <a:pt x="8072" y="13910"/>
                  <a:pt x="14811" y="14077"/>
                  <a:pt x="21515" y="14077"/>
                </a:cubicBezTo>
                <a:cubicBezTo>
                  <a:pt x="22049" y="14077"/>
                  <a:pt x="22516" y="13610"/>
                  <a:pt x="22516" y="13076"/>
                </a:cubicBezTo>
                <a:cubicBezTo>
                  <a:pt x="22683" y="9107"/>
                  <a:pt x="22683" y="5137"/>
                  <a:pt x="22650" y="1168"/>
                </a:cubicBezTo>
                <a:cubicBezTo>
                  <a:pt x="22650" y="634"/>
                  <a:pt x="22183" y="167"/>
                  <a:pt x="21649" y="167"/>
                </a:cubicBezTo>
                <a:cubicBezTo>
                  <a:pt x="18953" y="193"/>
                  <a:pt x="16263" y="214"/>
                  <a:pt x="13577" y="214"/>
                </a:cubicBezTo>
                <a:cubicBezTo>
                  <a:pt x="9384" y="214"/>
                  <a:pt x="5203" y="163"/>
                  <a:pt x="10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8"/>
          <p:cNvSpPr/>
          <p:nvPr/>
        </p:nvSpPr>
        <p:spPr>
          <a:xfrm rot="7824313">
            <a:off x="7787923" y="4481215"/>
            <a:ext cx="742319" cy="460681"/>
          </a:xfrm>
          <a:custGeom>
            <a:avLst/>
            <a:gdLst/>
            <a:ahLst/>
            <a:cxnLst/>
            <a:rect l="l" t="t" r="r" b="b"/>
            <a:pathLst>
              <a:path w="22683" h="14077" extrusionOk="0">
                <a:moveTo>
                  <a:pt x="1034" y="0"/>
                </a:moveTo>
                <a:cubicBezTo>
                  <a:pt x="500" y="0"/>
                  <a:pt x="0" y="500"/>
                  <a:pt x="33" y="1001"/>
                </a:cubicBezTo>
                <a:lnTo>
                  <a:pt x="33" y="1134"/>
                </a:lnTo>
                <a:cubicBezTo>
                  <a:pt x="0" y="1234"/>
                  <a:pt x="0" y="1301"/>
                  <a:pt x="0" y="1434"/>
                </a:cubicBezTo>
                <a:cubicBezTo>
                  <a:pt x="33" y="5104"/>
                  <a:pt x="234" y="8773"/>
                  <a:pt x="367" y="12442"/>
                </a:cubicBezTo>
                <a:cubicBezTo>
                  <a:pt x="400" y="13009"/>
                  <a:pt x="834" y="13410"/>
                  <a:pt x="1368" y="13443"/>
                </a:cubicBezTo>
                <a:cubicBezTo>
                  <a:pt x="8072" y="13910"/>
                  <a:pt x="14811" y="14077"/>
                  <a:pt x="21515" y="14077"/>
                </a:cubicBezTo>
                <a:cubicBezTo>
                  <a:pt x="22049" y="14077"/>
                  <a:pt x="22516" y="13610"/>
                  <a:pt x="22516" y="13076"/>
                </a:cubicBezTo>
                <a:cubicBezTo>
                  <a:pt x="22683" y="9107"/>
                  <a:pt x="22683" y="5137"/>
                  <a:pt x="22650" y="1168"/>
                </a:cubicBezTo>
                <a:cubicBezTo>
                  <a:pt x="22650" y="634"/>
                  <a:pt x="22183" y="167"/>
                  <a:pt x="21649" y="167"/>
                </a:cubicBezTo>
                <a:cubicBezTo>
                  <a:pt x="18953" y="193"/>
                  <a:pt x="16263" y="214"/>
                  <a:pt x="13577" y="214"/>
                </a:cubicBezTo>
                <a:cubicBezTo>
                  <a:pt x="9384" y="214"/>
                  <a:pt x="5203" y="163"/>
                  <a:pt x="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29"/>
          <p:cNvGrpSpPr/>
          <p:nvPr/>
        </p:nvGrpSpPr>
        <p:grpSpPr>
          <a:xfrm>
            <a:off x="-270580" y="3179986"/>
            <a:ext cx="1147059" cy="1963506"/>
            <a:chOff x="2360200" y="3392875"/>
            <a:chExt cx="1038250" cy="1777250"/>
          </a:xfrm>
        </p:grpSpPr>
        <p:sp>
          <p:nvSpPr>
            <p:cNvPr id="407" name="Google Shape;407;p29"/>
            <p:cNvSpPr/>
            <p:nvPr/>
          </p:nvSpPr>
          <p:spPr>
            <a:xfrm>
              <a:off x="2736300" y="3392875"/>
              <a:ext cx="172650" cy="1420325"/>
            </a:xfrm>
            <a:custGeom>
              <a:avLst/>
              <a:gdLst/>
              <a:ahLst/>
              <a:cxnLst/>
              <a:rect l="l" t="t" r="r" b="b"/>
              <a:pathLst>
                <a:path w="6906" h="56813" extrusionOk="0">
                  <a:moveTo>
                    <a:pt x="5771" y="0"/>
                  </a:moveTo>
                  <a:cubicBezTo>
                    <a:pt x="5137" y="0"/>
                    <a:pt x="4403" y="34"/>
                    <a:pt x="3736" y="34"/>
                  </a:cubicBezTo>
                  <a:cubicBezTo>
                    <a:pt x="3169" y="34"/>
                    <a:pt x="2702" y="534"/>
                    <a:pt x="2669" y="1101"/>
                  </a:cubicBezTo>
                  <a:cubicBezTo>
                    <a:pt x="2535" y="3670"/>
                    <a:pt x="2402" y="6238"/>
                    <a:pt x="2435" y="8773"/>
                  </a:cubicBezTo>
                  <a:cubicBezTo>
                    <a:pt x="2402" y="10108"/>
                    <a:pt x="2335" y="11409"/>
                    <a:pt x="2268" y="12743"/>
                  </a:cubicBezTo>
                  <a:cubicBezTo>
                    <a:pt x="2102" y="16112"/>
                    <a:pt x="1935" y="19548"/>
                    <a:pt x="1735" y="22917"/>
                  </a:cubicBezTo>
                  <a:cubicBezTo>
                    <a:pt x="1368" y="29755"/>
                    <a:pt x="1068" y="36627"/>
                    <a:pt x="701" y="43465"/>
                  </a:cubicBezTo>
                  <a:cubicBezTo>
                    <a:pt x="501" y="47368"/>
                    <a:pt x="234" y="51237"/>
                    <a:pt x="34" y="55106"/>
                  </a:cubicBezTo>
                  <a:cubicBezTo>
                    <a:pt x="0" y="55707"/>
                    <a:pt x="534" y="56441"/>
                    <a:pt x="1101" y="56541"/>
                  </a:cubicBezTo>
                  <a:lnTo>
                    <a:pt x="2602" y="56774"/>
                  </a:lnTo>
                  <a:cubicBezTo>
                    <a:pt x="2724" y="56800"/>
                    <a:pt x="2846" y="56813"/>
                    <a:pt x="2966" y="56813"/>
                  </a:cubicBezTo>
                  <a:cubicBezTo>
                    <a:pt x="3304" y="56813"/>
                    <a:pt x="3623" y="56713"/>
                    <a:pt x="3870" y="56541"/>
                  </a:cubicBezTo>
                  <a:cubicBezTo>
                    <a:pt x="3892" y="56542"/>
                    <a:pt x="3915" y="56543"/>
                    <a:pt x="3938" y="56543"/>
                  </a:cubicBezTo>
                  <a:cubicBezTo>
                    <a:pt x="4415" y="56543"/>
                    <a:pt x="4873" y="56210"/>
                    <a:pt x="4937" y="55573"/>
                  </a:cubicBezTo>
                  <a:cubicBezTo>
                    <a:pt x="5171" y="53806"/>
                    <a:pt x="5104" y="52038"/>
                    <a:pt x="5204" y="50270"/>
                  </a:cubicBezTo>
                  <a:cubicBezTo>
                    <a:pt x="5237" y="48535"/>
                    <a:pt x="5337" y="46734"/>
                    <a:pt x="5404" y="44966"/>
                  </a:cubicBezTo>
                  <a:cubicBezTo>
                    <a:pt x="5537" y="41430"/>
                    <a:pt x="5704" y="37894"/>
                    <a:pt x="5771" y="34392"/>
                  </a:cubicBezTo>
                  <a:cubicBezTo>
                    <a:pt x="6038" y="27287"/>
                    <a:pt x="6271" y="20181"/>
                    <a:pt x="6505" y="13076"/>
                  </a:cubicBezTo>
                  <a:cubicBezTo>
                    <a:pt x="6605" y="9073"/>
                    <a:pt x="6772" y="5104"/>
                    <a:pt x="6872" y="1101"/>
                  </a:cubicBezTo>
                  <a:cubicBezTo>
                    <a:pt x="6905" y="501"/>
                    <a:pt x="6371" y="0"/>
                    <a:pt x="5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2360200" y="3898150"/>
              <a:ext cx="953200" cy="1271975"/>
            </a:xfrm>
            <a:custGeom>
              <a:avLst/>
              <a:gdLst/>
              <a:ahLst/>
              <a:cxnLst/>
              <a:rect l="l" t="t" r="r" b="b"/>
              <a:pathLst>
                <a:path w="38128" h="50879" extrusionOk="0">
                  <a:moveTo>
                    <a:pt x="30162" y="0"/>
                  </a:moveTo>
                  <a:cubicBezTo>
                    <a:pt x="29982" y="0"/>
                    <a:pt x="29802" y="1"/>
                    <a:pt x="29621" y="4"/>
                  </a:cubicBezTo>
                  <a:cubicBezTo>
                    <a:pt x="28787" y="4"/>
                    <a:pt x="28187" y="671"/>
                    <a:pt x="28120" y="1505"/>
                  </a:cubicBezTo>
                  <a:cubicBezTo>
                    <a:pt x="28020" y="3206"/>
                    <a:pt x="27887" y="4907"/>
                    <a:pt x="27853" y="6642"/>
                  </a:cubicBezTo>
                  <a:cubicBezTo>
                    <a:pt x="27853" y="7409"/>
                    <a:pt x="27720" y="8243"/>
                    <a:pt x="27853" y="9044"/>
                  </a:cubicBezTo>
                  <a:cubicBezTo>
                    <a:pt x="27687" y="12079"/>
                    <a:pt x="27453" y="15081"/>
                    <a:pt x="27253" y="18150"/>
                  </a:cubicBezTo>
                  <a:cubicBezTo>
                    <a:pt x="26919" y="23320"/>
                    <a:pt x="26519" y="28491"/>
                    <a:pt x="26052" y="33661"/>
                  </a:cubicBezTo>
                  <a:cubicBezTo>
                    <a:pt x="25919" y="35096"/>
                    <a:pt x="25785" y="36530"/>
                    <a:pt x="25685" y="37998"/>
                  </a:cubicBezTo>
                  <a:cubicBezTo>
                    <a:pt x="25585" y="38765"/>
                    <a:pt x="25485" y="39532"/>
                    <a:pt x="25418" y="40266"/>
                  </a:cubicBezTo>
                  <a:cubicBezTo>
                    <a:pt x="25385" y="40600"/>
                    <a:pt x="25318" y="41000"/>
                    <a:pt x="25285" y="41333"/>
                  </a:cubicBezTo>
                  <a:cubicBezTo>
                    <a:pt x="25285" y="41433"/>
                    <a:pt x="25251" y="41567"/>
                    <a:pt x="25251" y="41700"/>
                  </a:cubicBezTo>
                  <a:lnTo>
                    <a:pt x="24885" y="41700"/>
                  </a:lnTo>
                  <a:cubicBezTo>
                    <a:pt x="24518" y="41700"/>
                    <a:pt x="24117" y="41667"/>
                    <a:pt x="23750" y="41667"/>
                  </a:cubicBezTo>
                  <a:lnTo>
                    <a:pt x="21482" y="41534"/>
                  </a:lnTo>
                  <a:cubicBezTo>
                    <a:pt x="19948" y="41400"/>
                    <a:pt x="18413" y="41333"/>
                    <a:pt x="16879" y="41200"/>
                  </a:cubicBezTo>
                  <a:cubicBezTo>
                    <a:pt x="14210" y="41033"/>
                    <a:pt x="11575" y="40766"/>
                    <a:pt x="8906" y="40533"/>
                  </a:cubicBezTo>
                  <a:cubicBezTo>
                    <a:pt x="9273" y="35696"/>
                    <a:pt x="9607" y="30893"/>
                    <a:pt x="9974" y="26089"/>
                  </a:cubicBezTo>
                  <a:cubicBezTo>
                    <a:pt x="10408" y="20919"/>
                    <a:pt x="10808" y="15748"/>
                    <a:pt x="11208" y="10578"/>
                  </a:cubicBezTo>
                  <a:cubicBezTo>
                    <a:pt x="11408" y="7709"/>
                    <a:pt x="11775" y="4807"/>
                    <a:pt x="11608" y="1905"/>
                  </a:cubicBezTo>
                  <a:cubicBezTo>
                    <a:pt x="11608" y="1738"/>
                    <a:pt x="11575" y="1638"/>
                    <a:pt x="11475" y="1505"/>
                  </a:cubicBezTo>
                  <a:cubicBezTo>
                    <a:pt x="11283" y="1058"/>
                    <a:pt x="10908" y="702"/>
                    <a:pt x="10437" y="702"/>
                  </a:cubicBezTo>
                  <a:cubicBezTo>
                    <a:pt x="10416" y="702"/>
                    <a:pt x="10395" y="703"/>
                    <a:pt x="10374" y="704"/>
                  </a:cubicBezTo>
                  <a:cubicBezTo>
                    <a:pt x="8506" y="804"/>
                    <a:pt x="6605" y="871"/>
                    <a:pt x="4737" y="1005"/>
                  </a:cubicBezTo>
                  <a:cubicBezTo>
                    <a:pt x="4003" y="1038"/>
                    <a:pt x="3503" y="1538"/>
                    <a:pt x="3403" y="2339"/>
                  </a:cubicBezTo>
                  <a:cubicBezTo>
                    <a:pt x="3236" y="4407"/>
                    <a:pt x="3169" y="6475"/>
                    <a:pt x="3069" y="8543"/>
                  </a:cubicBezTo>
                  <a:cubicBezTo>
                    <a:pt x="3002" y="10678"/>
                    <a:pt x="2769" y="12746"/>
                    <a:pt x="2602" y="14881"/>
                  </a:cubicBezTo>
                  <a:cubicBezTo>
                    <a:pt x="2335" y="19017"/>
                    <a:pt x="2002" y="23187"/>
                    <a:pt x="1668" y="27323"/>
                  </a:cubicBezTo>
                  <a:cubicBezTo>
                    <a:pt x="1368" y="31493"/>
                    <a:pt x="1034" y="35696"/>
                    <a:pt x="701" y="39866"/>
                  </a:cubicBezTo>
                  <a:cubicBezTo>
                    <a:pt x="601" y="40900"/>
                    <a:pt x="534" y="41934"/>
                    <a:pt x="400" y="43001"/>
                  </a:cubicBezTo>
                  <a:cubicBezTo>
                    <a:pt x="267" y="44002"/>
                    <a:pt x="67" y="45069"/>
                    <a:pt x="33" y="46070"/>
                  </a:cubicBezTo>
                  <a:cubicBezTo>
                    <a:pt x="0" y="47271"/>
                    <a:pt x="901" y="47938"/>
                    <a:pt x="2002" y="48172"/>
                  </a:cubicBezTo>
                  <a:cubicBezTo>
                    <a:pt x="3002" y="48372"/>
                    <a:pt x="4003" y="48572"/>
                    <a:pt x="5004" y="48739"/>
                  </a:cubicBezTo>
                  <a:cubicBezTo>
                    <a:pt x="13176" y="50073"/>
                    <a:pt x="21415" y="50507"/>
                    <a:pt x="29688" y="50773"/>
                  </a:cubicBezTo>
                  <a:cubicBezTo>
                    <a:pt x="30518" y="50773"/>
                    <a:pt x="31401" y="50879"/>
                    <a:pt x="32290" y="50879"/>
                  </a:cubicBezTo>
                  <a:cubicBezTo>
                    <a:pt x="32401" y="50879"/>
                    <a:pt x="32512" y="50877"/>
                    <a:pt x="32623" y="50874"/>
                  </a:cubicBezTo>
                  <a:cubicBezTo>
                    <a:pt x="33891" y="50840"/>
                    <a:pt x="34558" y="50040"/>
                    <a:pt x="34692" y="48839"/>
                  </a:cubicBezTo>
                  <a:cubicBezTo>
                    <a:pt x="34892" y="46771"/>
                    <a:pt x="34958" y="44702"/>
                    <a:pt x="35125" y="42601"/>
                  </a:cubicBezTo>
                  <a:cubicBezTo>
                    <a:pt x="35425" y="38431"/>
                    <a:pt x="35759" y="34228"/>
                    <a:pt x="36059" y="30059"/>
                  </a:cubicBezTo>
                  <a:cubicBezTo>
                    <a:pt x="36626" y="21719"/>
                    <a:pt x="37227" y="13380"/>
                    <a:pt x="37860" y="5041"/>
                  </a:cubicBezTo>
                  <a:lnTo>
                    <a:pt x="38094" y="1905"/>
                  </a:lnTo>
                  <a:cubicBezTo>
                    <a:pt x="38127" y="1371"/>
                    <a:pt x="37627" y="671"/>
                    <a:pt x="36993" y="538"/>
                  </a:cubicBezTo>
                  <a:cubicBezTo>
                    <a:pt x="34734" y="197"/>
                    <a:pt x="32475" y="0"/>
                    <a:pt x="30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3153250" y="4003300"/>
              <a:ext cx="245200" cy="237000"/>
            </a:xfrm>
            <a:custGeom>
              <a:avLst/>
              <a:gdLst/>
              <a:ahLst/>
              <a:cxnLst/>
              <a:rect l="l" t="t" r="r" b="b"/>
              <a:pathLst>
                <a:path w="9808" h="9480" extrusionOk="0">
                  <a:moveTo>
                    <a:pt x="1835" y="1"/>
                  </a:moveTo>
                  <a:cubicBezTo>
                    <a:pt x="1202" y="1"/>
                    <a:pt x="801" y="501"/>
                    <a:pt x="735" y="1102"/>
                  </a:cubicBezTo>
                  <a:cubicBezTo>
                    <a:pt x="735" y="1268"/>
                    <a:pt x="301" y="5938"/>
                    <a:pt x="234" y="6606"/>
                  </a:cubicBezTo>
                  <a:cubicBezTo>
                    <a:pt x="201" y="7273"/>
                    <a:pt x="1" y="8107"/>
                    <a:pt x="468" y="8674"/>
                  </a:cubicBezTo>
                  <a:cubicBezTo>
                    <a:pt x="968" y="9307"/>
                    <a:pt x="1869" y="9207"/>
                    <a:pt x="2569" y="9307"/>
                  </a:cubicBezTo>
                  <a:cubicBezTo>
                    <a:pt x="3236" y="9374"/>
                    <a:pt x="3870" y="9374"/>
                    <a:pt x="4537" y="9441"/>
                  </a:cubicBezTo>
                  <a:cubicBezTo>
                    <a:pt x="5101" y="9469"/>
                    <a:pt x="5665" y="9479"/>
                    <a:pt x="6229" y="9479"/>
                  </a:cubicBezTo>
                  <a:cubicBezTo>
                    <a:pt x="6999" y="9479"/>
                    <a:pt x="7770" y="9460"/>
                    <a:pt x="8540" y="9441"/>
                  </a:cubicBezTo>
                  <a:cubicBezTo>
                    <a:pt x="9174" y="9374"/>
                    <a:pt x="9574" y="8941"/>
                    <a:pt x="9641" y="8340"/>
                  </a:cubicBezTo>
                  <a:cubicBezTo>
                    <a:pt x="9741" y="6038"/>
                    <a:pt x="9808" y="3703"/>
                    <a:pt x="9641" y="1435"/>
                  </a:cubicBezTo>
                  <a:cubicBezTo>
                    <a:pt x="9574" y="801"/>
                    <a:pt x="9141" y="368"/>
                    <a:pt x="8540" y="334"/>
                  </a:cubicBezTo>
                  <a:cubicBezTo>
                    <a:pt x="6339" y="134"/>
                    <a:pt x="4070" y="34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3133250" y="4356900"/>
              <a:ext cx="244350" cy="236775"/>
            </a:xfrm>
            <a:custGeom>
              <a:avLst/>
              <a:gdLst/>
              <a:ahLst/>
              <a:cxnLst/>
              <a:rect l="l" t="t" r="r" b="b"/>
              <a:pathLst>
                <a:path w="9774" h="9471" extrusionOk="0">
                  <a:moveTo>
                    <a:pt x="1835" y="0"/>
                  </a:moveTo>
                  <a:cubicBezTo>
                    <a:pt x="1201" y="0"/>
                    <a:pt x="801" y="501"/>
                    <a:pt x="767" y="1068"/>
                  </a:cubicBezTo>
                  <a:cubicBezTo>
                    <a:pt x="767" y="1234"/>
                    <a:pt x="300" y="5904"/>
                    <a:pt x="267" y="6572"/>
                  </a:cubicBezTo>
                  <a:cubicBezTo>
                    <a:pt x="200" y="7239"/>
                    <a:pt x="0" y="8073"/>
                    <a:pt x="467" y="8673"/>
                  </a:cubicBezTo>
                  <a:cubicBezTo>
                    <a:pt x="968" y="9307"/>
                    <a:pt x="1868" y="9207"/>
                    <a:pt x="2602" y="9307"/>
                  </a:cubicBezTo>
                  <a:cubicBezTo>
                    <a:pt x="3269" y="9374"/>
                    <a:pt x="3870" y="9374"/>
                    <a:pt x="4537" y="9407"/>
                  </a:cubicBezTo>
                  <a:cubicBezTo>
                    <a:pt x="5139" y="9452"/>
                    <a:pt x="5741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3" y="9374"/>
                    <a:pt x="9607" y="8907"/>
                    <a:pt x="9640" y="8340"/>
                  </a:cubicBezTo>
                  <a:cubicBezTo>
                    <a:pt x="9707" y="6005"/>
                    <a:pt x="9774" y="3703"/>
                    <a:pt x="9640" y="1401"/>
                  </a:cubicBezTo>
                  <a:cubicBezTo>
                    <a:pt x="9607" y="801"/>
                    <a:pt x="9140" y="367"/>
                    <a:pt x="8540" y="334"/>
                  </a:cubicBezTo>
                  <a:cubicBezTo>
                    <a:pt x="6338" y="134"/>
                    <a:pt x="4103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3104050" y="4723825"/>
              <a:ext cx="245200" cy="236775"/>
            </a:xfrm>
            <a:custGeom>
              <a:avLst/>
              <a:gdLst/>
              <a:ahLst/>
              <a:cxnLst/>
              <a:rect l="l" t="t" r="r" b="b"/>
              <a:pathLst>
                <a:path w="9808" h="9471" extrusionOk="0">
                  <a:moveTo>
                    <a:pt x="1835" y="0"/>
                  </a:moveTo>
                  <a:cubicBezTo>
                    <a:pt x="1202" y="0"/>
                    <a:pt x="801" y="501"/>
                    <a:pt x="768" y="1068"/>
                  </a:cubicBezTo>
                  <a:cubicBezTo>
                    <a:pt x="768" y="1235"/>
                    <a:pt x="301" y="5905"/>
                    <a:pt x="268" y="6572"/>
                  </a:cubicBezTo>
                  <a:cubicBezTo>
                    <a:pt x="201" y="7239"/>
                    <a:pt x="1" y="8073"/>
                    <a:pt x="468" y="8673"/>
                  </a:cubicBezTo>
                  <a:cubicBezTo>
                    <a:pt x="968" y="9307"/>
                    <a:pt x="1869" y="9207"/>
                    <a:pt x="2603" y="9307"/>
                  </a:cubicBezTo>
                  <a:cubicBezTo>
                    <a:pt x="3270" y="9374"/>
                    <a:pt x="3870" y="9374"/>
                    <a:pt x="4537" y="9407"/>
                  </a:cubicBezTo>
                  <a:cubicBezTo>
                    <a:pt x="5140" y="9452"/>
                    <a:pt x="5742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4" y="9374"/>
                    <a:pt x="9608" y="8907"/>
                    <a:pt x="9641" y="8340"/>
                  </a:cubicBezTo>
                  <a:cubicBezTo>
                    <a:pt x="9774" y="6038"/>
                    <a:pt x="9808" y="3703"/>
                    <a:pt x="9641" y="1401"/>
                  </a:cubicBezTo>
                  <a:cubicBezTo>
                    <a:pt x="9608" y="801"/>
                    <a:pt x="9141" y="367"/>
                    <a:pt x="8540" y="334"/>
                  </a:cubicBezTo>
                  <a:cubicBezTo>
                    <a:pt x="6339" y="134"/>
                    <a:pt x="4104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29"/>
          <p:cNvSpPr/>
          <p:nvPr/>
        </p:nvSpPr>
        <p:spPr>
          <a:xfrm rot="792347">
            <a:off x="8358235" y="171861"/>
            <a:ext cx="499436" cy="458719"/>
          </a:xfrm>
          <a:custGeom>
            <a:avLst/>
            <a:gdLst/>
            <a:ahLst/>
            <a:cxnLst/>
            <a:rect l="l" t="t" r="r" b="b"/>
            <a:pathLst>
              <a:path w="15112" h="13880" extrusionOk="0">
                <a:moveTo>
                  <a:pt x="1597" y="0"/>
                </a:moveTo>
                <a:cubicBezTo>
                  <a:pt x="1417" y="0"/>
                  <a:pt x="1262" y="60"/>
                  <a:pt x="1135" y="168"/>
                </a:cubicBezTo>
                <a:cubicBezTo>
                  <a:pt x="868" y="235"/>
                  <a:pt x="701" y="335"/>
                  <a:pt x="635" y="669"/>
                </a:cubicBezTo>
                <a:cubicBezTo>
                  <a:pt x="335" y="2737"/>
                  <a:pt x="335" y="4805"/>
                  <a:pt x="268" y="6840"/>
                </a:cubicBezTo>
                <a:cubicBezTo>
                  <a:pt x="168" y="8908"/>
                  <a:pt x="68" y="10976"/>
                  <a:pt x="1" y="13011"/>
                </a:cubicBezTo>
                <a:cubicBezTo>
                  <a:pt x="1" y="13423"/>
                  <a:pt x="363" y="13880"/>
                  <a:pt x="807" y="13880"/>
                </a:cubicBezTo>
                <a:cubicBezTo>
                  <a:pt x="902" y="13880"/>
                  <a:pt x="1001" y="13859"/>
                  <a:pt x="1102" y="13811"/>
                </a:cubicBezTo>
                <a:cubicBezTo>
                  <a:pt x="5672" y="11910"/>
                  <a:pt x="10108" y="9675"/>
                  <a:pt x="14445" y="7273"/>
                </a:cubicBezTo>
                <a:cubicBezTo>
                  <a:pt x="15112" y="6906"/>
                  <a:pt x="14945" y="5939"/>
                  <a:pt x="14211" y="5739"/>
                </a:cubicBezTo>
                <a:cubicBezTo>
                  <a:pt x="9941" y="4405"/>
                  <a:pt x="5972" y="2437"/>
                  <a:pt x="2102" y="135"/>
                </a:cubicBezTo>
                <a:cubicBezTo>
                  <a:pt x="1919" y="43"/>
                  <a:pt x="1749" y="0"/>
                  <a:pt x="15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9"/>
          <p:cNvSpPr/>
          <p:nvPr/>
        </p:nvSpPr>
        <p:spPr>
          <a:xfrm>
            <a:off x="378856" y="232384"/>
            <a:ext cx="270897" cy="261838"/>
          </a:xfrm>
          <a:custGeom>
            <a:avLst/>
            <a:gdLst/>
            <a:ahLst/>
            <a:cxnLst/>
            <a:rect l="l" t="t" r="r" b="b"/>
            <a:pathLst>
              <a:path w="9808" h="9480" extrusionOk="0">
                <a:moveTo>
                  <a:pt x="1835" y="1"/>
                </a:moveTo>
                <a:cubicBezTo>
                  <a:pt x="1202" y="1"/>
                  <a:pt x="801" y="501"/>
                  <a:pt x="735" y="1102"/>
                </a:cubicBezTo>
                <a:cubicBezTo>
                  <a:pt x="735" y="1268"/>
                  <a:pt x="301" y="5938"/>
                  <a:pt x="234" y="6606"/>
                </a:cubicBezTo>
                <a:cubicBezTo>
                  <a:pt x="201" y="7273"/>
                  <a:pt x="1" y="8107"/>
                  <a:pt x="468" y="8674"/>
                </a:cubicBezTo>
                <a:cubicBezTo>
                  <a:pt x="968" y="9307"/>
                  <a:pt x="1869" y="9207"/>
                  <a:pt x="2569" y="9307"/>
                </a:cubicBezTo>
                <a:cubicBezTo>
                  <a:pt x="3236" y="9374"/>
                  <a:pt x="3870" y="9374"/>
                  <a:pt x="4537" y="9441"/>
                </a:cubicBezTo>
                <a:cubicBezTo>
                  <a:pt x="5101" y="9469"/>
                  <a:pt x="5665" y="9479"/>
                  <a:pt x="6229" y="9479"/>
                </a:cubicBezTo>
                <a:cubicBezTo>
                  <a:pt x="6999" y="9479"/>
                  <a:pt x="7770" y="9460"/>
                  <a:pt x="8540" y="9441"/>
                </a:cubicBezTo>
                <a:cubicBezTo>
                  <a:pt x="9174" y="9374"/>
                  <a:pt x="9574" y="8941"/>
                  <a:pt x="9641" y="8340"/>
                </a:cubicBezTo>
                <a:cubicBezTo>
                  <a:pt x="9741" y="6038"/>
                  <a:pt x="9808" y="3703"/>
                  <a:pt x="9641" y="1435"/>
                </a:cubicBezTo>
                <a:cubicBezTo>
                  <a:pt x="9574" y="801"/>
                  <a:pt x="9141" y="368"/>
                  <a:pt x="8540" y="334"/>
                </a:cubicBezTo>
                <a:cubicBezTo>
                  <a:pt x="6339" y="134"/>
                  <a:pt x="4070" y="34"/>
                  <a:pt x="18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9"/>
          <p:cNvSpPr/>
          <p:nvPr/>
        </p:nvSpPr>
        <p:spPr>
          <a:xfrm>
            <a:off x="243506" y="120884"/>
            <a:ext cx="270897" cy="261838"/>
          </a:xfrm>
          <a:custGeom>
            <a:avLst/>
            <a:gdLst/>
            <a:ahLst/>
            <a:cxnLst/>
            <a:rect l="l" t="t" r="r" b="b"/>
            <a:pathLst>
              <a:path w="9808" h="9480" extrusionOk="0">
                <a:moveTo>
                  <a:pt x="1835" y="1"/>
                </a:moveTo>
                <a:cubicBezTo>
                  <a:pt x="1202" y="1"/>
                  <a:pt x="801" y="501"/>
                  <a:pt x="735" y="1102"/>
                </a:cubicBezTo>
                <a:cubicBezTo>
                  <a:pt x="735" y="1268"/>
                  <a:pt x="301" y="5938"/>
                  <a:pt x="234" y="6606"/>
                </a:cubicBezTo>
                <a:cubicBezTo>
                  <a:pt x="201" y="7273"/>
                  <a:pt x="1" y="8107"/>
                  <a:pt x="468" y="8674"/>
                </a:cubicBezTo>
                <a:cubicBezTo>
                  <a:pt x="968" y="9307"/>
                  <a:pt x="1869" y="9207"/>
                  <a:pt x="2569" y="9307"/>
                </a:cubicBezTo>
                <a:cubicBezTo>
                  <a:pt x="3236" y="9374"/>
                  <a:pt x="3870" y="9374"/>
                  <a:pt x="4537" y="9441"/>
                </a:cubicBezTo>
                <a:cubicBezTo>
                  <a:pt x="5101" y="9469"/>
                  <a:pt x="5665" y="9479"/>
                  <a:pt x="6229" y="9479"/>
                </a:cubicBezTo>
                <a:cubicBezTo>
                  <a:pt x="6999" y="9479"/>
                  <a:pt x="7770" y="9460"/>
                  <a:pt x="8540" y="9441"/>
                </a:cubicBezTo>
                <a:cubicBezTo>
                  <a:pt x="9174" y="9374"/>
                  <a:pt x="9574" y="8941"/>
                  <a:pt x="9641" y="8340"/>
                </a:cubicBezTo>
                <a:cubicBezTo>
                  <a:pt x="9741" y="6038"/>
                  <a:pt x="9808" y="3703"/>
                  <a:pt x="9641" y="1435"/>
                </a:cubicBezTo>
                <a:cubicBezTo>
                  <a:pt x="9574" y="801"/>
                  <a:pt x="9141" y="368"/>
                  <a:pt x="8540" y="334"/>
                </a:cubicBezTo>
                <a:cubicBezTo>
                  <a:pt x="6339" y="134"/>
                  <a:pt x="4070" y="34"/>
                  <a:pt x="1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9"/>
          <p:cNvSpPr/>
          <p:nvPr/>
        </p:nvSpPr>
        <p:spPr>
          <a:xfrm rot="792347">
            <a:off x="8408110" y="433711"/>
            <a:ext cx="499436" cy="458719"/>
          </a:xfrm>
          <a:custGeom>
            <a:avLst/>
            <a:gdLst/>
            <a:ahLst/>
            <a:cxnLst/>
            <a:rect l="l" t="t" r="r" b="b"/>
            <a:pathLst>
              <a:path w="15112" h="13880" extrusionOk="0">
                <a:moveTo>
                  <a:pt x="1597" y="0"/>
                </a:moveTo>
                <a:cubicBezTo>
                  <a:pt x="1417" y="0"/>
                  <a:pt x="1262" y="60"/>
                  <a:pt x="1135" y="168"/>
                </a:cubicBezTo>
                <a:cubicBezTo>
                  <a:pt x="868" y="235"/>
                  <a:pt x="701" y="335"/>
                  <a:pt x="635" y="669"/>
                </a:cubicBezTo>
                <a:cubicBezTo>
                  <a:pt x="335" y="2737"/>
                  <a:pt x="335" y="4805"/>
                  <a:pt x="268" y="6840"/>
                </a:cubicBezTo>
                <a:cubicBezTo>
                  <a:pt x="168" y="8908"/>
                  <a:pt x="68" y="10976"/>
                  <a:pt x="1" y="13011"/>
                </a:cubicBezTo>
                <a:cubicBezTo>
                  <a:pt x="1" y="13423"/>
                  <a:pt x="363" y="13880"/>
                  <a:pt x="807" y="13880"/>
                </a:cubicBezTo>
                <a:cubicBezTo>
                  <a:pt x="902" y="13880"/>
                  <a:pt x="1001" y="13859"/>
                  <a:pt x="1102" y="13811"/>
                </a:cubicBezTo>
                <a:cubicBezTo>
                  <a:pt x="5672" y="11910"/>
                  <a:pt x="10108" y="9675"/>
                  <a:pt x="14445" y="7273"/>
                </a:cubicBezTo>
                <a:cubicBezTo>
                  <a:pt x="15112" y="6906"/>
                  <a:pt x="14945" y="5939"/>
                  <a:pt x="14211" y="5739"/>
                </a:cubicBezTo>
                <a:cubicBezTo>
                  <a:pt x="9941" y="4405"/>
                  <a:pt x="5972" y="2437"/>
                  <a:pt x="2102" y="135"/>
                </a:cubicBezTo>
                <a:cubicBezTo>
                  <a:pt x="1919" y="43"/>
                  <a:pt x="1749" y="0"/>
                  <a:pt x="15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" name="Google Shape;416;p29"/>
          <p:cNvGrpSpPr/>
          <p:nvPr/>
        </p:nvGrpSpPr>
        <p:grpSpPr>
          <a:xfrm>
            <a:off x="8157075" y="3107425"/>
            <a:ext cx="746400" cy="1802275"/>
            <a:chOff x="3003150" y="1845675"/>
            <a:chExt cx="746400" cy="1802275"/>
          </a:xfrm>
        </p:grpSpPr>
        <p:sp>
          <p:nvSpPr>
            <p:cNvPr id="417" name="Google Shape;417;p29"/>
            <p:cNvSpPr/>
            <p:nvPr/>
          </p:nvSpPr>
          <p:spPr>
            <a:xfrm>
              <a:off x="3003150" y="2837575"/>
              <a:ext cx="746400" cy="810375"/>
            </a:xfrm>
            <a:custGeom>
              <a:avLst/>
              <a:gdLst/>
              <a:ahLst/>
              <a:cxnLst/>
              <a:rect l="l" t="t" r="r" b="b"/>
              <a:pathLst>
                <a:path w="29856" h="32415" extrusionOk="0">
                  <a:moveTo>
                    <a:pt x="25687" y="0"/>
                  </a:moveTo>
                  <a:cubicBezTo>
                    <a:pt x="25316" y="0"/>
                    <a:pt x="24930" y="30"/>
                    <a:pt x="24585" y="30"/>
                  </a:cubicBezTo>
                  <a:cubicBezTo>
                    <a:pt x="21516" y="63"/>
                    <a:pt x="18414" y="297"/>
                    <a:pt x="15345" y="430"/>
                  </a:cubicBezTo>
                  <a:cubicBezTo>
                    <a:pt x="14644" y="463"/>
                    <a:pt x="14211" y="964"/>
                    <a:pt x="14144" y="1631"/>
                  </a:cubicBezTo>
                  <a:cubicBezTo>
                    <a:pt x="14010" y="3065"/>
                    <a:pt x="14077" y="18276"/>
                    <a:pt x="14044" y="22146"/>
                  </a:cubicBezTo>
                  <a:cubicBezTo>
                    <a:pt x="12009" y="22346"/>
                    <a:pt x="9974" y="22429"/>
                    <a:pt x="7935" y="22429"/>
                  </a:cubicBezTo>
                  <a:cubicBezTo>
                    <a:pt x="5896" y="22429"/>
                    <a:pt x="3853" y="22346"/>
                    <a:pt x="1802" y="22212"/>
                  </a:cubicBezTo>
                  <a:cubicBezTo>
                    <a:pt x="1769" y="22209"/>
                    <a:pt x="1737" y="22207"/>
                    <a:pt x="1705" y="22207"/>
                  </a:cubicBezTo>
                  <a:cubicBezTo>
                    <a:pt x="1087" y="22207"/>
                    <a:pt x="631" y="22810"/>
                    <a:pt x="568" y="23413"/>
                  </a:cubicBezTo>
                  <a:cubicBezTo>
                    <a:pt x="401" y="26048"/>
                    <a:pt x="234" y="28617"/>
                    <a:pt x="34" y="31252"/>
                  </a:cubicBezTo>
                  <a:cubicBezTo>
                    <a:pt x="0" y="31886"/>
                    <a:pt x="568" y="32386"/>
                    <a:pt x="1168" y="32386"/>
                  </a:cubicBezTo>
                  <a:cubicBezTo>
                    <a:pt x="2546" y="32406"/>
                    <a:pt x="3922" y="32415"/>
                    <a:pt x="5298" y="32415"/>
                  </a:cubicBezTo>
                  <a:cubicBezTo>
                    <a:pt x="11081" y="32415"/>
                    <a:pt x="16843" y="32249"/>
                    <a:pt x="22583" y="31953"/>
                  </a:cubicBezTo>
                  <a:cubicBezTo>
                    <a:pt x="24651" y="31819"/>
                    <a:pt x="26653" y="31686"/>
                    <a:pt x="28688" y="31552"/>
                  </a:cubicBezTo>
                  <a:cubicBezTo>
                    <a:pt x="29255" y="31486"/>
                    <a:pt x="29855" y="31052"/>
                    <a:pt x="29822" y="30418"/>
                  </a:cubicBezTo>
                  <a:cubicBezTo>
                    <a:pt x="29421" y="24948"/>
                    <a:pt x="29021" y="19444"/>
                    <a:pt x="28588" y="13973"/>
                  </a:cubicBezTo>
                  <a:cubicBezTo>
                    <a:pt x="28387" y="11238"/>
                    <a:pt x="28221" y="8469"/>
                    <a:pt x="28020" y="5701"/>
                  </a:cubicBezTo>
                  <a:cubicBezTo>
                    <a:pt x="27920" y="4333"/>
                    <a:pt x="27887" y="2965"/>
                    <a:pt x="27720" y="1631"/>
                  </a:cubicBezTo>
                  <a:cubicBezTo>
                    <a:pt x="27654" y="930"/>
                    <a:pt x="27253" y="297"/>
                    <a:pt x="26553" y="97"/>
                  </a:cubicBezTo>
                  <a:cubicBezTo>
                    <a:pt x="26295" y="21"/>
                    <a:pt x="25996" y="0"/>
                    <a:pt x="25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174950" y="1845675"/>
              <a:ext cx="423650" cy="1456875"/>
            </a:xfrm>
            <a:custGeom>
              <a:avLst/>
              <a:gdLst/>
              <a:ahLst/>
              <a:cxnLst/>
              <a:rect l="l" t="t" r="r" b="b"/>
              <a:pathLst>
                <a:path w="16946" h="58275" extrusionOk="0">
                  <a:moveTo>
                    <a:pt x="14010" y="2246"/>
                  </a:moveTo>
                  <a:cubicBezTo>
                    <a:pt x="14143" y="9084"/>
                    <a:pt x="14310" y="15922"/>
                    <a:pt x="14377" y="22760"/>
                  </a:cubicBezTo>
                  <a:cubicBezTo>
                    <a:pt x="14477" y="30032"/>
                    <a:pt x="14544" y="37271"/>
                    <a:pt x="14610" y="44543"/>
                  </a:cubicBezTo>
                  <a:cubicBezTo>
                    <a:pt x="14644" y="48279"/>
                    <a:pt x="14677" y="52048"/>
                    <a:pt x="14677" y="55784"/>
                  </a:cubicBezTo>
                  <a:cubicBezTo>
                    <a:pt x="12348" y="55943"/>
                    <a:pt x="10006" y="56019"/>
                    <a:pt x="7674" y="56019"/>
                  </a:cubicBezTo>
                  <a:cubicBezTo>
                    <a:pt x="6099" y="56019"/>
                    <a:pt x="4529" y="55985"/>
                    <a:pt x="2969" y="55917"/>
                  </a:cubicBezTo>
                  <a:cubicBezTo>
                    <a:pt x="2802" y="48812"/>
                    <a:pt x="2635" y="41774"/>
                    <a:pt x="2569" y="34702"/>
                  </a:cubicBezTo>
                  <a:cubicBezTo>
                    <a:pt x="2535" y="27264"/>
                    <a:pt x="2468" y="19892"/>
                    <a:pt x="2335" y="12520"/>
                  </a:cubicBezTo>
                  <a:cubicBezTo>
                    <a:pt x="2302" y="10418"/>
                    <a:pt x="2302" y="8350"/>
                    <a:pt x="2268" y="6249"/>
                  </a:cubicBezTo>
                  <a:cubicBezTo>
                    <a:pt x="2268" y="5214"/>
                    <a:pt x="2202" y="4180"/>
                    <a:pt x="2202" y="3113"/>
                  </a:cubicBezTo>
                  <a:cubicBezTo>
                    <a:pt x="2202" y="2913"/>
                    <a:pt x="2168" y="2679"/>
                    <a:pt x="2168" y="2446"/>
                  </a:cubicBezTo>
                  <a:lnTo>
                    <a:pt x="2168" y="2446"/>
                  </a:lnTo>
                  <a:cubicBezTo>
                    <a:pt x="3848" y="2573"/>
                    <a:pt x="5516" y="2640"/>
                    <a:pt x="7182" y="2640"/>
                  </a:cubicBezTo>
                  <a:cubicBezTo>
                    <a:pt x="9453" y="2640"/>
                    <a:pt x="11720" y="2515"/>
                    <a:pt x="14010" y="2246"/>
                  </a:cubicBezTo>
                  <a:close/>
                  <a:moveTo>
                    <a:pt x="15259" y="1"/>
                  </a:moveTo>
                  <a:cubicBezTo>
                    <a:pt x="15221" y="1"/>
                    <a:pt x="15183" y="4"/>
                    <a:pt x="15144" y="11"/>
                  </a:cubicBezTo>
                  <a:cubicBezTo>
                    <a:pt x="12548" y="350"/>
                    <a:pt x="9904" y="534"/>
                    <a:pt x="7262" y="534"/>
                  </a:cubicBezTo>
                  <a:cubicBezTo>
                    <a:pt x="5491" y="534"/>
                    <a:pt x="3722" y="452"/>
                    <a:pt x="1968" y="278"/>
                  </a:cubicBezTo>
                  <a:cubicBezTo>
                    <a:pt x="1968" y="177"/>
                    <a:pt x="100" y="111"/>
                    <a:pt x="100" y="111"/>
                  </a:cubicBezTo>
                  <a:cubicBezTo>
                    <a:pt x="100" y="1045"/>
                    <a:pt x="0" y="4781"/>
                    <a:pt x="0" y="5715"/>
                  </a:cubicBezTo>
                  <a:lnTo>
                    <a:pt x="100" y="11219"/>
                  </a:lnTo>
                  <a:cubicBezTo>
                    <a:pt x="133" y="14921"/>
                    <a:pt x="200" y="18624"/>
                    <a:pt x="267" y="22360"/>
                  </a:cubicBezTo>
                  <a:cubicBezTo>
                    <a:pt x="367" y="29765"/>
                    <a:pt x="667" y="37137"/>
                    <a:pt x="701" y="44543"/>
                  </a:cubicBezTo>
                  <a:cubicBezTo>
                    <a:pt x="767" y="48646"/>
                    <a:pt x="767" y="52815"/>
                    <a:pt x="801" y="56985"/>
                  </a:cubicBezTo>
                  <a:cubicBezTo>
                    <a:pt x="801" y="57619"/>
                    <a:pt x="1301" y="58019"/>
                    <a:pt x="1868" y="58086"/>
                  </a:cubicBezTo>
                  <a:cubicBezTo>
                    <a:pt x="3841" y="58213"/>
                    <a:pt x="5820" y="58275"/>
                    <a:pt x="7800" y="58275"/>
                  </a:cubicBezTo>
                  <a:cubicBezTo>
                    <a:pt x="10473" y="58275"/>
                    <a:pt x="13148" y="58163"/>
                    <a:pt x="15811" y="57952"/>
                  </a:cubicBezTo>
                  <a:cubicBezTo>
                    <a:pt x="16445" y="57919"/>
                    <a:pt x="16945" y="57452"/>
                    <a:pt x="16945" y="56818"/>
                  </a:cubicBezTo>
                  <a:cubicBezTo>
                    <a:pt x="16879" y="49580"/>
                    <a:pt x="16812" y="42308"/>
                    <a:pt x="16812" y="35102"/>
                  </a:cubicBezTo>
                  <a:cubicBezTo>
                    <a:pt x="16712" y="27864"/>
                    <a:pt x="16612" y="20592"/>
                    <a:pt x="16478" y="13354"/>
                  </a:cubicBezTo>
                  <a:lnTo>
                    <a:pt x="16212" y="1078"/>
                  </a:lnTo>
                  <a:cubicBezTo>
                    <a:pt x="16212" y="612"/>
                    <a:pt x="15777" y="1"/>
                    <a:pt x="15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9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1"/>
          </p:nvPr>
        </p:nvSpPr>
        <p:spPr>
          <a:xfrm>
            <a:off x="1187038" y="249770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2"/>
          </p:nvPr>
        </p:nvSpPr>
        <p:spPr>
          <a:xfrm>
            <a:off x="1187038" y="2850527"/>
            <a:ext cx="22566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3"/>
          </p:nvPr>
        </p:nvSpPr>
        <p:spPr>
          <a:xfrm>
            <a:off x="3443671" y="249770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4"/>
          </p:nvPr>
        </p:nvSpPr>
        <p:spPr>
          <a:xfrm>
            <a:off x="3443671" y="2850528"/>
            <a:ext cx="22566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5"/>
          </p:nvPr>
        </p:nvSpPr>
        <p:spPr>
          <a:xfrm>
            <a:off x="5700304" y="24977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subTitle" idx="6"/>
          </p:nvPr>
        </p:nvSpPr>
        <p:spPr>
          <a:xfrm>
            <a:off x="5700304" y="2850518"/>
            <a:ext cx="22566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45" name="Google Shape;245;p19"/>
          <p:cNvGrpSpPr/>
          <p:nvPr/>
        </p:nvGrpSpPr>
        <p:grpSpPr>
          <a:xfrm>
            <a:off x="-270580" y="3179986"/>
            <a:ext cx="1147059" cy="1963506"/>
            <a:chOff x="2360200" y="3392875"/>
            <a:chExt cx="1038250" cy="1777250"/>
          </a:xfrm>
        </p:grpSpPr>
        <p:sp>
          <p:nvSpPr>
            <p:cNvPr id="246" name="Google Shape;246;p19"/>
            <p:cNvSpPr/>
            <p:nvPr/>
          </p:nvSpPr>
          <p:spPr>
            <a:xfrm>
              <a:off x="2736300" y="3392875"/>
              <a:ext cx="172650" cy="1420325"/>
            </a:xfrm>
            <a:custGeom>
              <a:avLst/>
              <a:gdLst/>
              <a:ahLst/>
              <a:cxnLst/>
              <a:rect l="l" t="t" r="r" b="b"/>
              <a:pathLst>
                <a:path w="6906" h="56813" extrusionOk="0">
                  <a:moveTo>
                    <a:pt x="5771" y="0"/>
                  </a:moveTo>
                  <a:cubicBezTo>
                    <a:pt x="5137" y="0"/>
                    <a:pt x="4403" y="34"/>
                    <a:pt x="3736" y="34"/>
                  </a:cubicBezTo>
                  <a:cubicBezTo>
                    <a:pt x="3169" y="34"/>
                    <a:pt x="2702" y="534"/>
                    <a:pt x="2669" y="1101"/>
                  </a:cubicBezTo>
                  <a:cubicBezTo>
                    <a:pt x="2535" y="3670"/>
                    <a:pt x="2402" y="6238"/>
                    <a:pt x="2435" y="8773"/>
                  </a:cubicBezTo>
                  <a:cubicBezTo>
                    <a:pt x="2402" y="10108"/>
                    <a:pt x="2335" y="11409"/>
                    <a:pt x="2268" y="12743"/>
                  </a:cubicBezTo>
                  <a:cubicBezTo>
                    <a:pt x="2102" y="16112"/>
                    <a:pt x="1935" y="19548"/>
                    <a:pt x="1735" y="22917"/>
                  </a:cubicBezTo>
                  <a:cubicBezTo>
                    <a:pt x="1368" y="29755"/>
                    <a:pt x="1068" y="36627"/>
                    <a:pt x="701" y="43465"/>
                  </a:cubicBezTo>
                  <a:cubicBezTo>
                    <a:pt x="501" y="47368"/>
                    <a:pt x="234" y="51237"/>
                    <a:pt x="34" y="55106"/>
                  </a:cubicBezTo>
                  <a:cubicBezTo>
                    <a:pt x="0" y="55707"/>
                    <a:pt x="534" y="56441"/>
                    <a:pt x="1101" y="56541"/>
                  </a:cubicBezTo>
                  <a:lnTo>
                    <a:pt x="2602" y="56774"/>
                  </a:lnTo>
                  <a:cubicBezTo>
                    <a:pt x="2724" y="56800"/>
                    <a:pt x="2846" y="56813"/>
                    <a:pt x="2966" y="56813"/>
                  </a:cubicBezTo>
                  <a:cubicBezTo>
                    <a:pt x="3304" y="56813"/>
                    <a:pt x="3623" y="56713"/>
                    <a:pt x="3870" y="56541"/>
                  </a:cubicBezTo>
                  <a:cubicBezTo>
                    <a:pt x="3892" y="56542"/>
                    <a:pt x="3915" y="56543"/>
                    <a:pt x="3938" y="56543"/>
                  </a:cubicBezTo>
                  <a:cubicBezTo>
                    <a:pt x="4415" y="56543"/>
                    <a:pt x="4873" y="56210"/>
                    <a:pt x="4937" y="55573"/>
                  </a:cubicBezTo>
                  <a:cubicBezTo>
                    <a:pt x="5171" y="53806"/>
                    <a:pt x="5104" y="52038"/>
                    <a:pt x="5204" y="50270"/>
                  </a:cubicBezTo>
                  <a:cubicBezTo>
                    <a:pt x="5237" y="48535"/>
                    <a:pt x="5337" y="46734"/>
                    <a:pt x="5404" y="44966"/>
                  </a:cubicBezTo>
                  <a:cubicBezTo>
                    <a:pt x="5537" y="41430"/>
                    <a:pt x="5704" y="37894"/>
                    <a:pt x="5771" y="34392"/>
                  </a:cubicBezTo>
                  <a:cubicBezTo>
                    <a:pt x="6038" y="27287"/>
                    <a:pt x="6271" y="20181"/>
                    <a:pt x="6505" y="13076"/>
                  </a:cubicBezTo>
                  <a:cubicBezTo>
                    <a:pt x="6605" y="9073"/>
                    <a:pt x="6772" y="5104"/>
                    <a:pt x="6872" y="1101"/>
                  </a:cubicBezTo>
                  <a:cubicBezTo>
                    <a:pt x="6905" y="501"/>
                    <a:pt x="6371" y="0"/>
                    <a:pt x="5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2360200" y="3898150"/>
              <a:ext cx="953200" cy="1271975"/>
            </a:xfrm>
            <a:custGeom>
              <a:avLst/>
              <a:gdLst/>
              <a:ahLst/>
              <a:cxnLst/>
              <a:rect l="l" t="t" r="r" b="b"/>
              <a:pathLst>
                <a:path w="38128" h="50879" extrusionOk="0">
                  <a:moveTo>
                    <a:pt x="30162" y="0"/>
                  </a:moveTo>
                  <a:cubicBezTo>
                    <a:pt x="29982" y="0"/>
                    <a:pt x="29802" y="1"/>
                    <a:pt x="29621" y="4"/>
                  </a:cubicBezTo>
                  <a:cubicBezTo>
                    <a:pt x="28787" y="4"/>
                    <a:pt x="28187" y="671"/>
                    <a:pt x="28120" y="1505"/>
                  </a:cubicBezTo>
                  <a:cubicBezTo>
                    <a:pt x="28020" y="3206"/>
                    <a:pt x="27887" y="4907"/>
                    <a:pt x="27853" y="6642"/>
                  </a:cubicBezTo>
                  <a:cubicBezTo>
                    <a:pt x="27853" y="7409"/>
                    <a:pt x="27720" y="8243"/>
                    <a:pt x="27853" y="9044"/>
                  </a:cubicBezTo>
                  <a:cubicBezTo>
                    <a:pt x="27687" y="12079"/>
                    <a:pt x="27453" y="15081"/>
                    <a:pt x="27253" y="18150"/>
                  </a:cubicBezTo>
                  <a:cubicBezTo>
                    <a:pt x="26919" y="23320"/>
                    <a:pt x="26519" y="28491"/>
                    <a:pt x="26052" y="33661"/>
                  </a:cubicBezTo>
                  <a:cubicBezTo>
                    <a:pt x="25919" y="35096"/>
                    <a:pt x="25785" y="36530"/>
                    <a:pt x="25685" y="37998"/>
                  </a:cubicBezTo>
                  <a:cubicBezTo>
                    <a:pt x="25585" y="38765"/>
                    <a:pt x="25485" y="39532"/>
                    <a:pt x="25418" y="40266"/>
                  </a:cubicBezTo>
                  <a:cubicBezTo>
                    <a:pt x="25385" y="40600"/>
                    <a:pt x="25318" y="41000"/>
                    <a:pt x="25285" y="41333"/>
                  </a:cubicBezTo>
                  <a:cubicBezTo>
                    <a:pt x="25285" y="41433"/>
                    <a:pt x="25251" y="41567"/>
                    <a:pt x="25251" y="41700"/>
                  </a:cubicBezTo>
                  <a:lnTo>
                    <a:pt x="24885" y="41700"/>
                  </a:lnTo>
                  <a:cubicBezTo>
                    <a:pt x="24518" y="41700"/>
                    <a:pt x="24117" y="41667"/>
                    <a:pt x="23750" y="41667"/>
                  </a:cubicBezTo>
                  <a:lnTo>
                    <a:pt x="21482" y="41534"/>
                  </a:lnTo>
                  <a:cubicBezTo>
                    <a:pt x="19948" y="41400"/>
                    <a:pt x="18413" y="41333"/>
                    <a:pt x="16879" y="41200"/>
                  </a:cubicBezTo>
                  <a:cubicBezTo>
                    <a:pt x="14210" y="41033"/>
                    <a:pt x="11575" y="40766"/>
                    <a:pt x="8906" y="40533"/>
                  </a:cubicBezTo>
                  <a:cubicBezTo>
                    <a:pt x="9273" y="35696"/>
                    <a:pt x="9607" y="30893"/>
                    <a:pt x="9974" y="26089"/>
                  </a:cubicBezTo>
                  <a:cubicBezTo>
                    <a:pt x="10408" y="20919"/>
                    <a:pt x="10808" y="15748"/>
                    <a:pt x="11208" y="10578"/>
                  </a:cubicBezTo>
                  <a:cubicBezTo>
                    <a:pt x="11408" y="7709"/>
                    <a:pt x="11775" y="4807"/>
                    <a:pt x="11608" y="1905"/>
                  </a:cubicBezTo>
                  <a:cubicBezTo>
                    <a:pt x="11608" y="1738"/>
                    <a:pt x="11575" y="1638"/>
                    <a:pt x="11475" y="1505"/>
                  </a:cubicBezTo>
                  <a:cubicBezTo>
                    <a:pt x="11283" y="1058"/>
                    <a:pt x="10908" y="702"/>
                    <a:pt x="10437" y="702"/>
                  </a:cubicBezTo>
                  <a:cubicBezTo>
                    <a:pt x="10416" y="702"/>
                    <a:pt x="10395" y="703"/>
                    <a:pt x="10374" y="704"/>
                  </a:cubicBezTo>
                  <a:cubicBezTo>
                    <a:pt x="8506" y="804"/>
                    <a:pt x="6605" y="871"/>
                    <a:pt x="4737" y="1005"/>
                  </a:cubicBezTo>
                  <a:cubicBezTo>
                    <a:pt x="4003" y="1038"/>
                    <a:pt x="3503" y="1538"/>
                    <a:pt x="3403" y="2339"/>
                  </a:cubicBezTo>
                  <a:cubicBezTo>
                    <a:pt x="3236" y="4407"/>
                    <a:pt x="3169" y="6475"/>
                    <a:pt x="3069" y="8543"/>
                  </a:cubicBezTo>
                  <a:cubicBezTo>
                    <a:pt x="3002" y="10678"/>
                    <a:pt x="2769" y="12746"/>
                    <a:pt x="2602" y="14881"/>
                  </a:cubicBezTo>
                  <a:cubicBezTo>
                    <a:pt x="2335" y="19017"/>
                    <a:pt x="2002" y="23187"/>
                    <a:pt x="1668" y="27323"/>
                  </a:cubicBezTo>
                  <a:cubicBezTo>
                    <a:pt x="1368" y="31493"/>
                    <a:pt x="1034" y="35696"/>
                    <a:pt x="701" y="39866"/>
                  </a:cubicBezTo>
                  <a:cubicBezTo>
                    <a:pt x="601" y="40900"/>
                    <a:pt x="534" y="41934"/>
                    <a:pt x="400" y="43001"/>
                  </a:cubicBezTo>
                  <a:cubicBezTo>
                    <a:pt x="267" y="44002"/>
                    <a:pt x="67" y="45069"/>
                    <a:pt x="33" y="46070"/>
                  </a:cubicBezTo>
                  <a:cubicBezTo>
                    <a:pt x="0" y="47271"/>
                    <a:pt x="901" y="47938"/>
                    <a:pt x="2002" y="48172"/>
                  </a:cubicBezTo>
                  <a:cubicBezTo>
                    <a:pt x="3002" y="48372"/>
                    <a:pt x="4003" y="48572"/>
                    <a:pt x="5004" y="48739"/>
                  </a:cubicBezTo>
                  <a:cubicBezTo>
                    <a:pt x="13176" y="50073"/>
                    <a:pt x="21415" y="50507"/>
                    <a:pt x="29688" y="50773"/>
                  </a:cubicBezTo>
                  <a:cubicBezTo>
                    <a:pt x="30518" y="50773"/>
                    <a:pt x="31401" y="50879"/>
                    <a:pt x="32290" y="50879"/>
                  </a:cubicBezTo>
                  <a:cubicBezTo>
                    <a:pt x="32401" y="50879"/>
                    <a:pt x="32512" y="50877"/>
                    <a:pt x="32623" y="50874"/>
                  </a:cubicBezTo>
                  <a:cubicBezTo>
                    <a:pt x="33891" y="50840"/>
                    <a:pt x="34558" y="50040"/>
                    <a:pt x="34692" y="48839"/>
                  </a:cubicBezTo>
                  <a:cubicBezTo>
                    <a:pt x="34892" y="46771"/>
                    <a:pt x="34958" y="44702"/>
                    <a:pt x="35125" y="42601"/>
                  </a:cubicBezTo>
                  <a:cubicBezTo>
                    <a:pt x="35425" y="38431"/>
                    <a:pt x="35759" y="34228"/>
                    <a:pt x="36059" y="30059"/>
                  </a:cubicBezTo>
                  <a:cubicBezTo>
                    <a:pt x="36626" y="21719"/>
                    <a:pt x="37227" y="13380"/>
                    <a:pt x="37860" y="5041"/>
                  </a:cubicBezTo>
                  <a:lnTo>
                    <a:pt x="38094" y="1905"/>
                  </a:lnTo>
                  <a:cubicBezTo>
                    <a:pt x="38127" y="1371"/>
                    <a:pt x="37627" y="671"/>
                    <a:pt x="36993" y="538"/>
                  </a:cubicBezTo>
                  <a:cubicBezTo>
                    <a:pt x="34734" y="197"/>
                    <a:pt x="32475" y="0"/>
                    <a:pt x="30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3153250" y="4003300"/>
              <a:ext cx="245200" cy="237000"/>
            </a:xfrm>
            <a:custGeom>
              <a:avLst/>
              <a:gdLst/>
              <a:ahLst/>
              <a:cxnLst/>
              <a:rect l="l" t="t" r="r" b="b"/>
              <a:pathLst>
                <a:path w="9808" h="9480" extrusionOk="0">
                  <a:moveTo>
                    <a:pt x="1835" y="1"/>
                  </a:moveTo>
                  <a:cubicBezTo>
                    <a:pt x="1202" y="1"/>
                    <a:pt x="801" y="501"/>
                    <a:pt x="735" y="1102"/>
                  </a:cubicBezTo>
                  <a:cubicBezTo>
                    <a:pt x="735" y="1268"/>
                    <a:pt x="301" y="5938"/>
                    <a:pt x="234" y="6606"/>
                  </a:cubicBezTo>
                  <a:cubicBezTo>
                    <a:pt x="201" y="7273"/>
                    <a:pt x="1" y="8107"/>
                    <a:pt x="468" y="8674"/>
                  </a:cubicBezTo>
                  <a:cubicBezTo>
                    <a:pt x="968" y="9307"/>
                    <a:pt x="1869" y="9207"/>
                    <a:pt x="2569" y="9307"/>
                  </a:cubicBezTo>
                  <a:cubicBezTo>
                    <a:pt x="3236" y="9374"/>
                    <a:pt x="3870" y="9374"/>
                    <a:pt x="4537" y="9441"/>
                  </a:cubicBezTo>
                  <a:cubicBezTo>
                    <a:pt x="5101" y="9469"/>
                    <a:pt x="5665" y="9479"/>
                    <a:pt x="6229" y="9479"/>
                  </a:cubicBezTo>
                  <a:cubicBezTo>
                    <a:pt x="6999" y="9479"/>
                    <a:pt x="7770" y="9460"/>
                    <a:pt x="8540" y="9441"/>
                  </a:cubicBezTo>
                  <a:cubicBezTo>
                    <a:pt x="9174" y="9374"/>
                    <a:pt x="9574" y="8941"/>
                    <a:pt x="9641" y="8340"/>
                  </a:cubicBezTo>
                  <a:cubicBezTo>
                    <a:pt x="9741" y="6038"/>
                    <a:pt x="9808" y="3703"/>
                    <a:pt x="9641" y="1435"/>
                  </a:cubicBezTo>
                  <a:cubicBezTo>
                    <a:pt x="9574" y="801"/>
                    <a:pt x="9141" y="368"/>
                    <a:pt x="8540" y="334"/>
                  </a:cubicBezTo>
                  <a:cubicBezTo>
                    <a:pt x="6339" y="134"/>
                    <a:pt x="4070" y="34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3133250" y="4356900"/>
              <a:ext cx="244350" cy="236775"/>
            </a:xfrm>
            <a:custGeom>
              <a:avLst/>
              <a:gdLst/>
              <a:ahLst/>
              <a:cxnLst/>
              <a:rect l="l" t="t" r="r" b="b"/>
              <a:pathLst>
                <a:path w="9774" h="9471" extrusionOk="0">
                  <a:moveTo>
                    <a:pt x="1835" y="0"/>
                  </a:moveTo>
                  <a:cubicBezTo>
                    <a:pt x="1201" y="0"/>
                    <a:pt x="801" y="501"/>
                    <a:pt x="767" y="1068"/>
                  </a:cubicBezTo>
                  <a:cubicBezTo>
                    <a:pt x="767" y="1234"/>
                    <a:pt x="300" y="5904"/>
                    <a:pt x="267" y="6572"/>
                  </a:cubicBezTo>
                  <a:cubicBezTo>
                    <a:pt x="200" y="7239"/>
                    <a:pt x="0" y="8073"/>
                    <a:pt x="467" y="8673"/>
                  </a:cubicBezTo>
                  <a:cubicBezTo>
                    <a:pt x="968" y="9307"/>
                    <a:pt x="1868" y="9207"/>
                    <a:pt x="2602" y="9307"/>
                  </a:cubicBezTo>
                  <a:cubicBezTo>
                    <a:pt x="3269" y="9374"/>
                    <a:pt x="3870" y="9374"/>
                    <a:pt x="4537" y="9407"/>
                  </a:cubicBezTo>
                  <a:cubicBezTo>
                    <a:pt x="5139" y="9452"/>
                    <a:pt x="5741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3" y="9374"/>
                    <a:pt x="9607" y="8907"/>
                    <a:pt x="9640" y="8340"/>
                  </a:cubicBezTo>
                  <a:cubicBezTo>
                    <a:pt x="9707" y="6005"/>
                    <a:pt x="9774" y="3703"/>
                    <a:pt x="9640" y="1401"/>
                  </a:cubicBezTo>
                  <a:cubicBezTo>
                    <a:pt x="9607" y="801"/>
                    <a:pt x="9140" y="367"/>
                    <a:pt x="8540" y="334"/>
                  </a:cubicBezTo>
                  <a:cubicBezTo>
                    <a:pt x="6338" y="134"/>
                    <a:pt x="4103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9"/>
            <p:cNvSpPr/>
            <p:nvPr/>
          </p:nvSpPr>
          <p:spPr>
            <a:xfrm>
              <a:off x="3104050" y="4723825"/>
              <a:ext cx="245200" cy="236775"/>
            </a:xfrm>
            <a:custGeom>
              <a:avLst/>
              <a:gdLst/>
              <a:ahLst/>
              <a:cxnLst/>
              <a:rect l="l" t="t" r="r" b="b"/>
              <a:pathLst>
                <a:path w="9808" h="9471" extrusionOk="0">
                  <a:moveTo>
                    <a:pt x="1835" y="0"/>
                  </a:moveTo>
                  <a:cubicBezTo>
                    <a:pt x="1202" y="0"/>
                    <a:pt x="801" y="501"/>
                    <a:pt x="768" y="1068"/>
                  </a:cubicBezTo>
                  <a:cubicBezTo>
                    <a:pt x="768" y="1235"/>
                    <a:pt x="301" y="5905"/>
                    <a:pt x="268" y="6572"/>
                  </a:cubicBezTo>
                  <a:cubicBezTo>
                    <a:pt x="201" y="7239"/>
                    <a:pt x="1" y="8073"/>
                    <a:pt x="468" y="8673"/>
                  </a:cubicBezTo>
                  <a:cubicBezTo>
                    <a:pt x="968" y="9307"/>
                    <a:pt x="1869" y="9207"/>
                    <a:pt x="2603" y="9307"/>
                  </a:cubicBezTo>
                  <a:cubicBezTo>
                    <a:pt x="3270" y="9374"/>
                    <a:pt x="3870" y="9374"/>
                    <a:pt x="4537" y="9407"/>
                  </a:cubicBezTo>
                  <a:cubicBezTo>
                    <a:pt x="5140" y="9452"/>
                    <a:pt x="5742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4" y="9374"/>
                    <a:pt x="9608" y="8907"/>
                    <a:pt x="9641" y="8340"/>
                  </a:cubicBezTo>
                  <a:cubicBezTo>
                    <a:pt x="9774" y="6038"/>
                    <a:pt x="9808" y="3703"/>
                    <a:pt x="9641" y="1401"/>
                  </a:cubicBezTo>
                  <a:cubicBezTo>
                    <a:pt x="9608" y="801"/>
                    <a:pt x="9141" y="367"/>
                    <a:pt x="8540" y="334"/>
                  </a:cubicBezTo>
                  <a:cubicBezTo>
                    <a:pt x="6339" y="134"/>
                    <a:pt x="4104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19"/>
          <p:cNvSpPr/>
          <p:nvPr/>
        </p:nvSpPr>
        <p:spPr>
          <a:xfrm rot="792347">
            <a:off x="8358235" y="688411"/>
            <a:ext cx="499436" cy="458719"/>
          </a:xfrm>
          <a:custGeom>
            <a:avLst/>
            <a:gdLst/>
            <a:ahLst/>
            <a:cxnLst/>
            <a:rect l="l" t="t" r="r" b="b"/>
            <a:pathLst>
              <a:path w="15112" h="13880" extrusionOk="0">
                <a:moveTo>
                  <a:pt x="1597" y="0"/>
                </a:moveTo>
                <a:cubicBezTo>
                  <a:pt x="1417" y="0"/>
                  <a:pt x="1262" y="60"/>
                  <a:pt x="1135" y="168"/>
                </a:cubicBezTo>
                <a:cubicBezTo>
                  <a:pt x="868" y="235"/>
                  <a:pt x="701" y="335"/>
                  <a:pt x="635" y="669"/>
                </a:cubicBezTo>
                <a:cubicBezTo>
                  <a:pt x="335" y="2737"/>
                  <a:pt x="335" y="4805"/>
                  <a:pt x="268" y="6840"/>
                </a:cubicBezTo>
                <a:cubicBezTo>
                  <a:pt x="168" y="8908"/>
                  <a:pt x="68" y="10976"/>
                  <a:pt x="1" y="13011"/>
                </a:cubicBezTo>
                <a:cubicBezTo>
                  <a:pt x="1" y="13423"/>
                  <a:pt x="363" y="13880"/>
                  <a:pt x="807" y="13880"/>
                </a:cubicBezTo>
                <a:cubicBezTo>
                  <a:pt x="902" y="13880"/>
                  <a:pt x="1001" y="13859"/>
                  <a:pt x="1102" y="13811"/>
                </a:cubicBezTo>
                <a:cubicBezTo>
                  <a:pt x="5672" y="11910"/>
                  <a:pt x="10108" y="9675"/>
                  <a:pt x="14445" y="7273"/>
                </a:cubicBezTo>
                <a:cubicBezTo>
                  <a:pt x="15112" y="6906"/>
                  <a:pt x="14945" y="5939"/>
                  <a:pt x="14211" y="5739"/>
                </a:cubicBezTo>
                <a:cubicBezTo>
                  <a:pt x="9941" y="4405"/>
                  <a:pt x="5972" y="2437"/>
                  <a:pt x="2102" y="135"/>
                </a:cubicBezTo>
                <a:cubicBezTo>
                  <a:pt x="1919" y="43"/>
                  <a:pt x="1749" y="0"/>
                  <a:pt x="15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9"/>
          <p:cNvSpPr/>
          <p:nvPr/>
        </p:nvSpPr>
        <p:spPr>
          <a:xfrm>
            <a:off x="378856" y="232384"/>
            <a:ext cx="270897" cy="261838"/>
          </a:xfrm>
          <a:custGeom>
            <a:avLst/>
            <a:gdLst/>
            <a:ahLst/>
            <a:cxnLst/>
            <a:rect l="l" t="t" r="r" b="b"/>
            <a:pathLst>
              <a:path w="9808" h="9480" extrusionOk="0">
                <a:moveTo>
                  <a:pt x="1835" y="1"/>
                </a:moveTo>
                <a:cubicBezTo>
                  <a:pt x="1202" y="1"/>
                  <a:pt x="801" y="501"/>
                  <a:pt x="735" y="1102"/>
                </a:cubicBezTo>
                <a:cubicBezTo>
                  <a:pt x="735" y="1268"/>
                  <a:pt x="301" y="5938"/>
                  <a:pt x="234" y="6606"/>
                </a:cubicBezTo>
                <a:cubicBezTo>
                  <a:pt x="201" y="7273"/>
                  <a:pt x="1" y="8107"/>
                  <a:pt x="468" y="8674"/>
                </a:cubicBezTo>
                <a:cubicBezTo>
                  <a:pt x="968" y="9307"/>
                  <a:pt x="1869" y="9207"/>
                  <a:pt x="2569" y="9307"/>
                </a:cubicBezTo>
                <a:cubicBezTo>
                  <a:pt x="3236" y="9374"/>
                  <a:pt x="3870" y="9374"/>
                  <a:pt x="4537" y="9441"/>
                </a:cubicBezTo>
                <a:cubicBezTo>
                  <a:pt x="5101" y="9469"/>
                  <a:pt x="5665" y="9479"/>
                  <a:pt x="6229" y="9479"/>
                </a:cubicBezTo>
                <a:cubicBezTo>
                  <a:pt x="6999" y="9479"/>
                  <a:pt x="7770" y="9460"/>
                  <a:pt x="8540" y="9441"/>
                </a:cubicBezTo>
                <a:cubicBezTo>
                  <a:pt x="9174" y="9374"/>
                  <a:pt x="9574" y="8941"/>
                  <a:pt x="9641" y="8340"/>
                </a:cubicBezTo>
                <a:cubicBezTo>
                  <a:pt x="9741" y="6038"/>
                  <a:pt x="9808" y="3703"/>
                  <a:pt x="9641" y="1435"/>
                </a:cubicBezTo>
                <a:cubicBezTo>
                  <a:pt x="9574" y="801"/>
                  <a:pt x="9141" y="368"/>
                  <a:pt x="8540" y="334"/>
                </a:cubicBezTo>
                <a:cubicBezTo>
                  <a:pt x="6339" y="134"/>
                  <a:pt x="4070" y="34"/>
                  <a:pt x="18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9"/>
          <p:cNvSpPr/>
          <p:nvPr/>
        </p:nvSpPr>
        <p:spPr>
          <a:xfrm>
            <a:off x="243506" y="120884"/>
            <a:ext cx="270897" cy="261838"/>
          </a:xfrm>
          <a:custGeom>
            <a:avLst/>
            <a:gdLst/>
            <a:ahLst/>
            <a:cxnLst/>
            <a:rect l="l" t="t" r="r" b="b"/>
            <a:pathLst>
              <a:path w="9808" h="9480" extrusionOk="0">
                <a:moveTo>
                  <a:pt x="1835" y="1"/>
                </a:moveTo>
                <a:cubicBezTo>
                  <a:pt x="1202" y="1"/>
                  <a:pt x="801" y="501"/>
                  <a:pt x="735" y="1102"/>
                </a:cubicBezTo>
                <a:cubicBezTo>
                  <a:pt x="735" y="1268"/>
                  <a:pt x="301" y="5938"/>
                  <a:pt x="234" y="6606"/>
                </a:cubicBezTo>
                <a:cubicBezTo>
                  <a:pt x="201" y="7273"/>
                  <a:pt x="1" y="8107"/>
                  <a:pt x="468" y="8674"/>
                </a:cubicBezTo>
                <a:cubicBezTo>
                  <a:pt x="968" y="9307"/>
                  <a:pt x="1869" y="9207"/>
                  <a:pt x="2569" y="9307"/>
                </a:cubicBezTo>
                <a:cubicBezTo>
                  <a:pt x="3236" y="9374"/>
                  <a:pt x="3870" y="9374"/>
                  <a:pt x="4537" y="9441"/>
                </a:cubicBezTo>
                <a:cubicBezTo>
                  <a:pt x="5101" y="9469"/>
                  <a:pt x="5665" y="9479"/>
                  <a:pt x="6229" y="9479"/>
                </a:cubicBezTo>
                <a:cubicBezTo>
                  <a:pt x="6999" y="9479"/>
                  <a:pt x="7770" y="9460"/>
                  <a:pt x="8540" y="9441"/>
                </a:cubicBezTo>
                <a:cubicBezTo>
                  <a:pt x="9174" y="9374"/>
                  <a:pt x="9574" y="8941"/>
                  <a:pt x="9641" y="8340"/>
                </a:cubicBezTo>
                <a:cubicBezTo>
                  <a:pt x="9741" y="6038"/>
                  <a:pt x="9808" y="3703"/>
                  <a:pt x="9641" y="1435"/>
                </a:cubicBezTo>
                <a:cubicBezTo>
                  <a:pt x="9574" y="801"/>
                  <a:pt x="9141" y="368"/>
                  <a:pt x="8540" y="334"/>
                </a:cubicBezTo>
                <a:cubicBezTo>
                  <a:pt x="6339" y="134"/>
                  <a:pt x="4070" y="34"/>
                  <a:pt x="1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19"/>
          <p:cNvGrpSpPr/>
          <p:nvPr/>
        </p:nvGrpSpPr>
        <p:grpSpPr>
          <a:xfrm>
            <a:off x="8157075" y="3107425"/>
            <a:ext cx="746400" cy="1802275"/>
            <a:chOff x="3003150" y="1845675"/>
            <a:chExt cx="746400" cy="1802275"/>
          </a:xfrm>
        </p:grpSpPr>
        <p:sp>
          <p:nvSpPr>
            <p:cNvPr id="255" name="Google Shape;255;p19"/>
            <p:cNvSpPr/>
            <p:nvPr/>
          </p:nvSpPr>
          <p:spPr>
            <a:xfrm>
              <a:off x="3003150" y="2837575"/>
              <a:ext cx="746400" cy="810375"/>
            </a:xfrm>
            <a:custGeom>
              <a:avLst/>
              <a:gdLst/>
              <a:ahLst/>
              <a:cxnLst/>
              <a:rect l="l" t="t" r="r" b="b"/>
              <a:pathLst>
                <a:path w="29856" h="32415" extrusionOk="0">
                  <a:moveTo>
                    <a:pt x="25687" y="0"/>
                  </a:moveTo>
                  <a:cubicBezTo>
                    <a:pt x="25316" y="0"/>
                    <a:pt x="24930" y="30"/>
                    <a:pt x="24585" y="30"/>
                  </a:cubicBezTo>
                  <a:cubicBezTo>
                    <a:pt x="21516" y="63"/>
                    <a:pt x="18414" y="297"/>
                    <a:pt x="15345" y="430"/>
                  </a:cubicBezTo>
                  <a:cubicBezTo>
                    <a:pt x="14644" y="463"/>
                    <a:pt x="14211" y="964"/>
                    <a:pt x="14144" y="1631"/>
                  </a:cubicBezTo>
                  <a:cubicBezTo>
                    <a:pt x="14010" y="3065"/>
                    <a:pt x="14077" y="18276"/>
                    <a:pt x="14044" y="22146"/>
                  </a:cubicBezTo>
                  <a:cubicBezTo>
                    <a:pt x="12009" y="22346"/>
                    <a:pt x="9974" y="22429"/>
                    <a:pt x="7935" y="22429"/>
                  </a:cubicBezTo>
                  <a:cubicBezTo>
                    <a:pt x="5896" y="22429"/>
                    <a:pt x="3853" y="22346"/>
                    <a:pt x="1802" y="22212"/>
                  </a:cubicBezTo>
                  <a:cubicBezTo>
                    <a:pt x="1769" y="22209"/>
                    <a:pt x="1737" y="22207"/>
                    <a:pt x="1705" y="22207"/>
                  </a:cubicBezTo>
                  <a:cubicBezTo>
                    <a:pt x="1087" y="22207"/>
                    <a:pt x="631" y="22810"/>
                    <a:pt x="568" y="23413"/>
                  </a:cubicBezTo>
                  <a:cubicBezTo>
                    <a:pt x="401" y="26048"/>
                    <a:pt x="234" y="28617"/>
                    <a:pt x="34" y="31252"/>
                  </a:cubicBezTo>
                  <a:cubicBezTo>
                    <a:pt x="0" y="31886"/>
                    <a:pt x="568" y="32386"/>
                    <a:pt x="1168" y="32386"/>
                  </a:cubicBezTo>
                  <a:cubicBezTo>
                    <a:pt x="2546" y="32406"/>
                    <a:pt x="3922" y="32415"/>
                    <a:pt x="5298" y="32415"/>
                  </a:cubicBezTo>
                  <a:cubicBezTo>
                    <a:pt x="11081" y="32415"/>
                    <a:pt x="16843" y="32249"/>
                    <a:pt x="22583" y="31953"/>
                  </a:cubicBezTo>
                  <a:cubicBezTo>
                    <a:pt x="24651" y="31819"/>
                    <a:pt x="26653" y="31686"/>
                    <a:pt x="28688" y="31552"/>
                  </a:cubicBezTo>
                  <a:cubicBezTo>
                    <a:pt x="29255" y="31486"/>
                    <a:pt x="29855" y="31052"/>
                    <a:pt x="29822" y="30418"/>
                  </a:cubicBezTo>
                  <a:cubicBezTo>
                    <a:pt x="29421" y="24948"/>
                    <a:pt x="29021" y="19444"/>
                    <a:pt x="28588" y="13973"/>
                  </a:cubicBezTo>
                  <a:cubicBezTo>
                    <a:pt x="28387" y="11238"/>
                    <a:pt x="28221" y="8469"/>
                    <a:pt x="28020" y="5701"/>
                  </a:cubicBezTo>
                  <a:cubicBezTo>
                    <a:pt x="27920" y="4333"/>
                    <a:pt x="27887" y="2965"/>
                    <a:pt x="27720" y="1631"/>
                  </a:cubicBezTo>
                  <a:cubicBezTo>
                    <a:pt x="27654" y="930"/>
                    <a:pt x="27253" y="297"/>
                    <a:pt x="26553" y="97"/>
                  </a:cubicBezTo>
                  <a:cubicBezTo>
                    <a:pt x="26295" y="21"/>
                    <a:pt x="25996" y="0"/>
                    <a:pt x="25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3174950" y="1845675"/>
              <a:ext cx="423650" cy="1456875"/>
            </a:xfrm>
            <a:custGeom>
              <a:avLst/>
              <a:gdLst/>
              <a:ahLst/>
              <a:cxnLst/>
              <a:rect l="l" t="t" r="r" b="b"/>
              <a:pathLst>
                <a:path w="16946" h="58275" extrusionOk="0">
                  <a:moveTo>
                    <a:pt x="14010" y="2246"/>
                  </a:moveTo>
                  <a:cubicBezTo>
                    <a:pt x="14143" y="9084"/>
                    <a:pt x="14310" y="15922"/>
                    <a:pt x="14377" y="22760"/>
                  </a:cubicBezTo>
                  <a:cubicBezTo>
                    <a:pt x="14477" y="30032"/>
                    <a:pt x="14544" y="37271"/>
                    <a:pt x="14610" y="44543"/>
                  </a:cubicBezTo>
                  <a:cubicBezTo>
                    <a:pt x="14644" y="48279"/>
                    <a:pt x="14677" y="52048"/>
                    <a:pt x="14677" y="55784"/>
                  </a:cubicBezTo>
                  <a:cubicBezTo>
                    <a:pt x="12348" y="55943"/>
                    <a:pt x="10006" y="56019"/>
                    <a:pt x="7674" y="56019"/>
                  </a:cubicBezTo>
                  <a:cubicBezTo>
                    <a:pt x="6099" y="56019"/>
                    <a:pt x="4529" y="55985"/>
                    <a:pt x="2969" y="55917"/>
                  </a:cubicBezTo>
                  <a:cubicBezTo>
                    <a:pt x="2802" y="48812"/>
                    <a:pt x="2635" y="41774"/>
                    <a:pt x="2569" y="34702"/>
                  </a:cubicBezTo>
                  <a:cubicBezTo>
                    <a:pt x="2535" y="27264"/>
                    <a:pt x="2468" y="19892"/>
                    <a:pt x="2335" y="12520"/>
                  </a:cubicBezTo>
                  <a:cubicBezTo>
                    <a:pt x="2302" y="10418"/>
                    <a:pt x="2302" y="8350"/>
                    <a:pt x="2268" y="6249"/>
                  </a:cubicBezTo>
                  <a:cubicBezTo>
                    <a:pt x="2268" y="5214"/>
                    <a:pt x="2202" y="4180"/>
                    <a:pt x="2202" y="3113"/>
                  </a:cubicBezTo>
                  <a:cubicBezTo>
                    <a:pt x="2202" y="2913"/>
                    <a:pt x="2168" y="2679"/>
                    <a:pt x="2168" y="2446"/>
                  </a:cubicBezTo>
                  <a:lnTo>
                    <a:pt x="2168" y="2446"/>
                  </a:lnTo>
                  <a:cubicBezTo>
                    <a:pt x="3848" y="2573"/>
                    <a:pt x="5516" y="2640"/>
                    <a:pt x="7182" y="2640"/>
                  </a:cubicBezTo>
                  <a:cubicBezTo>
                    <a:pt x="9453" y="2640"/>
                    <a:pt x="11720" y="2515"/>
                    <a:pt x="14010" y="2246"/>
                  </a:cubicBezTo>
                  <a:close/>
                  <a:moveTo>
                    <a:pt x="15259" y="1"/>
                  </a:moveTo>
                  <a:cubicBezTo>
                    <a:pt x="15221" y="1"/>
                    <a:pt x="15183" y="4"/>
                    <a:pt x="15144" y="11"/>
                  </a:cubicBezTo>
                  <a:cubicBezTo>
                    <a:pt x="12548" y="350"/>
                    <a:pt x="9904" y="534"/>
                    <a:pt x="7262" y="534"/>
                  </a:cubicBezTo>
                  <a:cubicBezTo>
                    <a:pt x="5491" y="534"/>
                    <a:pt x="3722" y="452"/>
                    <a:pt x="1968" y="278"/>
                  </a:cubicBezTo>
                  <a:cubicBezTo>
                    <a:pt x="1968" y="177"/>
                    <a:pt x="100" y="111"/>
                    <a:pt x="100" y="111"/>
                  </a:cubicBezTo>
                  <a:cubicBezTo>
                    <a:pt x="100" y="1045"/>
                    <a:pt x="0" y="4781"/>
                    <a:pt x="0" y="5715"/>
                  </a:cubicBezTo>
                  <a:lnTo>
                    <a:pt x="100" y="11219"/>
                  </a:lnTo>
                  <a:cubicBezTo>
                    <a:pt x="133" y="14921"/>
                    <a:pt x="200" y="18624"/>
                    <a:pt x="267" y="22360"/>
                  </a:cubicBezTo>
                  <a:cubicBezTo>
                    <a:pt x="367" y="29765"/>
                    <a:pt x="667" y="37137"/>
                    <a:pt x="701" y="44543"/>
                  </a:cubicBezTo>
                  <a:cubicBezTo>
                    <a:pt x="767" y="48646"/>
                    <a:pt x="767" y="52815"/>
                    <a:pt x="801" y="56985"/>
                  </a:cubicBezTo>
                  <a:cubicBezTo>
                    <a:pt x="801" y="57619"/>
                    <a:pt x="1301" y="58019"/>
                    <a:pt x="1868" y="58086"/>
                  </a:cubicBezTo>
                  <a:cubicBezTo>
                    <a:pt x="3841" y="58213"/>
                    <a:pt x="5820" y="58275"/>
                    <a:pt x="7800" y="58275"/>
                  </a:cubicBezTo>
                  <a:cubicBezTo>
                    <a:pt x="10473" y="58275"/>
                    <a:pt x="13148" y="58163"/>
                    <a:pt x="15811" y="57952"/>
                  </a:cubicBezTo>
                  <a:cubicBezTo>
                    <a:pt x="16445" y="57919"/>
                    <a:pt x="16945" y="57452"/>
                    <a:pt x="16945" y="56818"/>
                  </a:cubicBezTo>
                  <a:cubicBezTo>
                    <a:pt x="16879" y="49580"/>
                    <a:pt x="16812" y="42308"/>
                    <a:pt x="16812" y="35102"/>
                  </a:cubicBezTo>
                  <a:cubicBezTo>
                    <a:pt x="16712" y="27864"/>
                    <a:pt x="16612" y="20592"/>
                    <a:pt x="16478" y="13354"/>
                  </a:cubicBezTo>
                  <a:lnTo>
                    <a:pt x="16212" y="1078"/>
                  </a:lnTo>
                  <a:cubicBezTo>
                    <a:pt x="16212" y="612"/>
                    <a:pt x="15777" y="1"/>
                    <a:pt x="15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628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82FB-6348-4647-80F9-FD21A8481FF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B59-D856-4E2E-8989-0C57785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1297600" y="2396575"/>
            <a:ext cx="27060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1297600" y="1047425"/>
            <a:ext cx="3185400" cy="11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1297600" y="3546475"/>
            <a:ext cx="2706000" cy="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3213725" y="2023200"/>
            <a:ext cx="52170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8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8"/>
          <p:cNvGrpSpPr/>
          <p:nvPr/>
        </p:nvGrpSpPr>
        <p:grpSpPr>
          <a:xfrm rot="1027604">
            <a:off x="-125263" y="-242012"/>
            <a:ext cx="2297110" cy="2521878"/>
            <a:chOff x="-312899" y="-249103"/>
            <a:chExt cx="2297003" cy="2521761"/>
          </a:xfrm>
        </p:grpSpPr>
        <p:sp>
          <p:nvSpPr>
            <p:cNvPr id="95" name="Google Shape;95;p8"/>
            <p:cNvSpPr/>
            <p:nvPr/>
          </p:nvSpPr>
          <p:spPr>
            <a:xfrm rot="624563">
              <a:off x="597352" y="-185837"/>
              <a:ext cx="742269" cy="460650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8"/>
            <p:cNvSpPr/>
            <p:nvPr/>
          </p:nvSpPr>
          <p:spPr>
            <a:xfrm rot="624563">
              <a:off x="1452622" y="-47153"/>
              <a:ext cx="494519" cy="454203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rgbClr val="71B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 rot="624563">
              <a:off x="-115662" y="-93432"/>
              <a:ext cx="1111260" cy="2284498"/>
            </a:xfrm>
            <a:custGeom>
              <a:avLst/>
              <a:gdLst/>
              <a:ahLst/>
              <a:cxnLst/>
              <a:rect l="l" t="t" r="r" b="b"/>
              <a:pathLst>
                <a:path w="33959" h="69812" extrusionOk="0">
                  <a:moveTo>
                    <a:pt x="9841" y="0"/>
                  </a:moveTo>
                  <a:cubicBezTo>
                    <a:pt x="7773" y="0"/>
                    <a:pt x="5672" y="33"/>
                    <a:pt x="3637" y="33"/>
                  </a:cubicBezTo>
                  <a:cubicBezTo>
                    <a:pt x="2803" y="33"/>
                    <a:pt x="2136" y="701"/>
                    <a:pt x="2136" y="1535"/>
                  </a:cubicBezTo>
                  <a:cubicBezTo>
                    <a:pt x="1802" y="10207"/>
                    <a:pt x="1569" y="18847"/>
                    <a:pt x="1302" y="27520"/>
                  </a:cubicBezTo>
                  <a:cubicBezTo>
                    <a:pt x="1068" y="36226"/>
                    <a:pt x="768" y="44899"/>
                    <a:pt x="501" y="53605"/>
                  </a:cubicBezTo>
                  <a:cubicBezTo>
                    <a:pt x="335" y="58509"/>
                    <a:pt x="234" y="63379"/>
                    <a:pt x="68" y="68249"/>
                  </a:cubicBezTo>
                  <a:cubicBezTo>
                    <a:pt x="1" y="69083"/>
                    <a:pt x="768" y="69783"/>
                    <a:pt x="1602" y="69783"/>
                  </a:cubicBezTo>
                  <a:cubicBezTo>
                    <a:pt x="1736" y="69783"/>
                    <a:pt x="1802" y="69783"/>
                    <a:pt x="1936" y="69750"/>
                  </a:cubicBezTo>
                  <a:cubicBezTo>
                    <a:pt x="2028" y="69773"/>
                    <a:pt x="2104" y="69812"/>
                    <a:pt x="2186" y="69812"/>
                  </a:cubicBezTo>
                  <a:cubicBezTo>
                    <a:pt x="2223" y="69812"/>
                    <a:pt x="2261" y="69804"/>
                    <a:pt x="2303" y="69783"/>
                  </a:cubicBezTo>
                  <a:cubicBezTo>
                    <a:pt x="5505" y="69717"/>
                    <a:pt x="8674" y="69583"/>
                    <a:pt x="11876" y="69450"/>
                  </a:cubicBezTo>
                  <a:cubicBezTo>
                    <a:pt x="12543" y="69450"/>
                    <a:pt x="13277" y="68883"/>
                    <a:pt x="13177" y="68182"/>
                  </a:cubicBezTo>
                  <a:cubicBezTo>
                    <a:pt x="12944" y="65514"/>
                    <a:pt x="12543" y="62778"/>
                    <a:pt x="12310" y="60110"/>
                  </a:cubicBezTo>
                  <a:cubicBezTo>
                    <a:pt x="12076" y="57441"/>
                    <a:pt x="11876" y="54739"/>
                    <a:pt x="11709" y="52071"/>
                  </a:cubicBezTo>
                  <a:cubicBezTo>
                    <a:pt x="11442" y="46700"/>
                    <a:pt x="11209" y="41296"/>
                    <a:pt x="11176" y="35926"/>
                  </a:cubicBezTo>
                  <a:cubicBezTo>
                    <a:pt x="11142" y="33291"/>
                    <a:pt x="11176" y="30722"/>
                    <a:pt x="11276" y="28087"/>
                  </a:cubicBezTo>
                  <a:cubicBezTo>
                    <a:pt x="11699" y="28089"/>
                    <a:pt x="12123" y="28090"/>
                    <a:pt x="12546" y="28090"/>
                  </a:cubicBezTo>
                  <a:cubicBezTo>
                    <a:pt x="17931" y="28090"/>
                    <a:pt x="23338" y="27898"/>
                    <a:pt x="28688" y="27620"/>
                  </a:cubicBezTo>
                  <a:cubicBezTo>
                    <a:pt x="29455" y="27587"/>
                    <a:pt x="30256" y="27553"/>
                    <a:pt x="30990" y="27520"/>
                  </a:cubicBezTo>
                  <a:cubicBezTo>
                    <a:pt x="31824" y="27453"/>
                    <a:pt x="32758" y="27520"/>
                    <a:pt x="33358" y="26853"/>
                  </a:cubicBezTo>
                  <a:cubicBezTo>
                    <a:pt x="33959" y="26219"/>
                    <a:pt x="33825" y="25285"/>
                    <a:pt x="33825" y="24518"/>
                  </a:cubicBezTo>
                  <a:cubicBezTo>
                    <a:pt x="33758" y="23851"/>
                    <a:pt x="33758" y="23017"/>
                    <a:pt x="33692" y="22216"/>
                  </a:cubicBezTo>
                  <a:cubicBezTo>
                    <a:pt x="33658" y="19080"/>
                    <a:pt x="33592" y="15978"/>
                    <a:pt x="33492" y="12843"/>
                  </a:cubicBezTo>
                  <a:cubicBezTo>
                    <a:pt x="33492" y="12509"/>
                    <a:pt x="33492" y="12175"/>
                    <a:pt x="33458" y="11842"/>
                  </a:cubicBezTo>
                  <a:cubicBezTo>
                    <a:pt x="26954" y="11742"/>
                    <a:pt x="20482" y="11508"/>
                    <a:pt x="13978" y="11075"/>
                  </a:cubicBezTo>
                  <a:cubicBezTo>
                    <a:pt x="13244" y="11041"/>
                    <a:pt x="12677" y="10508"/>
                    <a:pt x="12643" y="9740"/>
                  </a:cubicBezTo>
                  <a:cubicBezTo>
                    <a:pt x="12510" y="6505"/>
                    <a:pt x="12343" y="3302"/>
                    <a:pt x="12276" y="33"/>
                  </a:cubicBezTo>
                  <a:cubicBezTo>
                    <a:pt x="11476" y="33"/>
                    <a:pt x="10642" y="33"/>
                    <a:pt x="9841" y="0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 rot="624563">
              <a:off x="290368" y="-104042"/>
              <a:ext cx="562191" cy="650610"/>
            </a:xfrm>
            <a:custGeom>
              <a:avLst/>
              <a:gdLst/>
              <a:ahLst/>
              <a:cxnLst/>
              <a:rect l="l" t="t" r="r" b="b"/>
              <a:pathLst>
                <a:path w="17180" h="19882" extrusionOk="0">
                  <a:moveTo>
                    <a:pt x="15545" y="0"/>
                  </a:moveTo>
                  <a:cubicBezTo>
                    <a:pt x="15344" y="0"/>
                    <a:pt x="15144" y="34"/>
                    <a:pt x="14911" y="134"/>
                  </a:cubicBezTo>
                  <a:cubicBezTo>
                    <a:pt x="14711" y="200"/>
                    <a:pt x="14544" y="301"/>
                    <a:pt x="14377" y="467"/>
                  </a:cubicBezTo>
                  <a:cubicBezTo>
                    <a:pt x="14210" y="634"/>
                    <a:pt x="14144" y="801"/>
                    <a:pt x="14044" y="1001"/>
                  </a:cubicBezTo>
                  <a:cubicBezTo>
                    <a:pt x="13977" y="1201"/>
                    <a:pt x="13877" y="1435"/>
                    <a:pt x="13910" y="1635"/>
                  </a:cubicBezTo>
                  <a:cubicBezTo>
                    <a:pt x="13910" y="1768"/>
                    <a:pt x="13977" y="1835"/>
                    <a:pt x="13977" y="1968"/>
                  </a:cubicBezTo>
                  <a:cubicBezTo>
                    <a:pt x="13710" y="2269"/>
                    <a:pt x="13410" y="2602"/>
                    <a:pt x="13176" y="2936"/>
                  </a:cubicBezTo>
                  <a:cubicBezTo>
                    <a:pt x="12576" y="3636"/>
                    <a:pt x="12009" y="4337"/>
                    <a:pt x="11375" y="5037"/>
                  </a:cubicBezTo>
                  <a:cubicBezTo>
                    <a:pt x="10241" y="6438"/>
                    <a:pt x="9073" y="7806"/>
                    <a:pt x="7973" y="9174"/>
                  </a:cubicBezTo>
                  <a:cubicBezTo>
                    <a:pt x="5871" y="11709"/>
                    <a:pt x="3703" y="14177"/>
                    <a:pt x="1601" y="16679"/>
                  </a:cubicBezTo>
                  <a:cubicBezTo>
                    <a:pt x="1401" y="16679"/>
                    <a:pt x="1234" y="16712"/>
                    <a:pt x="1034" y="16812"/>
                  </a:cubicBezTo>
                  <a:cubicBezTo>
                    <a:pt x="834" y="16879"/>
                    <a:pt x="667" y="16979"/>
                    <a:pt x="501" y="17146"/>
                  </a:cubicBezTo>
                  <a:cubicBezTo>
                    <a:pt x="334" y="17313"/>
                    <a:pt x="234" y="17479"/>
                    <a:pt x="167" y="17680"/>
                  </a:cubicBezTo>
                  <a:cubicBezTo>
                    <a:pt x="67" y="17880"/>
                    <a:pt x="0" y="18080"/>
                    <a:pt x="34" y="18313"/>
                  </a:cubicBezTo>
                  <a:cubicBezTo>
                    <a:pt x="34" y="18413"/>
                    <a:pt x="67" y="18580"/>
                    <a:pt x="67" y="18714"/>
                  </a:cubicBezTo>
                  <a:cubicBezTo>
                    <a:pt x="167" y="19014"/>
                    <a:pt x="300" y="19214"/>
                    <a:pt x="501" y="19414"/>
                  </a:cubicBezTo>
                  <a:cubicBezTo>
                    <a:pt x="634" y="19514"/>
                    <a:pt x="701" y="19581"/>
                    <a:pt x="834" y="19681"/>
                  </a:cubicBezTo>
                  <a:cubicBezTo>
                    <a:pt x="1068" y="19848"/>
                    <a:pt x="1368" y="19881"/>
                    <a:pt x="1668" y="19881"/>
                  </a:cubicBezTo>
                  <a:cubicBezTo>
                    <a:pt x="1868" y="19881"/>
                    <a:pt x="2068" y="19848"/>
                    <a:pt x="2302" y="19748"/>
                  </a:cubicBezTo>
                  <a:cubicBezTo>
                    <a:pt x="2502" y="19681"/>
                    <a:pt x="2669" y="19581"/>
                    <a:pt x="2836" y="19414"/>
                  </a:cubicBezTo>
                  <a:cubicBezTo>
                    <a:pt x="3002" y="19247"/>
                    <a:pt x="3069" y="19081"/>
                    <a:pt x="3169" y="18880"/>
                  </a:cubicBezTo>
                  <a:cubicBezTo>
                    <a:pt x="3236" y="18680"/>
                    <a:pt x="3336" y="18480"/>
                    <a:pt x="3269" y="18247"/>
                  </a:cubicBezTo>
                  <a:cubicBezTo>
                    <a:pt x="3269" y="18147"/>
                    <a:pt x="3236" y="17980"/>
                    <a:pt x="3236" y="17846"/>
                  </a:cubicBezTo>
                  <a:cubicBezTo>
                    <a:pt x="3236" y="17813"/>
                    <a:pt x="3236" y="17813"/>
                    <a:pt x="3202" y="17813"/>
                  </a:cubicBezTo>
                  <a:cubicBezTo>
                    <a:pt x="5304" y="15378"/>
                    <a:pt x="7339" y="12876"/>
                    <a:pt x="9374" y="10474"/>
                  </a:cubicBezTo>
                  <a:cubicBezTo>
                    <a:pt x="10541" y="9107"/>
                    <a:pt x="11709" y="7672"/>
                    <a:pt x="12876" y="6238"/>
                  </a:cubicBezTo>
                  <a:cubicBezTo>
                    <a:pt x="13476" y="5538"/>
                    <a:pt x="14010" y="4870"/>
                    <a:pt x="14577" y="4170"/>
                  </a:cubicBezTo>
                  <a:cubicBezTo>
                    <a:pt x="14844" y="3870"/>
                    <a:pt x="15078" y="3536"/>
                    <a:pt x="15344" y="3203"/>
                  </a:cubicBezTo>
                  <a:lnTo>
                    <a:pt x="15511" y="3203"/>
                  </a:lnTo>
                  <a:cubicBezTo>
                    <a:pt x="15711" y="3203"/>
                    <a:pt x="15912" y="3169"/>
                    <a:pt x="16145" y="3103"/>
                  </a:cubicBezTo>
                  <a:cubicBezTo>
                    <a:pt x="16345" y="3002"/>
                    <a:pt x="16512" y="2936"/>
                    <a:pt x="16679" y="2769"/>
                  </a:cubicBezTo>
                  <a:cubicBezTo>
                    <a:pt x="16846" y="2602"/>
                    <a:pt x="16912" y="2435"/>
                    <a:pt x="17012" y="2202"/>
                  </a:cubicBezTo>
                  <a:cubicBezTo>
                    <a:pt x="17079" y="2002"/>
                    <a:pt x="17179" y="1802"/>
                    <a:pt x="17146" y="1601"/>
                  </a:cubicBezTo>
                  <a:cubicBezTo>
                    <a:pt x="17179" y="1468"/>
                    <a:pt x="17146" y="1335"/>
                    <a:pt x="17146" y="1168"/>
                  </a:cubicBezTo>
                  <a:cubicBezTo>
                    <a:pt x="17046" y="868"/>
                    <a:pt x="16912" y="667"/>
                    <a:pt x="16712" y="467"/>
                  </a:cubicBezTo>
                  <a:cubicBezTo>
                    <a:pt x="16579" y="367"/>
                    <a:pt x="16512" y="301"/>
                    <a:pt x="16379" y="200"/>
                  </a:cubicBezTo>
                  <a:cubicBezTo>
                    <a:pt x="16145" y="34"/>
                    <a:pt x="15845" y="0"/>
                    <a:pt x="1554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8"/>
          <p:cNvSpPr/>
          <p:nvPr/>
        </p:nvSpPr>
        <p:spPr>
          <a:xfrm flipH="1">
            <a:off x="8140498" y="3895850"/>
            <a:ext cx="870748" cy="1161949"/>
          </a:xfrm>
          <a:custGeom>
            <a:avLst/>
            <a:gdLst/>
            <a:ahLst/>
            <a:cxnLst/>
            <a:rect l="l" t="t" r="r" b="b"/>
            <a:pathLst>
              <a:path w="38128" h="50879" extrusionOk="0">
                <a:moveTo>
                  <a:pt x="30162" y="0"/>
                </a:moveTo>
                <a:cubicBezTo>
                  <a:pt x="29982" y="0"/>
                  <a:pt x="29802" y="1"/>
                  <a:pt x="29621" y="4"/>
                </a:cubicBezTo>
                <a:cubicBezTo>
                  <a:pt x="28787" y="4"/>
                  <a:pt x="28187" y="671"/>
                  <a:pt x="28120" y="1505"/>
                </a:cubicBezTo>
                <a:cubicBezTo>
                  <a:pt x="28020" y="3206"/>
                  <a:pt x="27887" y="4907"/>
                  <a:pt x="27853" y="6642"/>
                </a:cubicBezTo>
                <a:cubicBezTo>
                  <a:pt x="27853" y="7409"/>
                  <a:pt x="27720" y="8243"/>
                  <a:pt x="27853" y="9044"/>
                </a:cubicBezTo>
                <a:cubicBezTo>
                  <a:pt x="27687" y="12079"/>
                  <a:pt x="27453" y="15081"/>
                  <a:pt x="27253" y="18150"/>
                </a:cubicBezTo>
                <a:cubicBezTo>
                  <a:pt x="26919" y="23320"/>
                  <a:pt x="26519" y="28491"/>
                  <a:pt x="26052" y="33661"/>
                </a:cubicBezTo>
                <a:cubicBezTo>
                  <a:pt x="25919" y="35096"/>
                  <a:pt x="25785" y="36530"/>
                  <a:pt x="25685" y="37998"/>
                </a:cubicBezTo>
                <a:cubicBezTo>
                  <a:pt x="25585" y="38765"/>
                  <a:pt x="25485" y="39532"/>
                  <a:pt x="25418" y="40266"/>
                </a:cubicBezTo>
                <a:cubicBezTo>
                  <a:pt x="25385" y="40600"/>
                  <a:pt x="25318" y="41000"/>
                  <a:pt x="25285" y="41333"/>
                </a:cubicBezTo>
                <a:cubicBezTo>
                  <a:pt x="25285" y="41433"/>
                  <a:pt x="25251" y="41567"/>
                  <a:pt x="25251" y="41700"/>
                </a:cubicBezTo>
                <a:lnTo>
                  <a:pt x="24885" y="41700"/>
                </a:lnTo>
                <a:cubicBezTo>
                  <a:pt x="24518" y="41700"/>
                  <a:pt x="24117" y="41667"/>
                  <a:pt x="23750" y="41667"/>
                </a:cubicBezTo>
                <a:lnTo>
                  <a:pt x="21482" y="41534"/>
                </a:lnTo>
                <a:cubicBezTo>
                  <a:pt x="19948" y="41400"/>
                  <a:pt x="18413" y="41333"/>
                  <a:pt x="16879" y="41200"/>
                </a:cubicBezTo>
                <a:cubicBezTo>
                  <a:pt x="14210" y="41033"/>
                  <a:pt x="11575" y="40766"/>
                  <a:pt x="8906" y="40533"/>
                </a:cubicBezTo>
                <a:cubicBezTo>
                  <a:pt x="9273" y="35696"/>
                  <a:pt x="9607" y="30893"/>
                  <a:pt x="9974" y="26089"/>
                </a:cubicBezTo>
                <a:cubicBezTo>
                  <a:pt x="10408" y="20919"/>
                  <a:pt x="10808" y="15748"/>
                  <a:pt x="11208" y="10578"/>
                </a:cubicBezTo>
                <a:cubicBezTo>
                  <a:pt x="11408" y="7709"/>
                  <a:pt x="11775" y="4807"/>
                  <a:pt x="11608" y="1905"/>
                </a:cubicBezTo>
                <a:cubicBezTo>
                  <a:pt x="11608" y="1738"/>
                  <a:pt x="11575" y="1638"/>
                  <a:pt x="11475" y="1505"/>
                </a:cubicBezTo>
                <a:cubicBezTo>
                  <a:pt x="11283" y="1058"/>
                  <a:pt x="10908" y="702"/>
                  <a:pt x="10437" y="702"/>
                </a:cubicBezTo>
                <a:cubicBezTo>
                  <a:pt x="10416" y="702"/>
                  <a:pt x="10395" y="703"/>
                  <a:pt x="10374" y="704"/>
                </a:cubicBezTo>
                <a:cubicBezTo>
                  <a:pt x="8506" y="804"/>
                  <a:pt x="6605" y="871"/>
                  <a:pt x="4737" y="1005"/>
                </a:cubicBezTo>
                <a:cubicBezTo>
                  <a:pt x="4003" y="1038"/>
                  <a:pt x="3503" y="1538"/>
                  <a:pt x="3403" y="2339"/>
                </a:cubicBezTo>
                <a:cubicBezTo>
                  <a:pt x="3236" y="4407"/>
                  <a:pt x="3169" y="6475"/>
                  <a:pt x="3069" y="8543"/>
                </a:cubicBezTo>
                <a:cubicBezTo>
                  <a:pt x="3002" y="10678"/>
                  <a:pt x="2769" y="12746"/>
                  <a:pt x="2602" y="14881"/>
                </a:cubicBezTo>
                <a:cubicBezTo>
                  <a:pt x="2335" y="19017"/>
                  <a:pt x="2002" y="23187"/>
                  <a:pt x="1668" y="27323"/>
                </a:cubicBezTo>
                <a:cubicBezTo>
                  <a:pt x="1368" y="31493"/>
                  <a:pt x="1034" y="35696"/>
                  <a:pt x="701" y="39866"/>
                </a:cubicBezTo>
                <a:cubicBezTo>
                  <a:pt x="601" y="40900"/>
                  <a:pt x="534" y="41934"/>
                  <a:pt x="400" y="43001"/>
                </a:cubicBezTo>
                <a:cubicBezTo>
                  <a:pt x="267" y="44002"/>
                  <a:pt x="67" y="45069"/>
                  <a:pt x="33" y="46070"/>
                </a:cubicBezTo>
                <a:cubicBezTo>
                  <a:pt x="0" y="47271"/>
                  <a:pt x="901" y="47938"/>
                  <a:pt x="2002" y="48172"/>
                </a:cubicBezTo>
                <a:cubicBezTo>
                  <a:pt x="3002" y="48372"/>
                  <a:pt x="4003" y="48572"/>
                  <a:pt x="5004" y="48739"/>
                </a:cubicBezTo>
                <a:cubicBezTo>
                  <a:pt x="13176" y="50073"/>
                  <a:pt x="21415" y="50507"/>
                  <a:pt x="29688" y="50773"/>
                </a:cubicBezTo>
                <a:cubicBezTo>
                  <a:pt x="30518" y="50773"/>
                  <a:pt x="31401" y="50879"/>
                  <a:pt x="32290" y="50879"/>
                </a:cubicBezTo>
                <a:cubicBezTo>
                  <a:pt x="32401" y="50879"/>
                  <a:pt x="32512" y="50877"/>
                  <a:pt x="32623" y="50874"/>
                </a:cubicBezTo>
                <a:cubicBezTo>
                  <a:pt x="33891" y="50840"/>
                  <a:pt x="34558" y="50040"/>
                  <a:pt x="34692" y="48839"/>
                </a:cubicBezTo>
                <a:cubicBezTo>
                  <a:pt x="34892" y="46771"/>
                  <a:pt x="34958" y="44702"/>
                  <a:pt x="35125" y="42601"/>
                </a:cubicBezTo>
                <a:cubicBezTo>
                  <a:pt x="35425" y="38431"/>
                  <a:pt x="35759" y="34228"/>
                  <a:pt x="36059" y="30059"/>
                </a:cubicBezTo>
                <a:cubicBezTo>
                  <a:pt x="36626" y="21719"/>
                  <a:pt x="37227" y="13380"/>
                  <a:pt x="37860" y="5041"/>
                </a:cubicBezTo>
                <a:lnTo>
                  <a:pt x="38094" y="1905"/>
                </a:lnTo>
                <a:cubicBezTo>
                  <a:pt x="38127" y="1371"/>
                  <a:pt x="37627" y="671"/>
                  <a:pt x="36993" y="538"/>
                </a:cubicBezTo>
                <a:cubicBezTo>
                  <a:pt x="34734" y="197"/>
                  <a:pt x="32475" y="0"/>
                  <a:pt x="30162" y="0"/>
                </a:cubicBezTo>
                <a:close/>
              </a:path>
            </a:pathLst>
          </a:custGeom>
          <a:solidFill>
            <a:srgbClr val="F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hasCustomPrompt="1"/>
          </p:nvPr>
        </p:nvSpPr>
        <p:spPr>
          <a:xfrm>
            <a:off x="1588246" y="1322200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"/>
          </p:nvPr>
        </p:nvSpPr>
        <p:spPr>
          <a:xfrm>
            <a:off x="1588250" y="1863896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2"/>
          </p:nvPr>
        </p:nvSpPr>
        <p:spPr>
          <a:xfrm>
            <a:off x="1588238" y="2216713"/>
            <a:ext cx="27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3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4" hasCustomPrompt="1"/>
          </p:nvPr>
        </p:nvSpPr>
        <p:spPr>
          <a:xfrm>
            <a:off x="4754672" y="1322200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5"/>
          </p:nvPr>
        </p:nvSpPr>
        <p:spPr>
          <a:xfrm>
            <a:off x="4754675" y="1863896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6"/>
          </p:nvPr>
        </p:nvSpPr>
        <p:spPr>
          <a:xfrm>
            <a:off x="4754663" y="2216713"/>
            <a:ext cx="27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7" hasCustomPrompt="1"/>
          </p:nvPr>
        </p:nvSpPr>
        <p:spPr>
          <a:xfrm>
            <a:off x="1588247" y="2997288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8"/>
          </p:nvPr>
        </p:nvSpPr>
        <p:spPr>
          <a:xfrm>
            <a:off x="1588250" y="3539008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9"/>
          </p:nvPr>
        </p:nvSpPr>
        <p:spPr>
          <a:xfrm>
            <a:off x="1588238" y="3891800"/>
            <a:ext cx="27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4672" y="2997288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4"/>
          </p:nvPr>
        </p:nvSpPr>
        <p:spPr>
          <a:xfrm>
            <a:off x="4754675" y="3539008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5"/>
          </p:nvPr>
        </p:nvSpPr>
        <p:spPr>
          <a:xfrm>
            <a:off x="4754663" y="3891800"/>
            <a:ext cx="27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-549387" y="92500"/>
            <a:ext cx="1295125" cy="742225"/>
            <a:chOff x="3377575" y="1904775"/>
            <a:chExt cx="1295125" cy="742225"/>
          </a:xfrm>
        </p:grpSpPr>
        <p:sp>
          <p:nvSpPr>
            <p:cNvPr id="155" name="Google Shape;155;p13"/>
            <p:cNvSpPr/>
            <p:nvPr/>
          </p:nvSpPr>
          <p:spPr>
            <a:xfrm>
              <a:off x="4333275" y="2025925"/>
              <a:ext cx="339425" cy="329550"/>
            </a:xfrm>
            <a:custGeom>
              <a:avLst/>
              <a:gdLst/>
              <a:ahLst/>
              <a:cxnLst/>
              <a:rect l="l" t="t" r="r" b="b"/>
              <a:pathLst>
                <a:path w="13577" h="13182" extrusionOk="0">
                  <a:moveTo>
                    <a:pt x="12500" y="0"/>
                  </a:moveTo>
                  <a:cubicBezTo>
                    <a:pt x="12470" y="0"/>
                    <a:pt x="12440" y="2"/>
                    <a:pt x="12409" y="6"/>
                  </a:cubicBezTo>
                  <a:cubicBezTo>
                    <a:pt x="9367" y="219"/>
                    <a:pt x="6282" y="241"/>
                    <a:pt x="3223" y="241"/>
                  </a:cubicBezTo>
                  <a:cubicBezTo>
                    <a:pt x="2458" y="241"/>
                    <a:pt x="1695" y="239"/>
                    <a:pt x="934" y="239"/>
                  </a:cubicBezTo>
                  <a:cubicBezTo>
                    <a:pt x="434" y="239"/>
                    <a:pt x="0" y="673"/>
                    <a:pt x="0" y="1207"/>
                  </a:cubicBezTo>
                  <a:lnTo>
                    <a:pt x="234" y="12215"/>
                  </a:lnTo>
                  <a:cubicBezTo>
                    <a:pt x="234" y="12715"/>
                    <a:pt x="667" y="13182"/>
                    <a:pt x="1201" y="13182"/>
                  </a:cubicBezTo>
                  <a:cubicBezTo>
                    <a:pt x="3069" y="13082"/>
                    <a:pt x="4937" y="13015"/>
                    <a:pt x="6838" y="12982"/>
                  </a:cubicBezTo>
                  <a:cubicBezTo>
                    <a:pt x="8139" y="12935"/>
                    <a:pt x="9439" y="12873"/>
                    <a:pt x="10751" y="12873"/>
                  </a:cubicBezTo>
                  <a:cubicBezTo>
                    <a:pt x="11323" y="12873"/>
                    <a:pt x="11898" y="12885"/>
                    <a:pt x="12476" y="12915"/>
                  </a:cubicBezTo>
                  <a:cubicBezTo>
                    <a:pt x="12505" y="12919"/>
                    <a:pt x="12534" y="12920"/>
                    <a:pt x="12563" y="12920"/>
                  </a:cubicBezTo>
                  <a:cubicBezTo>
                    <a:pt x="13093" y="12920"/>
                    <a:pt x="13543" y="12354"/>
                    <a:pt x="13543" y="11848"/>
                  </a:cubicBezTo>
                  <a:cubicBezTo>
                    <a:pt x="13576" y="10146"/>
                    <a:pt x="13576" y="8412"/>
                    <a:pt x="13576" y="6711"/>
                  </a:cubicBezTo>
                  <a:lnTo>
                    <a:pt x="13576" y="4309"/>
                  </a:lnTo>
                  <a:cubicBezTo>
                    <a:pt x="13543" y="3809"/>
                    <a:pt x="13543" y="3275"/>
                    <a:pt x="13443" y="2808"/>
                  </a:cubicBezTo>
                  <a:cubicBezTo>
                    <a:pt x="13443" y="2207"/>
                    <a:pt x="13443" y="1574"/>
                    <a:pt x="13410" y="1007"/>
                  </a:cubicBezTo>
                  <a:cubicBezTo>
                    <a:pt x="13378" y="533"/>
                    <a:pt x="13018" y="0"/>
                    <a:pt x="12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377575" y="1904775"/>
              <a:ext cx="1181700" cy="742225"/>
            </a:xfrm>
            <a:custGeom>
              <a:avLst/>
              <a:gdLst/>
              <a:ahLst/>
              <a:cxnLst/>
              <a:rect l="l" t="t" r="r" b="b"/>
              <a:pathLst>
                <a:path w="47268" h="29689" extrusionOk="0">
                  <a:moveTo>
                    <a:pt x="33782" y="0"/>
                  </a:moveTo>
                  <a:cubicBezTo>
                    <a:pt x="33276" y="0"/>
                    <a:pt x="32769" y="4"/>
                    <a:pt x="32257" y="15"/>
                  </a:cubicBezTo>
                  <a:cubicBezTo>
                    <a:pt x="30623" y="48"/>
                    <a:pt x="29022" y="48"/>
                    <a:pt x="27420" y="249"/>
                  </a:cubicBezTo>
                  <a:cubicBezTo>
                    <a:pt x="26553" y="382"/>
                    <a:pt x="26420" y="682"/>
                    <a:pt x="26420" y="2417"/>
                  </a:cubicBezTo>
                  <a:cubicBezTo>
                    <a:pt x="26420" y="3551"/>
                    <a:pt x="26586" y="4652"/>
                    <a:pt x="26420" y="5719"/>
                  </a:cubicBezTo>
                  <a:cubicBezTo>
                    <a:pt x="25753" y="10423"/>
                    <a:pt x="22717" y="14592"/>
                    <a:pt x="18614" y="17027"/>
                  </a:cubicBezTo>
                  <a:cubicBezTo>
                    <a:pt x="16079" y="18562"/>
                    <a:pt x="13210" y="19496"/>
                    <a:pt x="10241" y="19996"/>
                  </a:cubicBezTo>
                  <a:cubicBezTo>
                    <a:pt x="8740" y="20230"/>
                    <a:pt x="7239" y="20330"/>
                    <a:pt x="5738" y="20363"/>
                  </a:cubicBezTo>
                  <a:cubicBezTo>
                    <a:pt x="5004" y="20363"/>
                    <a:pt x="4204" y="20363"/>
                    <a:pt x="3437" y="20330"/>
                  </a:cubicBezTo>
                  <a:cubicBezTo>
                    <a:pt x="3008" y="20291"/>
                    <a:pt x="2318" y="20195"/>
                    <a:pt x="1686" y="20195"/>
                  </a:cubicBezTo>
                  <a:cubicBezTo>
                    <a:pt x="1234" y="20195"/>
                    <a:pt x="812" y="20244"/>
                    <a:pt x="535" y="20396"/>
                  </a:cubicBezTo>
                  <a:cubicBezTo>
                    <a:pt x="1" y="20730"/>
                    <a:pt x="101" y="23932"/>
                    <a:pt x="68" y="24599"/>
                  </a:cubicBezTo>
                  <a:cubicBezTo>
                    <a:pt x="34" y="25834"/>
                    <a:pt x="34" y="27034"/>
                    <a:pt x="1" y="28235"/>
                  </a:cubicBezTo>
                  <a:cubicBezTo>
                    <a:pt x="1" y="29036"/>
                    <a:pt x="668" y="29670"/>
                    <a:pt x="1402" y="29670"/>
                  </a:cubicBezTo>
                  <a:cubicBezTo>
                    <a:pt x="2542" y="29683"/>
                    <a:pt x="3680" y="29688"/>
                    <a:pt x="4818" y="29688"/>
                  </a:cubicBezTo>
                  <a:cubicBezTo>
                    <a:pt x="9507" y="29688"/>
                    <a:pt x="14183" y="29596"/>
                    <a:pt x="18881" y="29570"/>
                  </a:cubicBezTo>
                  <a:cubicBezTo>
                    <a:pt x="24718" y="29536"/>
                    <a:pt x="30589" y="29503"/>
                    <a:pt x="36427" y="29403"/>
                  </a:cubicBezTo>
                  <a:cubicBezTo>
                    <a:pt x="38061" y="29403"/>
                    <a:pt x="39696" y="29369"/>
                    <a:pt x="41297" y="29369"/>
                  </a:cubicBezTo>
                  <a:cubicBezTo>
                    <a:pt x="42131" y="29369"/>
                    <a:pt x="42965" y="29369"/>
                    <a:pt x="43799" y="29336"/>
                  </a:cubicBezTo>
                  <a:cubicBezTo>
                    <a:pt x="44566" y="29336"/>
                    <a:pt x="45300" y="29336"/>
                    <a:pt x="45900" y="28936"/>
                  </a:cubicBezTo>
                  <a:cubicBezTo>
                    <a:pt x="46401" y="28769"/>
                    <a:pt x="46768" y="28269"/>
                    <a:pt x="46768" y="27702"/>
                  </a:cubicBezTo>
                  <a:cubicBezTo>
                    <a:pt x="46868" y="25200"/>
                    <a:pt x="46901" y="22731"/>
                    <a:pt x="46968" y="20230"/>
                  </a:cubicBezTo>
                  <a:cubicBezTo>
                    <a:pt x="46401" y="20230"/>
                    <a:pt x="45733" y="20230"/>
                    <a:pt x="45066" y="20263"/>
                  </a:cubicBezTo>
                  <a:cubicBezTo>
                    <a:pt x="42464" y="20363"/>
                    <a:pt x="39829" y="20496"/>
                    <a:pt x="37261" y="20563"/>
                  </a:cubicBezTo>
                  <a:cubicBezTo>
                    <a:pt x="37242" y="20564"/>
                    <a:pt x="37224" y="20564"/>
                    <a:pt x="37206" y="20564"/>
                  </a:cubicBezTo>
                  <a:cubicBezTo>
                    <a:pt x="36467" y="20564"/>
                    <a:pt x="35926" y="19912"/>
                    <a:pt x="35926" y="19229"/>
                  </a:cubicBezTo>
                  <a:cubicBezTo>
                    <a:pt x="35793" y="14159"/>
                    <a:pt x="35726" y="9055"/>
                    <a:pt x="35560" y="4018"/>
                  </a:cubicBezTo>
                  <a:cubicBezTo>
                    <a:pt x="35526" y="3317"/>
                    <a:pt x="36193" y="2684"/>
                    <a:pt x="36894" y="2684"/>
                  </a:cubicBezTo>
                  <a:cubicBezTo>
                    <a:pt x="38050" y="2684"/>
                    <a:pt x="39203" y="2687"/>
                    <a:pt x="40354" y="2687"/>
                  </a:cubicBezTo>
                  <a:cubicBezTo>
                    <a:pt x="42657" y="2687"/>
                    <a:pt x="44955" y="2673"/>
                    <a:pt x="47268" y="2584"/>
                  </a:cubicBezTo>
                  <a:lnTo>
                    <a:pt x="47268" y="1516"/>
                  </a:lnTo>
                  <a:cubicBezTo>
                    <a:pt x="47268" y="816"/>
                    <a:pt x="46734" y="315"/>
                    <a:pt x="46067" y="315"/>
                  </a:cubicBezTo>
                  <a:cubicBezTo>
                    <a:pt x="42965" y="148"/>
                    <a:pt x="39896" y="15"/>
                    <a:pt x="36794" y="15"/>
                  </a:cubicBezTo>
                  <a:cubicBezTo>
                    <a:pt x="35793" y="15"/>
                    <a:pt x="34792" y="0"/>
                    <a:pt x="33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3"/>
          <p:cNvSpPr/>
          <p:nvPr/>
        </p:nvSpPr>
        <p:spPr>
          <a:xfrm rot="4500229">
            <a:off x="7379972" y="4545203"/>
            <a:ext cx="364338" cy="633433"/>
          </a:xfrm>
          <a:custGeom>
            <a:avLst/>
            <a:gdLst/>
            <a:ahLst/>
            <a:cxnLst/>
            <a:rect l="l" t="t" r="r" b="b"/>
            <a:pathLst>
              <a:path w="32791" h="57010" extrusionOk="0">
                <a:moveTo>
                  <a:pt x="31395" y="0"/>
                </a:moveTo>
                <a:cubicBezTo>
                  <a:pt x="31107" y="0"/>
                  <a:pt x="30813" y="101"/>
                  <a:pt x="30555" y="331"/>
                </a:cubicBezTo>
                <a:cubicBezTo>
                  <a:pt x="27453" y="3099"/>
                  <a:pt x="24384" y="5868"/>
                  <a:pt x="21349" y="8670"/>
                </a:cubicBezTo>
                <a:cubicBezTo>
                  <a:pt x="17879" y="11338"/>
                  <a:pt x="14711" y="14341"/>
                  <a:pt x="11508" y="17309"/>
                </a:cubicBezTo>
                <a:cubicBezTo>
                  <a:pt x="7839" y="20678"/>
                  <a:pt x="4170" y="24047"/>
                  <a:pt x="534" y="27483"/>
                </a:cubicBezTo>
                <a:cubicBezTo>
                  <a:pt x="100" y="27950"/>
                  <a:pt x="0" y="28717"/>
                  <a:pt x="467" y="29218"/>
                </a:cubicBezTo>
                <a:cubicBezTo>
                  <a:pt x="7105" y="36790"/>
                  <a:pt x="14177" y="43962"/>
                  <a:pt x="21482" y="50833"/>
                </a:cubicBezTo>
                <a:cubicBezTo>
                  <a:pt x="23517" y="52801"/>
                  <a:pt x="25652" y="54703"/>
                  <a:pt x="27720" y="56637"/>
                </a:cubicBezTo>
                <a:cubicBezTo>
                  <a:pt x="28005" y="56887"/>
                  <a:pt x="28362" y="57010"/>
                  <a:pt x="28710" y="57010"/>
                </a:cubicBezTo>
                <a:cubicBezTo>
                  <a:pt x="29338" y="57010"/>
                  <a:pt x="29936" y="56610"/>
                  <a:pt x="30021" y="55837"/>
                </a:cubicBezTo>
                <a:cubicBezTo>
                  <a:pt x="31122" y="41693"/>
                  <a:pt x="32023" y="27550"/>
                  <a:pt x="32523" y="13373"/>
                </a:cubicBezTo>
                <a:cubicBezTo>
                  <a:pt x="32657" y="9370"/>
                  <a:pt x="32690" y="5434"/>
                  <a:pt x="32790" y="1431"/>
                </a:cubicBezTo>
                <a:cubicBezTo>
                  <a:pt x="32790" y="622"/>
                  <a:pt x="32111" y="0"/>
                  <a:pt x="313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-182887" y="571475"/>
            <a:ext cx="562100" cy="1003575"/>
          </a:xfrm>
          <a:custGeom>
            <a:avLst/>
            <a:gdLst/>
            <a:ahLst/>
            <a:cxnLst/>
            <a:rect l="l" t="t" r="r" b="b"/>
            <a:pathLst>
              <a:path w="22484" h="40143" extrusionOk="0">
                <a:moveTo>
                  <a:pt x="18914" y="6030"/>
                </a:moveTo>
                <a:cubicBezTo>
                  <a:pt x="17046" y="14169"/>
                  <a:pt x="15078" y="22275"/>
                  <a:pt x="13177" y="30381"/>
                </a:cubicBezTo>
                <a:cubicBezTo>
                  <a:pt x="12677" y="32415"/>
                  <a:pt x="12210" y="34450"/>
                  <a:pt x="11709" y="36518"/>
                </a:cubicBezTo>
                <a:cubicBezTo>
                  <a:pt x="11209" y="35918"/>
                  <a:pt x="10709" y="35384"/>
                  <a:pt x="10242" y="34784"/>
                </a:cubicBezTo>
                <a:cubicBezTo>
                  <a:pt x="9341" y="33683"/>
                  <a:pt x="8407" y="32515"/>
                  <a:pt x="7540" y="31348"/>
                </a:cubicBezTo>
                <a:cubicBezTo>
                  <a:pt x="5972" y="29146"/>
                  <a:pt x="4404" y="26911"/>
                  <a:pt x="3003" y="24610"/>
                </a:cubicBezTo>
                <a:cubicBezTo>
                  <a:pt x="5538" y="21975"/>
                  <a:pt x="7907" y="19239"/>
                  <a:pt x="10308" y="16471"/>
                </a:cubicBezTo>
                <a:cubicBezTo>
                  <a:pt x="12910" y="13435"/>
                  <a:pt x="15479" y="10366"/>
                  <a:pt x="17980" y="7231"/>
                </a:cubicBezTo>
                <a:cubicBezTo>
                  <a:pt x="18314" y="6797"/>
                  <a:pt x="18581" y="6430"/>
                  <a:pt x="18914" y="6030"/>
                </a:cubicBezTo>
                <a:close/>
                <a:moveTo>
                  <a:pt x="21223" y="1"/>
                </a:moveTo>
                <a:cubicBezTo>
                  <a:pt x="20824" y="1"/>
                  <a:pt x="20484" y="217"/>
                  <a:pt x="20215" y="559"/>
                </a:cubicBezTo>
                <a:cubicBezTo>
                  <a:pt x="15379" y="6864"/>
                  <a:pt x="10375" y="12935"/>
                  <a:pt x="5071" y="18872"/>
                </a:cubicBezTo>
                <a:cubicBezTo>
                  <a:pt x="3570" y="20574"/>
                  <a:pt x="2036" y="22208"/>
                  <a:pt x="568" y="23909"/>
                </a:cubicBezTo>
                <a:cubicBezTo>
                  <a:pt x="1" y="24576"/>
                  <a:pt x="401" y="25477"/>
                  <a:pt x="1035" y="25744"/>
                </a:cubicBezTo>
                <a:cubicBezTo>
                  <a:pt x="2503" y="28079"/>
                  <a:pt x="4037" y="30414"/>
                  <a:pt x="5705" y="32615"/>
                </a:cubicBezTo>
                <a:cubicBezTo>
                  <a:pt x="7540" y="35084"/>
                  <a:pt x="9408" y="37552"/>
                  <a:pt x="11442" y="39787"/>
                </a:cubicBezTo>
                <a:cubicBezTo>
                  <a:pt x="11663" y="40032"/>
                  <a:pt x="11959" y="40142"/>
                  <a:pt x="12257" y="40142"/>
                </a:cubicBezTo>
                <a:cubicBezTo>
                  <a:pt x="12769" y="40142"/>
                  <a:pt x="13284" y="39815"/>
                  <a:pt x="13410" y="39287"/>
                </a:cubicBezTo>
                <a:cubicBezTo>
                  <a:pt x="14545" y="34383"/>
                  <a:pt x="15745" y="29447"/>
                  <a:pt x="16913" y="24543"/>
                </a:cubicBezTo>
                <a:cubicBezTo>
                  <a:pt x="18047" y="19606"/>
                  <a:pt x="19248" y="14703"/>
                  <a:pt x="20415" y="9766"/>
                </a:cubicBezTo>
                <a:cubicBezTo>
                  <a:pt x="21049" y="7030"/>
                  <a:pt x="21683" y="4228"/>
                  <a:pt x="22350" y="1493"/>
                </a:cubicBezTo>
                <a:cubicBezTo>
                  <a:pt x="22484" y="893"/>
                  <a:pt x="22217" y="326"/>
                  <a:pt x="21683" y="92"/>
                </a:cubicBezTo>
                <a:cubicBezTo>
                  <a:pt x="21522" y="30"/>
                  <a:pt x="21368" y="1"/>
                  <a:pt x="212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448100" y="3467975"/>
            <a:ext cx="172650" cy="1420325"/>
          </a:xfrm>
          <a:custGeom>
            <a:avLst/>
            <a:gdLst/>
            <a:ahLst/>
            <a:cxnLst/>
            <a:rect l="l" t="t" r="r" b="b"/>
            <a:pathLst>
              <a:path w="6906" h="56813" extrusionOk="0">
                <a:moveTo>
                  <a:pt x="5771" y="0"/>
                </a:moveTo>
                <a:cubicBezTo>
                  <a:pt x="5137" y="0"/>
                  <a:pt x="4403" y="34"/>
                  <a:pt x="3736" y="34"/>
                </a:cubicBezTo>
                <a:cubicBezTo>
                  <a:pt x="3169" y="34"/>
                  <a:pt x="2702" y="534"/>
                  <a:pt x="2669" y="1101"/>
                </a:cubicBezTo>
                <a:cubicBezTo>
                  <a:pt x="2535" y="3670"/>
                  <a:pt x="2402" y="6238"/>
                  <a:pt x="2435" y="8773"/>
                </a:cubicBezTo>
                <a:cubicBezTo>
                  <a:pt x="2402" y="10108"/>
                  <a:pt x="2335" y="11409"/>
                  <a:pt x="2268" y="12743"/>
                </a:cubicBezTo>
                <a:cubicBezTo>
                  <a:pt x="2102" y="16112"/>
                  <a:pt x="1935" y="19548"/>
                  <a:pt x="1735" y="22917"/>
                </a:cubicBezTo>
                <a:cubicBezTo>
                  <a:pt x="1368" y="29755"/>
                  <a:pt x="1068" y="36627"/>
                  <a:pt x="701" y="43465"/>
                </a:cubicBezTo>
                <a:cubicBezTo>
                  <a:pt x="501" y="47368"/>
                  <a:pt x="234" y="51237"/>
                  <a:pt x="34" y="55106"/>
                </a:cubicBezTo>
                <a:cubicBezTo>
                  <a:pt x="0" y="55707"/>
                  <a:pt x="534" y="56441"/>
                  <a:pt x="1101" y="56541"/>
                </a:cubicBezTo>
                <a:lnTo>
                  <a:pt x="2602" y="56774"/>
                </a:lnTo>
                <a:cubicBezTo>
                  <a:pt x="2724" y="56800"/>
                  <a:pt x="2846" y="56813"/>
                  <a:pt x="2966" y="56813"/>
                </a:cubicBezTo>
                <a:cubicBezTo>
                  <a:pt x="3304" y="56813"/>
                  <a:pt x="3623" y="56713"/>
                  <a:pt x="3870" y="56541"/>
                </a:cubicBezTo>
                <a:cubicBezTo>
                  <a:pt x="3892" y="56542"/>
                  <a:pt x="3915" y="56543"/>
                  <a:pt x="3938" y="56543"/>
                </a:cubicBezTo>
                <a:cubicBezTo>
                  <a:pt x="4415" y="56543"/>
                  <a:pt x="4873" y="56210"/>
                  <a:pt x="4937" y="55573"/>
                </a:cubicBezTo>
                <a:cubicBezTo>
                  <a:pt x="5171" y="53806"/>
                  <a:pt x="5104" y="52038"/>
                  <a:pt x="5204" y="50270"/>
                </a:cubicBezTo>
                <a:cubicBezTo>
                  <a:pt x="5237" y="48535"/>
                  <a:pt x="5337" y="46734"/>
                  <a:pt x="5404" y="44966"/>
                </a:cubicBezTo>
                <a:cubicBezTo>
                  <a:pt x="5537" y="41430"/>
                  <a:pt x="5704" y="37894"/>
                  <a:pt x="5771" y="34392"/>
                </a:cubicBezTo>
                <a:cubicBezTo>
                  <a:pt x="6038" y="27287"/>
                  <a:pt x="6271" y="20181"/>
                  <a:pt x="6505" y="13076"/>
                </a:cubicBezTo>
                <a:cubicBezTo>
                  <a:pt x="6605" y="9073"/>
                  <a:pt x="6772" y="5104"/>
                  <a:pt x="6872" y="1101"/>
                </a:cubicBezTo>
                <a:cubicBezTo>
                  <a:pt x="6905" y="501"/>
                  <a:pt x="6371" y="0"/>
                  <a:pt x="5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 rot="6377810">
            <a:off x="7162330" y="4507319"/>
            <a:ext cx="323103" cy="561742"/>
          </a:xfrm>
          <a:custGeom>
            <a:avLst/>
            <a:gdLst/>
            <a:ahLst/>
            <a:cxnLst/>
            <a:rect l="l" t="t" r="r" b="b"/>
            <a:pathLst>
              <a:path w="32791" h="57010" extrusionOk="0">
                <a:moveTo>
                  <a:pt x="31395" y="0"/>
                </a:moveTo>
                <a:cubicBezTo>
                  <a:pt x="31107" y="0"/>
                  <a:pt x="30813" y="101"/>
                  <a:pt x="30555" y="331"/>
                </a:cubicBezTo>
                <a:cubicBezTo>
                  <a:pt x="27453" y="3099"/>
                  <a:pt x="24384" y="5868"/>
                  <a:pt x="21349" y="8670"/>
                </a:cubicBezTo>
                <a:cubicBezTo>
                  <a:pt x="17879" y="11338"/>
                  <a:pt x="14711" y="14341"/>
                  <a:pt x="11508" y="17309"/>
                </a:cubicBezTo>
                <a:cubicBezTo>
                  <a:pt x="7839" y="20678"/>
                  <a:pt x="4170" y="24047"/>
                  <a:pt x="534" y="27483"/>
                </a:cubicBezTo>
                <a:cubicBezTo>
                  <a:pt x="100" y="27950"/>
                  <a:pt x="0" y="28717"/>
                  <a:pt x="467" y="29218"/>
                </a:cubicBezTo>
                <a:cubicBezTo>
                  <a:pt x="7105" y="36790"/>
                  <a:pt x="14177" y="43962"/>
                  <a:pt x="21482" y="50833"/>
                </a:cubicBezTo>
                <a:cubicBezTo>
                  <a:pt x="23517" y="52801"/>
                  <a:pt x="25652" y="54703"/>
                  <a:pt x="27720" y="56637"/>
                </a:cubicBezTo>
                <a:cubicBezTo>
                  <a:pt x="28005" y="56887"/>
                  <a:pt x="28362" y="57010"/>
                  <a:pt x="28710" y="57010"/>
                </a:cubicBezTo>
                <a:cubicBezTo>
                  <a:pt x="29338" y="57010"/>
                  <a:pt x="29936" y="56610"/>
                  <a:pt x="30021" y="55837"/>
                </a:cubicBezTo>
                <a:cubicBezTo>
                  <a:pt x="31122" y="41693"/>
                  <a:pt x="32023" y="27550"/>
                  <a:pt x="32523" y="13373"/>
                </a:cubicBezTo>
                <a:cubicBezTo>
                  <a:pt x="32657" y="9370"/>
                  <a:pt x="32690" y="5434"/>
                  <a:pt x="32790" y="1431"/>
                </a:cubicBezTo>
                <a:cubicBezTo>
                  <a:pt x="32790" y="622"/>
                  <a:pt x="32111" y="0"/>
                  <a:pt x="313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" name="Google Shape;161;p13"/>
          <p:cNvGrpSpPr/>
          <p:nvPr/>
        </p:nvGrpSpPr>
        <p:grpSpPr>
          <a:xfrm>
            <a:off x="8227441" y="2973314"/>
            <a:ext cx="1735016" cy="2170186"/>
            <a:chOff x="3429275" y="3800075"/>
            <a:chExt cx="1225900" cy="1533375"/>
          </a:xfrm>
        </p:grpSpPr>
        <p:sp>
          <p:nvSpPr>
            <p:cNvPr id="162" name="Google Shape;162;p13"/>
            <p:cNvSpPr/>
            <p:nvPr/>
          </p:nvSpPr>
          <p:spPr>
            <a:xfrm>
              <a:off x="3764525" y="4562375"/>
              <a:ext cx="407825" cy="386625"/>
            </a:xfrm>
            <a:custGeom>
              <a:avLst/>
              <a:gdLst/>
              <a:ahLst/>
              <a:cxnLst/>
              <a:rect l="l" t="t" r="r" b="b"/>
              <a:pathLst>
                <a:path w="16313" h="15465" extrusionOk="0">
                  <a:moveTo>
                    <a:pt x="7962" y="0"/>
                  </a:moveTo>
                  <a:cubicBezTo>
                    <a:pt x="5975" y="0"/>
                    <a:pt x="4021" y="683"/>
                    <a:pt x="2569" y="2155"/>
                  </a:cubicBezTo>
                  <a:cubicBezTo>
                    <a:pt x="1368" y="3423"/>
                    <a:pt x="568" y="5024"/>
                    <a:pt x="401" y="6792"/>
                  </a:cubicBezTo>
                  <a:cubicBezTo>
                    <a:pt x="1" y="10361"/>
                    <a:pt x="2436" y="13864"/>
                    <a:pt x="5805" y="14998"/>
                  </a:cubicBezTo>
                  <a:cubicBezTo>
                    <a:pt x="6805" y="15331"/>
                    <a:pt x="7906" y="15465"/>
                    <a:pt x="8940" y="15465"/>
                  </a:cubicBezTo>
                  <a:cubicBezTo>
                    <a:pt x="12076" y="15465"/>
                    <a:pt x="14311" y="13463"/>
                    <a:pt x="15412" y="10628"/>
                  </a:cubicBezTo>
                  <a:cubicBezTo>
                    <a:pt x="16145" y="8627"/>
                    <a:pt x="16312" y="6425"/>
                    <a:pt x="15345" y="4424"/>
                  </a:cubicBezTo>
                  <a:cubicBezTo>
                    <a:pt x="14644" y="2823"/>
                    <a:pt x="13243" y="1488"/>
                    <a:pt x="11642" y="788"/>
                  </a:cubicBezTo>
                  <a:cubicBezTo>
                    <a:pt x="10481" y="272"/>
                    <a:pt x="9215" y="0"/>
                    <a:pt x="7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4154800" y="4856475"/>
              <a:ext cx="500375" cy="476975"/>
            </a:xfrm>
            <a:custGeom>
              <a:avLst/>
              <a:gdLst/>
              <a:ahLst/>
              <a:cxnLst/>
              <a:rect l="l" t="t" r="r" b="b"/>
              <a:pathLst>
                <a:path w="20015" h="19079" extrusionOk="0">
                  <a:moveTo>
                    <a:pt x="9784" y="0"/>
                  </a:moveTo>
                  <a:cubicBezTo>
                    <a:pt x="7350" y="0"/>
                    <a:pt x="4957" y="839"/>
                    <a:pt x="3170" y="2667"/>
                  </a:cubicBezTo>
                  <a:cubicBezTo>
                    <a:pt x="1635" y="4235"/>
                    <a:pt x="668" y="6203"/>
                    <a:pt x="468" y="8371"/>
                  </a:cubicBezTo>
                  <a:cubicBezTo>
                    <a:pt x="1" y="12774"/>
                    <a:pt x="3003" y="17110"/>
                    <a:pt x="7139" y="18511"/>
                  </a:cubicBezTo>
                  <a:cubicBezTo>
                    <a:pt x="8373" y="18912"/>
                    <a:pt x="9708" y="19079"/>
                    <a:pt x="11009" y="19079"/>
                  </a:cubicBezTo>
                  <a:cubicBezTo>
                    <a:pt x="14811" y="19079"/>
                    <a:pt x="17647" y="16577"/>
                    <a:pt x="18948" y="13108"/>
                  </a:cubicBezTo>
                  <a:cubicBezTo>
                    <a:pt x="19848" y="10673"/>
                    <a:pt x="20015" y="7937"/>
                    <a:pt x="18981" y="5502"/>
                  </a:cubicBezTo>
                  <a:cubicBezTo>
                    <a:pt x="18080" y="3501"/>
                    <a:pt x="16346" y="1866"/>
                    <a:pt x="14378" y="999"/>
                  </a:cubicBezTo>
                  <a:cubicBezTo>
                    <a:pt x="12929" y="347"/>
                    <a:pt x="11348" y="0"/>
                    <a:pt x="9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4144800" y="4323800"/>
              <a:ext cx="246875" cy="234100"/>
            </a:xfrm>
            <a:custGeom>
              <a:avLst/>
              <a:gdLst/>
              <a:ahLst/>
              <a:cxnLst/>
              <a:rect l="l" t="t" r="r" b="b"/>
              <a:pathLst>
                <a:path w="9875" h="9364" extrusionOk="0">
                  <a:moveTo>
                    <a:pt x="4808" y="0"/>
                  </a:moveTo>
                  <a:cubicBezTo>
                    <a:pt x="3593" y="0"/>
                    <a:pt x="2395" y="424"/>
                    <a:pt x="1535" y="1324"/>
                  </a:cubicBezTo>
                  <a:cubicBezTo>
                    <a:pt x="768" y="2058"/>
                    <a:pt x="334" y="3059"/>
                    <a:pt x="201" y="4126"/>
                  </a:cubicBezTo>
                  <a:cubicBezTo>
                    <a:pt x="0" y="6294"/>
                    <a:pt x="1435" y="8396"/>
                    <a:pt x="3503" y="9063"/>
                  </a:cubicBezTo>
                  <a:cubicBezTo>
                    <a:pt x="4103" y="9297"/>
                    <a:pt x="4770" y="9363"/>
                    <a:pt x="5404" y="9363"/>
                  </a:cubicBezTo>
                  <a:cubicBezTo>
                    <a:pt x="7272" y="9363"/>
                    <a:pt x="8707" y="8163"/>
                    <a:pt x="9340" y="6461"/>
                  </a:cubicBezTo>
                  <a:cubicBezTo>
                    <a:pt x="9774" y="5227"/>
                    <a:pt x="9874" y="3859"/>
                    <a:pt x="9274" y="2692"/>
                  </a:cubicBezTo>
                  <a:cubicBezTo>
                    <a:pt x="8873" y="1691"/>
                    <a:pt x="8006" y="891"/>
                    <a:pt x="7039" y="490"/>
                  </a:cubicBezTo>
                  <a:cubicBezTo>
                    <a:pt x="6343" y="168"/>
                    <a:pt x="5572" y="0"/>
                    <a:pt x="4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3470975" y="4618700"/>
              <a:ext cx="184325" cy="175200"/>
            </a:xfrm>
            <a:custGeom>
              <a:avLst/>
              <a:gdLst/>
              <a:ahLst/>
              <a:cxnLst/>
              <a:rect l="l" t="t" r="r" b="b"/>
              <a:pathLst>
                <a:path w="7373" h="7008" extrusionOk="0">
                  <a:moveTo>
                    <a:pt x="3647" y="1"/>
                  </a:moveTo>
                  <a:cubicBezTo>
                    <a:pt x="2741" y="1"/>
                    <a:pt x="1847" y="325"/>
                    <a:pt x="1168" y="1003"/>
                  </a:cubicBezTo>
                  <a:cubicBezTo>
                    <a:pt x="601" y="1537"/>
                    <a:pt x="234" y="2271"/>
                    <a:pt x="168" y="3071"/>
                  </a:cubicBezTo>
                  <a:cubicBezTo>
                    <a:pt x="1" y="4706"/>
                    <a:pt x="1102" y="6274"/>
                    <a:pt x="2636" y="6774"/>
                  </a:cubicBezTo>
                  <a:cubicBezTo>
                    <a:pt x="3103" y="6907"/>
                    <a:pt x="3603" y="7007"/>
                    <a:pt x="4037" y="7007"/>
                  </a:cubicBezTo>
                  <a:cubicBezTo>
                    <a:pt x="5471" y="7007"/>
                    <a:pt x="6472" y="6073"/>
                    <a:pt x="6972" y="4773"/>
                  </a:cubicBezTo>
                  <a:cubicBezTo>
                    <a:pt x="7306" y="3872"/>
                    <a:pt x="7373" y="2871"/>
                    <a:pt x="6972" y="2037"/>
                  </a:cubicBezTo>
                  <a:cubicBezTo>
                    <a:pt x="6672" y="1270"/>
                    <a:pt x="6005" y="703"/>
                    <a:pt x="5305" y="369"/>
                  </a:cubicBezTo>
                  <a:cubicBezTo>
                    <a:pt x="4780" y="126"/>
                    <a:pt x="4211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3877950" y="5081550"/>
              <a:ext cx="182650" cy="175175"/>
            </a:xfrm>
            <a:custGeom>
              <a:avLst/>
              <a:gdLst/>
              <a:ahLst/>
              <a:cxnLst/>
              <a:rect l="l" t="t" r="r" b="b"/>
              <a:pathLst>
                <a:path w="7306" h="7007" extrusionOk="0">
                  <a:moveTo>
                    <a:pt x="3615" y="0"/>
                  </a:moveTo>
                  <a:cubicBezTo>
                    <a:pt x="2712" y="0"/>
                    <a:pt x="1826" y="324"/>
                    <a:pt x="1168" y="1002"/>
                  </a:cubicBezTo>
                  <a:cubicBezTo>
                    <a:pt x="567" y="1536"/>
                    <a:pt x="234" y="2270"/>
                    <a:pt x="167" y="3071"/>
                  </a:cubicBezTo>
                  <a:cubicBezTo>
                    <a:pt x="0" y="4705"/>
                    <a:pt x="1068" y="6273"/>
                    <a:pt x="2602" y="6773"/>
                  </a:cubicBezTo>
                  <a:cubicBezTo>
                    <a:pt x="3069" y="6907"/>
                    <a:pt x="3569" y="7007"/>
                    <a:pt x="4036" y="7007"/>
                  </a:cubicBezTo>
                  <a:cubicBezTo>
                    <a:pt x="5437" y="7007"/>
                    <a:pt x="6438" y="6073"/>
                    <a:pt x="6938" y="4772"/>
                  </a:cubicBezTo>
                  <a:cubicBezTo>
                    <a:pt x="7272" y="3904"/>
                    <a:pt x="7305" y="2870"/>
                    <a:pt x="6938" y="2036"/>
                  </a:cubicBezTo>
                  <a:cubicBezTo>
                    <a:pt x="6672" y="1269"/>
                    <a:pt x="6004" y="702"/>
                    <a:pt x="5271" y="369"/>
                  </a:cubicBezTo>
                  <a:cubicBezTo>
                    <a:pt x="4746" y="126"/>
                    <a:pt x="4177" y="0"/>
                    <a:pt x="3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310750" y="4648325"/>
              <a:ext cx="119275" cy="113875"/>
            </a:xfrm>
            <a:custGeom>
              <a:avLst/>
              <a:gdLst/>
              <a:ahLst/>
              <a:cxnLst/>
              <a:rect l="l" t="t" r="r" b="b"/>
              <a:pathLst>
                <a:path w="4771" h="4555" extrusionOk="0">
                  <a:moveTo>
                    <a:pt x="2371" y="1"/>
                  </a:moveTo>
                  <a:cubicBezTo>
                    <a:pt x="1784" y="1"/>
                    <a:pt x="1200" y="200"/>
                    <a:pt x="768" y="652"/>
                  </a:cubicBezTo>
                  <a:cubicBezTo>
                    <a:pt x="434" y="1019"/>
                    <a:pt x="201" y="1519"/>
                    <a:pt x="134" y="2020"/>
                  </a:cubicBezTo>
                  <a:cubicBezTo>
                    <a:pt x="0" y="3054"/>
                    <a:pt x="734" y="4088"/>
                    <a:pt x="1735" y="4421"/>
                  </a:cubicBezTo>
                  <a:cubicBezTo>
                    <a:pt x="2035" y="4522"/>
                    <a:pt x="2369" y="4555"/>
                    <a:pt x="2636" y="4555"/>
                  </a:cubicBezTo>
                  <a:cubicBezTo>
                    <a:pt x="3570" y="4555"/>
                    <a:pt x="4237" y="3988"/>
                    <a:pt x="4537" y="3154"/>
                  </a:cubicBezTo>
                  <a:cubicBezTo>
                    <a:pt x="4737" y="2553"/>
                    <a:pt x="4771" y="1886"/>
                    <a:pt x="4537" y="1319"/>
                  </a:cubicBezTo>
                  <a:cubicBezTo>
                    <a:pt x="4304" y="786"/>
                    <a:pt x="3903" y="419"/>
                    <a:pt x="3436" y="218"/>
                  </a:cubicBezTo>
                  <a:cubicBezTo>
                    <a:pt x="3104" y="78"/>
                    <a:pt x="2737" y="1"/>
                    <a:pt x="2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429275" y="4905900"/>
              <a:ext cx="399500" cy="380025"/>
            </a:xfrm>
            <a:custGeom>
              <a:avLst/>
              <a:gdLst/>
              <a:ahLst/>
              <a:cxnLst/>
              <a:rect l="l" t="t" r="r" b="b"/>
              <a:pathLst>
                <a:path w="15980" h="15201" extrusionOk="0">
                  <a:moveTo>
                    <a:pt x="7790" y="0"/>
                  </a:moveTo>
                  <a:cubicBezTo>
                    <a:pt x="5831" y="0"/>
                    <a:pt x="3911" y="675"/>
                    <a:pt x="2503" y="2124"/>
                  </a:cubicBezTo>
                  <a:cubicBezTo>
                    <a:pt x="1335" y="3392"/>
                    <a:pt x="535" y="4960"/>
                    <a:pt x="368" y="6661"/>
                  </a:cubicBezTo>
                  <a:cubicBezTo>
                    <a:pt x="1" y="10197"/>
                    <a:pt x="2369" y="13632"/>
                    <a:pt x="5672" y="14733"/>
                  </a:cubicBezTo>
                  <a:cubicBezTo>
                    <a:pt x="6672" y="15067"/>
                    <a:pt x="7706" y="15200"/>
                    <a:pt x="8774" y="15200"/>
                  </a:cubicBezTo>
                  <a:cubicBezTo>
                    <a:pt x="11843" y="15200"/>
                    <a:pt x="14044" y="13199"/>
                    <a:pt x="15112" y="10430"/>
                  </a:cubicBezTo>
                  <a:cubicBezTo>
                    <a:pt x="15846" y="8462"/>
                    <a:pt x="15979" y="6260"/>
                    <a:pt x="15112" y="4392"/>
                  </a:cubicBezTo>
                  <a:cubicBezTo>
                    <a:pt x="14378" y="2791"/>
                    <a:pt x="12977" y="1524"/>
                    <a:pt x="11442" y="790"/>
                  </a:cubicBezTo>
                  <a:cubicBezTo>
                    <a:pt x="10290" y="272"/>
                    <a:pt x="9032" y="0"/>
                    <a:pt x="7790" y="0"/>
                  </a:cubicBezTo>
                  <a:close/>
                </a:path>
              </a:pathLst>
            </a:custGeom>
            <a:solidFill>
              <a:srgbClr val="FFD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3553550" y="3800075"/>
              <a:ext cx="512050" cy="688375"/>
            </a:xfrm>
            <a:custGeom>
              <a:avLst/>
              <a:gdLst/>
              <a:ahLst/>
              <a:cxnLst/>
              <a:rect l="l" t="t" r="r" b="b"/>
              <a:pathLst>
                <a:path w="20482" h="27535" extrusionOk="0">
                  <a:moveTo>
                    <a:pt x="7818" y="0"/>
                  </a:moveTo>
                  <a:cubicBezTo>
                    <a:pt x="7277" y="0"/>
                    <a:pt x="6740" y="163"/>
                    <a:pt x="6171" y="391"/>
                  </a:cubicBezTo>
                  <a:cubicBezTo>
                    <a:pt x="4337" y="1091"/>
                    <a:pt x="2502" y="1725"/>
                    <a:pt x="701" y="2492"/>
                  </a:cubicBezTo>
                  <a:cubicBezTo>
                    <a:pt x="334" y="2726"/>
                    <a:pt x="0" y="3293"/>
                    <a:pt x="34" y="3727"/>
                  </a:cubicBezTo>
                  <a:cubicBezTo>
                    <a:pt x="300" y="7463"/>
                    <a:pt x="234" y="11265"/>
                    <a:pt x="367" y="15001"/>
                  </a:cubicBezTo>
                  <a:cubicBezTo>
                    <a:pt x="467" y="16836"/>
                    <a:pt x="534" y="18737"/>
                    <a:pt x="634" y="20605"/>
                  </a:cubicBezTo>
                  <a:cubicBezTo>
                    <a:pt x="667" y="22407"/>
                    <a:pt x="734" y="24141"/>
                    <a:pt x="1001" y="25909"/>
                  </a:cubicBezTo>
                  <a:lnTo>
                    <a:pt x="1001" y="25976"/>
                  </a:lnTo>
                  <a:cubicBezTo>
                    <a:pt x="867" y="26576"/>
                    <a:pt x="1068" y="27177"/>
                    <a:pt x="1701" y="27444"/>
                  </a:cubicBezTo>
                  <a:cubicBezTo>
                    <a:pt x="1843" y="27506"/>
                    <a:pt x="1989" y="27535"/>
                    <a:pt x="2135" y="27535"/>
                  </a:cubicBezTo>
                  <a:cubicBezTo>
                    <a:pt x="2539" y="27535"/>
                    <a:pt x="2942" y="27311"/>
                    <a:pt x="3236" y="26943"/>
                  </a:cubicBezTo>
                  <a:cubicBezTo>
                    <a:pt x="5804" y="23908"/>
                    <a:pt x="9340" y="20272"/>
                    <a:pt x="10808" y="18971"/>
                  </a:cubicBezTo>
                  <a:cubicBezTo>
                    <a:pt x="13810" y="16269"/>
                    <a:pt x="16846" y="13500"/>
                    <a:pt x="19981" y="10898"/>
                  </a:cubicBezTo>
                  <a:cubicBezTo>
                    <a:pt x="20415" y="10498"/>
                    <a:pt x="20481" y="9598"/>
                    <a:pt x="20014" y="9164"/>
                  </a:cubicBezTo>
                  <a:cubicBezTo>
                    <a:pt x="17046" y="6796"/>
                    <a:pt x="14044" y="4494"/>
                    <a:pt x="11175" y="2092"/>
                  </a:cubicBezTo>
                  <a:cubicBezTo>
                    <a:pt x="10474" y="1492"/>
                    <a:pt x="9874" y="758"/>
                    <a:pt x="9073" y="324"/>
                  </a:cubicBezTo>
                  <a:cubicBezTo>
                    <a:pt x="8642" y="94"/>
                    <a:pt x="8229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3816225" y="4262850"/>
              <a:ext cx="262725" cy="230025"/>
            </a:xfrm>
            <a:custGeom>
              <a:avLst/>
              <a:gdLst/>
              <a:ahLst/>
              <a:cxnLst/>
              <a:rect l="l" t="t" r="r" b="b"/>
              <a:pathLst>
                <a:path w="10509" h="9201" extrusionOk="0">
                  <a:moveTo>
                    <a:pt x="6633" y="0"/>
                  </a:moveTo>
                  <a:cubicBezTo>
                    <a:pt x="6529" y="0"/>
                    <a:pt x="6427" y="30"/>
                    <a:pt x="6339" y="93"/>
                  </a:cubicBezTo>
                  <a:cubicBezTo>
                    <a:pt x="5938" y="393"/>
                    <a:pt x="5538" y="593"/>
                    <a:pt x="5204" y="927"/>
                  </a:cubicBezTo>
                  <a:cubicBezTo>
                    <a:pt x="4871" y="1260"/>
                    <a:pt x="4537" y="1561"/>
                    <a:pt x="4204" y="1828"/>
                  </a:cubicBezTo>
                  <a:cubicBezTo>
                    <a:pt x="3503" y="2461"/>
                    <a:pt x="2836" y="3095"/>
                    <a:pt x="2169" y="3729"/>
                  </a:cubicBezTo>
                  <a:cubicBezTo>
                    <a:pt x="1869" y="3996"/>
                    <a:pt x="1535" y="4296"/>
                    <a:pt x="1235" y="4596"/>
                  </a:cubicBezTo>
                  <a:cubicBezTo>
                    <a:pt x="901" y="4963"/>
                    <a:pt x="401" y="5297"/>
                    <a:pt x="268" y="5797"/>
                  </a:cubicBezTo>
                  <a:cubicBezTo>
                    <a:pt x="1" y="6831"/>
                    <a:pt x="1101" y="7632"/>
                    <a:pt x="1869" y="8165"/>
                  </a:cubicBezTo>
                  <a:cubicBezTo>
                    <a:pt x="2791" y="8831"/>
                    <a:pt x="3783" y="9200"/>
                    <a:pt x="4769" y="9200"/>
                  </a:cubicBezTo>
                  <a:cubicBezTo>
                    <a:pt x="5709" y="9200"/>
                    <a:pt x="6643" y="8865"/>
                    <a:pt x="7506" y="8132"/>
                  </a:cubicBezTo>
                  <a:cubicBezTo>
                    <a:pt x="9908" y="6097"/>
                    <a:pt x="10508" y="2128"/>
                    <a:pt x="7406" y="326"/>
                  </a:cubicBezTo>
                  <a:cubicBezTo>
                    <a:pt x="7273" y="260"/>
                    <a:pt x="7206" y="260"/>
                    <a:pt x="7106" y="226"/>
                  </a:cubicBezTo>
                  <a:cubicBezTo>
                    <a:pt x="6981" y="81"/>
                    <a:pt x="6805" y="0"/>
                    <a:pt x="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 txBox="1">
            <a:spLocks noGrp="1"/>
          </p:cNvSpPr>
          <p:nvPr>
            <p:ph type="title" hasCustomPrompt="1"/>
          </p:nvPr>
        </p:nvSpPr>
        <p:spPr>
          <a:xfrm>
            <a:off x="713259" y="2062213"/>
            <a:ext cx="45372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83" name="Google Shape;183;p15"/>
          <p:cNvSpPr txBox="1">
            <a:spLocks noGrp="1"/>
          </p:cNvSpPr>
          <p:nvPr>
            <p:ph type="subTitle" idx="1"/>
          </p:nvPr>
        </p:nvSpPr>
        <p:spPr>
          <a:xfrm>
            <a:off x="713225" y="2722263"/>
            <a:ext cx="45372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5"/>
          <p:cNvSpPr txBox="1">
            <a:spLocks noGrp="1"/>
          </p:cNvSpPr>
          <p:nvPr>
            <p:ph type="title" idx="2" hasCustomPrompt="1"/>
          </p:nvPr>
        </p:nvSpPr>
        <p:spPr>
          <a:xfrm>
            <a:off x="713259" y="711825"/>
            <a:ext cx="45372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85" name="Google Shape;185;p15"/>
          <p:cNvSpPr txBox="1">
            <a:spLocks noGrp="1"/>
          </p:cNvSpPr>
          <p:nvPr>
            <p:ph type="subTitle" idx="3"/>
          </p:nvPr>
        </p:nvSpPr>
        <p:spPr>
          <a:xfrm>
            <a:off x="713225" y="1371875"/>
            <a:ext cx="45372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title" idx="4" hasCustomPrompt="1"/>
          </p:nvPr>
        </p:nvSpPr>
        <p:spPr>
          <a:xfrm>
            <a:off x="713259" y="3336325"/>
            <a:ext cx="45372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87" name="Google Shape;187;p15"/>
          <p:cNvSpPr txBox="1">
            <a:spLocks noGrp="1"/>
          </p:cNvSpPr>
          <p:nvPr>
            <p:ph type="subTitle" idx="5"/>
          </p:nvPr>
        </p:nvSpPr>
        <p:spPr>
          <a:xfrm>
            <a:off x="713225" y="3996375"/>
            <a:ext cx="45372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" name="Google Shape;188;p15"/>
          <p:cNvGrpSpPr/>
          <p:nvPr/>
        </p:nvGrpSpPr>
        <p:grpSpPr>
          <a:xfrm>
            <a:off x="-549387" y="92500"/>
            <a:ext cx="1295125" cy="742225"/>
            <a:chOff x="3377575" y="1904775"/>
            <a:chExt cx="1295125" cy="742225"/>
          </a:xfrm>
        </p:grpSpPr>
        <p:sp>
          <p:nvSpPr>
            <p:cNvPr id="189" name="Google Shape;189;p15"/>
            <p:cNvSpPr/>
            <p:nvPr/>
          </p:nvSpPr>
          <p:spPr>
            <a:xfrm>
              <a:off x="4333275" y="2025925"/>
              <a:ext cx="339425" cy="329550"/>
            </a:xfrm>
            <a:custGeom>
              <a:avLst/>
              <a:gdLst/>
              <a:ahLst/>
              <a:cxnLst/>
              <a:rect l="l" t="t" r="r" b="b"/>
              <a:pathLst>
                <a:path w="13577" h="13182" extrusionOk="0">
                  <a:moveTo>
                    <a:pt x="12500" y="0"/>
                  </a:moveTo>
                  <a:cubicBezTo>
                    <a:pt x="12470" y="0"/>
                    <a:pt x="12440" y="2"/>
                    <a:pt x="12409" y="6"/>
                  </a:cubicBezTo>
                  <a:cubicBezTo>
                    <a:pt x="9367" y="219"/>
                    <a:pt x="6282" y="241"/>
                    <a:pt x="3223" y="241"/>
                  </a:cubicBezTo>
                  <a:cubicBezTo>
                    <a:pt x="2458" y="241"/>
                    <a:pt x="1695" y="239"/>
                    <a:pt x="934" y="239"/>
                  </a:cubicBezTo>
                  <a:cubicBezTo>
                    <a:pt x="434" y="239"/>
                    <a:pt x="0" y="673"/>
                    <a:pt x="0" y="1207"/>
                  </a:cubicBezTo>
                  <a:lnTo>
                    <a:pt x="234" y="12215"/>
                  </a:lnTo>
                  <a:cubicBezTo>
                    <a:pt x="234" y="12715"/>
                    <a:pt x="667" y="13182"/>
                    <a:pt x="1201" y="13182"/>
                  </a:cubicBezTo>
                  <a:cubicBezTo>
                    <a:pt x="3069" y="13082"/>
                    <a:pt x="4937" y="13015"/>
                    <a:pt x="6838" y="12982"/>
                  </a:cubicBezTo>
                  <a:cubicBezTo>
                    <a:pt x="8139" y="12935"/>
                    <a:pt x="9439" y="12873"/>
                    <a:pt x="10751" y="12873"/>
                  </a:cubicBezTo>
                  <a:cubicBezTo>
                    <a:pt x="11323" y="12873"/>
                    <a:pt x="11898" y="12885"/>
                    <a:pt x="12476" y="12915"/>
                  </a:cubicBezTo>
                  <a:cubicBezTo>
                    <a:pt x="12505" y="12919"/>
                    <a:pt x="12534" y="12920"/>
                    <a:pt x="12563" y="12920"/>
                  </a:cubicBezTo>
                  <a:cubicBezTo>
                    <a:pt x="13093" y="12920"/>
                    <a:pt x="13543" y="12354"/>
                    <a:pt x="13543" y="11848"/>
                  </a:cubicBezTo>
                  <a:cubicBezTo>
                    <a:pt x="13576" y="10146"/>
                    <a:pt x="13576" y="8412"/>
                    <a:pt x="13576" y="6711"/>
                  </a:cubicBezTo>
                  <a:lnTo>
                    <a:pt x="13576" y="4309"/>
                  </a:lnTo>
                  <a:cubicBezTo>
                    <a:pt x="13543" y="3809"/>
                    <a:pt x="13543" y="3275"/>
                    <a:pt x="13443" y="2808"/>
                  </a:cubicBezTo>
                  <a:cubicBezTo>
                    <a:pt x="13443" y="2207"/>
                    <a:pt x="13443" y="1574"/>
                    <a:pt x="13410" y="1007"/>
                  </a:cubicBezTo>
                  <a:cubicBezTo>
                    <a:pt x="13378" y="533"/>
                    <a:pt x="13018" y="0"/>
                    <a:pt x="12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377575" y="1904775"/>
              <a:ext cx="1181700" cy="742225"/>
            </a:xfrm>
            <a:custGeom>
              <a:avLst/>
              <a:gdLst/>
              <a:ahLst/>
              <a:cxnLst/>
              <a:rect l="l" t="t" r="r" b="b"/>
              <a:pathLst>
                <a:path w="47268" h="29689" extrusionOk="0">
                  <a:moveTo>
                    <a:pt x="33782" y="0"/>
                  </a:moveTo>
                  <a:cubicBezTo>
                    <a:pt x="33276" y="0"/>
                    <a:pt x="32769" y="4"/>
                    <a:pt x="32257" y="15"/>
                  </a:cubicBezTo>
                  <a:cubicBezTo>
                    <a:pt x="30623" y="48"/>
                    <a:pt x="29022" y="48"/>
                    <a:pt x="27420" y="249"/>
                  </a:cubicBezTo>
                  <a:cubicBezTo>
                    <a:pt x="26553" y="382"/>
                    <a:pt x="26420" y="682"/>
                    <a:pt x="26420" y="2417"/>
                  </a:cubicBezTo>
                  <a:cubicBezTo>
                    <a:pt x="26420" y="3551"/>
                    <a:pt x="26586" y="4652"/>
                    <a:pt x="26420" y="5719"/>
                  </a:cubicBezTo>
                  <a:cubicBezTo>
                    <a:pt x="25753" y="10423"/>
                    <a:pt x="22717" y="14592"/>
                    <a:pt x="18614" y="17027"/>
                  </a:cubicBezTo>
                  <a:cubicBezTo>
                    <a:pt x="16079" y="18562"/>
                    <a:pt x="13210" y="19496"/>
                    <a:pt x="10241" y="19996"/>
                  </a:cubicBezTo>
                  <a:cubicBezTo>
                    <a:pt x="8740" y="20230"/>
                    <a:pt x="7239" y="20330"/>
                    <a:pt x="5738" y="20363"/>
                  </a:cubicBezTo>
                  <a:cubicBezTo>
                    <a:pt x="5004" y="20363"/>
                    <a:pt x="4204" y="20363"/>
                    <a:pt x="3437" y="20330"/>
                  </a:cubicBezTo>
                  <a:cubicBezTo>
                    <a:pt x="3008" y="20291"/>
                    <a:pt x="2318" y="20195"/>
                    <a:pt x="1686" y="20195"/>
                  </a:cubicBezTo>
                  <a:cubicBezTo>
                    <a:pt x="1234" y="20195"/>
                    <a:pt x="812" y="20244"/>
                    <a:pt x="535" y="20396"/>
                  </a:cubicBezTo>
                  <a:cubicBezTo>
                    <a:pt x="1" y="20730"/>
                    <a:pt x="101" y="23932"/>
                    <a:pt x="68" y="24599"/>
                  </a:cubicBezTo>
                  <a:cubicBezTo>
                    <a:pt x="34" y="25834"/>
                    <a:pt x="34" y="27034"/>
                    <a:pt x="1" y="28235"/>
                  </a:cubicBezTo>
                  <a:cubicBezTo>
                    <a:pt x="1" y="29036"/>
                    <a:pt x="668" y="29670"/>
                    <a:pt x="1402" y="29670"/>
                  </a:cubicBezTo>
                  <a:cubicBezTo>
                    <a:pt x="2542" y="29683"/>
                    <a:pt x="3680" y="29688"/>
                    <a:pt x="4818" y="29688"/>
                  </a:cubicBezTo>
                  <a:cubicBezTo>
                    <a:pt x="9507" y="29688"/>
                    <a:pt x="14183" y="29596"/>
                    <a:pt x="18881" y="29570"/>
                  </a:cubicBezTo>
                  <a:cubicBezTo>
                    <a:pt x="24718" y="29536"/>
                    <a:pt x="30589" y="29503"/>
                    <a:pt x="36427" y="29403"/>
                  </a:cubicBezTo>
                  <a:cubicBezTo>
                    <a:pt x="38061" y="29403"/>
                    <a:pt x="39696" y="29369"/>
                    <a:pt x="41297" y="29369"/>
                  </a:cubicBezTo>
                  <a:cubicBezTo>
                    <a:pt x="42131" y="29369"/>
                    <a:pt x="42965" y="29369"/>
                    <a:pt x="43799" y="29336"/>
                  </a:cubicBezTo>
                  <a:cubicBezTo>
                    <a:pt x="44566" y="29336"/>
                    <a:pt x="45300" y="29336"/>
                    <a:pt x="45900" y="28936"/>
                  </a:cubicBezTo>
                  <a:cubicBezTo>
                    <a:pt x="46401" y="28769"/>
                    <a:pt x="46768" y="28269"/>
                    <a:pt x="46768" y="27702"/>
                  </a:cubicBezTo>
                  <a:cubicBezTo>
                    <a:pt x="46868" y="25200"/>
                    <a:pt x="46901" y="22731"/>
                    <a:pt x="46968" y="20230"/>
                  </a:cubicBezTo>
                  <a:cubicBezTo>
                    <a:pt x="46401" y="20230"/>
                    <a:pt x="45733" y="20230"/>
                    <a:pt x="45066" y="20263"/>
                  </a:cubicBezTo>
                  <a:cubicBezTo>
                    <a:pt x="42464" y="20363"/>
                    <a:pt x="39829" y="20496"/>
                    <a:pt x="37261" y="20563"/>
                  </a:cubicBezTo>
                  <a:cubicBezTo>
                    <a:pt x="37242" y="20564"/>
                    <a:pt x="37224" y="20564"/>
                    <a:pt x="37206" y="20564"/>
                  </a:cubicBezTo>
                  <a:cubicBezTo>
                    <a:pt x="36467" y="20564"/>
                    <a:pt x="35926" y="19912"/>
                    <a:pt x="35926" y="19229"/>
                  </a:cubicBezTo>
                  <a:cubicBezTo>
                    <a:pt x="35793" y="14159"/>
                    <a:pt x="35726" y="9055"/>
                    <a:pt x="35560" y="4018"/>
                  </a:cubicBezTo>
                  <a:cubicBezTo>
                    <a:pt x="35526" y="3317"/>
                    <a:pt x="36193" y="2684"/>
                    <a:pt x="36894" y="2684"/>
                  </a:cubicBezTo>
                  <a:cubicBezTo>
                    <a:pt x="38050" y="2684"/>
                    <a:pt x="39203" y="2687"/>
                    <a:pt x="40354" y="2687"/>
                  </a:cubicBezTo>
                  <a:cubicBezTo>
                    <a:pt x="42657" y="2687"/>
                    <a:pt x="44955" y="2673"/>
                    <a:pt x="47268" y="2584"/>
                  </a:cubicBezTo>
                  <a:lnTo>
                    <a:pt x="47268" y="1516"/>
                  </a:lnTo>
                  <a:cubicBezTo>
                    <a:pt x="47268" y="816"/>
                    <a:pt x="46734" y="315"/>
                    <a:pt x="46067" y="315"/>
                  </a:cubicBezTo>
                  <a:cubicBezTo>
                    <a:pt x="42965" y="148"/>
                    <a:pt x="39896" y="15"/>
                    <a:pt x="36794" y="15"/>
                  </a:cubicBezTo>
                  <a:cubicBezTo>
                    <a:pt x="35793" y="15"/>
                    <a:pt x="34792" y="0"/>
                    <a:pt x="33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5"/>
          <p:cNvSpPr/>
          <p:nvPr/>
        </p:nvSpPr>
        <p:spPr>
          <a:xfrm>
            <a:off x="-182887" y="571475"/>
            <a:ext cx="562100" cy="1003575"/>
          </a:xfrm>
          <a:custGeom>
            <a:avLst/>
            <a:gdLst/>
            <a:ahLst/>
            <a:cxnLst/>
            <a:rect l="l" t="t" r="r" b="b"/>
            <a:pathLst>
              <a:path w="22484" h="40143" extrusionOk="0">
                <a:moveTo>
                  <a:pt x="18914" y="6030"/>
                </a:moveTo>
                <a:cubicBezTo>
                  <a:pt x="17046" y="14169"/>
                  <a:pt x="15078" y="22275"/>
                  <a:pt x="13177" y="30381"/>
                </a:cubicBezTo>
                <a:cubicBezTo>
                  <a:pt x="12677" y="32415"/>
                  <a:pt x="12210" y="34450"/>
                  <a:pt x="11709" y="36518"/>
                </a:cubicBezTo>
                <a:cubicBezTo>
                  <a:pt x="11209" y="35918"/>
                  <a:pt x="10709" y="35384"/>
                  <a:pt x="10242" y="34784"/>
                </a:cubicBezTo>
                <a:cubicBezTo>
                  <a:pt x="9341" y="33683"/>
                  <a:pt x="8407" y="32515"/>
                  <a:pt x="7540" y="31348"/>
                </a:cubicBezTo>
                <a:cubicBezTo>
                  <a:pt x="5972" y="29146"/>
                  <a:pt x="4404" y="26911"/>
                  <a:pt x="3003" y="24610"/>
                </a:cubicBezTo>
                <a:cubicBezTo>
                  <a:pt x="5538" y="21975"/>
                  <a:pt x="7907" y="19239"/>
                  <a:pt x="10308" y="16471"/>
                </a:cubicBezTo>
                <a:cubicBezTo>
                  <a:pt x="12910" y="13435"/>
                  <a:pt x="15479" y="10366"/>
                  <a:pt x="17980" y="7231"/>
                </a:cubicBezTo>
                <a:cubicBezTo>
                  <a:pt x="18314" y="6797"/>
                  <a:pt x="18581" y="6430"/>
                  <a:pt x="18914" y="6030"/>
                </a:cubicBezTo>
                <a:close/>
                <a:moveTo>
                  <a:pt x="21223" y="1"/>
                </a:moveTo>
                <a:cubicBezTo>
                  <a:pt x="20824" y="1"/>
                  <a:pt x="20484" y="217"/>
                  <a:pt x="20215" y="559"/>
                </a:cubicBezTo>
                <a:cubicBezTo>
                  <a:pt x="15379" y="6864"/>
                  <a:pt x="10375" y="12935"/>
                  <a:pt x="5071" y="18872"/>
                </a:cubicBezTo>
                <a:cubicBezTo>
                  <a:pt x="3570" y="20574"/>
                  <a:pt x="2036" y="22208"/>
                  <a:pt x="568" y="23909"/>
                </a:cubicBezTo>
                <a:cubicBezTo>
                  <a:pt x="1" y="24576"/>
                  <a:pt x="401" y="25477"/>
                  <a:pt x="1035" y="25744"/>
                </a:cubicBezTo>
                <a:cubicBezTo>
                  <a:pt x="2503" y="28079"/>
                  <a:pt x="4037" y="30414"/>
                  <a:pt x="5705" y="32615"/>
                </a:cubicBezTo>
                <a:cubicBezTo>
                  <a:pt x="7540" y="35084"/>
                  <a:pt x="9408" y="37552"/>
                  <a:pt x="11442" y="39787"/>
                </a:cubicBezTo>
                <a:cubicBezTo>
                  <a:pt x="11663" y="40032"/>
                  <a:pt x="11959" y="40142"/>
                  <a:pt x="12257" y="40142"/>
                </a:cubicBezTo>
                <a:cubicBezTo>
                  <a:pt x="12769" y="40142"/>
                  <a:pt x="13284" y="39815"/>
                  <a:pt x="13410" y="39287"/>
                </a:cubicBezTo>
                <a:cubicBezTo>
                  <a:pt x="14545" y="34383"/>
                  <a:pt x="15745" y="29447"/>
                  <a:pt x="16913" y="24543"/>
                </a:cubicBezTo>
                <a:cubicBezTo>
                  <a:pt x="18047" y="19606"/>
                  <a:pt x="19248" y="14703"/>
                  <a:pt x="20415" y="9766"/>
                </a:cubicBezTo>
                <a:cubicBezTo>
                  <a:pt x="21049" y="7030"/>
                  <a:pt x="21683" y="4228"/>
                  <a:pt x="22350" y="1493"/>
                </a:cubicBezTo>
                <a:cubicBezTo>
                  <a:pt x="22484" y="893"/>
                  <a:pt x="22217" y="326"/>
                  <a:pt x="21683" y="92"/>
                </a:cubicBezTo>
                <a:cubicBezTo>
                  <a:pt x="21522" y="30"/>
                  <a:pt x="21368" y="1"/>
                  <a:pt x="212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15"/>
          <p:cNvGrpSpPr/>
          <p:nvPr/>
        </p:nvGrpSpPr>
        <p:grpSpPr>
          <a:xfrm>
            <a:off x="8116491" y="1102389"/>
            <a:ext cx="1845966" cy="2978222"/>
            <a:chOff x="3350882" y="3404329"/>
            <a:chExt cx="1304293" cy="2104304"/>
          </a:xfrm>
        </p:grpSpPr>
        <p:sp>
          <p:nvSpPr>
            <p:cNvPr id="193" name="Google Shape;193;p15"/>
            <p:cNvSpPr/>
            <p:nvPr/>
          </p:nvSpPr>
          <p:spPr>
            <a:xfrm>
              <a:off x="3637794" y="4448548"/>
              <a:ext cx="407825" cy="386625"/>
            </a:xfrm>
            <a:custGeom>
              <a:avLst/>
              <a:gdLst/>
              <a:ahLst/>
              <a:cxnLst/>
              <a:rect l="l" t="t" r="r" b="b"/>
              <a:pathLst>
                <a:path w="16313" h="15465" extrusionOk="0">
                  <a:moveTo>
                    <a:pt x="7962" y="0"/>
                  </a:moveTo>
                  <a:cubicBezTo>
                    <a:pt x="5975" y="0"/>
                    <a:pt x="4021" y="683"/>
                    <a:pt x="2569" y="2155"/>
                  </a:cubicBezTo>
                  <a:cubicBezTo>
                    <a:pt x="1368" y="3423"/>
                    <a:pt x="568" y="5024"/>
                    <a:pt x="401" y="6792"/>
                  </a:cubicBezTo>
                  <a:cubicBezTo>
                    <a:pt x="1" y="10361"/>
                    <a:pt x="2436" y="13864"/>
                    <a:pt x="5805" y="14998"/>
                  </a:cubicBezTo>
                  <a:cubicBezTo>
                    <a:pt x="6805" y="15331"/>
                    <a:pt x="7906" y="15465"/>
                    <a:pt x="8940" y="15465"/>
                  </a:cubicBezTo>
                  <a:cubicBezTo>
                    <a:pt x="12076" y="15465"/>
                    <a:pt x="14311" y="13463"/>
                    <a:pt x="15412" y="10628"/>
                  </a:cubicBezTo>
                  <a:cubicBezTo>
                    <a:pt x="16145" y="8627"/>
                    <a:pt x="16312" y="6425"/>
                    <a:pt x="15345" y="4424"/>
                  </a:cubicBezTo>
                  <a:cubicBezTo>
                    <a:pt x="14644" y="2823"/>
                    <a:pt x="13243" y="1488"/>
                    <a:pt x="11642" y="788"/>
                  </a:cubicBezTo>
                  <a:cubicBezTo>
                    <a:pt x="10481" y="272"/>
                    <a:pt x="9215" y="0"/>
                    <a:pt x="7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4154800" y="4856475"/>
              <a:ext cx="500375" cy="476975"/>
            </a:xfrm>
            <a:custGeom>
              <a:avLst/>
              <a:gdLst/>
              <a:ahLst/>
              <a:cxnLst/>
              <a:rect l="l" t="t" r="r" b="b"/>
              <a:pathLst>
                <a:path w="20015" h="19079" extrusionOk="0">
                  <a:moveTo>
                    <a:pt x="9784" y="0"/>
                  </a:moveTo>
                  <a:cubicBezTo>
                    <a:pt x="7350" y="0"/>
                    <a:pt x="4957" y="839"/>
                    <a:pt x="3170" y="2667"/>
                  </a:cubicBezTo>
                  <a:cubicBezTo>
                    <a:pt x="1635" y="4235"/>
                    <a:pt x="668" y="6203"/>
                    <a:pt x="468" y="8371"/>
                  </a:cubicBezTo>
                  <a:cubicBezTo>
                    <a:pt x="1" y="12774"/>
                    <a:pt x="3003" y="17110"/>
                    <a:pt x="7139" y="18511"/>
                  </a:cubicBezTo>
                  <a:cubicBezTo>
                    <a:pt x="8373" y="18912"/>
                    <a:pt x="9708" y="19079"/>
                    <a:pt x="11009" y="19079"/>
                  </a:cubicBezTo>
                  <a:cubicBezTo>
                    <a:pt x="14811" y="19079"/>
                    <a:pt x="17647" y="16577"/>
                    <a:pt x="18948" y="13108"/>
                  </a:cubicBezTo>
                  <a:cubicBezTo>
                    <a:pt x="19848" y="10673"/>
                    <a:pt x="20015" y="7937"/>
                    <a:pt x="18981" y="5502"/>
                  </a:cubicBezTo>
                  <a:cubicBezTo>
                    <a:pt x="18080" y="3501"/>
                    <a:pt x="16346" y="1866"/>
                    <a:pt x="14378" y="999"/>
                  </a:cubicBezTo>
                  <a:cubicBezTo>
                    <a:pt x="12929" y="347"/>
                    <a:pt x="11348" y="0"/>
                    <a:pt x="9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4144800" y="4323800"/>
              <a:ext cx="246875" cy="234100"/>
            </a:xfrm>
            <a:custGeom>
              <a:avLst/>
              <a:gdLst/>
              <a:ahLst/>
              <a:cxnLst/>
              <a:rect l="l" t="t" r="r" b="b"/>
              <a:pathLst>
                <a:path w="9875" h="9364" extrusionOk="0">
                  <a:moveTo>
                    <a:pt x="4808" y="0"/>
                  </a:moveTo>
                  <a:cubicBezTo>
                    <a:pt x="3593" y="0"/>
                    <a:pt x="2395" y="424"/>
                    <a:pt x="1535" y="1324"/>
                  </a:cubicBezTo>
                  <a:cubicBezTo>
                    <a:pt x="768" y="2058"/>
                    <a:pt x="334" y="3059"/>
                    <a:pt x="201" y="4126"/>
                  </a:cubicBezTo>
                  <a:cubicBezTo>
                    <a:pt x="0" y="6294"/>
                    <a:pt x="1435" y="8396"/>
                    <a:pt x="3503" y="9063"/>
                  </a:cubicBezTo>
                  <a:cubicBezTo>
                    <a:pt x="4103" y="9297"/>
                    <a:pt x="4770" y="9363"/>
                    <a:pt x="5404" y="9363"/>
                  </a:cubicBezTo>
                  <a:cubicBezTo>
                    <a:pt x="7272" y="9363"/>
                    <a:pt x="8707" y="8163"/>
                    <a:pt x="9340" y="6461"/>
                  </a:cubicBezTo>
                  <a:cubicBezTo>
                    <a:pt x="9774" y="5227"/>
                    <a:pt x="9874" y="3859"/>
                    <a:pt x="9274" y="2692"/>
                  </a:cubicBezTo>
                  <a:cubicBezTo>
                    <a:pt x="8873" y="1691"/>
                    <a:pt x="8006" y="891"/>
                    <a:pt x="7039" y="490"/>
                  </a:cubicBezTo>
                  <a:cubicBezTo>
                    <a:pt x="6343" y="168"/>
                    <a:pt x="5572" y="0"/>
                    <a:pt x="4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3566061" y="4228076"/>
              <a:ext cx="184325" cy="175200"/>
            </a:xfrm>
            <a:custGeom>
              <a:avLst/>
              <a:gdLst/>
              <a:ahLst/>
              <a:cxnLst/>
              <a:rect l="l" t="t" r="r" b="b"/>
              <a:pathLst>
                <a:path w="7373" h="7008" extrusionOk="0">
                  <a:moveTo>
                    <a:pt x="3647" y="1"/>
                  </a:moveTo>
                  <a:cubicBezTo>
                    <a:pt x="2741" y="1"/>
                    <a:pt x="1847" y="325"/>
                    <a:pt x="1168" y="1003"/>
                  </a:cubicBezTo>
                  <a:cubicBezTo>
                    <a:pt x="601" y="1537"/>
                    <a:pt x="234" y="2271"/>
                    <a:pt x="168" y="3071"/>
                  </a:cubicBezTo>
                  <a:cubicBezTo>
                    <a:pt x="1" y="4706"/>
                    <a:pt x="1102" y="6274"/>
                    <a:pt x="2636" y="6774"/>
                  </a:cubicBezTo>
                  <a:cubicBezTo>
                    <a:pt x="3103" y="6907"/>
                    <a:pt x="3603" y="7007"/>
                    <a:pt x="4037" y="7007"/>
                  </a:cubicBezTo>
                  <a:cubicBezTo>
                    <a:pt x="5471" y="7007"/>
                    <a:pt x="6472" y="6073"/>
                    <a:pt x="6972" y="4773"/>
                  </a:cubicBezTo>
                  <a:cubicBezTo>
                    <a:pt x="7306" y="3872"/>
                    <a:pt x="7373" y="2871"/>
                    <a:pt x="6972" y="2037"/>
                  </a:cubicBezTo>
                  <a:cubicBezTo>
                    <a:pt x="6672" y="1270"/>
                    <a:pt x="6005" y="703"/>
                    <a:pt x="5305" y="369"/>
                  </a:cubicBezTo>
                  <a:cubicBezTo>
                    <a:pt x="4780" y="126"/>
                    <a:pt x="4211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3750380" y="5333458"/>
              <a:ext cx="182650" cy="175175"/>
            </a:xfrm>
            <a:custGeom>
              <a:avLst/>
              <a:gdLst/>
              <a:ahLst/>
              <a:cxnLst/>
              <a:rect l="l" t="t" r="r" b="b"/>
              <a:pathLst>
                <a:path w="7306" h="7007" extrusionOk="0">
                  <a:moveTo>
                    <a:pt x="3615" y="0"/>
                  </a:moveTo>
                  <a:cubicBezTo>
                    <a:pt x="2712" y="0"/>
                    <a:pt x="1826" y="324"/>
                    <a:pt x="1168" y="1002"/>
                  </a:cubicBezTo>
                  <a:cubicBezTo>
                    <a:pt x="567" y="1536"/>
                    <a:pt x="234" y="2270"/>
                    <a:pt x="167" y="3071"/>
                  </a:cubicBezTo>
                  <a:cubicBezTo>
                    <a:pt x="0" y="4705"/>
                    <a:pt x="1068" y="6273"/>
                    <a:pt x="2602" y="6773"/>
                  </a:cubicBezTo>
                  <a:cubicBezTo>
                    <a:pt x="3069" y="6907"/>
                    <a:pt x="3569" y="7007"/>
                    <a:pt x="4036" y="7007"/>
                  </a:cubicBezTo>
                  <a:cubicBezTo>
                    <a:pt x="5437" y="7007"/>
                    <a:pt x="6438" y="6073"/>
                    <a:pt x="6938" y="4772"/>
                  </a:cubicBezTo>
                  <a:cubicBezTo>
                    <a:pt x="7272" y="3904"/>
                    <a:pt x="7305" y="2870"/>
                    <a:pt x="6938" y="2036"/>
                  </a:cubicBezTo>
                  <a:cubicBezTo>
                    <a:pt x="6672" y="1269"/>
                    <a:pt x="6004" y="702"/>
                    <a:pt x="5271" y="369"/>
                  </a:cubicBezTo>
                  <a:cubicBezTo>
                    <a:pt x="4746" y="126"/>
                    <a:pt x="4177" y="0"/>
                    <a:pt x="3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4310750" y="4648325"/>
              <a:ext cx="119275" cy="113875"/>
            </a:xfrm>
            <a:custGeom>
              <a:avLst/>
              <a:gdLst/>
              <a:ahLst/>
              <a:cxnLst/>
              <a:rect l="l" t="t" r="r" b="b"/>
              <a:pathLst>
                <a:path w="4771" h="4555" extrusionOk="0">
                  <a:moveTo>
                    <a:pt x="2371" y="1"/>
                  </a:moveTo>
                  <a:cubicBezTo>
                    <a:pt x="1784" y="1"/>
                    <a:pt x="1200" y="200"/>
                    <a:pt x="768" y="652"/>
                  </a:cubicBezTo>
                  <a:cubicBezTo>
                    <a:pt x="434" y="1019"/>
                    <a:pt x="201" y="1519"/>
                    <a:pt x="134" y="2020"/>
                  </a:cubicBezTo>
                  <a:cubicBezTo>
                    <a:pt x="0" y="3054"/>
                    <a:pt x="734" y="4088"/>
                    <a:pt x="1735" y="4421"/>
                  </a:cubicBezTo>
                  <a:cubicBezTo>
                    <a:pt x="2035" y="4522"/>
                    <a:pt x="2369" y="4555"/>
                    <a:pt x="2636" y="4555"/>
                  </a:cubicBezTo>
                  <a:cubicBezTo>
                    <a:pt x="3570" y="4555"/>
                    <a:pt x="4237" y="3988"/>
                    <a:pt x="4537" y="3154"/>
                  </a:cubicBezTo>
                  <a:cubicBezTo>
                    <a:pt x="4737" y="2553"/>
                    <a:pt x="4771" y="1886"/>
                    <a:pt x="4537" y="1319"/>
                  </a:cubicBezTo>
                  <a:cubicBezTo>
                    <a:pt x="4304" y="786"/>
                    <a:pt x="3903" y="419"/>
                    <a:pt x="3436" y="218"/>
                  </a:cubicBezTo>
                  <a:cubicBezTo>
                    <a:pt x="3104" y="78"/>
                    <a:pt x="2737" y="1"/>
                    <a:pt x="2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3350882" y="4904946"/>
              <a:ext cx="399500" cy="380025"/>
            </a:xfrm>
            <a:custGeom>
              <a:avLst/>
              <a:gdLst/>
              <a:ahLst/>
              <a:cxnLst/>
              <a:rect l="l" t="t" r="r" b="b"/>
              <a:pathLst>
                <a:path w="15980" h="15201" extrusionOk="0">
                  <a:moveTo>
                    <a:pt x="7790" y="0"/>
                  </a:moveTo>
                  <a:cubicBezTo>
                    <a:pt x="5831" y="0"/>
                    <a:pt x="3911" y="675"/>
                    <a:pt x="2503" y="2124"/>
                  </a:cubicBezTo>
                  <a:cubicBezTo>
                    <a:pt x="1335" y="3392"/>
                    <a:pt x="535" y="4960"/>
                    <a:pt x="368" y="6661"/>
                  </a:cubicBezTo>
                  <a:cubicBezTo>
                    <a:pt x="1" y="10197"/>
                    <a:pt x="2369" y="13632"/>
                    <a:pt x="5672" y="14733"/>
                  </a:cubicBezTo>
                  <a:cubicBezTo>
                    <a:pt x="6672" y="15067"/>
                    <a:pt x="7706" y="15200"/>
                    <a:pt x="8774" y="15200"/>
                  </a:cubicBezTo>
                  <a:cubicBezTo>
                    <a:pt x="11843" y="15200"/>
                    <a:pt x="14044" y="13199"/>
                    <a:pt x="15112" y="10430"/>
                  </a:cubicBezTo>
                  <a:cubicBezTo>
                    <a:pt x="15846" y="8462"/>
                    <a:pt x="15979" y="6260"/>
                    <a:pt x="15112" y="4392"/>
                  </a:cubicBezTo>
                  <a:cubicBezTo>
                    <a:pt x="14378" y="2791"/>
                    <a:pt x="12977" y="1524"/>
                    <a:pt x="11442" y="790"/>
                  </a:cubicBezTo>
                  <a:cubicBezTo>
                    <a:pt x="10290" y="272"/>
                    <a:pt x="9032" y="0"/>
                    <a:pt x="7790" y="0"/>
                  </a:cubicBezTo>
                  <a:close/>
                </a:path>
              </a:pathLst>
            </a:custGeom>
            <a:solidFill>
              <a:srgbClr val="FFD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3553550" y="3404329"/>
              <a:ext cx="512050" cy="688375"/>
            </a:xfrm>
            <a:custGeom>
              <a:avLst/>
              <a:gdLst/>
              <a:ahLst/>
              <a:cxnLst/>
              <a:rect l="l" t="t" r="r" b="b"/>
              <a:pathLst>
                <a:path w="20482" h="27535" extrusionOk="0">
                  <a:moveTo>
                    <a:pt x="7818" y="0"/>
                  </a:moveTo>
                  <a:cubicBezTo>
                    <a:pt x="7277" y="0"/>
                    <a:pt x="6740" y="163"/>
                    <a:pt x="6171" y="391"/>
                  </a:cubicBezTo>
                  <a:cubicBezTo>
                    <a:pt x="4337" y="1091"/>
                    <a:pt x="2502" y="1725"/>
                    <a:pt x="701" y="2492"/>
                  </a:cubicBezTo>
                  <a:cubicBezTo>
                    <a:pt x="334" y="2726"/>
                    <a:pt x="0" y="3293"/>
                    <a:pt x="34" y="3727"/>
                  </a:cubicBezTo>
                  <a:cubicBezTo>
                    <a:pt x="300" y="7463"/>
                    <a:pt x="234" y="11265"/>
                    <a:pt x="367" y="15001"/>
                  </a:cubicBezTo>
                  <a:cubicBezTo>
                    <a:pt x="467" y="16836"/>
                    <a:pt x="534" y="18737"/>
                    <a:pt x="634" y="20605"/>
                  </a:cubicBezTo>
                  <a:cubicBezTo>
                    <a:pt x="667" y="22407"/>
                    <a:pt x="734" y="24141"/>
                    <a:pt x="1001" y="25909"/>
                  </a:cubicBezTo>
                  <a:lnTo>
                    <a:pt x="1001" y="25976"/>
                  </a:lnTo>
                  <a:cubicBezTo>
                    <a:pt x="867" y="26576"/>
                    <a:pt x="1068" y="27177"/>
                    <a:pt x="1701" y="27444"/>
                  </a:cubicBezTo>
                  <a:cubicBezTo>
                    <a:pt x="1843" y="27506"/>
                    <a:pt x="1989" y="27535"/>
                    <a:pt x="2135" y="27535"/>
                  </a:cubicBezTo>
                  <a:cubicBezTo>
                    <a:pt x="2539" y="27535"/>
                    <a:pt x="2942" y="27311"/>
                    <a:pt x="3236" y="26943"/>
                  </a:cubicBezTo>
                  <a:cubicBezTo>
                    <a:pt x="5804" y="23908"/>
                    <a:pt x="9340" y="20272"/>
                    <a:pt x="10808" y="18971"/>
                  </a:cubicBezTo>
                  <a:cubicBezTo>
                    <a:pt x="13810" y="16269"/>
                    <a:pt x="16846" y="13500"/>
                    <a:pt x="19981" y="10898"/>
                  </a:cubicBezTo>
                  <a:cubicBezTo>
                    <a:pt x="20415" y="10498"/>
                    <a:pt x="20481" y="9598"/>
                    <a:pt x="20014" y="9164"/>
                  </a:cubicBezTo>
                  <a:cubicBezTo>
                    <a:pt x="17046" y="6796"/>
                    <a:pt x="14044" y="4494"/>
                    <a:pt x="11175" y="2092"/>
                  </a:cubicBezTo>
                  <a:cubicBezTo>
                    <a:pt x="10474" y="1492"/>
                    <a:pt x="9874" y="758"/>
                    <a:pt x="9073" y="324"/>
                  </a:cubicBezTo>
                  <a:cubicBezTo>
                    <a:pt x="8642" y="94"/>
                    <a:pt x="8229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3777355" y="3930641"/>
              <a:ext cx="262725" cy="230025"/>
            </a:xfrm>
            <a:custGeom>
              <a:avLst/>
              <a:gdLst/>
              <a:ahLst/>
              <a:cxnLst/>
              <a:rect l="l" t="t" r="r" b="b"/>
              <a:pathLst>
                <a:path w="10509" h="9201" extrusionOk="0">
                  <a:moveTo>
                    <a:pt x="6633" y="0"/>
                  </a:moveTo>
                  <a:cubicBezTo>
                    <a:pt x="6529" y="0"/>
                    <a:pt x="6427" y="30"/>
                    <a:pt x="6339" y="93"/>
                  </a:cubicBezTo>
                  <a:cubicBezTo>
                    <a:pt x="5938" y="393"/>
                    <a:pt x="5538" y="593"/>
                    <a:pt x="5204" y="927"/>
                  </a:cubicBezTo>
                  <a:cubicBezTo>
                    <a:pt x="4871" y="1260"/>
                    <a:pt x="4537" y="1561"/>
                    <a:pt x="4204" y="1828"/>
                  </a:cubicBezTo>
                  <a:cubicBezTo>
                    <a:pt x="3503" y="2461"/>
                    <a:pt x="2836" y="3095"/>
                    <a:pt x="2169" y="3729"/>
                  </a:cubicBezTo>
                  <a:cubicBezTo>
                    <a:pt x="1869" y="3996"/>
                    <a:pt x="1535" y="4296"/>
                    <a:pt x="1235" y="4596"/>
                  </a:cubicBezTo>
                  <a:cubicBezTo>
                    <a:pt x="901" y="4963"/>
                    <a:pt x="401" y="5297"/>
                    <a:pt x="268" y="5797"/>
                  </a:cubicBezTo>
                  <a:cubicBezTo>
                    <a:pt x="1" y="6831"/>
                    <a:pt x="1101" y="7632"/>
                    <a:pt x="1869" y="8165"/>
                  </a:cubicBezTo>
                  <a:cubicBezTo>
                    <a:pt x="2791" y="8831"/>
                    <a:pt x="3783" y="9200"/>
                    <a:pt x="4769" y="9200"/>
                  </a:cubicBezTo>
                  <a:cubicBezTo>
                    <a:pt x="5709" y="9200"/>
                    <a:pt x="6643" y="8865"/>
                    <a:pt x="7506" y="8132"/>
                  </a:cubicBezTo>
                  <a:cubicBezTo>
                    <a:pt x="9908" y="6097"/>
                    <a:pt x="10508" y="2128"/>
                    <a:pt x="7406" y="326"/>
                  </a:cubicBezTo>
                  <a:cubicBezTo>
                    <a:pt x="7273" y="260"/>
                    <a:pt x="7206" y="260"/>
                    <a:pt x="7106" y="226"/>
                  </a:cubicBezTo>
                  <a:cubicBezTo>
                    <a:pt x="6981" y="81"/>
                    <a:pt x="6805" y="0"/>
                    <a:pt x="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" name="Google Shape;202;p15"/>
          <p:cNvSpPr/>
          <p:nvPr/>
        </p:nvSpPr>
        <p:spPr>
          <a:xfrm>
            <a:off x="448100" y="3467975"/>
            <a:ext cx="172650" cy="1420325"/>
          </a:xfrm>
          <a:custGeom>
            <a:avLst/>
            <a:gdLst/>
            <a:ahLst/>
            <a:cxnLst/>
            <a:rect l="l" t="t" r="r" b="b"/>
            <a:pathLst>
              <a:path w="6906" h="56813" extrusionOk="0">
                <a:moveTo>
                  <a:pt x="5771" y="0"/>
                </a:moveTo>
                <a:cubicBezTo>
                  <a:pt x="5137" y="0"/>
                  <a:pt x="4403" y="34"/>
                  <a:pt x="3736" y="34"/>
                </a:cubicBezTo>
                <a:cubicBezTo>
                  <a:pt x="3169" y="34"/>
                  <a:pt x="2702" y="534"/>
                  <a:pt x="2669" y="1101"/>
                </a:cubicBezTo>
                <a:cubicBezTo>
                  <a:pt x="2535" y="3670"/>
                  <a:pt x="2402" y="6238"/>
                  <a:pt x="2435" y="8773"/>
                </a:cubicBezTo>
                <a:cubicBezTo>
                  <a:pt x="2402" y="10108"/>
                  <a:pt x="2335" y="11409"/>
                  <a:pt x="2268" y="12743"/>
                </a:cubicBezTo>
                <a:cubicBezTo>
                  <a:pt x="2102" y="16112"/>
                  <a:pt x="1935" y="19548"/>
                  <a:pt x="1735" y="22917"/>
                </a:cubicBezTo>
                <a:cubicBezTo>
                  <a:pt x="1368" y="29755"/>
                  <a:pt x="1068" y="36627"/>
                  <a:pt x="701" y="43465"/>
                </a:cubicBezTo>
                <a:cubicBezTo>
                  <a:pt x="501" y="47368"/>
                  <a:pt x="234" y="51237"/>
                  <a:pt x="34" y="55106"/>
                </a:cubicBezTo>
                <a:cubicBezTo>
                  <a:pt x="0" y="55707"/>
                  <a:pt x="534" y="56441"/>
                  <a:pt x="1101" y="56541"/>
                </a:cubicBezTo>
                <a:lnTo>
                  <a:pt x="2602" y="56774"/>
                </a:lnTo>
                <a:cubicBezTo>
                  <a:pt x="2724" y="56800"/>
                  <a:pt x="2846" y="56813"/>
                  <a:pt x="2966" y="56813"/>
                </a:cubicBezTo>
                <a:cubicBezTo>
                  <a:pt x="3304" y="56813"/>
                  <a:pt x="3623" y="56713"/>
                  <a:pt x="3870" y="56541"/>
                </a:cubicBezTo>
                <a:cubicBezTo>
                  <a:pt x="3892" y="56542"/>
                  <a:pt x="3915" y="56543"/>
                  <a:pt x="3938" y="56543"/>
                </a:cubicBezTo>
                <a:cubicBezTo>
                  <a:pt x="4415" y="56543"/>
                  <a:pt x="4873" y="56210"/>
                  <a:pt x="4937" y="55573"/>
                </a:cubicBezTo>
                <a:cubicBezTo>
                  <a:pt x="5171" y="53806"/>
                  <a:pt x="5104" y="52038"/>
                  <a:pt x="5204" y="50270"/>
                </a:cubicBezTo>
                <a:cubicBezTo>
                  <a:pt x="5237" y="48535"/>
                  <a:pt x="5337" y="46734"/>
                  <a:pt x="5404" y="44966"/>
                </a:cubicBezTo>
                <a:cubicBezTo>
                  <a:pt x="5537" y="41430"/>
                  <a:pt x="5704" y="37894"/>
                  <a:pt x="5771" y="34392"/>
                </a:cubicBezTo>
                <a:cubicBezTo>
                  <a:pt x="6038" y="27287"/>
                  <a:pt x="6271" y="20181"/>
                  <a:pt x="6505" y="13076"/>
                </a:cubicBezTo>
                <a:cubicBezTo>
                  <a:pt x="6605" y="9073"/>
                  <a:pt x="6772" y="5104"/>
                  <a:pt x="6872" y="1101"/>
                </a:cubicBezTo>
                <a:cubicBezTo>
                  <a:pt x="6905" y="501"/>
                  <a:pt x="6371" y="0"/>
                  <a:pt x="5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2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title"/>
          </p:nvPr>
        </p:nvSpPr>
        <p:spPr>
          <a:xfrm>
            <a:off x="4711675" y="2396575"/>
            <a:ext cx="27060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title" idx="2" hasCustomPrompt="1"/>
          </p:nvPr>
        </p:nvSpPr>
        <p:spPr>
          <a:xfrm>
            <a:off x="4711675" y="1047425"/>
            <a:ext cx="3185400" cy="11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5" name="Google Shape;225;p17"/>
          <p:cNvSpPr txBox="1">
            <a:spLocks noGrp="1"/>
          </p:cNvSpPr>
          <p:nvPr>
            <p:ph type="subTitle" idx="1"/>
          </p:nvPr>
        </p:nvSpPr>
        <p:spPr>
          <a:xfrm>
            <a:off x="4711675" y="3546475"/>
            <a:ext cx="2706000" cy="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1"/>
          </p:nvPr>
        </p:nvSpPr>
        <p:spPr>
          <a:xfrm>
            <a:off x="1187038" y="17316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subTitle" idx="2"/>
          </p:nvPr>
        </p:nvSpPr>
        <p:spPr>
          <a:xfrm>
            <a:off x="1187050" y="2084450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subTitle" idx="3"/>
          </p:nvPr>
        </p:nvSpPr>
        <p:spPr>
          <a:xfrm>
            <a:off x="5901446" y="17316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subTitle" idx="4"/>
          </p:nvPr>
        </p:nvSpPr>
        <p:spPr>
          <a:xfrm>
            <a:off x="5901453" y="2084452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subTitle" idx="5"/>
          </p:nvPr>
        </p:nvSpPr>
        <p:spPr>
          <a:xfrm>
            <a:off x="5901654" y="29750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65" name="Google Shape;265;p20"/>
          <p:cNvSpPr txBox="1">
            <a:spLocks noGrp="1"/>
          </p:cNvSpPr>
          <p:nvPr>
            <p:ph type="subTitle" idx="6"/>
          </p:nvPr>
        </p:nvSpPr>
        <p:spPr>
          <a:xfrm>
            <a:off x="5901650" y="3327823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subTitle" idx="7"/>
          </p:nvPr>
        </p:nvSpPr>
        <p:spPr>
          <a:xfrm>
            <a:off x="1187054" y="29750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subTitle" idx="8"/>
          </p:nvPr>
        </p:nvSpPr>
        <p:spPr>
          <a:xfrm>
            <a:off x="1187050" y="3327823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68" name="Google Shape;268;p20"/>
          <p:cNvGrpSpPr/>
          <p:nvPr/>
        </p:nvGrpSpPr>
        <p:grpSpPr>
          <a:xfrm rot="1231349">
            <a:off x="118513" y="4373843"/>
            <a:ext cx="816518" cy="823731"/>
            <a:chOff x="1087900" y="2832300"/>
            <a:chExt cx="785756" cy="792598"/>
          </a:xfrm>
        </p:grpSpPr>
        <p:sp>
          <p:nvSpPr>
            <p:cNvPr id="269" name="Google Shape;269;p20"/>
            <p:cNvSpPr/>
            <p:nvPr/>
          </p:nvSpPr>
          <p:spPr>
            <a:xfrm>
              <a:off x="1132122" y="2832300"/>
              <a:ext cx="130331" cy="159814"/>
            </a:xfrm>
            <a:custGeom>
              <a:avLst/>
              <a:gdLst/>
              <a:ahLst/>
              <a:cxnLst/>
              <a:rect l="l" t="t" r="r" b="b"/>
              <a:pathLst>
                <a:path w="5505" h="6845" extrusionOk="0">
                  <a:moveTo>
                    <a:pt x="3776" y="0"/>
                  </a:moveTo>
                  <a:cubicBezTo>
                    <a:pt x="3228" y="0"/>
                    <a:pt x="2708" y="267"/>
                    <a:pt x="2402" y="791"/>
                  </a:cubicBezTo>
                  <a:cubicBezTo>
                    <a:pt x="1702" y="1959"/>
                    <a:pt x="1001" y="3159"/>
                    <a:pt x="301" y="4327"/>
                  </a:cubicBezTo>
                  <a:cubicBezTo>
                    <a:pt x="67" y="4727"/>
                    <a:pt x="0" y="5228"/>
                    <a:pt x="134" y="5628"/>
                  </a:cubicBezTo>
                  <a:cubicBezTo>
                    <a:pt x="234" y="5995"/>
                    <a:pt x="534" y="6428"/>
                    <a:pt x="868" y="6629"/>
                  </a:cubicBezTo>
                  <a:cubicBezTo>
                    <a:pt x="1137" y="6774"/>
                    <a:pt x="1429" y="6845"/>
                    <a:pt x="1717" y="6845"/>
                  </a:cubicBezTo>
                  <a:cubicBezTo>
                    <a:pt x="2285" y="6845"/>
                    <a:pt x="2837" y="6571"/>
                    <a:pt x="3169" y="6062"/>
                  </a:cubicBezTo>
                  <a:cubicBezTo>
                    <a:pt x="3870" y="4827"/>
                    <a:pt x="4537" y="3626"/>
                    <a:pt x="5204" y="2459"/>
                  </a:cubicBezTo>
                  <a:cubicBezTo>
                    <a:pt x="5404" y="2092"/>
                    <a:pt x="5504" y="1592"/>
                    <a:pt x="5371" y="1158"/>
                  </a:cubicBezTo>
                  <a:cubicBezTo>
                    <a:pt x="5304" y="791"/>
                    <a:pt x="5004" y="391"/>
                    <a:pt x="4637" y="224"/>
                  </a:cubicBezTo>
                  <a:cubicBezTo>
                    <a:pt x="4361" y="74"/>
                    <a:pt x="4064" y="0"/>
                    <a:pt x="377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1535637" y="3037656"/>
              <a:ext cx="130331" cy="159697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6" y="1"/>
                  </a:moveTo>
                  <a:cubicBezTo>
                    <a:pt x="3248" y="1"/>
                    <a:pt x="2714" y="268"/>
                    <a:pt x="2403" y="801"/>
                  </a:cubicBezTo>
                  <a:cubicBezTo>
                    <a:pt x="1702" y="1969"/>
                    <a:pt x="1002" y="3170"/>
                    <a:pt x="301" y="4337"/>
                  </a:cubicBezTo>
                  <a:cubicBezTo>
                    <a:pt x="68" y="4704"/>
                    <a:pt x="1" y="5205"/>
                    <a:pt x="134" y="5638"/>
                  </a:cubicBezTo>
                  <a:cubicBezTo>
                    <a:pt x="234" y="6005"/>
                    <a:pt x="535" y="6439"/>
                    <a:pt x="868" y="6639"/>
                  </a:cubicBezTo>
                  <a:cubicBezTo>
                    <a:pt x="1135" y="6772"/>
                    <a:pt x="1424" y="6839"/>
                    <a:pt x="1710" y="6839"/>
                  </a:cubicBezTo>
                  <a:cubicBezTo>
                    <a:pt x="2280" y="6839"/>
                    <a:pt x="2836" y="6572"/>
                    <a:pt x="3170" y="6038"/>
                  </a:cubicBezTo>
                  <a:cubicBezTo>
                    <a:pt x="3870" y="4838"/>
                    <a:pt x="4538" y="3637"/>
                    <a:pt x="5205" y="2469"/>
                  </a:cubicBezTo>
                  <a:cubicBezTo>
                    <a:pt x="5472" y="2036"/>
                    <a:pt x="5505" y="1602"/>
                    <a:pt x="5371" y="1168"/>
                  </a:cubicBezTo>
                  <a:cubicBezTo>
                    <a:pt x="5305" y="801"/>
                    <a:pt x="5005" y="368"/>
                    <a:pt x="4638" y="201"/>
                  </a:cubicBezTo>
                  <a:cubicBezTo>
                    <a:pt x="4371" y="68"/>
                    <a:pt x="4085" y="1"/>
                    <a:pt x="3806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1107644" y="3063758"/>
              <a:ext cx="130331" cy="159837"/>
            </a:xfrm>
            <a:custGeom>
              <a:avLst/>
              <a:gdLst/>
              <a:ahLst/>
              <a:cxnLst/>
              <a:rect l="l" t="t" r="r" b="b"/>
              <a:pathLst>
                <a:path w="5505" h="6846" extrusionOk="0">
                  <a:moveTo>
                    <a:pt x="3788" y="1"/>
                  </a:moveTo>
                  <a:cubicBezTo>
                    <a:pt x="3242" y="1"/>
                    <a:pt x="2712" y="275"/>
                    <a:pt x="2402" y="784"/>
                  </a:cubicBezTo>
                  <a:cubicBezTo>
                    <a:pt x="1702" y="1985"/>
                    <a:pt x="1001" y="3186"/>
                    <a:pt x="267" y="4353"/>
                  </a:cubicBezTo>
                  <a:cubicBezTo>
                    <a:pt x="67" y="4720"/>
                    <a:pt x="0" y="5221"/>
                    <a:pt x="100" y="5621"/>
                  </a:cubicBezTo>
                  <a:cubicBezTo>
                    <a:pt x="234" y="6021"/>
                    <a:pt x="534" y="6422"/>
                    <a:pt x="868" y="6622"/>
                  </a:cubicBezTo>
                  <a:cubicBezTo>
                    <a:pt x="1144" y="6771"/>
                    <a:pt x="1444" y="6846"/>
                    <a:pt x="1740" y="6846"/>
                  </a:cubicBezTo>
                  <a:cubicBezTo>
                    <a:pt x="2300" y="6846"/>
                    <a:pt x="2842" y="6579"/>
                    <a:pt x="3169" y="6055"/>
                  </a:cubicBezTo>
                  <a:cubicBezTo>
                    <a:pt x="3870" y="4854"/>
                    <a:pt x="4537" y="3620"/>
                    <a:pt x="5204" y="2452"/>
                  </a:cubicBezTo>
                  <a:cubicBezTo>
                    <a:pt x="5404" y="2052"/>
                    <a:pt x="5504" y="1585"/>
                    <a:pt x="5371" y="1184"/>
                  </a:cubicBezTo>
                  <a:cubicBezTo>
                    <a:pt x="5271" y="784"/>
                    <a:pt x="5004" y="384"/>
                    <a:pt x="4604" y="217"/>
                  </a:cubicBezTo>
                  <a:cubicBezTo>
                    <a:pt x="4346" y="71"/>
                    <a:pt x="4065" y="1"/>
                    <a:pt x="3788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1305057" y="3197323"/>
              <a:ext cx="128745" cy="159674"/>
            </a:xfrm>
            <a:custGeom>
              <a:avLst/>
              <a:gdLst/>
              <a:ahLst/>
              <a:cxnLst/>
              <a:rect l="l" t="t" r="r" b="b"/>
              <a:pathLst>
                <a:path w="5438" h="6839" extrusionOk="0">
                  <a:moveTo>
                    <a:pt x="3796" y="0"/>
                  </a:moveTo>
                  <a:cubicBezTo>
                    <a:pt x="3247" y="0"/>
                    <a:pt x="2714" y="267"/>
                    <a:pt x="2402" y="801"/>
                  </a:cubicBezTo>
                  <a:cubicBezTo>
                    <a:pt x="1702" y="1968"/>
                    <a:pt x="1001" y="3169"/>
                    <a:pt x="268" y="4336"/>
                  </a:cubicBezTo>
                  <a:cubicBezTo>
                    <a:pt x="67" y="4703"/>
                    <a:pt x="1" y="5204"/>
                    <a:pt x="101" y="5637"/>
                  </a:cubicBezTo>
                  <a:cubicBezTo>
                    <a:pt x="234" y="6004"/>
                    <a:pt x="534" y="6438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1"/>
                    <a:pt x="3170" y="6038"/>
                  </a:cubicBezTo>
                  <a:cubicBezTo>
                    <a:pt x="3870" y="4837"/>
                    <a:pt x="4537" y="3636"/>
                    <a:pt x="5204" y="2468"/>
                  </a:cubicBezTo>
                  <a:cubicBezTo>
                    <a:pt x="5405" y="2035"/>
                    <a:pt x="5438" y="1601"/>
                    <a:pt x="5371" y="1168"/>
                  </a:cubicBezTo>
                  <a:cubicBezTo>
                    <a:pt x="5271" y="801"/>
                    <a:pt x="5004" y="367"/>
                    <a:pt x="4604" y="200"/>
                  </a:cubicBezTo>
                  <a:cubicBezTo>
                    <a:pt x="4348" y="67"/>
                    <a:pt x="4070" y="0"/>
                    <a:pt x="379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1523019" y="3283752"/>
              <a:ext cx="129526" cy="160024"/>
            </a:xfrm>
            <a:custGeom>
              <a:avLst/>
              <a:gdLst/>
              <a:ahLst/>
              <a:cxnLst/>
              <a:rect l="l" t="t" r="r" b="b"/>
              <a:pathLst>
                <a:path w="5471" h="6854" extrusionOk="0">
                  <a:moveTo>
                    <a:pt x="3805" y="1"/>
                  </a:moveTo>
                  <a:cubicBezTo>
                    <a:pt x="3247" y="1"/>
                    <a:pt x="2713" y="268"/>
                    <a:pt x="2402" y="801"/>
                  </a:cubicBezTo>
                  <a:cubicBezTo>
                    <a:pt x="1701" y="1969"/>
                    <a:pt x="1001" y="3170"/>
                    <a:pt x="300" y="4337"/>
                  </a:cubicBezTo>
                  <a:cubicBezTo>
                    <a:pt x="67" y="4704"/>
                    <a:pt x="0" y="5204"/>
                    <a:pt x="100" y="5638"/>
                  </a:cubicBezTo>
                  <a:cubicBezTo>
                    <a:pt x="234" y="6005"/>
                    <a:pt x="534" y="6439"/>
                    <a:pt x="868" y="6639"/>
                  </a:cubicBezTo>
                  <a:cubicBezTo>
                    <a:pt x="1134" y="6783"/>
                    <a:pt x="1423" y="6854"/>
                    <a:pt x="1709" y="6854"/>
                  </a:cubicBezTo>
                  <a:cubicBezTo>
                    <a:pt x="2280" y="6854"/>
                    <a:pt x="2836" y="6572"/>
                    <a:pt x="3169" y="6038"/>
                  </a:cubicBezTo>
                  <a:cubicBezTo>
                    <a:pt x="3870" y="4837"/>
                    <a:pt x="4537" y="3637"/>
                    <a:pt x="5204" y="2469"/>
                  </a:cubicBezTo>
                  <a:cubicBezTo>
                    <a:pt x="5404" y="2069"/>
                    <a:pt x="5471" y="1602"/>
                    <a:pt x="5371" y="1168"/>
                  </a:cubicBezTo>
                  <a:cubicBezTo>
                    <a:pt x="5304" y="801"/>
                    <a:pt x="5004" y="368"/>
                    <a:pt x="4637" y="201"/>
                  </a:cubicBezTo>
                  <a:cubicBezTo>
                    <a:pt x="4370" y="67"/>
                    <a:pt x="4085" y="1"/>
                    <a:pt x="3805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1087900" y="3356967"/>
              <a:ext cx="130331" cy="159674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796" y="0"/>
                  </a:moveTo>
                  <a:cubicBezTo>
                    <a:pt x="3247" y="0"/>
                    <a:pt x="2713" y="267"/>
                    <a:pt x="2402" y="801"/>
                  </a:cubicBezTo>
                  <a:cubicBezTo>
                    <a:pt x="1702" y="1968"/>
                    <a:pt x="1001" y="3169"/>
                    <a:pt x="267" y="4337"/>
                  </a:cubicBezTo>
                  <a:cubicBezTo>
                    <a:pt x="67" y="4704"/>
                    <a:pt x="0" y="5204"/>
                    <a:pt x="101" y="5638"/>
                  </a:cubicBezTo>
                  <a:cubicBezTo>
                    <a:pt x="234" y="6005"/>
                    <a:pt x="534" y="6438"/>
                    <a:pt x="868" y="6638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69" y="6038"/>
                  </a:cubicBezTo>
                  <a:cubicBezTo>
                    <a:pt x="3870" y="4837"/>
                    <a:pt x="4537" y="3636"/>
                    <a:pt x="5204" y="2469"/>
                  </a:cubicBezTo>
                  <a:cubicBezTo>
                    <a:pt x="5404" y="2035"/>
                    <a:pt x="5504" y="1535"/>
                    <a:pt x="5371" y="1168"/>
                  </a:cubicBezTo>
                  <a:cubicBezTo>
                    <a:pt x="5271" y="801"/>
                    <a:pt x="5004" y="367"/>
                    <a:pt x="4604" y="200"/>
                  </a:cubicBezTo>
                  <a:cubicBezTo>
                    <a:pt x="4348" y="67"/>
                    <a:pt x="4070" y="0"/>
                    <a:pt x="379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1305057" y="3465202"/>
              <a:ext cx="128745" cy="159697"/>
            </a:xfrm>
            <a:custGeom>
              <a:avLst/>
              <a:gdLst/>
              <a:ahLst/>
              <a:cxnLst/>
              <a:rect l="l" t="t" r="r" b="b"/>
              <a:pathLst>
                <a:path w="5438" h="6840" extrusionOk="0">
                  <a:moveTo>
                    <a:pt x="3796" y="1"/>
                  </a:moveTo>
                  <a:cubicBezTo>
                    <a:pt x="3247" y="1"/>
                    <a:pt x="2714" y="268"/>
                    <a:pt x="2402" y="802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5"/>
                    <a:pt x="101" y="5638"/>
                  </a:cubicBezTo>
                  <a:cubicBezTo>
                    <a:pt x="234" y="6005"/>
                    <a:pt x="534" y="6406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036"/>
                    <a:pt x="5438" y="1569"/>
                    <a:pt x="5371" y="1168"/>
                  </a:cubicBezTo>
                  <a:cubicBezTo>
                    <a:pt x="5271" y="802"/>
                    <a:pt x="5004" y="368"/>
                    <a:pt x="4604" y="201"/>
                  </a:cubicBezTo>
                  <a:cubicBezTo>
                    <a:pt x="4348" y="68"/>
                    <a:pt x="4070" y="1"/>
                    <a:pt x="3796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1326387" y="2928628"/>
              <a:ext cx="130331" cy="159697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7" y="1"/>
                  </a:moveTo>
                  <a:cubicBezTo>
                    <a:pt x="3251" y="1"/>
                    <a:pt x="2724" y="268"/>
                    <a:pt x="2435" y="801"/>
                  </a:cubicBezTo>
                  <a:cubicBezTo>
                    <a:pt x="1702" y="1969"/>
                    <a:pt x="1001" y="3170"/>
                    <a:pt x="301" y="4337"/>
                  </a:cubicBezTo>
                  <a:cubicBezTo>
                    <a:pt x="100" y="4704"/>
                    <a:pt x="0" y="5205"/>
                    <a:pt x="134" y="5638"/>
                  </a:cubicBezTo>
                  <a:cubicBezTo>
                    <a:pt x="267" y="6005"/>
                    <a:pt x="534" y="6439"/>
                    <a:pt x="868" y="6639"/>
                  </a:cubicBezTo>
                  <a:cubicBezTo>
                    <a:pt x="1134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69" y="6038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38" y="2036"/>
                    <a:pt x="5504" y="1602"/>
                    <a:pt x="5371" y="1168"/>
                  </a:cubicBezTo>
                  <a:cubicBezTo>
                    <a:pt x="5304" y="801"/>
                    <a:pt x="5004" y="368"/>
                    <a:pt x="4637" y="201"/>
                  </a:cubicBezTo>
                  <a:cubicBezTo>
                    <a:pt x="4370" y="68"/>
                    <a:pt x="4085" y="1"/>
                    <a:pt x="3807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1742543" y="3143813"/>
              <a:ext cx="131112" cy="159814"/>
            </a:xfrm>
            <a:custGeom>
              <a:avLst/>
              <a:gdLst/>
              <a:ahLst/>
              <a:cxnLst/>
              <a:rect l="l" t="t" r="r" b="b"/>
              <a:pathLst>
                <a:path w="5538" h="6845" extrusionOk="0">
                  <a:moveTo>
                    <a:pt x="3785" y="0"/>
                  </a:moveTo>
                  <a:cubicBezTo>
                    <a:pt x="3247" y="0"/>
                    <a:pt x="2741" y="267"/>
                    <a:pt x="2436" y="791"/>
                  </a:cubicBezTo>
                  <a:cubicBezTo>
                    <a:pt x="1735" y="1958"/>
                    <a:pt x="1001" y="3159"/>
                    <a:pt x="301" y="4327"/>
                  </a:cubicBezTo>
                  <a:cubicBezTo>
                    <a:pt x="101" y="4727"/>
                    <a:pt x="1" y="5227"/>
                    <a:pt x="134" y="5628"/>
                  </a:cubicBezTo>
                  <a:cubicBezTo>
                    <a:pt x="267" y="5995"/>
                    <a:pt x="568" y="6428"/>
                    <a:pt x="901" y="6628"/>
                  </a:cubicBezTo>
                  <a:cubicBezTo>
                    <a:pt x="1159" y="6774"/>
                    <a:pt x="1447" y="6845"/>
                    <a:pt x="1734" y="6845"/>
                  </a:cubicBezTo>
                  <a:cubicBezTo>
                    <a:pt x="2300" y="6845"/>
                    <a:pt x="2860" y="6571"/>
                    <a:pt x="3169" y="6061"/>
                  </a:cubicBezTo>
                  <a:cubicBezTo>
                    <a:pt x="3903" y="4827"/>
                    <a:pt x="4570" y="3626"/>
                    <a:pt x="5238" y="2459"/>
                  </a:cubicBezTo>
                  <a:cubicBezTo>
                    <a:pt x="5471" y="2059"/>
                    <a:pt x="5538" y="1592"/>
                    <a:pt x="5404" y="1158"/>
                  </a:cubicBezTo>
                  <a:cubicBezTo>
                    <a:pt x="5304" y="791"/>
                    <a:pt x="5004" y="391"/>
                    <a:pt x="4637" y="224"/>
                  </a:cubicBezTo>
                  <a:cubicBezTo>
                    <a:pt x="4361" y="74"/>
                    <a:pt x="4068" y="0"/>
                    <a:pt x="378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0"/>
          <p:cNvGrpSpPr/>
          <p:nvPr/>
        </p:nvGrpSpPr>
        <p:grpSpPr>
          <a:xfrm rot="-1035479">
            <a:off x="-364353" y="-99866"/>
            <a:ext cx="1334799" cy="1178968"/>
            <a:chOff x="749313" y="3826325"/>
            <a:chExt cx="1284466" cy="1134407"/>
          </a:xfrm>
        </p:grpSpPr>
        <p:sp>
          <p:nvSpPr>
            <p:cNvPr id="279" name="Google Shape;279;p20"/>
            <p:cNvSpPr/>
            <p:nvPr/>
          </p:nvSpPr>
          <p:spPr>
            <a:xfrm>
              <a:off x="1321382" y="3826325"/>
              <a:ext cx="712397" cy="671336"/>
            </a:xfrm>
            <a:custGeom>
              <a:avLst/>
              <a:gdLst/>
              <a:ahLst/>
              <a:cxnLst/>
              <a:rect l="l" t="t" r="r" b="b"/>
              <a:pathLst>
                <a:path w="30823" h="29451" extrusionOk="0">
                  <a:moveTo>
                    <a:pt x="15052" y="0"/>
                  </a:moveTo>
                  <a:cubicBezTo>
                    <a:pt x="11278" y="0"/>
                    <a:pt x="7567" y="1302"/>
                    <a:pt x="4838" y="4132"/>
                  </a:cubicBezTo>
                  <a:cubicBezTo>
                    <a:pt x="2569" y="6534"/>
                    <a:pt x="1068" y="9603"/>
                    <a:pt x="735" y="12939"/>
                  </a:cubicBezTo>
                  <a:cubicBezTo>
                    <a:pt x="1" y="19710"/>
                    <a:pt x="4604" y="26382"/>
                    <a:pt x="10975" y="28517"/>
                  </a:cubicBezTo>
                  <a:cubicBezTo>
                    <a:pt x="12910" y="29184"/>
                    <a:pt x="14945" y="29451"/>
                    <a:pt x="16946" y="29451"/>
                  </a:cubicBezTo>
                  <a:cubicBezTo>
                    <a:pt x="16972" y="29451"/>
                    <a:pt x="16997" y="29451"/>
                    <a:pt x="17022" y="29451"/>
                  </a:cubicBezTo>
                  <a:cubicBezTo>
                    <a:pt x="22855" y="29451"/>
                    <a:pt x="27162" y="25625"/>
                    <a:pt x="29155" y="20277"/>
                  </a:cubicBezTo>
                  <a:cubicBezTo>
                    <a:pt x="30589" y="16475"/>
                    <a:pt x="30823" y="12272"/>
                    <a:pt x="29222" y="8469"/>
                  </a:cubicBezTo>
                  <a:cubicBezTo>
                    <a:pt x="27821" y="5367"/>
                    <a:pt x="25152" y="2932"/>
                    <a:pt x="22117" y="1531"/>
                  </a:cubicBezTo>
                  <a:cubicBezTo>
                    <a:pt x="19895" y="530"/>
                    <a:pt x="17461" y="0"/>
                    <a:pt x="15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749313" y="3984696"/>
              <a:ext cx="993814" cy="976036"/>
            </a:xfrm>
            <a:custGeom>
              <a:avLst/>
              <a:gdLst/>
              <a:ahLst/>
              <a:cxnLst/>
              <a:rect l="l" t="t" r="r" b="b"/>
              <a:pathLst>
                <a:path w="42999" h="42818" extrusionOk="0">
                  <a:moveTo>
                    <a:pt x="34205" y="0"/>
                  </a:moveTo>
                  <a:cubicBezTo>
                    <a:pt x="31818" y="0"/>
                    <a:pt x="29485" y="871"/>
                    <a:pt x="27521" y="2221"/>
                  </a:cubicBezTo>
                  <a:cubicBezTo>
                    <a:pt x="25352" y="3722"/>
                    <a:pt x="23518" y="5824"/>
                    <a:pt x="22250" y="8159"/>
                  </a:cubicBezTo>
                  <a:cubicBezTo>
                    <a:pt x="20883" y="10694"/>
                    <a:pt x="20149" y="13496"/>
                    <a:pt x="19548" y="16265"/>
                  </a:cubicBezTo>
                  <a:cubicBezTo>
                    <a:pt x="18381" y="21735"/>
                    <a:pt x="18181" y="27673"/>
                    <a:pt x="15545" y="32743"/>
                  </a:cubicBezTo>
                  <a:cubicBezTo>
                    <a:pt x="14211" y="35378"/>
                    <a:pt x="12143" y="37880"/>
                    <a:pt x="9541" y="39348"/>
                  </a:cubicBezTo>
                  <a:cubicBezTo>
                    <a:pt x="8635" y="39866"/>
                    <a:pt x="7628" y="40203"/>
                    <a:pt x="6614" y="40203"/>
                  </a:cubicBezTo>
                  <a:cubicBezTo>
                    <a:pt x="6322" y="40203"/>
                    <a:pt x="6029" y="40175"/>
                    <a:pt x="5738" y="40115"/>
                  </a:cubicBezTo>
                  <a:cubicBezTo>
                    <a:pt x="4304" y="39815"/>
                    <a:pt x="3003" y="38981"/>
                    <a:pt x="1836" y="38114"/>
                  </a:cubicBezTo>
                  <a:cubicBezTo>
                    <a:pt x="1674" y="37998"/>
                    <a:pt x="1480" y="37947"/>
                    <a:pt x="1284" y="37947"/>
                  </a:cubicBezTo>
                  <a:cubicBezTo>
                    <a:pt x="912" y="37947"/>
                    <a:pt x="531" y="38130"/>
                    <a:pt x="335" y="38414"/>
                  </a:cubicBezTo>
                  <a:cubicBezTo>
                    <a:pt x="1" y="38881"/>
                    <a:pt x="1" y="39548"/>
                    <a:pt x="401" y="39948"/>
                  </a:cubicBezTo>
                  <a:cubicBezTo>
                    <a:pt x="2098" y="41704"/>
                    <a:pt x="4487" y="42817"/>
                    <a:pt x="6939" y="42817"/>
                  </a:cubicBezTo>
                  <a:cubicBezTo>
                    <a:pt x="7283" y="42817"/>
                    <a:pt x="7629" y="42796"/>
                    <a:pt x="7973" y="42750"/>
                  </a:cubicBezTo>
                  <a:cubicBezTo>
                    <a:pt x="9308" y="42550"/>
                    <a:pt x="10575" y="41950"/>
                    <a:pt x="11676" y="41149"/>
                  </a:cubicBezTo>
                  <a:cubicBezTo>
                    <a:pt x="12843" y="40382"/>
                    <a:pt x="13944" y="39448"/>
                    <a:pt x="14845" y="38414"/>
                  </a:cubicBezTo>
                  <a:cubicBezTo>
                    <a:pt x="16680" y="36379"/>
                    <a:pt x="18047" y="33977"/>
                    <a:pt x="19015" y="31442"/>
                  </a:cubicBezTo>
                  <a:cubicBezTo>
                    <a:pt x="19982" y="28874"/>
                    <a:pt x="20516" y="26139"/>
                    <a:pt x="20916" y="23437"/>
                  </a:cubicBezTo>
                  <a:cubicBezTo>
                    <a:pt x="21750" y="18233"/>
                    <a:pt x="22317" y="12762"/>
                    <a:pt x="25219" y="8259"/>
                  </a:cubicBezTo>
                  <a:cubicBezTo>
                    <a:pt x="26487" y="6358"/>
                    <a:pt x="28188" y="4790"/>
                    <a:pt x="30256" y="3756"/>
                  </a:cubicBezTo>
                  <a:cubicBezTo>
                    <a:pt x="31454" y="3167"/>
                    <a:pt x="32738" y="2850"/>
                    <a:pt x="34033" y="2850"/>
                  </a:cubicBezTo>
                  <a:cubicBezTo>
                    <a:pt x="34867" y="2850"/>
                    <a:pt x="35704" y="2981"/>
                    <a:pt x="36527" y="3255"/>
                  </a:cubicBezTo>
                  <a:cubicBezTo>
                    <a:pt x="36827" y="3356"/>
                    <a:pt x="37061" y="3522"/>
                    <a:pt x="37394" y="3689"/>
                  </a:cubicBezTo>
                  <a:cubicBezTo>
                    <a:pt x="37494" y="3722"/>
                    <a:pt x="37594" y="3789"/>
                    <a:pt x="37695" y="3889"/>
                  </a:cubicBezTo>
                  <a:cubicBezTo>
                    <a:pt x="37728" y="3923"/>
                    <a:pt x="37828" y="3956"/>
                    <a:pt x="37861" y="4023"/>
                  </a:cubicBezTo>
                  <a:lnTo>
                    <a:pt x="37928" y="4089"/>
                  </a:lnTo>
                  <a:cubicBezTo>
                    <a:pt x="38428" y="4590"/>
                    <a:pt x="38662" y="4790"/>
                    <a:pt x="38929" y="5257"/>
                  </a:cubicBezTo>
                  <a:cubicBezTo>
                    <a:pt x="38995" y="5357"/>
                    <a:pt x="39062" y="5457"/>
                    <a:pt x="39096" y="5557"/>
                  </a:cubicBezTo>
                  <a:cubicBezTo>
                    <a:pt x="39096" y="5590"/>
                    <a:pt x="39262" y="5924"/>
                    <a:pt x="39262" y="5924"/>
                  </a:cubicBezTo>
                  <a:lnTo>
                    <a:pt x="39529" y="6691"/>
                  </a:lnTo>
                  <a:cubicBezTo>
                    <a:pt x="39563" y="6791"/>
                    <a:pt x="39596" y="6958"/>
                    <a:pt x="39596" y="7092"/>
                  </a:cubicBezTo>
                  <a:lnTo>
                    <a:pt x="39663" y="7358"/>
                  </a:lnTo>
                  <a:cubicBezTo>
                    <a:pt x="39696" y="7625"/>
                    <a:pt x="39696" y="7892"/>
                    <a:pt x="39696" y="8192"/>
                  </a:cubicBezTo>
                  <a:cubicBezTo>
                    <a:pt x="39663" y="9093"/>
                    <a:pt x="39329" y="10027"/>
                    <a:pt x="38562" y="10694"/>
                  </a:cubicBezTo>
                  <a:lnTo>
                    <a:pt x="38428" y="10794"/>
                  </a:lnTo>
                  <a:cubicBezTo>
                    <a:pt x="38328" y="10894"/>
                    <a:pt x="38162" y="11028"/>
                    <a:pt x="38028" y="11061"/>
                  </a:cubicBezTo>
                  <a:cubicBezTo>
                    <a:pt x="37995" y="11094"/>
                    <a:pt x="37895" y="11094"/>
                    <a:pt x="37861" y="11128"/>
                  </a:cubicBezTo>
                  <a:cubicBezTo>
                    <a:pt x="37861" y="11128"/>
                    <a:pt x="37528" y="11228"/>
                    <a:pt x="37494" y="11261"/>
                  </a:cubicBezTo>
                  <a:cubicBezTo>
                    <a:pt x="37428" y="11261"/>
                    <a:pt x="37428" y="11261"/>
                    <a:pt x="37394" y="11295"/>
                  </a:cubicBezTo>
                  <a:lnTo>
                    <a:pt x="37094" y="11295"/>
                  </a:lnTo>
                  <a:cubicBezTo>
                    <a:pt x="37027" y="11295"/>
                    <a:pt x="36927" y="11261"/>
                    <a:pt x="36861" y="11261"/>
                  </a:cubicBezTo>
                  <a:cubicBezTo>
                    <a:pt x="36761" y="11261"/>
                    <a:pt x="36694" y="11228"/>
                    <a:pt x="36594" y="11228"/>
                  </a:cubicBezTo>
                  <a:cubicBezTo>
                    <a:pt x="36594" y="11228"/>
                    <a:pt x="36560" y="11228"/>
                    <a:pt x="36560" y="11195"/>
                  </a:cubicBezTo>
                  <a:cubicBezTo>
                    <a:pt x="36323" y="11070"/>
                    <a:pt x="36068" y="11006"/>
                    <a:pt x="35818" y="11006"/>
                  </a:cubicBezTo>
                  <a:cubicBezTo>
                    <a:pt x="35400" y="11006"/>
                    <a:pt x="34997" y="11185"/>
                    <a:pt x="34726" y="11561"/>
                  </a:cubicBezTo>
                  <a:cubicBezTo>
                    <a:pt x="34325" y="12095"/>
                    <a:pt x="34259" y="12962"/>
                    <a:pt x="34859" y="13429"/>
                  </a:cubicBezTo>
                  <a:cubicBezTo>
                    <a:pt x="35493" y="13963"/>
                    <a:pt x="36160" y="14297"/>
                    <a:pt x="36994" y="14363"/>
                  </a:cubicBezTo>
                  <a:cubicBezTo>
                    <a:pt x="37056" y="14367"/>
                    <a:pt x="37118" y="14369"/>
                    <a:pt x="37181" y="14369"/>
                  </a:cubicBezTo>
                  <a:cubicBezTo>
                    <a:pt x="37725" y="14369"/>
                    <a:pt x="38290" y="14243"/>
                    <a:pt x="38829" y="14063"/>
                  </a:cubicBezTo>
                  <a:cubicBezTo>
                    <a:pt x="40063" y="13563"/>
                    <a:pt x="41164" y="12629"/>
                    <a:pt x="41764" y="11461"/>
                  </a:cubicBezTo>
                  <a:cubicBezTo>
                    <a:pt x="42998" y="9160"/>
                    <a:pt x="42832" y="6324"/>
                    <a:pt x="41664" y="4056"/>
                  </a:cubicBezTo>
                  <a:cubicBezTo>
                    <a:pt x="40330" y="1488"/>
                    <a:pt x="37628" y="220"/>
                    <a:pt x="34826" y="20"/>
                  </a:cubicBezTo>
                  <a:cubicBezTo>
                    <a:pt x="34619" y="7"/>
                    <a:pt x="34412" y="0"/>
                    <a:pt x="3420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20"/>
          <p:cNvGrpSpPr/>
          <p:nvPr/>
        </p:nvGrpSpPr>
        <p:grpSpPr>
          <a:xfrm rot="-10036787">
            <a:off x="7244267" y="2778568"/>
            <a:ext cx="2297104" cy="2521872"/>
            <a:chOff x="-312899" y="-249103"/>
            <a:chExt cx="2297003" cy="2521761"/>
          </a:xfrm>
        </p:grpSpPr>
        <p:sp>
          <p:nvSpPr>
            <p:cNvPr id="282" name="Google Shape;282;p20"/>
            <p:cNvSpPr/>
            <p:nvPr/>
          </p:nvSpPr>
          <p:spPr>
            <a:xfrm rot="624563">
              <a:off x="597352" y="-185837"/>
              <a:ext cx="742269" cy="460650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 rot="624563">
              <a:off x="1452622" y="-47153"/>
              <a:ext cx="494519" cy="454203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rgbClr val="71B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 rot="624563">
              <a:off x="-115662" y="-93432"/>
              <a:ext cx="1111260" cy="2284498"/>
            </a:xfrm>
            <a:custGeom>
              <a:avLst/>
              <a:gdLst/>
              <a:ahLst/>
              <a:cxnLst/>
              <a:rect l="l" t="t" r="r" b="b"/>
              <a:pathLst>
                <a:path w="33959" h="69812" extrusionOk="0">
                  <a:moveTo>
                    <a:pt x="9841" y="0"/>
                  </a:moveTo>
                  <a:cubicBezTo>
                    <a:pt x="7773" y="0"/>
                    <a:pt x="5672" y="33"/>
                    <a:pt x="3637" y="33"/>
                  </a:cubicBezTo>
                  <a:cubicBezTo>
                    <a:pt x="2803" y="33"/>
                    <a:pt x="2136" y="701"/>
                    <a:pt x="2136" y="1535"/>
                  </a:cubicBezTo>
                  <a:cubicBezTo>
                    <a:pt x="1802" y="10207"/>
                    <a:pt x="1569" y="18847"/>
                    <a:pt x="1302" y="27520"/>
                  </a:cubicBezTo>
                  <a:cubicBezTo>
                    <a:pt x="1068" y="36226"/>
                    <a:pt x="768" y="44899"/>
                    <a:pt x="501" y="53605"/>
                  </a:cubicBezTo>
                  <a:cubicBezTo>
                    <a:pt x="335" y="58509"/>
                    <a:pt x="234" y="63379"/>
                    <a:pt x="68" y="68249"/>
                  </a:cubicBezTo>
                  <a:cubicBezTo>
                    <a:pt x="1" y="69083"/>
                    <a:pt x="768" y="69783"/>
                    <a:pt x="1602" y="69783"/>
                  </a:cubicBezTo>
                  <a:cubicBezTo>
                    <a:pt x="1736" y="69783"/>
                    <a:pt x="1802" y="69783"/>
                    <a:pt x="1936" y="69750"/>
                  </a:cubicBezTo>
                  <a:cubicBezTo>
                    <a:pt x="2028" y="69773"/>
                    <a:pt x="2104" y="69812"/>
                    <a:pt x="2186" y="69812"/>
                  </a:cubicBezTo>
                  <a:cubicBezTo>
                    <a:pt x="2223" y="69812"/>
                    <a:pt x="2261" y="69804"/>
                    <a:pt x="2303" y="69783"/>
                  </a:cubicBezTo>
                  <a:cubicBezTo>
                    <a:pt x="5505" y="69717"/>
                    <a:pt x="8674" y="69583"/>
                    <a:pt x="11876" y="69450"/>
                  </a:cubicBezTo>
                  <a:cubicBezTo>
                    <a:pt x="12543" y="69450"/>
                    <a:pt x="13277" y="68883"/>
                    <a:pt x="13177" y="68182"/>
                  </a:cubicBezTo>
                  <a:cubicBezTo>
                    <a:pt x="12944" y="65514"/>
                    <a:pt x="12543" y="62778"/>
                    <a:pt x="12310" y="60110"/>
                  </a:cubicBezTo>
                  <a:cubicBezTo>
                    <a:pt x="12076" y="57441"/>
                    <a:pt x="11876" y="54739"/>
                    <a:pt x="11709" y="52071"/>
                  </a:cubicBezTo>
                  <a:cubicBezTo>
                    <a:pt x="11442" y="46700"/>
                    <a:pt x="11209" y="41296"/>
                    <a:pt x="11176" y="35926"/>
                  </a:cubicBezTo>
                  <a:cubicBezTo>
                    <a:pt x="11142" y="33291"/>
                    <a:pt x="11176" y="30722"/>
                    <a:pt x="11276" y="28087"/>
                  </a:cubicBezTo>
                  <a:cubicBezTo>
                    <a:pt x="11699" y="28089"/>
                    <a:pt x="12123" y="28090"/>
                    <a:pt x="12546" y="28090"/>
                  </a:cubicBezTo>
                  <a:cubicBezTo>
                    <a:pt x="17931" y="28090"/>
                    <a:pt x="23338" y="27898"/>
                    <a:pt x="28688" y="27620"/>
                  </a:cubicBezTo>
                  <a:cubicBezTo>
                    <a:pt x="29455" y="27587"/>
                    <a:pt x="30256" y="27553"/>
                    <a:pt x="30990" y="27520"/>
                  </a:cubicBezTo>
                  <a:cubicBezTo>
                    <a:pt x="31824" y="27453"/>
                    <a:pt x="32758" y="27520"/>
                    <a:pt x="33358" y="26853"/>
                  </a:cubicBezTo>
                  <a:cubicBezTo>
                    <a:pt x="33959" y="26219"/>
                    <a:pt x="33825" y="25285"/>
                    <a:pt x="33825" y="24518"/>
                  </a:cubicBezTo>
                  <a:cubicBezTo>
                    <a:pt x="33758" y="23851"/>
                    <a:pt x="33758" y="23017"/>
                    <a:pt x="33692" y="22216"/>
                  </a:cubicBezTo>
                  <a:cubicBezTo>
                    <a:pt x="33658" y="19080"/>
                    <a:pt x="33592" y="15978"/>
                    <a:pt x="33492" y="12843"/>
                  </a:cubicBezTo>
                  <a:cubicBezTo>
                    <a:pt x="33492" y="12509"/>
                    <a:pt x="33492" y="12175"/>
                    <a:pt x="33458" y="11842"/>
                  </a:cubicBezTo>
                  <a:cubicBezTo>
                    <a:pt x="26954" y="11742"/>
                    <a:pt x="20482" y="11508"/>
                    <a:pt x="13978" y="11075"/>
                  </a:cubicBezTo>
                  <a:cubicBezTo>
                    <a:pt x="13244" y="11041"/>
                    <a:pt x="12677" y="10508"/>
                    <a:pt x="12643" y="9740"/>
                  </a:cubicBezTo>
                  <a:cubicBezTo>
                    <a:pt x="12510" y="6505"/>
                    <a:pt x="12343" y="3302"/>
                    <a:pt x="12276" y="33"/>
                  </a:cubicBezTo>
                  <a:cubicBezTo>
                    <a:pt x="11476" y="33"/>
                    <a:pt x="10642" y="33"/>
                    <a:pt x="9841" y="0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 rot="624563">
              <a:off x="290368" y="-104042"/>
              <a:ext cx="562191" cy="650610"/>
            </a:xfrm>
            <a:custGeom>
              <a:avLst/>
              <a:gdLst/>
              <a:ahLst/>
              <a:cxnLst/>
              <a:rect l="l" t="t" r="r" b="b"/>
              <a:pathLst>
                <a:path w="17180" h="19882" extrusionOk="0">
                  <a:moveTo>
                    <a:pt x="15545" y="0"/>
                  </a:moveTo>
                  <a:cubicBezTo>
                    <a:pt x="15344" y="0"/>
                    <a:pt x="15144" y="34"/>
                    <a:pt x="14911" y="134"/>
                  </a:cubicBezTo>
                  <a:cubicBezTo>
                    <a:pt x="14711" y="200"/>
                    <a:pt x="14544" y="301"/>
                    <a:pt x="14377" y="467"/>
                  </a:cubicBezTo>
                  <a:cubicBezTo>
                    <a:pt x="14210" y="634"/>
                    <a:pt x="14144" y="801"/>
                    <a:pt x="14044" y="1001"/>
                  </a:cubicBezTo>
                  <a:cubicBezTo>
                    <a:pt x="13977" y="1201"/>
                    <a:pt x="13877" y="1435"/>
                    <a:pt x="13910" y="1635"/>
                  </a:cubicBezTo>
                  <a:cubicBezTo>
                    <a:pt x="13910" y="1768"/>
                    <a:pt x="13977" y="1835"/>
                    <a:pt x="13977" y="1968"/>
                  </a:cubicBezTo>
                  <a:cubicBezTo>
                    <a:pt x="13710" y="2269"/>
                    <a:pt x="13410" y="2602"/>
                    <a:pt x="13176" y="2936"/>
                  </a:cubicBezTo>
                  <a:cubicBezTo>
                    <a:pt x="12576" y="3636"/>
                    <a:pt x="12009" y="4337"/>
                    <a:pt x="11375" y="5037"/>
                  </a:cubicBezTo>
                  <a:cubicBezTo>
                    <a:pt x="10241" y="6438"/>
                    <a:pt x="9073" y="7806"/>
                    <a:pt x="7973" y="9174"/>
                  </a:cubicBezTo>
                  <a:cubicBezTo>
                    <a:pt x="5871" y="11709"/>
                    <a:pt x="3703" y="14177"/>
                    <a:pt x="1601" y="16679"/>
                  </a:cubicBezTo>
                  <a:cubicBezTo>
                    <a:pt x="1401" y="16679"/>
                    <a:pt x="1234" y="16712"/>
                    <a:pt x="1034" y="16812"/>
                  </a:cubicBezTo>
                  <a:cubicBezTo>
                    <a:pt x="834" y="16879"/>
                    <a:pt x="667" y="16979"/>
                    <a:pt x="501" y="17146"/>
                  </a:cubicBezTo>
                  <a:cubicBezTo>
                    <a:pt x="334" y="17313"/>
                    <a:pt x="234" y="17479"/>
                    <a:pt x="167" y="17680"/>
                  </a:cubicBezTo>
                  <a:cubicBezTo>
                    <a:pt x="67" y="17880"/>
                    <a:pt x="0" y="18080"/>
                    <a:pt x="34" y="18313"/>
                  </a:cubicBezTo>
                  <a:cubicBezTo>
                    <a:pt x="34" y="18413"/>
                    <a:pt x="67" y="18580"/>
                    <a:pt x="67" y="18714"/>
                  </a:cubicBezTo>
                  <a:cubicBezTo>
                    <a:pt x="167" y="19014"/>
                    <a:pt x="300" y="19214"/>
                    <a:pt x="501" y="19414"/>
                  </a:cubicBezTo>
                  <a:cubicBezTo>
                    <a:pt x="634" y="19514"/>
                    <a:pt x="701" y="19581"/>
                    <a:pt x="834" y="19681"/>
                  </a:cubicBezTo>
                  <a:cubicBezTo>
                    <a:pt x="1068" y="19848"/>
                    <a:pt x="1368" y="19881"/>
                    <a:pt x="1668" y="19881"/>
                  </a:cubicBezTo>
                  <a:cubicBezTo>
                    <a:pt x="1868" y="19881"/>
                    <a:pt x="2068" y="19848"/>
                    <a:pt x="2302" y="19748"/>
                  </a:cubicBezTo>
                  <a:cubicBezTo>
                    <a:pt x="2502" y="19681"/>
                    <a:pt x="2669" y="19581"/>
                    <a:pt x="2836" y="19414"/>
                  </a:cubicBezTo>
                  <a:cubicBezTo>
                    <a:pt x="3002" y="19247"/>
                    <a:pt x="3069" y="19081"/>
                    <a:pt x="3169" y="18880"/>
                  </a:cubicBezTo>
                  <a:cubicBezTo>
                    <a:pt x="3236" y="18680"/>
                    <a:pt x="3336" y="18480"/>
                    <a:pt x="3269" y="18247"/>
                  </a:cubicBezTo>
                  <a:cubicBezTo>
                    <a:pt x="3269" y="18147"/>
                    <a:pt x="3236" y="17980"/>
                    <a:pt x="3236" y="17846"/>
                  </a:cubicBezTo>
                  <a:cubicBezTo>
                    <a:pt x="3236" y="17813"/>
                    <a:pt x="3236" y="17813"/>
                    <a:pt x="3202" y="17813"/>
                  </a:cubicBezTo>
                  <a:cubicBezTo>
                    <a:pt x="5304" y="15378"/>
                    <a:pt x="7339" y="12876"/>
                    <a:pt x="9374" y="10474"/>
                  </a:cubicBezTo>
                  <a:cubicBezTo>
                    <a:pt x="10541" y="9107"/>
                    <a:pt x="11709" y="7672"/>
                    <a:pt x="12876" y="6238"/>
                  </a:cubicBezTo>
                  <a:cubicBezTo>
                    <a:pt x="13476" y="5538"/>
                    <a:pt x="14010" y="4870"/>
                    <a:pt x="14577" y="4170"/>
                  </a:cubicBezTo>
                  <a:cubicBezTo>
                    <a:pt x="14844" y="3870"/>
                    <a:pt x="15078" y="3536"/>
                    <a:pt x="15344" y="3203"/>
                  </a:cubicBezTo>
                  <a:lnTo>
                    <a:pt x="15511" y="3203"/>
                  </a:lnTo>
                  <a:cubicBezTo>
                    <a:pt x="15711" y="3203"/>
                    <a:pt x="15912" y="3169"/>
                    <a:pt x="16145" y="3103"/>
                  </a:cubicBezTo>
                  <a:cubicBezTo>
                    <a:pt x="16345" y="3002"/>
                    <a:pt x="16512" y="2936"/>
                    <a:pt x="16679" y="2769"/>
                  </a:cubicBezTo>
                  <a:cubicBezTo>
                    <a:pt x="16846" y="2602"/>
                    <a:pt x="16912" y="2435"/>
                    <a:pt x="17012" y="2202"/>
                  </a:cubicBezTo>
                  <a:cubicBezTo>
                    <a:pt x="17079" y="2002"/>
                    <a:pt x="17179" y="1802"/>
                    <a:pt x="17146" y="1601"/>
                  </a:cubicBezTo>
                  <a:cubicBezTo>
                    <a:pt x="17179" y="1468"/>
                    <a:pt x="17146" y="1335"/>
                    <a:pt x="17146" y="1168"/>
                  </a:cubicBezTo>
                  <a:cubicBezTo>
                    <a:pt x="17046" y="868"/>
                    <a:pt x="16912" y="667"/>
                    <a:pt x="16712" y="467"/>
                  </a:cubicBezTo>
                  <a:cubicBezTo>
                    <a:pt x="16579" y="367"/>
                    <a:pt x="16512" y="301"/>
                    <a:pt x="16379" y="200"/>
                  </a:cubicBezTo>
                  <a:cubicBezTo>
                    <a:pt x="16145" y="34"/>
                    <a:pt x="15845" y="0"/>
                    <a:pt x="1554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●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■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●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■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●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■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59" r:id="rId6"/>
    <p:sldLayoutId id="2147483661" r:id="rId7"/>
    <p:sldLayoutId id="2147483663" r:id="rId8"/>
    <p:sldLayoutId id="2147483666" r:id="rId9"/>
    <p:sldLayoutId id="2147483667" r:id="rId10"/>
    <p:sldLayoutId id="2147483668" r:id="rId11"/>
    <p:sldLayoutId id="2147483674" r:id="rId12"/>
    <p:sldLayoutId id="2147483675" r:id="rId13"/>
    <p:sldLayoutId id="2147483678" r:id="rId14"/>
    <p:sldLayoutId id="214748367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/>
          <p:nvPr/>
        </p:nvSpPr>
        <p:spPr>
          <a:xfrm>
            <a:off x="6492500" y="637300"/>
            <a:ext cx="27438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 txBox="1">
            <a:spLocks noGrp="1"/>
          </p:cNvSpPr>
          <p:nvPr>
            <p:ph type="ctrTitle"/>
          </p:nvPr>
        </p:nvSpPr>
        <p:spPr>
          <a:xfrm>
            <a:off x="987972" y="1266200"/>
            <a:ext cx="5781106" cy="21337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 BÀI VĂN KỂ LẠI 1 TRẢI NGHIỆM CỦA EM</a:t>
            </a:r>
            <a:endParaRPr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9" name="Google Shape;429;p32"/>
          <p:cNvSpPr txBox="1">
            <a:spLocks noGrp="1"/>
          </p:cNvSpPr>
          <p:nvPr>
            <p:ph type="subTitle" idx="1"/>
          </p:nvPr>
        </p:nvSpPr>
        <p:spPr>
          <a:xfrm>
            <a:off x="6492500" y="672875"/>
            <a:ext cx="1546500" cy="5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6th Grade</a:t>
            </a:r>
            <a:endParaRPr dirty="0"/>
          </a:p>
        </p:txBody>
      </p:sp>
      <p:grpSp>
        <p:nvGrpSpPr>
          <p:cNvPr id="432" name="Google Shape;432;p32"/>
          <p:cNvGrpSpPr/>
          <p:nvPr/>
        </p:nvGrpSpPr>
        <p:grpSpPr>
          <a:xfrm>
            <a:off x="8327075" y="-283699"/>
            <a:ext cx="681836" cy="1646378"/>
            <a:chOff x="6781875" y="-1122725"/>
            <a:chExt cx="746400" cy="1802275"/>
          </a:xfrm>
        </p:grpSpPr>
        <p:sp>
          <p:nvSpPr>
            <p:cNvPr id="433" name="Google Shape;433;p32"/>
            <p:cNvSpPr/>
            <p:nvPr/>
          </p:nvSpPr>
          <p:spPr>
            <a:xfrm flipH="1">
              <a:off x="6781875" y="-130825"/>
              <a:ext cx="746400" cy="810375"/>
            </a:xfrm>
            <a:custGeom>
              <a:avLst/>
              <a:gdLst/>
              <a:ahLst/>
              <a:cxnLst/>
              <a:rect l="l" t="t" r="r" b="b"/>
              <a:pathLst>
                <a:path w="29856" h="32415" extrusionOk="0">
                  <a:moveTo>
                    <a:pt x="25687" y="0"/>
                  </a:moveTo>
                  <a:cubicBezTo>
                    <a:pt x="25316" y="0"/>
                    <a:pt x="24930" y="30"/>
                    <a:pt x="24585" y="30"/>
                  </a:cubicBezTo>
                  <a:cubicBezTo>
                    <a:pt x="21516" y="63"/>
                    <a:pt x="18414" y="297"/>
                    <a:pt x="15345" y="430"/>
                  </a:cubicBezTo>
                  <a:cubicBezTo>
                    <a:pt x="14644" y="463"/>
                    <a:pt x="14211" y="964"/>
                    <a:pt x="14144" y="1631"/>
                  </a:cubicBezTo>
                  <a:cubicBezTo>
                    <a:pt x="14010" y="3065"/>
                    <a:pt x="14077" y="18276"/>
                    <a:pt x="14044" y="22146"/>
                  </a:cubicBezTo>
                  <a:cubicBezTo>
                    <a:pt x="12009" y="22346"/>
                    <a:pt x="9974" y="22429"/>
                    <a:pt x="7935" y="22429"/>
                  </a:cubicBezTo>
                  <a:cubicBezTo>
                    <a:pt x="5896" y="22429"/>
                    <a:pt x="3853" y="22346"/>
                    <a:pt x="1802" y="22212"/>
                  </a:cubicBezTo>
                  <a:cubicBezTo>
                    <a:pt x="1769" y="22209"/>
                    <a:pt x="1737" y="22207"/>
                    <a:pt x="1705" y="22207"/>
                  </a:cubicBezTo>
                  <a:cubicBezTo>
                    <a:pt x="1087" y="22207"/>
                    <a:pt x="631" y="22810"/>
                    <a:pt x="568" y="23413"/>
                  </a:cubicBezTo>
                  <a:cubicBezTo>
                    <a:pt x="401" y="26048"/>
                    <a:pt x="234" y="28617"/>
                    <a:pt x="34" y="31252"/>
                  </a:cubicBezTo>
                  <a:cubicBezTo>
                    <a:pt x="0" y="31886"/>
                    <a:pt x="568" y="32386"/>
                    <a:pt x="1168" y="32386"/>
                  </a:cubicBezTo>
                  <a:cubicBezTo>
                    <a:pt x="2546" y="32406"/>
                    <a:pt x="3922" y="32415"/>
                    <a:pt x="5298" y="32415"/>
                  </a:cubicBezTo>
                  <a:cubicBezTo>
                    <a:pt x="11081" y="32415"/>
                    <a:pt x="16843" y="32249"/>
                    <a:pt x="22583" y="31953"/>
                  </a:cubicBezTo>
                  <a:cubicBezTo>
                    <a:pt x="24651" y="31819"/>
                    <a:pt x="26653" y="31686"/>
                    <a:pt x="28688" y="31552"/>
                  </a:cubicBezTo>
                  <a:cubicBezTo>
                    <a:pt x="29255" y="31486"/>
                    <a:pt x="29855" y="31052"/>
                    <a:pt x="29822" y="30418"/>
                  </a:cubicBezTo>
                  <a:cubicBezTo>
                    <a:pt x="29421" y="24948"/>
                    <a:pt x="29021" y="19444"/>
                    <a:pt x="28588" y="13973"/>
                  </a:cubicBezTo>
                  <a:cubicBezTo>
                    <a:pt x="28387" y="11238"/>
                    <a:pt x="28221" y="8469"/>
                    <a:pt x="28020" y="5701"/>
                  </a:cubicBezTo>
                  <a:cubicBezTo>
                    <a:pt x="27920" y="4333"/>
                    <a:pt x="27887" y="2965"/>
                    <a:pt x="27720" y="1631"/>
                  </a:cubicBezTo>
                  <a:cubicBezTo>
                    <a:pt x="27654" y="930"/>
                    <a:pt x="27253" y="297"/>
                    <a:pt x="26553" y="97"/>
                  </a:cubicBezTo>
                  <a:cubicBezTo>
                    <a:pt x="26295" y="21"/>
                    <a:pt x="25996" y="0"/>
                    <a:pt x="25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 flipH="1">
              <a:off x="6932825" y="-1122725"/>
              <a:ext cx="423650" cy="1456875"/>
            </a:xfrm>
            <a:custGeom>
              <a:avLst/>
              <a:gdLst/>
              <a:ahLst/>
              <a:cxnLst/>
              <a:rect l="l" t="t" r="r" b="b"/>
              <a:pathLst>
                <a:path w="16946" h="58275" extrusionOk="0">
                  <a:moveTo>
                    <a:pt x="14010" y="2246"/>
                  </a:moveTo>
                  <a:cubicBezTo>
                    <a:pt x="14143" y="9084"/>
                    <a:pt x="14310" y="15922"/>
                    <a:pt x="14377" y="22760"/>
                  </a:cubicBezTo>
                  <a:cubicBezTo>
                    <a:pt x="14477" y="30032"/>
                    <a:pt x="14544" y="37271"/>
                    <a:pt x="14610" y="44543"/>
                  </a:cubicBezTo>
                  <a:cubicBezTo>
                    <a:pt x="14644" y="48279"/>
                    <a:pt x="14677" y="52048"/>
                    <a:pt x="14677" y="55784"/>
                  </a:cubicBezTo>
                  <a:cubicBezTo>
                    <a:pt x="12348" y="55943"/>
                    <a:pt x="10006" y="56019"/>
                    <a:pt x="7674" y="56019"/>
                  </a:cubicBezTo>
                  <a:cubicBezTo>
                    <a:pt x="6099" y="56019"/>
                    <a:pt x="4529" y="55985"/>
                    <a:pt x="2969" y="55917"/>
                  </a:cubicBezTo>
                  <a:cubicBezTo>
                    <a:pt x="2802" y="48812"/>
                    <a:pt x="2635" y="41774"/>
                    <a:pt x="2569" y="34702"/>
                  </a:cubicBezTo>
                  <a:cubicBezTo>
                    <a:pt x="2535" y="27264"/>
                    <a:pt x="2468" y="19892"/>
                    <a:pt x="2335" y="12520"/>
                  </a:cubicBezTo>
                  <a:cubicBezTo>
                    <a:pt x="2302" y="10418"/>
                    <a:pt x="2302" y="8350"/>
                    <a:pt x="2268" y="6249"/>
                  </a:cubicBezTo>
                  <a:cubicBezTo>
                    <a:pt x="2268" y="5214"/>
                    <a:pt x="2202" y="4180"/>
                    <a:pt x="2202" y="3113"/>
                  </a:cubicBezTo>
                  <a:cubicBezTo>
                    <a:pt x="2202" y="2913"/>
                    <a:pt x="2168" y="2679"/>
                    <a:pt x="2168" y="2446"/>
                  </a:cubicBezTo>
                  <a:lnTo>
                    <a:pt x="2168" y="2446"/>
                  </a:lnTo>
                  <a:cubicBezTo>
                    <a:pt x="3848" y="2573"/>
                    <a:pt x="5516" y="2640"/>
                    <a:pt x="7182" y="2640"/>
                  </a:cubicBezTo>
                  <a:cubicBezTo>
                    <a:pt x="9453" y="2640"/>
                    <a:pt x="11720" y="2515"/>
                    <a:pt x="14010" y="2246"/>
                  </a:cubicBezTo>
                  <a:close/>
                  <a:moveTo>
                    <a:pt x="15259" y="1"/>
                  </a:moveTo>
                  <a:cubicBezTo>
                    <a:pt x="15221" y="1"/>
                    <a:pt x="15183" y="4"/>
                    <a:pt x="15144" y="11"/>
                  </a:cubicBezTo>
                  <a:cubicBezTo>
                    <a:pt x="12548" y="350"/>
                    <a:pt x="9904" y="534"/>
                    <a:pt x="7262" y="534"/>
                  </a:cubicBezTo>
                  <a:cubicBezTo>
                    <a:pt x="5491" y="534"/>
                    <a:pt x="3722" y="452"/>
                    <a:pt x="1968" y="278"/>
                  </a:cubicBezTo>
                  <a:cubicBezTo>
                    <a:pt x="1968" y="177"/>
                    <a:pt x="100" y="111"/>
                    <a:pt x="100" y="111"/>
                  </a:cubicBezTo>
                  <a:cubicBezTo>
                    <a:pt x="100" y="1045"/>
                    <a:pt x="0" y="4781"/>
                    <a:pt x="0" y="5715"/>
                  </a:cubicBezTo>
                  <a:lnTo>
                    <a:pt x="100" y="11219"/>
                  </a:lnTo>
                  <a:cubicBezTo>
                    <a:pt x="133" y="14921"/>
                    <a:pt x="200" y="18624"/>
                    <a:pt x="267" y="22360"/>
                  </a:cubicBezTo>
                  <a:cubicBezTo>
                    <a:pt x="367" y="29765"/>
                    <a:pt x="667" y="37137"/>
                    <a:pt x="701" y="44543"/>
                  </a:cubicBezTo>
                  <a:cubicBezTo>
                    <a:pt x="767" y="48646"/>
                    <a:pt x="767" y="52815"/>
                    <a:pt x="801" y="56985"/>
                  </a:cubicBezTo>
                  <a:cubicBezTo>
                    <a:pt x="801" y="57619"/>
                    <a:pt x="1301" y="58019"/>
                    <a:pt x="1868" y="58086"/>
                  </a:cubicBezTo>
                  <a:cubicBezTo>
                    <a:pt x="3841" y="58213"/>
                    <a:pt x="5820" y="58275"/>
                    <a:pt x="7800" y="58275"/>
                  </a:cubicBezTo>
                  <a:cubicBezTo>
                    <a:pt x="10473" y="58275"/>
                    <a:pt x="13148" y="58163"/>
                    <a:pt x="15811" y="57952"/>
                  </a:cubicBezTo>
                  <a:cubicBezTo>
                    <a:pt x="16445" y="57919"/>
                    <a:pt x="16945" y="57452"/>
                    <a:pt x="16945" y="56818"/>
                  </a:cubicBezTo>
                  <a:cubicBezTo>
                    <a:pt x="16879" y="49580"/>
                    <a:pt x="16812" y="42308"/>
                    <a:pt x="16812" y="35102"/>
                  </a:cubicBezTo>
                  <a:cubicBezTo>
                    <a:pt x="16712" y="27864"/>
                    <a:pt x="16612" y="20592"/>
                    <a:pt x="16478" y="13354"/>
                  </a:cubicBezTo>
                  <a:lnTo>
                    <a:pt x="16212" y="1078"/>
                  </a:lnTo>
                  <a:cubicBezTo>
                    <a:pt x="16212" y="612"/>
                    <a:pt x="15777" y="1"/>
                    <a:pt x="15259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32"/>
          <p:cNvGrpSpPr/>
          <p:nvPr/>
        </p:nvGrpSpPr>
        <p:grpSpPr>
          <a:xfrm>
            <a:off x="5302345" y="1738419"/>
            <a:ext cx="3560551" cy="3405337"/>
            <a:chOff x="1632175" y="1342175"/>
            <a:chExt cx="4072925" cy="3895375"/>
          </a:xfrm>
        </p:grpSpPr>
        <p:sp>
          <p:nvSpPr>
            <p:cNvPr id="440" name="Google Shape;440;p32"/>
            <p:cNvSpPr/>
            <p:nvPr/>
          </p:nvSpPr>
          <p:spPr>
            <a:xfrm>
              <a:off x="3624425" y="3564650"/>
              <a:ext cx="1202550" cy="1671225"/>
            </a:xfrm>
            <a:custGeom>
              <a:avLst/>
              <a:gdLst/>
              <a:ahLst/>
              <a:cxnLst/>
              <a:rect l="l" t="t" r="r" b="b"/>
              <a:pathLst>
                <a:path w="48102" h="66849" extrusionOk="0">
                  <a:moveTo>
                    <a:pt x="37294" y="1"/>
                  </a:moveTo>
                  <a:lnTo>
                    <a:pt x="1335" y="1002"/>
                  </a:lnTo>
                  <a:cubicBezTo>
                    <a:pt x="1101" y="1836"/>
                    <a:pt x="1" y="38128"/>
                    <a:pt x="6705" y="66782"/>
                  </a:cubicBezTo>
                  <a:lnTo>
                    <a:pt x="40196" y="66849"/>
                  </a:lnTo>
                  <a:cubicBezTo>
                    <a:pt x="40630" y="47268"/>
                    <a:pt x="48102" y="16846"/>
                    <a:pt x="3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4434175" y="1858450"/>
              <a:ext cx="395300" cy="745475"/>
            </a:xfrm>
            <a:custGeom>
              <a:avLst/>
              <a:gdLst/>
              <a:ahLst/>
              <a:cxnLst/>
              <a:rect l="l" t="t" r="r" b="b"/>
              <a:pathLst>
                <a:path w="15812" h="29819" extrusionOk="0">
                  <a:moveTo>
                    <a:pt x="2736" y="0"/>
                  </a:moveTo>
                  <a:lnTo>
                    <a:pt x="0" y="11475"/>
                  </a:lnTo>
                  <a:cubicBezTo>
                    <a:pt x="2002" y="16745"/>
                    <a:pt x="4237" y="21882"/>
                    <a:pt x="6738" y="26953"/>
                  </a:cubicBezTo>
                  <a:cubicBezTo>
                    <a:pt x="7205" y="27920"/>
                    <a:pt x="7773" y="28954"/>
                    <a:pt x="8707" y="29454"/>
                  </a:cubicBezTo>
                  <a:cubicBezTo>
                    <a:pt x="9148" y="29708"/>
                    <a:pt x="9626" y="29819"/>
                    <a:pt x="10114" y="29819"/>
                  </a:cubicBezTo>
                  <a:cubicBezTo>
                    <a:pt x="11359" y="29819"/>
                    <a:pt x="12666" y="29098"/>
                    <a:pt x="13577" y="28187"/>
                  </a:cubicBezTo>
                  <a:cubicBezTo>
                    <a:pt x="14811" y="26953"/>
                    <a:pt x="15578" y="25318"/>
                    <a:pt x="15712" y="23584"/>
                  </a:cubicBezTo>
                  <a:cubicBezTo>
                    <a:pt x="15812" y="21816"/>
                    <a:pt x="14944" y="20114"/>
                    <a:pt x="13410" y="19180"/>
                  </a:cubicBezTo>
                  <a:cubicBezTo>
                    <a:pt x="12409" y="18613"/>
                    <a:pt x="11042" y="18380"/>
                    <a:pt x="10541" y="17346"/>
                  </a:cubicBezTo>
                  <a:cubicBezTo>
                    <a:pt x="10141" y="16512"/>
                    <a:pt x="10441" y="15578"/>
                    <a:pt x="10474" y="14677"/>
                  </a:cubicBezTo>
                  <a:cubicBezTo>
                    <a:pt x="10508" y="12376"/>
                    <a:pt x="8773" y="10474"/>
                    <a:pt x="7139" y="8873"/>
                  </a:cubicBezTo>
                  <a:cubicBezTo>
                    <a:pt x="5504" y="7239"/>
                    <a:pt x="3836" y="4036"/>
                    <a:pt x="27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3566050" y="1342175"/>
              <a:ext cx="775575" cy="1347900"/>
            </a:xfrm>
            <a:custGeom>
              <a:avLst/>
              <a:gdLst/>
              <a:ahLst/>
              <a:cxnLst/>
              <a:rect l="l" t="t" r="r" b="b"/>
              <a:pathLst>
                <a:path w="31023" h="53916" extrusionOk="0">
                  <a:moveTo>
                    <a:pt x="19688" y="0"/>
                  </a:moveTo>
                  <a:cubicBezTo>
                    <a:pt x="14342" y="0"/>
                    <a:pt x="9174" y="4143"/>
                    <a:pt x="9240" y="10477"/>
                  </a:cubicBezTo>
                  <a:cubicBezTo>
                    <a:pt x="9274" y="13179"/>
                    <a:pt x="10341" y="16014"/>
                    <a:pt x="9240" y="18483"/>
                  </a:cubicBezTo>
                  <a:cubicBezTo>
                    <a:pt x="8507" y="20217"/>
                    <a:pt x="6739" y="21552"/>
                    <a:pt x="6539" y="23420"/>
                  </a:cubicBezTo>
                  <a:cubicBezTo>
                    <a:pt x="6238" y="25621"/>
                    <a:pt x="8106" y="27589"/>
                    <a:pt x="8006" y="29824"/>
                  </a:cubicBezTo>
                  <a:cubicBezTo>
                    <a:pt x="7973" y="31259"/>
                    <a:pt x="7039" y="32526"/>
                    <a:pt x="6005" y="33527"/>
                  </a:cubicBezTo>
                  <a:cubicBezTo>
                    <a:pt x="4971" y="34528"/>
                    <a:pt x="3770" y="35362"/>
                    <a:pt x="2803" y="36462"/>
                  </a:cubicBezTo>
                  <a:cubicBezTo>
                    <a:pt x="167" y="39465"/>
                    <a:pt x="1" y="44201"/>
                    <a:pt x="1969" y="47670"/>
                  </a:cubicBezTo>
                  <a:cubicBezTo>
                    <a:pt x="3970" y="51140"/>
                    <a:pt x="7839" y="53341"/>
                    <a:pt x="11809" y="53808"/>
                  </a:cubicBezTo>
                  <a:cubicBezTo>
                    <a:pt x="12429" y="53880"/>
                    <a:pt x="13049" y="53915"/>
                    <a:pt x="13668" y="53915"/>
                  </a:cubicBezTo>
                  <a:cubicBezTo>
                    <a:pt x="17049" y="53915"/>
                    <a:pt x="20395" y="52880"/>
                    <a:pt x="23384" y="51273"/>
                  </a:cubicBezTo>
                  <a:cubicBezTo>
                    <a:pt x="25686" y="50005"/>
                    <a:pt x="27854" y="48371"/>
                    <a:pt x="29188" y="46169"/>
                  </a:cubicBezTo>
                  <a:cubicBezTo>
                    <a:pt x="30556" y="43934"/>
                    <a:pt x="31023" y="41032"/>
                    <a:pt x="29955" y="38664"/>
                  </a:cubicBezTo>
                  <a:lnTo>
                    <a:pt x="27287" y="3439"/>
                  </a:lnTo>
                  <a:cubicBezTo>
                    <a:pt x="25145" y="1062"/>
                    <a:pt x="22394" y="0"/>
                    <a:pt x="1968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3932975" y="1385800"/>
              <a:ext cx="298575" cy="52375"/>
            </a:xfrm>
            <a:custGeom>
              <a:avLst/>
              <a:gdLst/>
              <a:ahLst/>
              <a:cxnLst/>
              <a:rect l="l" t="t" r="r" b="b"/>
              <a:pathLst>
                <a:path w="11943" h="2095" extrusionOk="0">
                  <a:moveTo>
                    <a:pt x="1135" y="1"/>
                  </a:moveTo>
                  <a:cubicBezTo>
                    <a:pt x="910" y="1"/>
                    <a:pt x="685" y="9"/>
                    <a:pt x="468" y="26"/>
                  </a:cubicBezTo>
                  <a:cubicBezTo>
                    <a:pt x="301" y="26"/>
                    <a:pt x="167" y="26"/>
                    <a:pt x="1" y="93"/>
                  </a:cubicBezTo>
                  <a:cubicBezTo>
                    <a:pt x="162" y="84"/>
                    <a:pt x="322" y="80"/>
                    <a:pt x="483" y="80"/>
                  </a:cubicBezTo>
                  <a:cubicBezTo>
                    <a:pt x="920" y="80"/>
                    <a:pt x="1353" y="110"/>
                    <a:pt x="1769" y="159"/>
                  </a:cubicBezTo>
                  <a:cubicBezTo>
                    <a:pt x="3203" y="426"/>
                    <a:pt x="4571" y="826"/>
                    <a:pt x="5938" y="1327"/>
                  </a:cubicBezTo>
                  <a:cubicBezTo>
                    <a:pt x="7306" y="1827"/>
                    <a:pt x="8740" y="2094"/>
                    <a:pt x="10208" y="2094"/>
                  </a:cubicBezTo>
                  <a:cubicBezTo>
                    <a:pt x="10642" y="2061"/>
                    <a:pt x="11075" y="1994"/>
                    <a:pt x="11509" y="1861"/>
                  </a:cubicBezTo>
                  <a:cubicBezTo>
                    <a:pt x="11676" y="1827"/>
                    <a:pt x="11809" y="1760"/>
                    <a:pt x="11943" y="1660"/>
                  </a:cubicBezTo>
                  <a:lnTo>
                    <a:pt x="11943" y="1660"/>
                  </a:lnTo>
                  <a:cubicBezTo>
                    <a:pt x="11375" y="1827"/>
                    <a:pt x="10808" y="1894"/>
                    <a:pt x="10208" y="1927"/>
                  </a:cubicBezTo>
                  <a:cubicBezTo>
                    <a:pt x="8774" y="1927"/>
                    <a:pt x="7339" y="1627"/>
                    <a:pt x="6005" y="1127"/>
                  </a:cubicBezTo>
                  <a:cubicBezTo>
                    <a:pt x="4637" y="626"/>
                    <a:pt x="3236" y="259"/>
                    <a:pt x="1802" y="26"/>
                  </a:cubicBezTo>
                  <a:cubicBezTo>
                    <a:pt x="1585" y="9"/>
                    <a:pt x="1360" y="1"/>
                    <a:pt x="11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3252500" y="2252050"/>
              <a:ext cx="1534450" cy="1486700"/>
            </a:xfrm>
            <a:custGeom>
              <a:avLst/>
              <a:gdLst/>
              <a:ahLst/>
              <a:cxnLst/>
              <a:rect l="l" t="t" r="r" b="b"/>
              <a:pathLst>
                <a:path w="61378" h="59468" extrusionOk="0">
                  <a:moveTo>
                    <a:pt x="42864" y="1"/>
                  </a:moveTo>
                  <a:lnTo>
                    <a:pt x="31356" y="301"/>
                  </a:lnTo>
                  <a:cubicBezTo>
                    <a:pt x="31356" y="301"/>
                    <a:pt x="22817" y="4237"/>
                    <a:pt x="21082" y="6272"/>
                  </a:cubicBezTo>
                  <a:cubicBezTo>
                    <a:pt x="20982" y="6405"/>
                    <a:pt x="19814" y="7539"/>
                    <a:pt x="19748" y="7973"/>
                  </a:cubicBezTo>
                  <a:lnTo>
                    <a:pt x="11075" y="33691"/>
                  </a:lnTo>
                  <a:lnTo>
                    <a:pt x="0" y="40596"/>
                  </a:lnTo>
                  <a:lnTo>
                    <a:pt x="3036" y="44466"/>
                  </a:lnTo>
                  <a:lnTo>
                    <a:pt x="19381" y="42931"/>
                  </a:lnTo>
                  <a:lnTo>
                    <a:pt x="21349" y="39696"/>
                  </a:lnTo>
                  <a:lnTo>
                    <a:pt x="21349" y="39696"/>
                  </a:lnTo>
                  <a:cubicBezTo>
                    <a:pt x="20248" y="42131"/>
                    <a:pt x="15945" y="51938"/>
                    <a:pt x="15945" y="54973"/>
                  </a:cubicBezTo>
                  <a:cubicBezTo>
                    <a:pt x="15945" y="54973"/>
                    <a:pt x="37048" y="59467"/>
                    <a:pt x="48305" y="59467"/>
                  </a:cubicBezTo>
                  <a:cubicBezTo>
                    <a:pt x="49354" y="59467"/>
                    <a:pt x="50317" y="59428"/>
                    <a:pt x="51170" y="59343"/>
                  </a:cubicBezTo>
                  <a:cubicBezTo>
                    <a:pt x="55573" y="58910"/>
                    <a:pt x="56641" y="58476"/>
                    <a:pt x="56641" y="58476"/>
                  </a:cubicBezTo>
                  <a:lnTo>
                    <a:pt x="53705" y="47468"/>
                  </a:lnTo>
                  <a:cubicBezTo>
                    <a:pt x="56140" y="47301"/>
                    <a:pt x="58609" y="45800"/>
                    <a:pt x="59609" y="43699"/>
                  </a:cubicBezTo>
                  <a:cubicBezTo>
                    <a:pt x="61377" y="40096"/>
                    <a:pt x="61211" y="19948"/>
                    <a:pt x="60910" y="15111"/>
                  </a:cubicBezTo>
                  <a:cubicBezTo>
                    <a:pt x="60877" y="14578"/>
                    <a:pt x="60810" y="14077"/>
                    <a:pt x="60710" y="13577"/>
                  </a:cubicBezTo>
                  <a:cubicBezTo>
                    <a:pt x="59810" y="9374"/>
                    <a:pt x="56908" y="5905"/>
                    <a:pt x="52938" y="4270"/>
                  </a:cubicBezTo>
                  <a:lnTo>
                    <a:pt x="428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2766325" y="2725725"/>
              <a:ext cx="572100" cy="560425"/>
            </a:xfrm>
            <a:custGeom>
              <a:avLst/>
              <a:gdLst/>
              <a:ahLst/>
              <a:cxnLst/>
              <a:rect l="l" t="t" r="r" b="b"/>
              <a:pathLst>
                <a:path w="22884" h="22417" extrusionOk="0">
                  <a:moveTo>
                    <a:pt x="0" y="1"/>
                  </a:moveTo>
                  <a:lnTo>
                    <a:pt x="2368" y="22417"/>
                  </a:lnTo>
                  <a:lnTo>
                    <a:pt x="22883" y="21016"/>
                  </a:lnTo>
                  <a:lnTo>
                    <a:pt x="20581" y="1702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2809675" y="2697375"/>
              <a:ext cx="1057450" cy="569600"/>
            </a:xfrm>
            <a:custGeom>
              <a:avLst/>
              <a:gdLst/>
              <a:ahLst/>
              <a:cxnLst/>
              <a:rect l="l" t="t" r="r" b="b"/>
              <a:pathLst>
                <a:path w="42298" h="22784" extrusionOk="0">
                  <a:moveTo>
                    <a:pt x="37327" y="0"/>
                  </a:moveTo>
                  <a:lnTo>
                    <a:pt x="19114" y="176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802" y="22783"/>
                  </a:lnTo>
                  <a:lnTo>
                    <a:pt x="42297" y="21449"/>
                  </a:lnTo>
                  <a:lnTo>
                    <a:pt x="3732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2809675" y="2695700"/>
              <a:ext cx="1061625" cy="573775"/>
            </a:xfrm>
            <a:custGeom>
              <a:avLst/>
              <a:gdLst/>
              <a:ahLst/>
              <a:cxnLst/>
              <a:rect l="l" t="t" r="r" b="b"/>
              <a:pathLst>
                <a:path w="42465" h="22951" extrusionOk="0">
                  <a:moveTo>
                    <a:pt x="34" y="101"/>
                  </a:moveTo>
                  <a:lnTo>
                    <a:pt x="34" y="104"/>
                  </a:lnTo>
                  <a:lnTo>
                    <a:pt x="34" y="104"/>
                  </a:lnTo>
                  <a:lnTo>
                    <a:pt x="34" y="104"/>
                  </a:lnTo>
                  <a:cubicBezTo>
                    <a:pt x="34" y="102"/>
                    <a:pt x="34" y="101"/>
                    <a:pt x="34" y="101"/>
                  </a:cubicBezTo>
                  <a:close/>
                  <a:moveTo>
                    <a:pt x="1" y="101"/>
                  </a:moveTo>
                  <a:lnTo>
                    <a:pt x="34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1" y="101"/>
                  </a:lnTo>
                  <a:close/>
                  <a:moveTo>
                    <a:pt x="37327" y="1"/>
                  </a:moveTo>
                  <a:lnTo>
                    <a:pt x="19114" y="1802"/>
                  </a:lnTo>
                  <a:lnTo>
                    <a:pt x="5104" y="534"/>
                  </a:lnTo>
                  <a:lnTo>
                    <a:pt x="1302" y="201"/>
                  </a:lnTo>
                  <a:lnTo>
                    <a:pt x="442" y="142"/>
                  </a:lnTo>
                  <a:lnTo>
                    <a:pt x="442" y="142"/>
                  </a:lnTo>
                  <a:lnTo>
                    <a:pt x="1368" y="234"/>
                  </a:lnTo>
                  <a:lnTo>
                    <a:pt x="5171" y="601"/>
                  </a:lnTo>
                  <a:lnTo>
                    <a:pt x="19148" y="1935"/>
                  </a:lnTo>
                  <a:lnTo>
                    <a:pt x="37278" y="209"/>
                  </a:lnTo>
                  <a:lnTo>
                    <a:pt x="37278" y="209"/>
                  </a:lnTo>
                  <a:cubicBezTo>
                    <a:pt x="38799" y="6756"/>
                    <a:pt x="40451" y="13924"/>
                    <a:pt x="42201" y="21454"/>
                  </a:cubicBezTo>
                  <a:lnTo>
                    <a:pt x="42201" y="21454"/>
                  </a:lnTo>
                  <a:lnTo>
                    <a:pt x="40429" y="21516"/>
                  </a:lnTo>
                  <a:lnTo>
                    <a:pt x="1926" y="22747"/>
                  </a:lnTo>
                  <a:lnTo>
                    <a:pt x="1926" y="22747"/>
                  </a:lnTo>
                  <a:cubicBezTo>
                    <a:pt x="1330" y="15823"/>
                    <a:pt x="866" y="10189"/>
                    <a:pt x="568" y="6272"/>
                  </a:cubicBezTo>
                  <a:cubicBezTo>
                    <a:pt x="401" y="4304"/>
                    <a:pt x="267" y="2769"/>
                    <a:pt x="167" y="1702"/>
                  </a:cubicBezTo>
                  <a:cubicBezTo>
                    <a:pt x="134" y="1168"/>
                    <a:pt x="101" y="768"/>
                    <a:pt x="67" y="501"/>
                  </a:cubicBezTo>
                  <a:cubicBezTo>
                    <a:pt x="37" y="259"/>
                    <a:pt x="34" y="126"/>
                    <a:pt x="34" y="104"/>
                  </a:cubicBezTo>
                  <a:lnTo>
                    <a:pt x="34" y="104"/>
                  </a:lnTo>
                  <a:lnTo>
                    <a:pt x="334" y="134"/>
                  </a:lnTo>
                  <a:lnTo>
                    <a:pt x="442" y="142"/>
                  </a:lnTo>
                  <a:lnTo>
                    <a:pt x="442" y="142"/>
                  </a:lnTo>
                  <a:lnTo>
                    <a:pt x="368" y="134"/>
                  </a:lnTo>
                  <a:lnTo>
                    <a:pt x="34" y="104"/>
                  </a:lnTo>
                  <a:lnTo>
                    <a:pt x="34" y="104"/>
                  </a:lnTo>
                  <a:cubicBezTo>
                    <a:pt x="34" y="104"/>
                    <a:pt x="34" y="104"/>
                    <a:pt x="34" y="104"/>
                  </a:cubicBezTo>
                  <a:lnTo>
                    <a:pt x="34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4" y="501"/>
                  </a:lnTo>
                  <a:cubicBezTo>
                    <a:pt x="34" y="768"/>
                    <a:pt x="67" y="1168"/>
                    <a:pt x="101" y="1669"/>
                  </a:cubicBezTo>
                  <a:cubicBezTo>
                    <a:pt x="201" y="2736"/>
                    <a:pt x="301" y="4270"/>
                    <a:pt x="434" y="6239"/>
                  </a:cubicBezTo>
                  <a:cubicBezTo>
                    <a:pt x="768" y="10175"/>
                    <a:pt x="1201" y="15879"/>
                    <a:pt x="1735" y="22884"/>
                  </a:cubicBezTo>
                  <a:lnTo>
                    <a:pt x="1735" y="22950"/>
                  </a:lnTo>
                  <a:lnTo>
                    <a:pt x="1802" y="22950"/>
                  </a:lnTo>
                  <a:lnTo>
                    <a:pt x="40396" y="21750"/>
                  </a:lnTo>
                  <a:lnTo>
                    <a:pt x="42331" y="21683"/>
                  </a:lnTo>
                  <a:lnTo>
                    <a:pt x="42464" y="21683"/>
                  </a:lnTo>
                  <a:lnTo>
                    <a:pt x="42431" y="21549"/>
                  </a:lnTo>
                  <a:cubicBezTo>
                    <a:pt x="40630" y="13944"/>
                    <a:pt x="38962" y="6672"/>
                    <a:pt x="37427" y="101"/>
                  </a:cubicBezTo>
                  <a:lnTo>
                    <a:pt x="3742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3287525" y="2748250"/>
              <a:ext cx="82575" cy="494550"/>
            </a:xfrm>
            <a:custGeom>
              <a:avLst/>
              <a:gdLst/>
              <a:ahLst/>
              <a:cxnLst/>
              <a:rect l="l" t="t" r="r" b="b"/>
              <a:pathLst>
                <a:path w="3303" h="19782" extrusionOk="0">
                  <a:moveTo>
                    <a:pt x="0" y="0"/>
                  </a:moveTo>
                  <a:cubicBezTo>
                    <a:pt x="0" y="67"/>
                    <a:pt x="0" y="134"/>
                    <a:pt x="0" y="200"/>
                  </a:cubicBezTo>
                  <a:cubicBezTo>
                    <a:pt x="0" y="367"/>
                    <a:pt x="34" y="567"/>
                    <a:pt x="34" y="801"/>
                  </a:cubicBezTo>
                  <a:cubicBezTo>
                    <a:pt x="100" y="1301"/>
                    <a:pt x="167" y="2035"/>
                    <a:pt x="267" y="2936"/>
                  </a:cubicBezTo>
                  <a:cubicBezTo>
                    <a:pt x="501" y="4737"/>
                    <a:pt x="834" y="7239"/>
                    <a:pt x="1301" y="9974"/>
                  </a:cubicBezTo>
                  <a:cubicBezTo>
                    <a:pt x="1735" y="12709"/>
                    <a:pt x="2235" y="15178"/>
                    <a:pt x="2602" y="16946"/>
                  </a:cubicBezTo>
                  <a:cubicBezTo>
                    <a:pt x="2802" y="17813"/>
                    <a:pt x="2969" y="18547"/>
                    <a:pt x="3102" y="19047"/>
                  </a:cubicBezTo>
                  <a:cubicBezTo>
                    <a:pt x="3136" y="19247"/>
                    <a:pt x="3203" y="19447"/>
                    <a:pt x="3236" y="19614"/>
                  </a:cubicBezTo>
                  <a:cubicBezTo>
                    <a:pt x="3236" y="19681"/>
                    <a:pt x="3269" y="19748"/>
                    <a:pt x="3303" y="19781"/>
                  </a:cubicBezTo>
                  <a:cubicBezTo>
                    <a:pt x="3303" y="19748"/>
                    <a:pt x="3303" y="19681"/>
                    <a:pt x="3269" y="19614"/>
                  </a:cubicBezTo>
                  <a:cubicBezTo>
                    <a:pt x="3236" y="19447"/>
                    <a:pt x="3203" y="19247"/>
                    <a:pt x="3169" y="19014"/>
                  </a:cubicBezTo>
                  <a:cubicBezTo>
                    <a:pt x="3069" y="18513"/>
                    <a:pt x="2936" y="17780"/>
                    <a:pt x="2769" y="16912"/>
                  </a:cubicBezTo>
                  <a:cubicBezTo>
                    <a:pt x="2435" y="15144"/>
                    <a:pt x="1968" y="12676"/>
                    <a:pt x="1501" y="9941"/>
                  </a:cubicBezTo>
                  <a:cubicBezTo>
                    <a:pt x="1034" y="7205"/>
                    <a:pt x="667" y="4704"/>
                    <a:pt x="434" y="2902"/>
                  </a:cubicBezTo>
                  <a:cubicBezTo>
                    <a:pt x="300" y="2035"/>
                    <a:pt x="200" y="1301"/>
                    <a:pt x="134" y="767"/>
                  </a:cubicBezTo>
                  <a:cubicBezTo>
                    <a:pt x="100" y="534"/>
                    <a:pt x="34" y="367"/>
                    <a:pt x="34" y="200"/>
                  </a:cubicBezTo>
                  <a:cubicBezTo>
                    <a:pt x="34" y="134"/>
                    <a:pt x="34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3135750" y="3153525"/>
              <a:ext cx="343600" cy="226025"/>
            </a:xfrm>
            <a:custGeom>
              <a:avLst/>
              <a:gdLst/>
              <a:ahLst/>
              <a:cxnLst/>
              <a:rect l="l" t="t" r="r" b="b"/>
              <a:pathLst>
                <a:path w="13744" h="9041" extrusionOk="0">
                  <a:moveTo>
                    <a:pt x="200" y="1"/>
                  </a:moveTo>
                  <a:lnTo>
                    <a:pt x="0" y="6272"/>
                  </a:lnTo>
                  <a:lnTo>
                    <a:pt x="3770" y="9007"/>
                  </a:lnTo>
                  <a:lnTo>
                    <a:pt x="3970" y="9041"/>
                  </a:lnTo>
                  <a:cubicBezTo>
                    <a:pt x="3970" y="9041"/>
                    <a:pt x="10908" y="7173"/>
                    <a:pt x="11675" y="6572"/>
                  </a:cubicBezTo>
                  <a:cubicBezTo>
                    <a:pt x="12442" y="5972"/>
                    <a:pt x="13743" y="3737"/>
                    <a:pt x="13743" y="3737"/>
                  </a:cubicBezTo>
                  <a:lnTo>
                    <a:pt x="9207" y="3737"/>
                  </a:lnTo>
                  <a:cubicBezTo>
                    <a:pt x="9307" y="3203"/>
                    <a:pt x="9340" y="2703"/>
                    <a:pt x="9340" y="2169"/>
                  </a:cubicBezTo>
                  <a:cubicBezTo>
                    <a:pt x="9382" y="1335"/>
                    <a:pt x="8889" y="1179"/>
                    <a:pt x="8514" y="1179"/>
                  </a:cubicBezTo>
                  <a:cubicBezTo>
                    <a:pt x="8289" y="1179"/>
                    <a:pt x="8106" y="1235"/>
                    <a:pt x="8106" y="1235"/>
                  </a:cubicBezTo>
                  <a:lnTo>
                    <a:pt x="7910" y="2313"/>
                  </a:lnTo>
                  <a:lnTo>
                    <a:pt x="7910" y="2313"/>
                  </a:lnTo>
                  <a:cubicBezTo>
                    <a:pt x="7956" y="2007"/>
                    <a:pt x="7608" y="1723"/>
                    <a:pt x="7216" y="1723"/>
                  </a:cubicBezTo>
                  <a:cubicBezTo>
                    <a:pt x="7020" y="1723"/>
                    <a:pt x="6813" y="1794"/>
                    <a:pt x="6638" y="1969"/>
                  </a:cubicBezTo>
                  <a:cubicBezTo>
                    <a:pt x="7105" y="901"/>
                    <a:pt x="6005" y="101"/>
                    <a:pt x="6005" y="101"/>
                  </a:cubicBezTo>
                  <a:lnTo>
                    <a:pt x="3136" y="4170"/>
                  </a:lnTo>
                  <a:lnTo>
                    <a:pt x="3303" y="5004"/>
                  </a:lnTo>
                  <a:lnTo>
                    <a:pt x="2135" y="4637"/>
                  </a:lnTo>
                  <a:cubicBezTo>
                    <a:pt x="2135" y="4637"/>
                    <a:pt x="2002" y="3236"/>
                    <a:pt x="1835" y="1769"/>
                  </a:cubicBezTo>
                  <a:cubicBezTo>
                    <a:pt x="1735" y="901"/>
                    <a:pt x="1068" y="201"/>
                    <a:pt x="200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3214125" y="3259450"/>
              <a:ext cx="25875" cy="89250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1" y="0"/>
                  </a:moveTo>
                  <a:cubicBezTo>
                    <a:pt x="1" y="1234"/>
                    <a:pt x="334" y="2502"/>
                    <a:pt x="968" y="3569"/>
                  </a:cubicBezTo>
                  <a:cubicBezTo>
                    <a:pt x="1035" y="3536"/>
                    <a:pt x="735" y="2769"/>
                    <a:pt x="468" y="1801"/>
                  </a:cubicBezTo>
                  <a:cubicBezTo>
                    <a:pt x="201" y="834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3265000" y="3201900"/>
              <a:ext cx="36725" cy="122625"/>
            </a:xfrm>
            <a:custGeom>
              <a:avLst/>
              <a:gdLst/>
              <a:ahLst/>
              <a:cxnLst/>
              <a:rect l="l" t="t" r="r" b="b"/>
              <a:pathLst>
                <a:path w="1469" h="4905" extrusionOk="0">
                  <a:moveTo>
                    <a:pt x="1468" y="1"/>
                  </a:moveTo>
                  <a:cubicBezTo>
                    <a:pt x="935" y="701"/>
                    <a:pt x="468" y="1468"/>
                    <a:pt x="67" y="2269"/>
                  </a:cubicBezTo>
                  <a:lnTo>
                    <a:pt x="1" y="2369"/>
                  </a:lnTo>
                  <a:lnTo>
                    <a:pt x="1" y="2402"/>
                  </a:lnTo>
                  <a:lnTo>
                    <a:pt x="1" y="2436"/>
                  </a:lnTo>
                  <a:cubicBezTo>
                    <a:pt x="67" y="3270"/>
                    <a:pt x="234" y="4103"/>
                    <a:pt x="468" y="4904"/>
                  </a:cubicBezTo>
                  <a:cubicBezTo>
                    <a:pt x="435" y="4088"/>
                    <a:pt x="338" y="3272"/>
                    <a:pt x="209" y="2456"/>
                  </a:cubicBezTo>
                  <a:lnTo>
                    <a:pt x="209" y="2456"/>
                  </a:lnTo>
                  <a:lnTo>
                    <a:pt x="267" y="2369"/>
                  </a:lnTo>
                  <a:cubicBezTo>
                    <a:pt x="734" y="1602"/>
                    <a:pt x="1135" y="834"/>
                    <a:pt x="14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3318375" y="3196075"/>
              <a:ext cx="19200" cy="110925"/>
            </a:xfrm>
            <a:custGeom>
              <a:avLst/>
              <a:gdLst/>
              <a:ahLst/>
              <a:cxnLst/>
              <a:rect l="l" t="t" r="r" b="b"/>
              <a:pathLst>
                <a:path w="768" h="4437" extrusionOk="0">
                  <a:moveTo>
                    <a:pt x="768" y="0"/>
                  </a:moveTo>
                  <a:lnTo>
                    <a:pt x="768" y="0"/>
                  </a:lnTo>
                  <a:cubicBezTo>
                    <a:pt x="501" y="701"/>
                    <a:pt x="301" y="1434"/>
                    <a:pt x="167" y="2168"/>
                  </a:cubicBezTo>
                  <a:cubicBezTo>
                    <a:pt x="101" y="2435"/>
                    <a:pt x="67" y="2669"/>
                    <a:pt x="0" y="2902"/>
                  </a:cubicBezTo>
                  <a:lnTo>
                    <a:pt x="0" y="2935"/>
                  </a:lnTo>
                  <a:cubicBezTo>
                    <a:pt x="0" y="3436"/>
                    <a:pt x="67" y="3936"/>
                    <a:pt x="167" y="4437"/>
                  </a:cubicBezTo>
                  <a:cubicBezTo>
                    <a:pt x="233" y="3945"/>
                    <a:pt x="234" y="3453"/>
                    <a:pt x="202" y="2961"/>
                  </a:cubicBezTo>
                  <a:lnTo>
                    <a:pt x="202" y="2961"/>
                  </a:lnTo>
                  <a:lnTo>
                    <a:pt x="367" y="2235"/>
                  </a:lnTo>
                  <a:cubicBezTo>
                    <a:pt x="568" y="1501"/>
                    <a:pt x="701" y="767"/>
                    <a:pt x="7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3864600" y="1488350"/>
              <a:ext cx="523725" cy="1003900"/>
            </a:xfrm>
            <a:custGeom>
              <a:avLst/>
              <a:gdLst/>
              <a:ahLst/>
              <a:cxnLst/>
              <a:rect l="l" t="t" r="r" b="b"/>
              <a:pathLst>
                <a:path w="20949" h="40156" extrusionOk="0">
                  <a:moveTo>
                    <a:pt x="6817" y="1"/>
                  </a:moveTo>
                  <a:cubicBezTo>
                    <a:pt x="3268" y="1"/>
                    <a:pt x="294" y="2828"/>
                    <a:pt x="167" y="6465"/>
                  </a:cubicBezTo>
                  <a:cubicBezTo>
                    <a:pt x="0" y="10701"/>
                    <a:pt x="0" y="15871"/>
                    <a:pt x="601" y="19007"/>
                  </a:cubicBezTo>
                  <a:cubicBezTo>
                    <a:pt x="1768" y="25312"/>
                    <a:pt x="6638" y="25979"/>
                    <a:pt x="6638" y="25979"/>
                  </a:cubicBezTo>
                  <a:cubicBezTo>
                    <a:pt x="6638" y="25979"/>
                    <a:pt x="6839" y="29948"/>
                    <a:pt x="6939" y="33718"/>
                  </a:cubicBezTo>
                  <a:cubicBezTo>
                    <a:pt x="7071" y="37267"/>
                    <a:pt x="10238" y="40156"/>
                    <a:pt x="14045" y="40156"/>
                  </a:cubicBezTo>
                  <a:cubicBezTo>
                    <a:pt x="14067" y="40156"/>
                    <a:pt x="14089" y="40156"/>
                    <a:pt x="14110" y="40156"/>
                  </a:cubicBezTo>
                  <a:cubicBezTo>
                    <a:pt x="17913" y="40156"/>
                    <a:pt x="20949" y="37253"/>
                    <a:pt x="20882" y="33718"/>
                  </a:cubicBezTo>
                  <a:lnTo>
                    <a:pt x="20482" y="3096"/>
                  </a:lnTo>
                  <a:lnTo>
                    <a:pt x="20482" y="1061"/>
                  </a:lnTo>
                  <a:lnTo>
                    <a:pt x="7406" y="27"/>
                  </a:lnTo>
                  <a:cubicBezTo>
                    <a:pt x="7208" y="9"/>
                    <a:pt x="7012" y="1"/>
                    <a:pt x="681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3928800" y="1745650"/>
              <a:ext cx="40900" cy="38650"/>
            </a:xfrm>
            <a:custGeom>
              <a:avLst/>
              <a:gdLst/>
              <a:ahLst/>
              <a:cxnLst/>
              <a:rect l="l" t="t" r="r" b="b"/>
              <a:pathLst>
                <a:path w="1636" h="1546" extrusionOk="0">
                  <a:moveTo>
                    <a:pt x="732" y="1"/>
                  </a:moveTo>
                  <a:cubicBezTo>
                    <a:pt x="340" y="1"/>
                    <a:pt x="1" y="344"/>
                    <a:pt x="1" y="743"/>
                  </a:cubicBezTo>
                  <a:cubicBezTo>
                    <a:pt x="34" y="1176"/>
                    <a:pt x="368" y="1543"/>
                    <a:pt x="801" y="1543"/>
                  </a:cubicBezTo>
                  <a:cubicBezTo>
                    <a:pt x="823" y="1545"/>
                    <a:pt x="844" y="1546"/>
                    <a:pt x="865" y="1546"/>
                  </a:cubicBezTo>
                  <a:cubicBezTo>
                    <a:pt x="1302" y="1546"/>
                    <a:pt x="1635" y="1222"/>
                    <a:pt x="1635" y="776"/>
                  </a:cubicBezTo>
                  <a:cubicBezTo>
                    <a:pt x="1635" y="342"/>
                    <a:pt x="1268" y="9"/>
                    <a:pt x="835" y="9"/>
                  </a:cubicBezTo>
                  <a:cubicBezTo>
                    <a:pt x="800" y="4"/>
                    <a:pt x="766" y="1"/>
                    <a:pt x="73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3897950" y="1694150"/>
              <a:ext cx="83425" cy="22900"/>
            </a:xfrm>
            <a:custGeom>
              <a:avLst/>
              <a:gdLst/>
              <a:ahLst/>
              <a:cxnLst/>
              <a:rect l="l" t="t" r="r" b="b"/>
              <a:pathLst>
                <a:path w="3337" h="916" extrusionOk="0">
                  <a:moveTo>
                    <a:pt x="1602" y="1"/>
                  </a:moveTo>
                  <a:cubicBezTo>
                    <a:pt x="1168" y="34"/>
                    <a:pt x="735" y="167"/>
                    <a:pt x="368" y="468"/>
                  </a:cubicBezTo>
                  <a:cubicBezTo>
                    <a:pt x="101" y="668"/>
                    <a:pt x="1" y="835"/>
                    <a:pt x="67" y="901"/>
                  </a:cubicBezTo>
                  <a:cubicBezTo>
                    <a:pt x="77" y="911"/>
                    <a:pt x="91" y="915"/>
                    <a:pt x="110" y="915"/>
                  </a:cubicBezTo>
                  <a:cubicBezTo>
                    <a:pt x="286" y="915"/>
                    <a:pt x="852" y="531"/>
                    <a:pt x="1635" y="501"/>
                  </a:cubicBezTo>
                  <a:cubicBezTo>
                    <a:pt x="1665" y="500"/>
                    <a:pt x="1695" y="499"/>
                    <a:pt x="1725" y="499"/>
                  </a:cubicBezTo>
                  <a:cubicBezTo>
                    <a:pt x="2441" y="499"/>
                    <a:pt x="3007" y="825"/>
                    <a:pt x="3206" y="825"/>
                  </a:cubicBezTo>
                  <a:cubicBezTo>
                    <a:pt x="3236" y="825"/>
                    <a:pt x="3257" y="818"/>
                    <a:pt x="3270" y="801"/>
                  </a:cubicBezTo>
                  <a:cubicBezTo>
                    <a:pt x="3336" y="668"/>
                    <a:pt x="3203" y="568"/>
                    <a:pt x="2903" y="368"/>
                  </a:cubicBezTo>
                  <a:cubicBezTo>
                    <a:pt x="2536" y="134"/>
                    <a:pt x="2069" y="1"/>
                    <a:pt x="16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4143975" y="1745650"/>
              <a:ext cx="41700" cy="38650"/>
            </a:xfrm>
            <a:custGeom>
              <a:avLst/>
              <a:gdLst/>
              <a:ahLst/>
              <a:cxnLst/>
              <a:rect l="l" t="t" r="r" b="b"/>
              <a:pathLst>
                <a:path w="1668" h="1546" extrusionOk="0">
                  <a:moveTo>
                    <a:pt x="732" y="1"/>
                  </a:moveTo>
                  <a:cubicBezTo>
                    <a:pt x="344" y="1"/>
                    <a:pt x="31" y="344"/>
                    <a:pt x="0" y="743"/>
                  </a:cubicBezTo>
                  <a:cubicBezTo>
                    <a:pt x="33" y="1176"/>
                    <a:pt x="400" y="1543"/>
                    <a:pt x="834" y="1543"/>
                  </a:cubicBezTo>
                  <a:cubicBezTo>
                    <a:pt x="854" y="1545"/>
                    <a:pt x="874" y="1546"/>
                    <a:pt x="894" y="1546"/>
                  </a:cubicBezTo>
                  <a:cubicBezTo>
                    <a:pt x="1301" y="1546"/>
                    <a:pt x="1636" y="1222"/>
                    <a:pt x="1668" y="776"/>
                  </a:cubicBezTo>
                  <a:cubicBezTo>
                    <a:pt x="1635" y="342"/>
                    <a:pt x="1301" y="9"/>
                    <a:pt x="834" y="9"/>
                  </a:cubicBezTo>
                  <a:cubicBezTo>
                    <a:pt x="799" y="4"/>
                    <a:pt x="765" y="1"/>
                    <a:pt x="73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4113100" y="1692475"/>
              <a:ext cx="83425" cy="22275"/>
            </a:xfrm>
            <a:custGeom>
              <a:avLst/>
              <a:gdLst/>
              <a:ahLst/>
              <a:cxnLst/>
              <a:rect l="l" t="t" r="r" b="b"/>
              <a:pathLst>
                <a:path w="3337" h="891" extrusionOk="0">
                  <a:moveTo>
                    <a:pt x="1602" y="1"/>
                  </a:moveTo>
                  <a:cubicBezTo>
                    <a:pt x="1135" y="1"/>
                    <a:pt x="701" y="168"/>
                    <a:pt x="368" y="435"/>
                  </a:cubicBezTo>
                  <a:cubicBezTo>
                    <a:pt x="101" y="635"/>
                    <a:pt x="1" y="835"/>
                    <a:pt x="68" y="868"/>
                  </a:cubicBezTo>
                  <a:cubicBezTo>
                    <a:pt x="79" y="884"/>
                    <a:pt x="98" y="891"/>
                    <a:pt x="123" y="891"/>
                  </a:cubicBezTo>
                  <a:cubicBezTo>
                    <a:pt x="313" y="891"/>
                    <a:pt x="870" y="501"/>
                    <a:pt x="1635" y="501"/>
                  </a:cubicBezTo>
                  <a:cubicBezTo>
                    <a:pt x="1668" y="500"/>
                    <a:pt x="1700" y="500"/>
                    <a:pt x="1731" y="500"/>
                  </a:cubicBezTo>
                  <a:cubicBezTo>
                    <a:pt x="2437" y="500"/>
                    <a:pt x="2996" y="794"/>
                    <a:pt x="3178" y="794"/>
                  </a:cubicBezTo>
                  <a:cubicBezTo>
                    <a:pt x="3208" y="794"/>
                    <a:pt x="3228" y="786"/>
                    <a:pt x="3236" y="768"/>
                  </a:cubicBezTo>
                  <a:cubicBezTo>
                    <a:pt x="3337" y="635"/>
                    <a:pt x="3203" y="535"/>
                    <a:pt x="2903" y="368"/>
                  </a:cubicBezTo>
                  <a:cubicBezTo>
                    <a:pt x="2503" y="101"/>
                    <a:pt x="2069" y="1"/>
                    <a:pt x="16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3983025" y="1696650"/>
              <a:ext cx="64225" cy="184050"/>
            </a:xfrm>
            <a:custGeom>
              <a:avLst/>
              <a:gdLst/>
              <a:ahLst/>
              <a:cxnLst/>
              <a:rect l="l" t="t" r="r" b="b"/>
              <a:pathLst>
                <a:path w="2569" h="7362" extrusionOk="0">
                  <a:moveTo>
                    <a:pt x="2466" y="0"/>
                  </a:moveTo>
                  <a:cubicBezTo>
                    <a:pt x="2355" y="0"/>
                    <a:pt x="1594" y="1923"/>
                    <a:pt x="734" y="4371"/>
                  </a:cubicBezTo>
                  <a:lnTo>
                    <a:pt x="167" y="6105"/>
                  </a:lnTo>
                  <a:cubicBezTo>
                    <a:pt x="33" y="6372"/>
                    <a:pt x="0" y="6672"/>
                    <a:pt x="67" y="6972"/>
                  </a:cubicBezTo>
                  <a:cubicBezTo>
                    <a:pt x="134" y="7139"/>
                    <a:pt x="267" y="7239"/>
                    <a:pt x="434" y="7273"/>
                  </a:cubicBezTo>
                  <a:cubicBezTo>
                    <a:pt x="567" y="7306"/>
                    <a:pt x="701" y="7339"/>
                    <a:pt x="834" y="7339"/>
                  </a:cubicBezTo>
                  <a:cubicBezTo>
                    <a:pt x="1027" y="7353"/>
                    <a:pt x="1221" y="7361"/>
                    <a:pt x="1417" y="7361"/>
                  </a:cubicBezTo>
                  <a:cubicBezTo>
                    <a:pt x="1694" y="7361"/>
                    <a:pt x="1975" y="7345"/>
                    <a:pt x="2268" y="7306"/>
                  </a:cubicBezTo>
                  <a:cubicBezTo>
                    <a:pt x="1801" y="7173"/>
                    <a:pt x="1301" y="7072"/>
                    <a:pt x="834" y="7072"/>
                  </a:cubicBezTo>
                  <a:cubicBezTo>
                    <a:pt x="601" y="7072"/>
                    <a:pt x="400" y="7006"/>
                    <a:pt x="367" y="6872"/>
                  </a:cubicBezTo>
                  <a:cubicBezTo>
                    <a:pt x="334" y="6639"/>
                    <a:pt x="367" y="6405"/>
                    <a:pt x="500" y="6205"/>
                  </a:cubicBezTo>
                  <a:lnTo>
                    <a:pt x="1101" y="4471"/>
                  </a:lnTo>
                  <a:cubicBezTo>
                    <a:pt x="1935" y="2036"/>
                    <a:pt x="2569" y="34"/>
                    <a:pt x="2469" y="1"/>
                  </a:cubicBezTo>
                  <a:cubicBezTo>
                    <a:pt x="2468" y="0"/>
                    <a:pt x="2467" y="0"/>
                    <a:pt x="24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>
              <a:off x="4031375" y="2075250"/>
              <a:ext cx="211025" cy="100750"/>
            </a:xfrm>
            <a:custGeom>
              <a:avLst/>
              <a:gdLst/>
              <a:ahLst/>
              <a:cxnLst/>
              <a:rect l="l" t="t" r="r" b="b"/>
              <a:pathLst>
                <a:path w="8441" h="4030" extrusionOk="0">
                  <a:moveTo>
                    <a:pt x="8440" y="1"/>
                  </a:moveTo>
                  <a:lnTo>
                    <a:pt x="8440" y="1"/>
                  </a:lnTo>
                  <a:cubicBezTo>
                    <a:pt x="5905" y="1602"/>
                    <a:pt x="3003" y="2469"/>
                    <a:pt x="1" y="2503"/>
                  </a:cubicBezTo>
                  <a:lnTo>
                    <a:pt x="134" y="4004"/>
                  </a:lnTo>
                  <a:cubicBezTo>
                    <a:pt x="411" y="4021"/>
                    <a:pt x="680" y="4030"/>
                    <a:pt x="940" y="4030"/>
                  </a:cubicBezTo>
                  <a:cubicBezTo>
                    <a:pt x="6670" y="4030"/>
                    <a:pt x="8440" y="1"/>
                    <a:pt x="844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>
              <a:off x="4048050" y="1915700"/>
              <a:ext cx="69250" cy="48275"/>
            </a:xfrm>
            <a:custGeom>
              <a:avLst/>
              <a:gdLst/>
              <a:ahLst/>
              <a:cxnLst/>
              <a:rect l="l" t="t" r="r" b="b"/>
              <a:pathLst>
                <a:path w="2770" h="1931" extrusionOk="0">
                  <a:moveTo>
                    <a:pt x="1288" y="0"/>
                  </a:moveTo>
                  <a:cubicBezTo>
                    <a:pt x="817" y="0"/>
                    <a:pt x="367" y="228"/>
                    <a:pt x="101" y="612"/>
                  </a:cubicBezTo>
                  <a:lnTo>
                    <a:pt x="68" y="645"/>
                  </a:lnTo>
                  <a:cubicBezTo>
                    <a:pt x="1" y="746"/>
                    <a:pt x="1" y="879"/>
                    <a:pt x="68" y="979"/>
                  </a:cubicBezTo>
                  <a:cubicBezTo>
                    <a:pt x="134" y="1079"/>
                    <a:pt x="201" y="1146"/>
                    <a:pt x="301" y="1246"/>
                  </a:cubicBezTo>
                  <a:cubicBezTo>
                    <a:pt x="635" y="1513"/>
                    <a:pt x="1035" y="1713"/>
                    <a:pt x="1469" y="1880"/>
                  </a:cubicBezTo>
                  <a:cubicBezTo>
                    <a:pt x="1572" y="1914"/>
                    <a:pt x="1678" y="1931"/>
                    <a:pt x="1783" y="1931"/>
                  </a:cubicBezTo>
                  <a:cubicBezTo>
                    <a:pt x="2084" y="1931"/>
                    <a:pt x="2380" y="1794"/>
                    <a:pt x="2603" y="1546"/>
                  </a:cubicBezTo>
                  <a:cubicBezTo>
                    <a:pt x="2770" y="1213"/>
                    <a:pt x="2736" y="779"/>
                    <a:pt x="2503" y="512"/>
                  </a:cubicBezTo>
                  <a:cubicBezTo>
                    <a:pt x="2236" y="212"/>
                    <a:pt x="1869" y="12"/>
                    <a:pt x="1469" y="12"/>
                  </a:cubicBezTo>
                  <a:cubicBezTo>
                    <a:pt x="1408" y="4"/>
                    <a:pt x="1348" y="0"/>
                    <a:pt x="12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4036375" y="1892550"/>
              <a:ext cx="72525" cy="64325"/>
            </a:xfrm>
            <a:custGeom>
              <a:avLst/>
              <a:gdLst/>
              <a:ahLst/>
              <a:cxnLst/>
              <a:rect l="l" t="t" r="r" b="b"/>
              <a:pathLst>
                <a:path w="2901" h="2573" extrusionOk="0">
                  <a:moveTo>
                    <a:pt x="2716" y="1"/>
                  </a:moveTo>
                  <a:cubicBezTo>
                    <a:pt x="2712" y="1"/>
                    <a:pt x="2707" y="2"/>
                    <a:pt x="2703" y="4"/>
                  </a:cubicBezTo>
                  <a:cubicBezTo>
                    <a:pt x="2569" y="4"/>
                    <a:pt x="2603" y="938"/>
                    <a:pt x="1802" y="1638"/>
                  </a:cubicBezTo>
                  <a:cubicBezTo>
                    <a:pt x="1002" y="2339"/>
                    <a:pt x="1" y="2239"/>
                    <a:pt x="1" y="2372"/>
                  </a:cubicBezTo>
                  <a:cubicBezTo>
                    <a:pt x="1" y="2439"/>
                    <a:pt x="234" y="2572"/>
                    <a:pt x="668" y="2572"/>
                  </a:cubicBezTo>
                  <a:cubicBezTo>
                    <a:pt x="1202" y="2539"/>
                    <a:pt x="1736" y="2339"/>
                    <a:pt x="2169" y="1972"/>
                  </a:cubicBezTo>
                  <a:cubicBezTo>
                    <a:pt x="2569" y="1638"/>
                    <a:pt x="2803" y="1138"/>
                    <a:pt x="2870" y="604"/>
                  </a:cubicBezTo>
                  <a:cubicBezTo>
                    <a:pt x="2901" y="229"/>
                    <a:pt x="2786" y="1"/>
                    <a:pt x="271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4105600" y="1611375"/>
              <a:ext cx="101775" cy="28050"/>
            </a:xfrm>
            <a:custGeom>
              <a:avLst/>
              <a:gdLst/>
              <a:ahLst/>
              <a:cxnLst/>
              <a:rect l="l" t="t" r="r" b="b"/>
              <a:pathLst>
                <a:path w="4071" h="1122" extrusionOk="0">
                  <a:moveTo>
                    <a:pt x="1817" y="0"/>
                  </a:moveTo>
                  <a:cubicBezTo>
                    <a:pt x="1396" y="0"/>
                    <a:pt x="973" y="81"/>
                    <a:pt x="568" y="243"/>
                  </a:cubicBezTo>
                  <a:cubicBezTo>
                    <a:pt x="167" y="410"/>
                    <a:pt x="1" y="610"/>
                    <a:pt x="34" y="710"/>
                  </a:cubicBezTo>
                  <a:cubicBezTo>
                    <a:pt x="134" y="943"/>
                    <a:pt x="1001" y="810"/>
                    <a:pt x="2035" y="910"/>
                  </a:cubicBezTo>
                  <a:cubicBezTo>
                    <a:pt x="2753" y="982"/>
                    <a:pt x="3401" y="1122"/>
                    <a:pt x="3761" y="1122"/>
                  </a:cubicBezTo>
                  <a:cubicBezTo>
                    <a:pt x="3902" y="1122"/>
                    <a:pt x="3999" y="1100"/>
                    <a:pt x="4037" y="1043"/>
                  </a:cubicBezTo>
                  <a:cubicBezTo>
                    <a:pt x="4070" y="943"/>
                    <a:pt x="3937" y="710"/>
                    <a:pt x="3603" y="510"/>
                  </a:cubicBezTo>
                  <a:cubicBezTo>
                    <a:pt x="3048" y="173"/>
                    <a:pt x="2434" y="0"/>
                    <a:pt x="18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3903800" y="1628950"/>
              <a:ext cx="77575" cy="26000"/>
            </a:xfrm>
            <a:custGeom>
              <a:avLst/>
              <a:gdLst/>
              <a:ahLst/>
              <a:cxnLst/>
              <a:rect l="l" t="t" r="r" b="b"/>
              <a:pathLst>
                <a:path w="3103" h="1040" extrusionOk="0">
                  <a:moveTo>
                    <a:pt x="1664" y="1"/>
                  </a:moveTo>
                  <a:cubicBezTo>
                    <a:pt x="1610" y="1"/>
                    <a:pt x="1555" y="3"/>
                    <a:pt x="1501" y="7"/>
                  </a:cubicBezTo>
                  <a:cubicBezTo>
                    <a:pt x="1068" y="40"/>
                    <a:pt x="667" y="174"/>
                    <a:pt x="334" y="440"/>
                  </a:cubicBezTo>
                  <a:cubicBezTo>
                    <a:pt x="100" y="674"/>
                    <a:pt x="0" y="874"/>
                    <a:pt x="67" y="974"/>
                  </a:cubicBezTo>
                  <a:cubicBezTo>
                    <a:pt x="115" y="1022"/>
                    <a:pt x="199" y="1040"/>
                    <a:pt x="311" y="1040"/>
                  </a:cubicBezTo>
                  <a:cubicBezTo>
                    <a:pt x="590" y="1040"/>
                    <a:pt x="1045" y="931"/>
                    <a:pt x="1568" y="907"/>
                  </a:cubicBezTo>
                  <a:cubicBezTo>
                    <a:pt x="1656" y="903"/>
                    <a:pt x="1742" y="902"/>
                    <a:pt x="1827" y="902"/>
                  </a:cubicBezTo>
                  <a:cubicBezTo>
                    <a:pt x="2081" y="902"/>
                    <a:pt x="2317" y="916"/>
                    <a:pt x="2514" y="916"/>
                  </a:cubicBezTo>
                  <a:cubicBezTo>
                    <a:pt x="2777" y="916"/>
                    <a:pt x="2969" y="891"/>
                    <a:pt x="3036" y="774"/>
                  </a:cubicBezTo>
                  <a:cubicBezTo>
                    <a:pt x="3102" y="674"/>
                    <a:pt x="3002" y="474"/>
                    <a:pt x="2735" y="307"/>
                  </a:cubicBezTo>
                  <a:cubicBezTo>
                    <a:pt x="2414" y="103"/>
                    <a:pt x="2042" y="1"/>
                    <a:pt x="16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>
              <a:off x="4125625" y="1429475"/>
              <a:ext cx="540400" cy="1289475"/>
            </a:xfrm>
            <a:custGeom>
              <a:avLst/>
              <a:gdLst/>
              <a:ahLst/>
              <a:cxnLst/>
              <a:rect l="l" t="t" r="r" b="b"/>
              <a:pathLst>
                <a:path w="21616" h="51579" extrusionOk="0">
                  <a:moveTo>
                    <a:pt x="1724" y="1819"/>
                  </a:moveTo>
                  <a:cubicBezTo>
                    <a:pt x="1716" y="1829"/>
                    <a:pt x="1709" y="1839"/>
                    <a:pt x="1701" y="1848"/>
                  </a:cubicBezTo>
                  <a:lnTo>
                    <a:pt x="1724" y="1819"/>
                  </a:lnTo>
                  <a:close/>
                  <a:moveTo>
                    <a:pt x="5828" y="1"/>
                  </a:moveTo>
                  <a:cubicBezTo>
                    <a:pt x="4349" y="1"/>
                    <a:pt x="2923" y="494"/>
                    <a:pt x="1934" y="1573"/>
                  </a:cubicBezTo>
                  <a:lnTo>
                    <a:pt x="1934" y="1573"/>
                  </a:lnTo>
                  <a:cubicBezTo>
                    <a:pt x="1976" y="1508"/>
                    <a:pt x="2021" y="1444"/>
                    <a:pt x="2068" y="1381"/>
                  </a:cubicBezTo>
                  <a:lnTo>
                    <a:pt x="2068" y="1381"/>
                  </a:lnTo>
                  <a:lnTo>
                    <a:pt x="1724" y="1819"/>
                  </a:lnTo>
                  <a:lnTo>
                    <a:pt x="1724" y="1819"/>
                  </a:lnTo>
                  <a:cubicBezTo>
                    <a:pt x="1791" y="1734"/>
                    <a:pt x="1862" y="1652"/>
                    <a:pt x="1934" y="1573"/>
                  </a:cubicBezTo>
                  <a:lnTo>
                    <a:pt x="1934" y="1573"/>
                  </a:lnTo>
                  <a:cubicBezTo>
                    <a:pt x="466" y="3825"/>
                    <a:pt x="2189" y="6875"/>
                    <a:pt x="4070" y="8853"/>
                  </a:cubicBezTo>
                  <a:cubicBezTo>
                    <a:pt x="6038" y="10921"/>
                    <a:pt x="8406" y="13256"/>
                    <a:pt x="7872" y="16025"/>
                  </a:cubicBezTo>
                  <a:cubicBezTo>
                    <a:pt x="7272" y="19227"/>
                    <a:pt x="2869" y="21295"/>
                    <a:pt x="3536" y="24464"/>
                  </a:cubicBezTo>
                  <a:cubicBezTo>
                    <a:pt x="3770" y="25632"/>
                    <a:pt x="4670" y="26633"/>
                    <a:pt x="4704" y="27800"/>
                  </a:cubicBezTo>
                  <a:cubicBezTo>
                    <a:pt x="4704" y="29968"/>
                    <a:pt x="1902" y="31002"/>
                    <a:pt x="1101" y="33004"/>
                  </a:cubicBezTo>
                  <a:cubicBezTo>
                    <a:pt x="0" y="35739"/>
                    <a:pt x="3036" y="38474"/>
                    <a:pt x="3069" y="41410"/>
                  </a:cubicBezTo>
                  <a:cubicBezTo>
                    <a:pt x="3102" y="43078"/>
                    <a:pt x="2168" y="44645"/>
                    <a:pt x="2102" y="46313"/>
                  </a:cubicBezTo>
                  <a:cubicBezTo>
                    <a:pt x="2015" y="49298"/>
                    <a:pt x="5075" y="51578"/>
                    <a:pt x="8045" y="51578"/>
                  </a:cubicBezTo>
                  <a:cubicBezTo>
                    <a:pt x="8494" y="51578"/>
                    <a:pt x="8940" y="51526"/>
                    <a:pt x="9374" y="51417"/>
                  </a:cubicBezTo>
                  <a:cubicBezTo>
                    <a:pt x="12709" y="50583"/>
                    <a:pt x="14978" y="47347"/>
                    <a:pt x="15711" y="43978"/>
                  </a:cubicBezTo>
                  <a:cubicBezTo>
                    <a:pt x="16445" y="40643"/>
                    <a:pt x="15344" y="35906"/>
                    <a:pt x="14777" y="32537"/>
                  </a:cubicBezTo>
                  <a:lnTo>
                    <a:pt x="14777" y="32537"/>
                  </a:lnTo>
                  <a:lnTo>
                    <a:pt x="20548" y="33871"/>
                  </a:lnTo>
                  <a:cubicBezTo>
                    <a:pt x="21616" y="32837"/>
                    <a:pt x="20148" y="31770"/>
                    <a:pt x="19914" y="30302"/>
                  </a:cubicBezTo>
                  <a:cubicBezTo>
                    <a:pt x="19314" y="26633"/>
                    <a:pt x="16912" y="23530"/>
                    <a:pt x="15745" y="19994"/>
                  </a:cubicBezTo>
                  <a:cubicBezTo>
                    <a:pt x="14744" y="16892"/>
                    <a:pt x="14744" y="13590"/>
                    <a:pt x="14310" y="10388"/>
                  </a:cubicBezTo>
                  <a:cubicBezTo>
                    <a:pt x="13877" y="7152"/>
                    <a:pt x="12876" y="3816"/>
                    <a:pt x="10408" y="1681"/>
                  </a:cubicBezTo>
                  <a:cubicBezTo>
                    <a:pt x="9160" y="603"/>
                    <a:pt x="7462" y="1"/>
                    <a:pt x="58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>
              <a:off x="4053075" y="2428475"/>
              <a:ext cx="254375" cy="595000"/>
            </a:xfrm>
            <a:custGeom>
              <a:avLst/>
              <a:gdLst/>
              <a:ahLst/>
              <a:cxnLst/>
              <a:rect l="l" t="t" r="r" b="b"/>
              <a:pathLst>
                <a:path w="10175" h="23800" extrusionOk="0">
                  <a:moveTo>
                    <a:pt x="9745" y="0"/>
                  </a:moveTo>
                  <a:cubicBezTo>
                    <a:pt x="9220" y="0"/>
                    <a:pt x="8386" y="215"/>
                    <a:pt x="8273" y="1550"/>
                  </a:cubicBezTo>
                  <a:cubicBezTo>
                    <a:pt x="8139" y="2684"/>
                    <a:pt x="8073" y="3718"/>
                    <a:pt x="8073" y="3718"/>
                  </a:cubicBezTo>
                  <a:lnTo>
                    <a:pt x="6104" y="3084"/>
                  </a:lnTo>
                  <a:lnTo>
                    <a:pt x="3302" y="3918"/>
                  </a:lnTo>
                  <a:cubicBezTo>
                    <a:pt x="3302" y="3918"/>
                    <a:pt x="3414" y="5086"/>
                    <a:pt x="4296" y="5086"/>
                  </a:cubicBezTo>
                  <a:cubicBezTo>
                    <a:pt x="4380" y="5086"/>
                    <a:pt x="4471" y="5076"/>
                    <a:pt x="4570" y="5052"/>
                  </a:cubicBezTo>
                  <a:cubicBezTo>
                    <a:pt x="5126" y="4913"/>
                    <a:pt x="5682" y="4844"/>
                    <a:pt x="6257" y="4844"/>
                  </a:cubicBezTo>
                  <a:cubicBezTo>
                    <a:pt x="6372" y="4844"/>
                    <a:pt x="6488" y="4847"/>
                    <a:pt x="6605" y="4852"/>
                  </a:cubicBezTo>
                  <a:lnTo>
                    <a:pt x="7672" y="6420"/>
                  </a:lnTo>
                  <a:lnTo>
                    <a:pt x="7672" y="6987"/>
                  </a:lnTo>
                  <a:lnTo>
                    <a:pt x="6238" y="5953"/>
                  </a:lnTo>
                  <a:lnTo>
                    <a:pt x="3436" y="5953"/>
                  </a:lnTo>
                  <a:lnTo>
                    <a:pt x="1701" y="7454"/>
                  </a:lnTo>
                  <a:cubicBezTo>
                    <a:pt x="1701" y="7454"/>
                    <a:pt x="2152" y="8505"/>
                    <a:pt x="2857" y="8505"/>
                  </a:cubicBezTo>
                  <a:cubicBezTo>
                    <a:pt x="2966" y="8505"/>
                    <a:pt x="3082" y="8480"/>
                    <a:pt x="3202" y="8421"/>
                  </a:cubicBezTo>
                  <a:lnTo>
                    <a:pt x="3202" y="8421"/>
                  </a:lnTo>
                  <a:cubicBezTo>
                    <a:pt x="3202" y="8422"/>
                    <a:pt x="1701" y="12524"/>
                    <a:pt x="1535" y="13292"/>
                  </a:cubicBezTo>
                  <a:cubicBezTo>
                    <a:pt x="1535" y="13292"/>
                    <a:pt x="0" y="17261"/>
                    <a:pt x="1535" y="19596"/>
                  </a:cubicBezTo>
                  <a:cubicBezTo>
                    <a:pt x="2602" y="21097"/>
                    <a:pt x="3803" y="22532"/>
                    <a:pt x="5170" y="23799"/>
                  </a:cubicBezTo>
                  <a:lnTo>
                    <a:pt x="8706" y="20130"/>
                  </a:lnTo>
                  <a:lnTo>
                    <a:pt x="6938" y="17761"/>
                  </a:lnTo>
                  <a:lnTo>
                    <a:pt x="9340" y="12458"/>
                  </a:lnTo>
                  <a:lnTo>
                    <a:pt x="10174" y="49"/>
                  </a:lnTo>
                  <a:cubicBezTo>
                    <a:pt x="10174" y="49"/>
                    <a:pt x="9994" y="0"/>
                    <a:pt x="9745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2"/>
            <p:cNvSpPr/>
            <p:nvPr/>
          </p:nvSpPr>
          <p:spPr>
            <a:xfrm>
              <a:off x="4254875" y="2523075"/>
              <a:ext cx="40050" cy="105950"/>
            </a:xfrm>
            <a:custGeom>
              <a:avLst/>
              <a:gdLst/>
              <a:ahLst/>
              <a:cxnLst/>
              <a:rect l="l" t="t" r="r" b="b"/>
              <a:pathLst>
                <a:path w="1602" h="4238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735"/>
                    <a:pt x="501" y="1435"/>
                    <a:pt x="834" y="2136"/>
                  </a:cubicBezTo>
                  <a:cubicBezTo>
                    <a:pt x="1068" y="2603"/>
                    <a:pt x="1301" y="3103"/>
                    <a:pt x="1435" y="3603"/>
                  </a:cubicBezTo>
                  <a:cubicBezTo>
                    <a:pt x="1468" y="3803"/>
                    <a:pt x="1435" y="4037"/>
                    <a:pt x="1335" y="4237"/>
                  </a:cubicBezTo>
                  <a:cubicBezTo>
                    <a:pt x="1335" y="4237"/>
                    <a:pt x="1402" y="4204"/>
                    <a:pt x="1468" y="4104"/>
                  </a:cubicBezTo>
                  <a:cubicBezTo>
                    <a:pt x="1568" y="3970"/>
                    <a:pt x="1602" y="3770"/>
                    <a:pt x="1602" y="3603"/>
                  </a:cubicBezTo>
                  <a:cubicBezTo>
                    <a:pt x="1602" y="3370"/>
                    <a:pt x="1502" y="3103"/>
                    <a:pt x="1402" y="2869"/>
                  </a:cubicBezTo>
                  <a:cubicBezTo>
                    <a:pt x="1301" y="2603"/>
                    <a:pt x="1168" y="2336"/>
                    <a:pt x="1035" y="2036"/>
                  </a:cubicBezTo>
                  <a:cubicBezTo>
                    <a:pt x="768" y="1335"/>
                    <a:pt x="401" y="635"/>
                    <a:pt x="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2"/>
            <p:cNvSpPr/>
            <p:nvPr/>
          </p:nvSpPr>
          <p:spPr>
            <a:xfrm>
              <a:off x="4208175" y="2576450"/>
              <a:ext cx="61725" cy="44225"/>
            </a:xfrm>
            <a:custGeom>
              <a:avLst/>
              <a:gdLst/>
              <a:ahLst/>
              <a:cxnLst/>
              <a:rect l="l" t="t" r="r" b="b"/>
              <a:pathLst>
                <a:path w="2469" h="176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7"/>
                    <a:pt x="501" y="501"/>
                    <a:pt x="1168" y="1001"/>
                  </a:cubicBezTo>
                  <a:cubicBezTo>
                    <a:pt x="1568" y="1302"/>
                    <a:pt x="2002" y="1568"/>
                    <a:pt x="2469" y="1769"/>
                  </a:cubicBezTo>
                  <a:cubicBezTo>
                    <a:pt x="2102" y="1402"/>
                    <a:pt x="1735" y="1068"/>
                    <a:pt x="1301" y="801"/>
                  </a:cubicBezTo>
                  <a:cubicBezTo>
                    <a:pt x="901" y="501"/>
                    <a:pt x="468" y="234"/>
                    <a:pt x="3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2"/>
            <p:cNvSpPr/>
            <p:nvPr/>
          </p:nvSpPr>
          <p:spPr>
            <a:xfrm>
              <a:off x="4133125" y="2613150"/>
              <a:ext cx="105925" cy="65900"/>
            </a:xfrm>
            <a:custGeom>
              <a:avLst/>
              <a:gdLst/>
              <a:ahLst/>
              <a:cxnLst/>
              <a:rect l="l" t="t" r="r" b="b"/>
              <a:pathLst>
                <a:path w="4237" h="2636" extrusionOk="0">
                  <a:moveTo>
                    <a:pt x="1001" y="0"/>
                  </a:moveTo>
                  <a:cubicBezTo>
                    <a:pt x="834" y="100"/>
                    <a:pt x="668" y="234"/>
                    <a:pt x="534" y="401"/>
                  </a:cubicBezTo>
                  <a:lnTo>
                    <a:pt x="234" y="768"/>
                  </a:lnTo>
                  <a:cubicBezTo>
                    <a:pt x="100" y="968"/>
                    <a:pt x="0" y="1034"/>
                    <a:pt x="0" y="1068"/>
                  </a:cubicBezTo>
                  <a:cubicBezTo>
                    <a:pt x="0" y="1068"/>
                    <a:pt x="134" y="1001"/>
                    <a:pt x="334" y="834"/>
                  </a:cubicBezTo>
                  <a:cubicBezTo>
                    <a:pt x="434" y="734"/>
                    <a:pt x="534" y="634"/>
                    <a:pt x="634" y="501"/>
                  </a:cubicBezTo>
                  <a:cubicBezTo>
                    <a:pt x="766" y="369"/>
                    <a:pt x="897" y="270"/>
                    <a:pt x="1061" y="171"/>
                  </a:cubicBezTo>
                  <a:lnTo>
                    <a:pt x="1061" y="171"/>
                  </a:lnTo>
                  <a:cubicBezTo>
                    <a:pt x="1490" y="237"/>
                    <a:pt x="2013" y="303"/>
                    <a:pt x="2569" y="401"/>
                  </a:cubicBezTo>
                  <a:cubicBezTo>
                    <a:pt x="2669" y="401"/>
                    <a:pt x="2769" y="401"/>
                    <a:pt x="2836" y="434"/>
                  </a:cubicBezTo>
                  <a:cubicBezTo>
                    <a:pt x="2902" y="467"/>
                    <a:pt x="2936" y="534"/>
                    <a:pt x="2969" y="601"/>
                  </a:cubicBezTo>
                  <a:cubicBezTo>
                    <a:pt x="3036" y="801"/>
                    <a:pt x="3103" y="968"/>
                    <a:pt x="3169" y="1134"/>
                  </a:cubicBezTo>
                  <a:cubicBezTo>
                    <a:pt x="3269" y="1435"/>
                    <a:pt x="3436" y="1735"/>
                    <a:pt x="3636" y="1968"/>
                  </a:cubicBezTo>
                  <a:cubicBezTo>
                    <a:pt x="3770" y="2235"/>
                    <a:pt x="3970" y="2469"/>
                    <a:pt x="4203" y="2636"/>
                  </a:cubicBezTo>
                  <a:cubicBezTo>
                    <a:pt x="4237" y="2636"/>
                    <a:pt x="4037" y="2369"/>
                    <a:pt x="3770" y="1902"/>
                  </a:cubicBezTo>
                  <a:cubicBezTo>
                    <a:pt x="3603" y="1635"/>
                    <a:pt x="3470" y="1368"/>
                    <a:pt x="3336" y="1068"/>
                  </a:cubicBezTo>
                  <a:cubicBezTo>
                    <a:pt x="3269" y="901"/>
                    <a:pt x="3236" y="734"/>
                    <a:pt x="3169" y="534"/>
                  </a:cubicBezTo>
                  <a:cubicBezTo>
                    <a:pt x="3136" y="434"/>
                    <a:pt x="3036" y="334"/>
                    <a:pt x="2936" y="267"/>
                  </a:cubicBezTo>
                  <a:cubicBezTo>
                    <a:pt x="2836" y="200"/>
                    <a:pt x="2736" y="200"/>
                    <a:pt x="2602" y="167"/>
                  </a:cubicBezTo>
                  <a:cubicBezTo>
                    <a:pt x="2035" y="100"/>
                    <a:pt x="1501" y="34"/>
                    <a:pt x="10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2"/>
            <p:cNvSpPr/>
            <p:nvPr/>
          </p:nvSpPr>
          <p:spPr>
            <a:xfrm>
              <a:off x="4173150" y="2620650"/>
              <a:ext cx="14200" cy="67575"/>
            </a:xfrm>
            <a:custGeom>
              <a:avLst/>
              <a:gdLst/>
              <a:ahLst/>
              <a:cxnLst/>
              <a:rect l="l" t="t" r="r" b="b"/>
              <a:pathLst>
                <a:path w="568" h="2703" extrusionOk="0">
                  <a:moveTo>
                    <a:pt x="568" y="1"/>
                  </a:moveTo>
                  <a:lnTo>
                    <a:pt x="568" y="1"/>
                  </a:lnTo>
                  <a:cubicBezTo>
                    <a:pt x="367" y="401"/>
                    <a:pt x="234" y="868"/>
                    <a:pt x="167" y="1301"/>
                  </a:cubicBezTo>
                  <a:cubicBezTo>
                    <a:pt x="34" y="1768"/>
                    <a:pt x="1" y="2235"/>
                    <a:pt x="1" y="2702"/>
                  </a:cubicBezTo>
                  <a:cubicBezTo>
                    <a:pt x="201" y="2269"/>
                    <a:pt x="334" y="1802"/>
                    <a:pt x="367" y="1368"/>
                  </a:cubicBezTo>
                  <a:cubicBezTo>
                    <a:pt x="501" y="901"/>
                    <a:pt x="568" y="434"/>
                    <a:pt x="5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2"/>
            <p:cNvSpPr/>
            <p:nvPr/>
          </p:nvSpPr>
          <p:spPr>
            <a:xfrm>
              <a:off x="4133950" y="2666300"/>
              <a:ext cx="117625" cy="82800"/>
            </a:xfrm>
            <a:custGeom>
              <a:avLst/>
              <a:gdLst/>
              <a:ahLst/>
              <a:cxnLst/>
              <a:rect l="l" t="t" r="r" b="b"/>
              <a:pathLst>
                <a:path w="4705" h="3312" extrusionOk="0">
                  <a:moveTo>
                    <a:pt x="2976" y="1"/>
                  </a:moveTo>
                  <a:cubicBezTo>
                    <a:pt x="2929" y="1"/>
                    <a:pt x="2882" y="3"/>
                    <a:pt x="2836" y="9"/>
                  </a:cubicBezTo>
                  <a:cubicBezTo>
                    <a:pt x="2503" y="43"/>
                    <a:pt x="2202" y="176"/>
                    <a:pt x="1935" y="376"/>
                  </a:cubicBezTo>
                  <a:cubicBezTo>
                    <a:pt x="1368" y="776"/>
                    <a:pt x="835" y="1277"/>
                    <a:pt x="368" y="1810"/>
                  </a:cubicBezTo>
                  <a:cubicBezTo>
                    <a:pt x="234" y="1944"/>
                    <a:pt x="134" y="2144"/>
                    <a:pt x="67" y="2311"/>
                  </a:cubicBezTo>
                  <a:cubicBezTo>
                    <a:pt x="1" y="2511"/>
                    <a:pt x="1" y="2744"/>
                    <a:pt x="134" y="2945"/>
                  </a:cubicBezTo>
                  <a:cubicBezTo>
                    <a:pt x="316" y="3178"/>
                    <a:pt x="599" y="3311"/>
                    <a:pt x="904" y="3311"/>
                  </a:cubicBezTo>
                  <a:cubicBezTo>
                    <a:pt x="991" y="3311"/>
                    <a:pt x="1080" y="3300"/>
                    <a:pt x="1168" y="3278"/>
                  </a:cubicBezTo>
                  <a:cubicBezTo>
                    <a:pt x="1468" y="3178"/>
                    <a:pt x="1735" y="3045"/>
                    <a:pt x="2002" y="2845"/>
                  </a:cubicBezTo>
                  <a:cubicBezTo>
                    <a:pt x="2202" y="2678"/>
                    <a:pt x="2436" y="2578"/>
                    <a:pt x="2669" y="2478"/>
                  </a:cubicBezTo>
                  <a:cubicBezTo>
                    <a:pt x="2769" y="2444"/>
                    <a:pt x="2878" y="2428"/>
                    <a:pt x="2982" y="2428"/>
                  </a:cubicBezTo>
                  <a:cubicBezTo>
                    <a:pt x="3086" y="2428"/>
                    <a:pt x="3186" y="2444"/>
                    <a:pt x="3270" y="2478"/>
                  </a:cubicBezTo>
                  <a:cubicBezTo>
                    <a:pt x="3437" y="2544"/>
                    <a:pt x="3537" y="2644"/>
                    <a:pt x="3637" y="2778"/>
                  </a:cubicBezTo>
                  <a:cubicBezTo>
                    <a:pt x="3670" y="2911"/>
                    <a:pt x="3703" y="3078"/>
                    <a:pt x="3670" y="3211"/>
                  </a:cubicBezTo>
                  <a:cubicBezTo>
                    <a:pt x="3670" y="3211"/>
                    <a:pt x="3803" y="3045"/>
                    <a:pt x="3737" y="2744"/>
                  </a:cubicBezTo>
                  <a:cubicBezTo>
                    <a:pt x="3670" y="2578"/>
                    <a:pt x="3537" y="2444"/>
                    <a:pt x="3370" y="2344"/>
                  </a:cubicBezTo>
                  <a:cubicBezTo>
                    <a:pt x="3241" y="2289"/>
                    <a:pt x="3113" y="2264"/>
                    <a:pt x="2984" y="2264"/>
                  </a:cubicBezTo>
                  <a:cubicBezTo>
                    <a:pt x="2879" y="2264"/>
                    <a:pt x="2774" y="2281"/>
                    <a:pt x="2669" y="2311"/>
                  </a:cubicBezTo>
                  <a:cubicBezTo>
                    <a:pt x="2169" y="2444"/>
                    <a:pt x="1735" y="2911"/>
                    <a:pt x="1135" y="3078"/>
                  </a:cubicBezTo>
                  <a:cubicBezTo>
                    <a:pt x="1074" y="3092"/>
                    <a:pt x="1012" y="3098"/>
                    <a:pt x="952" y="3098"/>
                  </a:cubicBezTo>
                  <a:cubicBezTo>
                    <a:pt x="716" y="3098"/>
                    <a:pt x="494" y="2997"/>
                    <a:pt x="334" y="2811"/>
                  </a:cubicBezTo>
                  <a:cubicBezTo>
                    <a:pt x="168" y="2578"/>
                    <a:pt x="301" y="2211"/>
                    <a:pt x="534" y="1944"/>
                  </a:cubicBezTo>
                  <a:cubicBezTo>
                    <a:pt x="1001" y="1410"/>
                    <a:pt x="1502" y="943"/>
                    <a:pt x="2069" y="510"/>
                  </a:cubicBezTo>
                  <a:cubicBezTo>
                    <a:pt x="2302" y="343"/>
                    <a:pt x="2569" y="209"/>
                    <a:pt x="2869" y="176"/>
                  </a:cubicBezTo>
                  <a:cubicBezTo>
                    <a:pt x="2911" y="170"/>
                    <a:pt x="2953" y="167"/>
                    <a:pt x="2996" y="167"/>
                  </a:cubicBezTo>
                  <a:cubicBezTo>
                    <a:pt x="3196" y="167"/>
                    <a:pt x="3411" y="227"/>
                    <a:pt x="3603" y="309"/>
                  </a:cubicBezTo>
                  <a:cubicBezTo>
                    <a:pt x="3904" y="510"/>
                    <a:pt x="4204" y="776"/>
                    <a:pt x="4437" y="1077"/>
                  </a:cubicBezTo>
                  <a:cubicBezTo>
                    <a:pt x="4504" y="1177"/>
                    <a:pt x="4604" y="1310"/>
                    <a:pt x="4704" y="1410"/>
                  </a:cubicBezTo>
                  <a:cubicBezTo>
                    <a:pt x="4637" y="1277"/>
                    <a:pt x="4571" y="1143"/>
                    <a:pt x="4504" y="1010"/>
                  </a:cubicBezTo>
                  <a:cubicBezTo>
                    <a:pt x="4270" y="676"/>
                    <a:pt x="4004" y="409"/>
                    <a:pt x="3670" y="176"/>
                  </a:cubicBezTo>
                  <a:cubicBezTo>
                    <a:pt x="3449" y="65"/>
                    <a:pt x="3205" y="1"/>
                    <a:pt x="2976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>
              <a:off x="4143975" y="2893350"/>
              <a:ext cx="538725" cy="546250"/>
            </a:xfrm>
            <a:custGeom>
              <a:avLst/>
              <a:gdLst/>
              <a:ahLst/>
              <a:cxnLst/>
              <a:rect l="l" t="t" r="r" b="b"/>
              <a:pathLst>
                <a:path w="21549" h="21850" extrusionOk="0">
                  <a:moveTo>
                    <a:pt x="6505" y="0"/>
                  </a:moveTo>
                  <a:lnTo>
                    <a:pt x="6438" y="67"/>
                  </a:lnTo>
                  <a:lnTo>
                    <a:pt x="33" y="6638"/>
                  </a:lnTo>
                  <a:lnTo>
                    <a:pt x="0" y="6705"/>
                  </a:lnTo>
                  <a:lnTo>
                    <a:pt x="33" y="6772"/>
                  </a:lnTo>
                  <a:cubicBezTo>
                    <a:pt x="234" y="7105"/>
                    <a:pt x="400" y="7472"/>
                    <a:pt x="600" y="7806"/>
                  </a:cubicBezTo>
                  <a:cubicBezTo>
                    <a:pt x="1501" y="9407"/>
                    <a:pt x="2535" y="10908"/>
                    <a:pt x="3669" y="12343"/>
                  </a:cubicBezTo>
                  <a:cubicBezTo>
                    <a:pt x="4737" y="13677"/>
                    <a:pt x="5938" y="14911"/>
                    <a:pt x="7205" y="16012"/>
                  </a:cubicBezTo>
                  <a:cubicBezTo>
                    <a:pt x="8406" y="17113"/>
                    <a:pt x="9574" y="18113"/>
                    <a:pt x="10708" y="19014"/>
                  </a:cubicBezTo>
                  <a:cubicBezTo>
                    <a:pt x="11742" y="19881"/>
                    <a:pt x="12909" y="20582"/>
                    <a:pt x="14143" y="21149"/>
                  </a:cubicBezTo>
                  <a:cubicBezTo>
                    <a:pt x="15144" y="21616"/>
                    <a:pt x="16245" y="21849"/>
                    <a:pt x="17379" y="21849"/>
                  </a:cubicBezTo>
                  <a:cubicBezTo>
                    <a:pt x="18213" y="21849"/>
                    <a:pt x="19047" y="21683"/>
                    <a:pt x="19814" y="21349"/>
                  </a:cubicBezTo>
                  <a:cubicBezTo>
                    <a:pt x="20315" y="21149"/>
                    <a:pt x="20748" y="20849"/>
                    <a:pt x="21148" y="20482"/>
                  </a:cubicBezTo>
                  <a:cubicBezTo>
                    <a:pt x="21282" y="20348"/>
                    <a:pt x="21415" y="20215"/>
                    <a:pt x="21549" y="20081"/>
                  </a:cubicBezTo>
                  <a:cubicBezTo>
                    <a:pt x="21549" y="20079"/>
                    <a:pt x="21548" y="20077"/>
                    <a:pt x="21546" y="20077"/>
                  </a:cubicBezTo>
                  <a:cubicBezTo>
                    <a:pt x="21525" y="20077"/>
                    <a:pt x="21392" y="20235"/>
                    <a:pt x="21148" y="20448"/>
                  </a:cubicBezTo>
                  <a:cubicBezTo>
                    <a:pt x="20748" y="20782"/>
                    <a:pt x="20281" y="21049"/>
                    <a:pt x="19814" y="21249"/>
                  </a:cubicBezTo>
                  <a:cubicBezTo>
                    <a:pt x="19047" y="21582"/>
                    <a:pt x="18213" y="21716"/>
                    <a:pt x="17379" y="21716"/>
                  </a:cubicBezTo>
                  <a:cubicBezTo>
                    <a:pt x="16278" y="21716"/>
                    <a:pt x="15211" y="21449"/>
                    <a:pt x="14210" y="21015"/>
                  </a:cubicBezTo>
                  <a:cubicBezTo>
                    <a:pt x="11942" y="20048"/>
                    <a:pt x="9774" y="18013"/>
                    <a:pt x="7372" y="15878"/>
                  </a:cubicBezTo>
                  <a:cubicBezTo>
                    <a:pt x="6104" y="14744"/>
                    <a:pt x="4904" y="13510"/>
                    <a:pt x="3836" y="12209"/>
                  </a:cubicBezTo>
                  <a:cubicBezTo>
                    <a:pt x="2702" y="10775"/>
                    <a:pt x="1701" y="9274"/>
                    <a:pt x="801" y="7706"/>
                  </a:cubicBezTo>
                  <a:cubicBezTo>
                    <a:pt x="617" y="7369"/>
                    <a:pt x="433" y="7061"/>
                    <a:pt x="250" y="6754"/>
                  </a:cubicBezTo>
                  <a:lnTo>
                    <a:pt x="250" y="6754"/>
                  </a:lnTo>
                  <a:lnTo>
                    <a:pt x="6555" y="252"/>
                  </a:lnTo>
                  <a:lnTo>
                    <a:pt x="6555" y="252"/>
                  </a:lnTo>
                  <a:cubicBezTo>
                    <a:pt x="10721" y="2800"/>
                    <a:pt x="14193" y="5081"/>
                    <a:pt x="16679" y="6638"/>
                  </a:cubicBezTo>
                  <a:cubicBezTo>
                    <a:pt x="17980" y="7406"/>
                    <a:pt x="18947" y="8006"/>
                    <a:pt x="19647" y="8440"/>
                  </a:cubicBezTo>
                  <a:lnTo>
                    <a:pt x="20415" y="8907"/>
                  </a:lnTo>
                  <a:lnTo>
                    <a:pt x="20615" y="9007"/>
                  </a:lnTo>
                  <a:cubicBezTo>
                    <a:pt x="20681" y="9040"/>
                    <a:pt x="20715" y="9040"/>
                    <a:pt x="20715" y="9040"/>
                  </a:cubicBezTo>
                  <a:lnTo>
                    <a:pt x="20648" y="9007"/>
                  </a:lnTo>
                  <a:lnTo>
                    <a:pt x="20448" y="8873"/>
                  </a:lnTo>
                  <a:lnTo>
                    <a:pt x="19681" y="8373"/>
                  </a:lnTo>
                  <a:lnTo>
                    <a:pt x="16745" y="6505"/>
                  </a:lnTo>
                  <a:cubicBezTo>
                    <a:pt x="14244" y="4937"/>
                    <a:pt x="10741" y="2636"/>
                    <a:pt x="6571" y="34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>
              <a:off x="4497550" y="2734075"/>
              <a:ext cx="13375" cy="282725"/>
            </a:xfrm>
            <a:custGeom>
              <a:avLst/>
              <a:gdLst/>
              <a:ahLst/>
              <a:cxnLst/>
              <a:rect l="l" t="t" r="r" b="b"/>
              <a:pathLst>
                <a:path w="535" h="11309" extrusionOk="0">
                  <a:moveTo>
                    <a:pt x="534" y="0"/>
                  </a:moveTo>
                  <a:cubicBezTo>
                    <a:pt x="401" y="567"/>
                    <a:pt x="334" y="1101"/>
                    <a:pt x="334" y="1668"/>
                  </a:cubicBezTo>
                  <a:cubicBezTo>
                    <a:pt x="267" y="2669"/>
                    <a:pt x="201" y="4103"/>
                    <a:pt x="134" y="5638"/>
                  </a:cubicBezTo>
                  <a:cubicBezTo>
                    <a:pt x="67" y="7205"/>
                    <a:pt x="0" y="8640"/>
                    <a:pt x="0" y="9640"/>
                  </a:cubicBezTo>
                  <a:lnTo>
                    <a:pt x="0" y="10875"/>
                  </a:lnTo>
                  <a:cubicBezTo>
                    <a:pt x="0" y="11008"/>
                    <a:pt x="0" y="11175"/>
                    <a:pt x="34" y="11308"/>
                  </a:cubicBezTo>
                  <a:cubicBezTo>
                    <a:pt x="67" y="11175"/>
                    <a:pt x="101" y="11008"/>
                    <a:pt x="101" y="10875"/>
                  </a:cubicBezTo>
                  <a:lnTo>
                    <a:pt x="167" y="9674"/>
                  </a:lnTo>
                  <a:cubicBezTo>
                    <a:pt x="234" y="8640"/>
                    <a:pt x="301" y="7205"/>
                    <a:pt x="367" y="5671"/>
                  </a:cubicBezTo>
                  <a:cubicBezTo>
                    <a:pt x="401" y="4136"/>
                    <a:pt x="467" y="2735"/>
                    <a:pt x="501" y="1668"/>
                  </a:cubicBezTo>
                  <a:cubicBezTo>
                    <a:pt x="501" y="1201"/>
                    <a:pt x="534" y="801"/>
                    <a:pt x="534" y="467"/>
                  </a:cubicBezTo>
                  <a:cubicBezTo>
                    <a:pt x="534" y="300"/>
                    <a:pt x="534" y="167"/>
                    <a:pt x="5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>
              <a:off x="4518400" y="2459700"/>
              <a:ext cx="124275" cy="164300"/>
            </a:xfrm>
            <a:custGeom>
              <a:avLst/>
              <a:gdLst/>
              <a:ahLst/>
              <a:cxnLst/>
              <a:rect l="l" t="t" r="r" b="b"/>
              <a:pathLst>
                <a:path w="4971" h="6572" extrusionOk="0">
                  <a:moveTo>
                    <a:pt x="4971" y="1"/>
                  </a:moveTo>
                  <a:cubicBezTo>
                    <a:pt x="4871" y="34"/>
                    <a:pt x="4737" y="67"/>
                    <a:pt x="4637" y="101"/>
                  </a:cubicBezTo>
                  <a:cubicBezTo>
                    <a:pt x="4337" y="201"/>
                    <a:pt x="4037" y="334"/>
                    <a:pt x="3770" y="468"/>
                  </a:cubicBezTo>
                  <a:cubicBezTo>
                    <a:pt x="3369" y="701"/>
                    <a:pt x="2969" y="968"/>
                    <a:pt x="2602" y="1268"/>
                  </a:cubicBezTo>
                  <a:cubicBezTo>
                    <a:pt x="1735" y="1969"/>
                    <a:pt x="1034" y="2903"/>
                    <a:pt x="567" y="3970"/>
                  </a:cubicBezTo>
                  <a:cubicBezTo>
                    <a:pt x="367" y="4370"/>
                    <a:pt x="234" y="4837"/>
                    <a:pt x="134" y="5304"/>
                  </a:cubicBezTo>
                  <a:cubicBezTo>
                    <a:pt x="67" y="5605"/>
                    <a:pt x="34" y="5905"/>
                    <a:pt x="0" y="6205"/>
                  </a:cubicBezTo>
                  <a:cubicBezTo>
                    <a:pt x="0" y="6338"/>
                    <a:pt x="0" y="6439"/>
                    <a:pt x="0" y="6572"/>
                  </a:cubicBezTo>
                  <a:cubicBezTo>
                    <a:pt x="67" y="6572"/>
                    <a:pt x="67" y="6072"/>
                    <a:pt x="267" y="5304"/>
                  </a:cubicBezTo>
                  <a:cubicBezTo>
                    <a:pt x="401" y="4871"/>
                    <a:pt x="534" y="4437"/>
                    <a:pt x="734" y="4037"/>
                  </a:cubicBezTo>
                  <a:cubicBezTo>
                    <a:pt x="1201" y="3003"/>
                    <a:pt x="1902" y="2102"/>
                    <a:pt x="2736" y="1402"/>
                  </a:cubicBezTo>
                  <a:cubicBezTo>
                    <a:pt x="3069" y="1101"/>
                    <a:pt x="3470" y="835"/>
                    <a:pt x="3836" y="601"/>
                  </a:cubicBezTo>
                  <a:cubicBezTo>
                    <a:pt x="4537" y="201"/>
                    <a:pt x="4971" y="34"/>
                    <a:pt x="49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>
              <a:off x="3770375" y="2593125"/>
              <a:ext cx="58400" cy="447850"/>
            </a:xfrm>
            <a:custGeom>
              <a:avLst/>
              <a:gdLst/>
              <a:ahLst/>
              <a:cxnLst/>
              <a:rect l="l" t="t" r="r" b="b"/>
              <a:pathLst>
                <a:path w="2336" h="17914" extrusionOk="0">
                  <a:moveTo>
                    <a:pt x="1434" y="1"/>
                  </a:moveTo>
                  <a:cubicBezTo>
                    <a:pt x="1401" y="1"/>
                    <a:pt x="1468" y="268"/>
                    <a:pt x="1468" y="735"/>
                  </a:cubicBezTo>
                  <a:cubicBezTo>
                    <a:pt x="1501" y="1368"/>
                    <a:pt x="1468" y="2036"/>
                    <a:pt x="1334" y="2669"/>
                  </a:cubicBezTo>
                  <a:cubicBezTo>
                    <a:pt x="1168" y="3470"/>
                    <a:pt x="867" y="4437"/>
                    <a:pt x="567" y="5471"/>
                  </a:cubicBezTo>
                  <a:cubicBezTo>
                    <a:pt x="400" y="6038"/>
                    <a:pt x="267" y="6605"/>
                    <a:pt x="167" y="7173"/>
                  </a:cubicBezTo>
                  <a:cubicBezTo>
                    <a:pt x="33" y="7806"/>
                    <a:pt x="0" y="8407"/>
                    <a:pt x="0" y="9041"/>
                  </a:cubicBezTo>
                  <a:cubicBezTo>
                    <a:pt x="0" y="11609"/>
                    <a:pt x="767" y="13844"/>
                    <a:pt x="1334" y="15412"/>
                  </a:cubicBezTo>
                  <a:cubicBezTo>
                    <a:pt x="1601" y="16179"/>
                    <a:pt x="1868" y="16846"/>
                    <a:pt x="2035" y="17246"/>
                  </a:cubicBezTo>
                  <a:cubicBezTo>
                    <a:pt x="2135" y="17480"/>
                    <a:pt x="2235" y="17680"/>
                    <a:pt x="2335" y="17914"/>
                  </a:cubicBezTo>
                  <a:cubicBezTo>
                    <a:pt x="2302" y="17680"/>
                    <a:pt x="2235" y="17447"/>
                    <a:pt x="2135" y="17213"/>
                  </a:cubicBezTo>
                  <a:cubicBezTo>
                    <a:pt x="1968" y="16779"/>
                    <a:pt x="1735" y="16146"/>
                    <a:pt x="1468" y="15345"/>
                  </a:cubicBezTo>
                  <a:cubicBezTo>
                    <a:pt x="967" y="13777"/>
                    <a:pt x="234" y="11576"/>
                    <a:pt x="234" y="9041"/>
                  </a:cubicBezTo>
                  <a:cubicBezTo>
                    <a:pt x="234" y="8407"/>
                    <a:pt x="267" y="7806"/>
                    <a:pt x="367" y="7206"/>
                  </a:cubicBezTo>
                  <a:cubicBezTo>
                    <a:pt x="467" y="6639"/>
                    <a:pt x="634" y="6072"/>
                    <a:pt x="767" y="5538"/>
                  </a:cubicBezTo>
                  <a:cubicBezTo>
                    <a:pt x="1067" y="4471"/>
                    <a:pt x="1334" y="3537"/>
                    <a:pt x="1468" y="2703"/>
                  </a:cubicBezTo>
                  <a:cubicBezTo>
                    <a:pt x="1601" y="2036"/>
                    <a:pt x="1635" y="1368"/>
                    <a:pt x="1568" y="735"/>
                  </a:cubicBezTo>
                  <a:cubicBezTo>
                    <a:pt x="1534" y="534"/>
                    <a:pt x="1501" y="368"/>
                    <a:pt x="1468" y="201"/>
                  </a:cubicBezTo>
                  <a:cubicBezTo>
                    <a:pt x="1468" y="134"/>
                    <a:pt x="1434" y="67"/>
                    <a:pt x="14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>
              <a:off x="3850425" y="3464600"/>
              <a:ext cx="488700" cy="53050"/>
            </a:xfrm>
            <a:custGeom>
              <a:avLst/>
              <a:gdLst/>
              <a:ahLst/>
              <a:cxnLst/>
              <a:rect l="l" t="t" r="r" b="b"/>
              <a:pathLst>
                <a:path w="19548" h="2122" extrusionOk="0">
                  <a:moveTo>
                    <a:pt x="19548" y="0"/>
                  </a:moveTo>
                  <a:cubicBezTo>
                    <a:pt x="19481" y="0"/>
                    <a:pt x="19414" y="0"/>
                    <a:pt x="19347" y="33"/>
                  </a:cubicBezTo>
                  <a:lnTo>
                    <a:pt x="18814" y="167"/>
                  </a:lnTo>
                  <a:cubicBezTo>
                    <a:pt x="18313" y="334"/>
                    <a:pt x="17613" y="500"/>
                    <a:pt x="16746" y="734"/>
                  </a:cubicBezTo>
                  <a:cubicBezTo>
                    <a:pt x="15878" y="967"/>
                    <a:pt x="14844" y="1201"/>
                    <a:pt x="13677" y="1368"/>
                  </a:cubicBezTo>
                  <a:cubicBezTo>
                    <a:pt x="12509" y="1568"/>
                    <a:pt x="11208" y="1735"/>
                    <a:pt x="9874" y="1835"/>
                  </a:cubicBezTo>
                  <a:cubicBezTo>
                    <a:pt x="8873" y="1884"/>
                    <a:pt x="7907" y="1915"/>
                    <a:pt x="6991" y="1915"/>
                  </a:cubicBezTo>
                  <a:cubicBezTo>
                    <a:pt x="6655" y="1915"/>
                    <a:pt x="6326" y="1910"/>
                    <a:pt x="6005" y="1901"/>
                  </a:cubicBezTo>
                  <a:cubicBezTo>
                    <a:pt x="4837" y="1835"/>
                    <a:pt x="3736" y="1768"/>
                    <a:pt x="2869" y="1668"/>
                  </a:cubicBezTo>
                  <a:cubicBezTo>
                    <a:pt x="2002" y="1568"/>
                    <a:pt x="1268" y="1468"/>
                    <a:pt x="801" y="1368"/>
                  </a:cubicBezTo>
                  <a:lnTo>
                    <a:pt x="200" y="1301"/>
                  </a:lnTo>
                  <a:cubicBezTo>
                    <a:pt x="167" y="1284"/>
                    <a:pt x="134" y="1276"/>
                    <a:pt x="100" y="1276"/>
                  </a:cubicBezTo>
                  <a:cubicBezTo>
                    <a:pt x="67" y="1276"/>
                    <a:pt x="34" y="1284"/>
                    <a:pt x="0" y="1301"/>
                  </a:cubicBezTo>
                  <a:cubicBezTo>
                    <a:pt x="67" y="1301"/>
                    <a:pt x="134" y="1334"/>
                    <a:pt x="200" y="1334"/>
                  </a:cubicBezTo>
                  <a:lnTo>
                    <a:pt x="768" y="1468"/>
                  </a:lnTo>
                  <a:cubicBezTo>
                    <a:pt x="1235" y="1568"/>
                    <a:pt x="1968" y="1701"/>
                    <a:pt x="2869" y="1835"/>
                  </a:cubicBezTo>
                  <a:cubicBezTo>
                    <a:pt x="3736" y="1935"/>
                    <a:pt x="4804" y="2068"/>
                    <a:pt x="6005" y="2102"/>
                  </a:cubicBezTo>
                  <a:cubicBezTo>
                    <a:pt x="6444" y="2114"/>
                    <a:pt x="6897" y="2122"/>
                    <a:pt x="7362" y="2122"/>
                  </a:cubicBezTo>
                  <a:cubicBezTo>
                    <a:pt x="8167" y="2122"/>
                    <a:pt x="9007" y="2098"/>
                    <a:pt x="9874" y="2035"/>
                  </a:cubicBezTo>
                  <a:cubicBezTo>
                    <a:pt x="11242" y="1968"/>
                    <a:pt x="12543" y="1801"/>
                    <a:pt x="13710" y="1601"/>
                  </a:cubicBezTo>
                  <a:cubicBezTo>
                    <a:pt x="14878" y="1368"/>
                    <a:pt x="15945" y="1134"/>
                    <a:pt x="16812" y="901"/>
                  </a:cubicBezTo>
                  <a:cubicBezTo>
                    <a:pt x="17680" y="667"/>
                    <a:pt x="18347" y="434"/>
                    <a:pt x="18847" y="267"/>
                  </a:cubicBezTo>
                  <a:lnTo>
                    <a:pt x="19381" y="67"/>
                  </a:lnTo>
                  <a:cubicBezTo>
                    <a:pt x="19448" y="67"/>
                    <a:pt x="19514" y="33"/>
                    <a:pt x="195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>
              <a:off x="3651100" y="3231000"/>
              <a:ext cx="140975" cy="394550"/>
            </a:xfrm>
            <a:custGeom>
              <a:avLst/>
              <a:gdLst/>
              <a:ahLst/>
              <a:cxnLst/>
              <a:rect l="l" t="t" r="r" b="b"/>
              <a:pathLst>
                <a:path w="5639" h="15782" extrusionOk="0">
                  <a:moveTo>
                    <a:pt x="5638" y="1"/>
                  </a:moveTo>
                  <a:cubicBezTo>
                    <a:pt x="5629" y="1"/>
                    <a:pt x="5561" y="229"/>
                    <a:pt x="5405" y="604"/>
                  </a:cubicBezTo>
                  <a:lnTo>
                    <a:pt x="4704" y="2272"/>
                  </a:lnTo>
                  <a:cubicBezTo>
                    <a:pt x="4137" y="3673"/>
                    <a:pt x="3337" y="5608"/>
                    <a:pt x="2536" y="7776"/>
                  </a:cubicBezTo>
                  <a:cubicBezTo>
                    <a:pt x="1736" y="9978"/>
                    <a:pt x="1035" y="11946"/>
                    <a:pt x="635" y="13414"/>
                  </a:cubicBezTo>
                  <a:cubicBezTo>
                    <a:pt x="401" y="14147"/>
                    <a:pt x="234" y="14748"/>
                    <a:pt x="168" y="15148"/>
                  </a:cubicBezTo>
                  <a:cubicBezTo>
                    <a:pt x="101" y="15348"/>
                    <a:pt x="34" y="15582"/>
                    <a:pt x="1" y="15782"/>
                  </a:cubicBezTo>
                  <a:cubicBezTo>
                    <a:pt x="101" y="15582"/>
                    <a:pt x="168" y="15382"/>
                    <a:pt x="234" y="15182"/>
                  </a:cubicBezTo>
                  <a:lnTo>
                    <a:pt x="768" y="13447"/>
                  </a:lnTo>
                  <a:cubicBezTo>
                    <a:pt x="1235" y="12013"/>
                    <a:pt x="1936" y="10045"/>
                    <a:pt x="2736" y="7843"/>
                  </a:cubicBezTo>
                  <a:cubicBezTo>
                    <a:pt x="3537" y="5675"/>
                    <a:pt x="4304" y="3740"/>
                    <a:pt x="4838" y="2306"/>
                  </a:cubicBezTo>
                  <a:cubicBezTo>
                    <a:pt x="5105" y="1605"/>
                    <a:pt x="5338" y="1038"/>
                    <a:pt x="5472" y="638"/>
                  </a:cubicBezTo>
                  <a:cubicBezTo>
                    <a:pt x="5572" y="404"/>
                    <a:pt x="5605" y="204"/>
                    <a:pt x="5638" y="4"/>
                  </a:cubicBezTo>
                  <a:cubicBezTo>
                    <a:pt x="5638" y="2"/>
                    <a:pt x="5638" y="1"/>
                    <a:pt x="56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>
              <a:off x="4470875" y="3752300"/>
              <a:ext cx="55875" cy="1479400"/>
            </a:xfrm>
            <a:custGeom>
              <a:avLst/>
              <a:gdLst/>
              <a:ahLst/>
              <a:cxnLst/>
              <a:rect l="l" t="t" r="r" b="b"/>
              <a:pathLst>
                <a:path w="2235" h="59176" extrusionOk="0">
                  <a:moveTo>
                    <a:pt x="0" y="0"/>
                  </a:moveTo>
                  <a:cubicBezTo>
                    <a:pt x="0" y="34"/>
                    <a:pt x="0" y="100"/>
                    <a:pt x="0" y="167"/>
                  </a:cubicBezTo>
                  <a:cubicBezTo>
                    <a:pt x="33" y="267"/>
                    <a:pt x="33" y="401"/>
                    <a:pt x="67" y="601"/>
                  </a:cubicBezTo>
                  <a:cubicBezTo>
                    <a:pt x="167" y="1001"/>
                    <a:pt x="234" y="1568"/>
                    <a:pt x="367" y="2302"/>
                  </a:cubicBezTo>
                  <a:cubicBezTo>
                    <a:pt x="400" y="2469"/>
                    <a:pt x="434" y="2669"/>
                    <a:pt x="467" y="2869"/>
                  </a:cubicBezTo>
                  <a:cubicBezTo>
                    <a:pt x="500" y="3103"/>
                    <a:pt x="534" y="3303"/>
                    <a:pt x="534" y="3536"/>
                  </a:cubicBezTo>
                  <a:cubicBezTo>
                    <a:pt x="600" y="3970"/>
                    <a:pt x="667" y="4470"/>
                    <a:pt x="734" y="5004"/>
                  </a:cubicBezTo>
                  <a:cubicBezTo>
                    <a:pt x="901" y="6071"/>
                    <a:pt x="1001" y="7272"/>
                    <a:pt x="1101" y="8606"/>
                  </a:cubicBezTo>
                  <a:cubicBezTo>
                    <a:pt x="1601" y="13944"/>
                    <a:pt x="1868" y="21349"/>
                    <a:pt x="1935" y="29521"/>
                  </a:cubicBezTo>
                  <a:cubicBezTo>
                    <a:pt x="2035" y="37727"/>
                    <a:pt x="1935" y="45133"/>
                    <a:pt x="1935" y="50503"/>
                  </a:cubicBezTo>
                  <a:cubicBezTo>
                    <a:pt x="1935" y="53172"/>
                    <a:pt x="1968" y="55340"/>
                    <a:pt x="2001" y="56841"/>
                  </a:cubicBezTo>
                  <a:cubicBezTo>
                    <a:pt x="2001" y="57608"/>
                    <a:pt x="2035" y="58175"/>
                    <a:pt x="2035" y="58576"/>
                  </a:cubicBezTo>
                  <a:lnTo>
                    <a:pt x="2035" y="59043"/>
                  </a:lnTo>
                  <a:cubicBezTo>
                    <a:pt x="2035" y="59076"/>
                    <a:pt x="2035" y="59143"/>
                    <a:pt x="2035" y="59176"/>
                  </a:cubicBezTo>
                  <a:cubicBezTo>
                    <a:pt x="2068" y="59109"/>
                    <a:pt x="2068" y="59076"/>
                    <a:pt x="2102" y="59009"/>
                  </a:cubicBezTo>
                  <a:lnTo>
                    <a:pt x="2102" y="58542"/>
                  </a:lnTo>
                  <a:lnTo>
                    <a:pt x="2102" y="56841"/>
                  </a:lnTo>
                  <a:cubicBezTo>
                    <a:pt x="2102" y="55307"/>
                    <a:pt x="2102" y="53138"/>
                    <a:pt x="2102" y="50470"/>
                  </a:cubicBezTo>
                  <a:cubicBezTo>
                    <a:pt x="2168" y="45099"/>
                    <a:pt x="2235" y="37694"/>
                    <a:pt x="2202" y="29521"/>
                  </a:cubicBezTo>
                  <a:cubicBezTo>
                    <a:pt x="2135" y="21316"/>
                    <a:pt x="1835" y="13910"/>
                    <a:pt x="1301" y="8573"/>
                  </a:cubicBezTo>
                  <a:cubicBezTo>
                    <a:pt x="1134" y="7239"/>
                    <a:pt x="1034" y="6038"/>
                    <a:pt x="867" y="4971"/>
                  </a:cubicBezTo>
                  <a:cubicBezTo>
                    <a:pt x="801" y="4437"/>
                    <a:pt x="734" y="3936"/>
                    <a:pt x="667" y="3503"/>
                  </a:cubicBezTo>
                  <a:cubicBezTo>
                    <a:pt x="634" y="3269"/>
                    <a:pt x="600" y="3036"/>
                    <a:pt x="567" y="2836"/>
                  </a:cubicBezTo>
                  <a:cubicBezTo>
                    <a:pt x="534" y="2636"/>
                    <a:pt x="500" y="2435"/>
                    <a:pt x="467" y="2269"/>
                  </a:cubicBezTo>
                  <a:cubicBezTo>
                    <a:pt x="334" y="1535"/>
                    <a:pt x="200" y="968"/>
                    <a:pt x="133" y="567"/>
                  </a:cubicBezTo>
                  <a:lnTo>
                    <a:pt x="33" y="134"/>
                  </a:lnTo>
                  <a:cubicBezTo>
                    <a:pt x="33" y="100"/>
                    <a:pt x="33" y="34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>
              <a:off x="4388300" y="1425250"/>
              <a:ext cx="208500" cy="208050"/>
            </a:xfrm>
            <a:custGeom>
              <a:avLst/>
              <a:gdLst/>
              <a:ahLst/>
              <a:cxnLst/>
              <a:rect l="l" t="t" r="r" b="b"/>
              <a:pathLst>
                <a:path w="8340" h="8322" extrusionOk="0">
                  <a:moveTo>
                    <a:pt x="3561" y="1"/>
                  </a:moveTo>
                  <a:cubicBezTo>
                    <a:pt x="3090" y="1"/>
                    <a:pt x="2617" y="95"/>
                    <a:pt x="2169" y="283"/>
                  </a:cubicBezTo>
                  <a:cubicBezTo>
                    <a:pt x="1135" y="750"/>
                    <a:pt x="534" y="1850"/>
                    <a:pt x="668" y="2984"/>
                  </a:cubicBezTo>
                  <a:lnTo>
                    <a:pt x="1" y="7588"/>
                  </a:lnTo>
                  <a:cubicBezTo>
                    <a:pt x="245" y="7472"/>
                    <a:pt x="503" y="7426"/>
                    <a:pt x="766" y="7426"/>
                  </a:cubicBezTo>
                  <a:cubicBezTo>
                    <a:pt x="1185" y="7426"/>
                    <a:pt x="1612" y="7544"/>
                    <a:pt x="2002" y="7688"/>
                  </a:cubicBezTo>
                  <a:cubicBezTo>
                    <a:pt x="2636" y="8021"/>
                    <a:pt x="3303" y="8222"/>
                    <a:pt x="3970" y="8322"/>
                  </a:cubicBezTo>
                  <a:cubicBezTo>
                    <a:pt x="4771" y="8322"/>
                    <a:pt x="5538" y="8021"/>
                    <a:pt x="6105" y="7488"/>
                  </a:cubicBezTo>
                  <a:cubicBezTo>
                    <a:pt x="8340" y="5520"/>
                    <a:pt x="7940" y="1917"/>
                    <a:pt x="5338" y="483"/>
                  </a:cubicBezTo>
                  <a:cubicBezTo>
                    <a:pt x="4790" y="161"/>
                    <a:pt x="4177" y="1"/>
                    <a:pt x="35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2"/>
            <p:cNvSpPr/>
            <p:nvPr/>
          </p:nvSpPr>
          <p:spPr>
            <a:xfrm>
              <a:off x="4399975" y="1488175"/>
              <a:ext cx="75925" cy="145125"/>
            </a:xfrm>
            <a:custGeom>
              <a:avLst/>
              <a:gdLst/>
              <a:ahLst/>
              <a:cxnLst/>
              <a:rect l="l" t="t" r="r" b="b"/>
              <a:pathLst>
                <a:path w="3037" h="5805" extrusionOk="0">
                  <a:moveTo>
                    <a:pt x="1" y="0"/>
                  </a:moveTo>
                  <a:lnTo>
                    <a:pt x="1" y="0"/>
                  </a:lnTo>
                  <a:cubicBezTo>
                    <a:pt x="701" y="834"/>
                    <a:pt x="1335" y="1735"/>
                    <a:pt x="1902" y="2702"/>
                  </a:cubicBezTo>
                  <a:cubicBezTo>
                    <a:pt x="2369" y="3703"/>
                    <a:pt x="2769" y="4737"/>
                    <a:pt x="3036" y="5805"/>
                  </a:cubicBezTo>
                  <a:cubicBezTo>
                    <a:pt x="3036" y="5471"/>
                    <a:pt x="3003" y="5137"/>
                    <a:pt x="2903" y="4804"/>
                  </a:cubicBezTo>
                  <a:cubicBezTo>
                    <a:pt x="2536" y="3269"/>
                    <a:pt x="1802" y="1835"/>
                    <a:pt x="735" y="634"/>
                  </a:cubicBezTo>
                  <a:cubicBezTo>
                    <a:pt x="501" y="401"/>
                    <a:pt x="268" y="167"/>
                    <a:pt x="1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2"/>
            <p:cNvSpPr/>
            <p:nvPr/>
          </p:nvSpPr>
          <p:spPr>
            <a:xfrm>
              <a:off x="4161475" y="1494000"/>
              <a:ext cx="288575" cy="111750"/>
            </a:xfrm>
            <a:custGeom>
              <a:avLst/>
              <a:gdLst/>
              <a:ahLst/>
              <a:cxnLst/>
              <a:rect l="l" t="t" r="r" b="b"/>
              <a:pathLst>
                <a:path w="11543" h="4470" extrusionOk="0">
                  <a:moveTo>
                    <a:pt x="101" y="1"/>
                  </a:moveTo>
                  <a:cubicBezTo>
                    <a:pt x="101" y="1"/>
                    <a:pt x="67" y="34"/>
                    <a:pt x="67" y="134"/>
                  </a:cubicBezTo>
                  <a:cubicBezTo>
                    <a:pt x="34" y="268"/>
                    <a:pt x="1" y="401"/>
                    <a:pt x="1" y="535"/>
                  </a:cubicBezTo>
                  <a:cubicBezTo>
                    <a:pt x="34" y="1068"/>
                    <a:pt x="167" y="1569"/>
                    <a:pt x="468" y="2002"/>
                  </a:cubicBezTo>
                  <a:cubicBezTo>
                    <a:pt x="901" y="2636"/>
                    <a:pt x="1468" y="3137"/>
                    <a:pt x="2169" y="3470"/>
                  </a:cubicBezTo>
                  <a:cubicBezTo>
                    <a:pt x="3003" y="3870"/>
                    <a:pt x="3870" y="4171"/>
                    <a:pt x="4771" y="4337"/>
                  </a:cubicBezTo>
                  <a:cubicBezTo>
                    <a:pt x="5319" y="4425"/>
                    <a:pt x="5871" y="4470"/>
                    <a:pt x="6421" y="4470"/>
                  </a:cubicBezTo>
                  <a:cubicBezTo>
                    <a:pt x="7543" y="4470"/>
                    <a:pt x="8655" y="4284"/>
                    <a:pt x="9707" y="3904"/>
                  </a:cubicBezTo>
                  <a:cubicBezTo>
                    <a:pt x="10208" y="3737"/>
                    <a:pt x="10641" y="3537"/>
                    <a:pt x="11108" y="3270"/>
                  </a:cubicBezTo>
                  <a:cubicBezTo>
                    <a:pt x="11275" y="3203"/>
                    <a:pt x="11409" y="3103"/>
                    <a:pt x="11542" y="2970"/>
                  </a:cubicBezTo>
                  <a:lnTo>
                    <a:pt x="11542" y="2970"/>
                  </a:lnTo>
                  <a:cubicBezTo>
                    <a:pt x="10942" y="3270"/>
                    <a:pt x="10308" y="3537"/>
                    <a:pt x="9674" y="3737"/>
                  </a:cubicBezTo>
                  <a:cubicBezTo>
                    <a:pt x="8659" y="4083"/>
                    <a:pt x="7601" y="4246"/>
                    <a:pt x="6547" y="4246"/>
                  </a:cubicBezTo>
                  <a:cubicBezTo>
                    <a:pt x="5974" y="4246"/>
                    <a:pt x="5401" y="4198"/>
                    <a:pt x="4837" y="4104"/>
                  </a:cubicBezTo>
                  <a:cubicBezTo>
                    <a:pt x="2936" y="3770"/>
                    <a:pt x="1268" y="2970"/>
                    <a:pt x="601" y="1902"/>
                  </a:cubicBezTo>
                  <a:cubicBezTo>
                    <a:pt x="301" y="1502"/>
                    <a:pt x="134" y="1035"/>
                    <a:pt x="101" y="535"/>
                  </a:cubicBezTo>
                  <a:cubicBezTo>
                    <a:pt x="67" y="2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4274050" y="1624750"/>
              <a:ext cx="187675" cy="72800"/>
            </a:xfrm>
            <a:custGeom>
              <a:avLst/>
              <a:gdLst/>
              <a:ahLst/>
              <a:cxnLst/>
              <a:rect l="l" t="t" r="r" b="b"/>
              <a:pathLst>
                <a:path w="7507" h="2912" extrusionOk="0">
                  <a:moveTo>
                    <a:pt x="7493" y="0"/>
                  </a:moveTo>
                  <a:cubicBezTo>
                    <a:pt x="7423" y="0"/>
                    <a:pt x="7122" y="345"/>
                    <a:pt x="6539" y="775"/>
                  </a:cubicBezTo>
                  <a:cubicBezTo>
                    <a:pt x="5805" y="1376"/>
                    <a:pt x="4938" y="1876"/>
                    <a:pt x="4037" y="2210"/>
                  </a:cubicBezTo>
                  <a:cubicBezTo>
                    <a:pt x="3136" y="2543"/>
                    <a:pt x="2169" y="2743"/>
                    <a:pt x="1202" y="2777"/>
                  </a:cubicBezTo>
                  <a:cubicBezTo>
                    <a:pt x="712" y="2777"/>
                    <a:pt x="342" y="2762"/>
                    <a:pt x="149" y="2762"/>
                  </a:cubicBezTo>
                  <a:cubicBezTo>
                    <a:pt x="53" y="2762"/>
                    <a:pt x="1" y="2766"/>
                    <a:pt x="1" y="2777"/>
                  </a:cubicBezTo>
                  <a:cubicBezTo>
                    <a:pt x="1" y="2777"/>
                    <a:pt x="101" y="2810"/>
                    <a:pt x="301" y="2843"/>
                  </a:cubicBezTo>
                  <a:cubicBezTo>
                    <a:pt x="601" y="2910"/>
                    <a:pt x="901" y="2910"/>
                    <a:pt x="1202" y="2910"/>
                  </a:cubicBezTo>
                  <a:cubicBezTo>
                    <a:pt x="1245" y="2911"/>
                    <a:pt x="1289" y="2911"/>
                    <a:pt x="1332" y="2911"/>
                  </a:cubicBezTo>
                  <a:cubicBezTo>
                    <a:pt x="3289" y="2911"/>
                    <a:pt x="5204" y="2181"/>
                    <a:pt x="6672" y="909"/>
                  </a:cubicBezTo>
                  <a:cubicBezTo>
                    <a:pt x="6906" y="709"/>
                    <a:pt x="7106" y="508"/>
                    <a:pt x="7306" y="275"/>
                  </a:cubicBezTo>
                  <a:cubicBezTo>
                    <a:pt x="7439" y="108"/>
                    <a:pt x="7506" y="8"/>
                    <a:pt x="7506" y="8"/>
                  </a:cubicBezTo>
                  <a:cubicBezTo>
                    <a:pt x="7503" y="3"/>
                    <a:pt x="7499" y="0"/>
                    <a:pt x="749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4461700" y="1509850"/>
              <a:ext cx="99250" cy="69175"/>
            </a:xfrm>
            <a:custGeom>
              <a:avLst/>
              <a:gdLst/>
              <a:ahLst/>
              <a:cxnLst/>
              <a:rect l="l" t="t" r="r" b="b"/>
              <a:pathLst>
                <a:path w="3970" h="2767" extrusionOk="0">
                  <a:moveTo>
                    <a:pt x="3936" y="1"/>
                  </a:moveTo>
                  <a:cubicBezTo>
                    <a:pt x="3903" y="1"/>
                    <a:pt x="3870" y="334"/>
                    <a:pt x="3703" y="768"/>
                  </a:cubicBezTo>
                  <a:cubicBezTo>
                    <a:pt x="3271" y="1847"/>
                    <a:pt x="2212" y="2584"/>
                    <a:pt x="1054" y="2584"/>
                  </a:cubicBezTo>
                  <a:cubicBezTo>
                    <a:pt x="959" y="2584"/>
                    <a:pt x="863" y="2579"/>
                    <a:pt x="767" y="2569"/>
                  </a:cubicBezTo>
                  <a:cubicBezTo>
                    <a:pt x="352" y="2540"/>
                    <a:pt x="68" y="2431"/>
                    <a:pt x="11" y="2431"/>
                  </a:cubicBezTo>
                  <a:cubicBezTo>
                    <a:pt x="4" y="2431"/>
                    <a:pt x="0" y="2432"/>
                    <a:pt x="0" y="2436"/>
                  </a:cubicBezTo>
                  <a:cubicBezTo>
                    <a:pt x="234" y="2603"/>
                    <a:pt x="467" y="2703"/>
                    <a:pt x="767" y="2736"/>
                  </a:cubicBezTo>
                  <a:cubicBezTo>
                    <a:pt x="904" y="2757"/>
                    <a:pt x="1041" y="2767"/>
                    <a:pt x="1176" y="2767"/>
                  </a:cubicBezTo>
                  <a:cubicBezTo>
                    <a:pt x="2365" y="2767"/>
                    <a:pt x="3477" y="1999"/>
                    <a:pt x="3836" y="801"/>
                  </a:cubicBezTo>
                  <a:cubicBezTo>
                    <a:pt x="3936" y="534"/>
                    <a:pt x="3970" y="268"/>
                    <a:pt x="393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2"/>
            <p:cNvSpPr/>
            <p:nvPr/>
          </p:nvSpPr>
          <p:spPr>
            <a:xfrm>
              <a:off x="1737250" y="4849750"/>
              <a:ext cx="3930325" cy="386975"/>
            </a:xfrm>
            <a:custGeom>
              <a:avLst/>
              <a:gdLst/>
              <a:ahLst/>
              <a:cxnLst/>
              <a:rect l="l" t="t" r="r" b="b"/>
              <a:pathLst>
                <a:path w="157213" h="15479" extrusionOk="0">
                  <a:moveTo>
                    <a:pt x="401" y="0"/>
                  </a:moveTo>
                  <a:lnTo>
                    <a:pt x="0" y="5004"/>
                  </a:lnTo>
                  <a:lnTo>
                    <a:pt x="30389" y="5004"/>
                  </a:lnTo>
                  <a:lnTo>
                    <a:pt x="30389" y="15445"/>
                  </a:lnTo>
                  <a:lnTo>
                    <a:pt x="33357" y="15445"/>
                  </a:lnTo>
                  <a:lnTo>
                    <a:pt x="33357" y="5004"/>
                  </a:lnTo>
                  <a:lnTo>
                    <a:pt x="144937" y="5004"/>
                  </a:lnTo>
                  <a:lnTo>
                    <a:pt x="144937" y="15478"/>
                  </a:lnTo>
                  <a:lnTo>
                    <a:pt x="147873" y="15478"/>
                  </a:lnTo>
                  <a:lnTo>
                    <a:pt x="147873" y="5004"/>
                  </a:lnTo>
                  <a:lnTo>
                    <a:pt x="157213" y="5004"/>
                  </a:lnTo>
                  <a:lnTo>
                    <a:pt x="157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2"/>
            <p:cNvSpPr/>
            <p:nvPr/>
          </p:nvSpPr>
          <p:spPr>
            <a:xfrm>
              <a:off x="4550925" y="3210075"/>
              <a:ext cx="425325" cy="1138500"/>
            </a:xfrm>
            <a:custGeom>
              <a:avLst/>
              <a:gdLst/>
              <a:ahLst/>
              <a:cxnLst/>
              <a:rect l="l" t="t" r="r" b="b"/>
              <a:pathLst>
                <a:path w="17013" h="45540" extrusionOk="0">
                  <a:moveTo>
                    <a:pt x="4118" y="0"/>
                  </a:moveTo>
                  <a:cubicBezTo>
                    <a:pt x="3862" y="0"/>
                    <a:pt x="3628" y="165"/>
                    <a:pt x="3536" y="441"/>
                  </a:cubicBezTo>
                  <a:cubicBezTo>
                    <a:pt x="3536" y="641"/>
                    <a:pt x="4604" y="5811"/>
                    <a:pt x="4604" y="5811"/>
                  </a:cubicBezTo>
                  <a:cubicBezTo>
                    <a:pt x="4604" y="5811"/>
                    <a:pt x="2188" y="1237"/>
                    <a:pt x="1724" y="1237"/>
                  </a:cubicBezTo>
                  <a:cubicBezTo>
                    <a:pt x="1716" y="1237"/>
                    <a:pt x="1708" y="1238"/>
                    <a:pt x="1702" y="1241"/>
                  </a:cubicBezTo>
                  <a:cubicBezTo>
                    <a:pt x="1368" y="1308"/>
                    <a:pt x="1134" y="1608"/>
                    <a:pt x="1134" y="1975"/>
                  </a:cubicBezTo>
                  <a:cubicBezTo>
                    <a:pt x="1101" y="2309"/>
                    <a:pt x="2802" y="7312"/>
                    <a:pt x="2802" y="7312"/>
                  </a:cubicBezTo>
                  <a:cubicBezTo>
                    <a:pt x="2802" y="7312"/>
                    <a:pt x="919" y="3741"/>
                    <a:pt x="548" y="3741"/>
                  </a:cubicBezTo>
                  <a:cubicBezTo>
                    <a:pt x="543" y="3741"/>
                    <a:pt x="539" y="3742"/>
                    <a:pt x="534" y="3743"/>
                  </a:cubicBezTo>
                  <a:cubicBezTo>
                    <a:pt x="200" y="3943"/>
                    <a:pt x="0" y="4344"/>
                    <a:pt x="100" y="4744"/>
                  </a:cubicBezTo>
                  <a:cubicBezTo>
                    <a:pt x="134" y="5077"/>
                    <a:pt x="2502" y="12283"/>
                    <a:pt x="2969" y="13617"/>
                  </a:cubicBezTo>
                  <a:lnTo>
                    <a:pt x="3970" y="30729"/>
                  </a:lnTo>
                  <a:lnTo>
                    <a:pt x="10841" y="45540"/>
                  </a:lnTo>
                  <a:lnTo>
                    <a:pt x="17012" y="36867"/>
                  </a:lnTo>
                  <a:cubicBezTo>
                    <a:pt x="17012" y="36867"/>
                    <a:pt x="12076" y="27460"/>
                    <a:pt x="12076" y="27193"/>
                  </a:cubicBezTo>
                  <a:cubicBezTo>
                    <a:pt x="12076" y="26993"/>
                    <a:pt x="8873" y="12683"/>
                    <a:pt x="8640" y="11615"/>
                  </a:cubicBezTo>
                  <a:lnTo>
                    <a:pt x="11342" y="7613"/>
                  </a:lnTo>
                  <a:cubicBezTo>
                    <a:pt x="11342" y="7613"/>
                    <a:pt x="12342" y="6679"/>
                    <a:pt x="12009" y="6245"/>
                  </a:cubicBezTo>
                  <a:cubicBezTo>
                    <a:pt x="11846" y="6010"/>
                    <a:pt x="11615" y="5893"/>
                    <a:pt x="11347" y="5893"/>
                  </a:cubicBezTo>
                  <a:cubicBezTo>
                    <a:pt x="11121" y="5893"/>
                    <a:pt x="10868" y="5977"/>
                    <a:pt x="10608" y="6145"/>
                  </a:cubicBezTo>
                  <a:cubicBezTo>
                    <a:pt x="10241" y="6412"/>
                    <a:pt x="8273" y="7412"/>
                    <a:pt x="8273" y="7412"/>
                  </a:cubicBezTo>
                  <a:cubicBezTo>
                    <a:pt x="8273" y="7412"/>
                    <a:pt x="7539" y="1642"/>
                    <a:pt x="7406" y="1208"/>
                  </a:cubicBezTo>
                  <a:cubicBezTo>
                    <a:pt x="7294" y="941"/>
                    <a:pt x="7079" y="763"/>
                    <a:pt x="6869" y="763"/>
                  </a:cubicBezTo>
                  <a:cubicBezTo>
                    <a:pt x="6764" y="763"/>
                    <a:pt x="6661" y="808"/>
                    <a:pt x="6572" y="908"/>
                  </a:cubicBezTo>
                  <a:cubicBezTo>
                    <a:pt x="6271" y="1208"/>
                    <a:pt x="6372" y="5144"/>
                    <a:pt x="6372" y="5144"/>
                  </a:cubicBezTo>
                  <a:cubicBezTo>
                    <a:pt x="6372" y="5144"/>
                    <a:pt x="4804" y="274"/>
                    <a:pt x="4470" y="107"/>
                  </a:cubicBezTo>
                  <a:cubicBezTo>
                    <a:pt x="4356" y="34"/>
                    <a:pt x="4235" y="0"/>
                    <a:pt x="411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5053775" y="3999150"/>
              <a:ext cx="216850" cy="385950"/>
            </a:xfrm>
            <a:custGeom>
              <a:avLst/>
              <a:gdLst/>
              <a:ahLst/>
              <a:cxnLst/>
              <a:rect l="l" t="t" r="r" b="b"/>
              <a:pathLst>
                <a:path w="8674" h="15438" extrusionOk="0">
                  <a:moveTo>
                    <a:pt x="835" y="0"/>
                  </a:moveTo>
                  <a:cubicBezTo>
                    <a:pt x="835" y="0"/>
                    <a:pt x="1" y="12075"/>
                    <a:pt x="1602" y="13977"/>
                  </a:cubicBezTo>
                  <a:cubicBezTo>
                    <a:pt x="2673" y="15222"/>
                    <a:pt x="4460" y="15437"/>
                    <a:pt x="5564" y="15437"/>
                  </a:cubicBezTo>
                  <a:cubicBezTo>
                    <a:pt x="6146" y="15437"/>
                    <a:pt x="6539" y="15378"/>
                    <a:pt x="6539" y="15378"/>
                  </a:cubicBezTo>
                  <a:lnTo>
                    <a:pt x="8674" y="5104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4729375" y="4133400"/>
              <a:ext cx="975725" cy="1103325"/>
            </a:xfrm>
            <a:custGeom>
              <a:avLst/>
              <a:gdLst/>
              <a:ahLst/>
              <a:cxnLst/>
              <a:rect l="l" t="t" r="r" b="b"/>
              <a:pathLst>
                <a:path w="39029" h="44133" extrusionOk="0">
                  <a:moveTo>
                    <a:pt x="10141" y="1"/>
                  </a:moveTo>
                  <a:cubicBezTo>
                    <a:pt x="2703" y="568"/>
                    <a:pt x="2136" y="11976"/>
                    <a:pt x="2136" y="12343"/>
                  </a:cubicBezTo>
                  <a:cubicBezTo>
                    <a:pt x="2136" y="12676"/>
                    <a:pt x="6305" y="15578"/>
                    <a:pt x="6305" y="15578"/>
                  </a:cubicBezTo>
                  <a:cubicBezTo>
                    <a:pt x="6305" y="15578"/>
                    <a:pt x="7673" y="17580"/>
                    <a:pt x="7473" y="19081"/>
                  </a:cubicBezTo>
                  <a:cubicBezTo>
                    <a:pt x="7239" y="20582"/>
                    <a:pt x="1" y="44099"/>
                    <a:pt x="1" y="44099"/>
                  </a:cubicBezTo>
                  <a:lnTo>
                    <a:pt x="32157" y="44132"/>
                  </a:lnTo>
                  <a:lnTo>
                    <a:pt x="31857" y="38128"/>
                  </a:lnTo>
                  <a:lnTo>
                    <a:pt x="37894" y="23184"/>
                  </a:lnTo>
                  <a:lnTo>
                    <a:pt x="38462" y="21316"/>
                  </a:lnTo>
                  <a:cubicBezTo>
                    <a:pt x="39029" y="19481"/>
                    <a:pt x="38195" y="17480"/>
                    <a:pt x="36493" y="16579"/>
                  </a:cubicBezTo>
                  <a:lnTo>
                    <a:pt x="20349" y="8140"/>
                  </a:lnTo>
                  <a:lnTo>
                    <a:pt x="13277" y="4404"/>
                  </a:lnTo>
                  <a:lnTo>
                    <a:pt x="101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2"/>
            <p:cNvSpPr/>
            <p:nvPr/>
          </p:nvSpPr>
          <p:spPr>
            <a:xfrm>
              <a:off x="4881150" y="4522850"/>
              <a:ext cx="84250" cy="235200"/>
            </a:xfrm>
            <a:custGeom>
              <a:avLst/>
              <a:gdLst/>
              <a:ahLst/>
              <a:cxnLst/>
              <a:rect l="l" t="t" r="r" b="b"/>
              <a:pathLst>
                <a:path w="3370" h="9408" extrusionOk="0">
                  <a:moveTo>
                    <a:pt x="34" y="0"/>
                  </a:moveTo>
                  <a:cubicBezTo>
                    <a:pt x="1" y="0"/>
                    <a:pt x="334" y="467"/>
                    <a:pt x="801" y="1235"/>
                  </a:cubicBezTo>
                  <a:cubicBezTo>
                    <a:pt x="1435" y="2235"/>
                    <a:pt x="1969" y="3336"/>
                    <a:pt x="2402" y="4437"/>
                  </a:cubicBezTo>
                  <a:cubicBezTo>
                    <a:pt x="2636" y="5037"/>
                    <a:pt x="2836" y="5671"/>
                    <a:pt x="2970" y="6338"/>
                  </a:cubicBezTo>
                  <a:cubicBezTo>
                    <a:pt x="3103" y="6839"/>
                    <a:pt x="3203" y="7372"/>
                    <a:pt x="3236" y="7906"/>
                  </a:cubicBezTo>
                  <a:cubicBezTo>
                    <a:pt x="3303" y="8840"/>
                    <a:pt x="3270" y="9407"/>
                    <a:pt x="3303" y="9407"/>
                  </a:cubicBezTo>
                  <a:cubicBezTo>
                    <a:pt x="3336" y="9274"/>
                    <a:pt x="3336" y="9174"/>
                    <a:pt x="3370" y="9040"/>
                  </a:cubicBezTo>
                  <a:cubicBezTo>
                    <a:pt x="3370" y="8873"/>
                    <a:pt x="3370" y="8740"/>
                    <a:pt x="3370" y="8573"/>
                  </a:cubicBezTo>
                  <a:lnTo>
                    <a:pt x="3370" y="7939"/>
                  </a:lnTo>
                  <a:cubicBezTo>
                    <a:pt x="3336" y="7406"/>
                    <a:pt x="3270" y="6839"/>
                    <a:pt x="3170" y="6305"/>
                  </a:cubicBezTo>
                  <a:cubicBezTo>
                    <a:pt x="3036" y="5671"/>
                    <a:pt x="2836" y="5004"/>
                    <a:pt x="2603" y="4404"/>
                  </a:cubicBezTo>
                  <a:cubicBezTo>
                    <a:pt x="2169" y="3269"/>
                    <a:pt x="1602" y="2169"/>
                    <a:pt x="935" y="1168"/>
                  </a:cubicBezTo>
                  <a:cubicBezTo>
                    <a:pt x="668" y="801"/>
                    <a:pt x="468" y="501"/>
                    <a:pt x="301" y="301"/>
                  </a:cubicBezTo>
                  <a:cubicBezTo>
                    <a:pt x="201" y="167"/>
                    <a:pt x="134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2"/>
            <p:cNvSpPr/>
            <p:nvPr/>
          </p:nvSpPr>
          <p:spPr>
            <a:xfrm>
              <a:off x="5015425" y="5044875"/>
              <a:ext cx="406150" cy="110950"/>
            </a:xfrm>
            <a:custGeom>
              <a:avLst/>
              <a:gdLst/>
              <a:ahLst/>
              <a:cxnLst/>
              <a:rect l="l" t="t" r="r" b="b"/>
              <a:pathLst>
                <a:path w="16246" h="4438" extrusionOk="0">
                  <a:moveTo>
                    <a:pt x="16245" y="1"/>
                  </a:moveTo>
                  <a:lnTo>
                    <a:pt x="16245" y="1"/>
                  </a:lnTo>
                  <a:cubicBezTo>
                    <a:pt x="16045" y="34"/>
                    <a:pt x="15812" y="101"/>
                    <a:pt x="15611" y="168"/>
                  </a:cubicBezTo>
                  <a:lnTo>
                    <a:pt x="13877" y="635"/>
                  </a:lnTo>
                  <a:lnTo>
                    <a:pt x="8139" y="2236"/>
                  </a:lnTo>
                  <a:lnTo>
                    <a:pt x="2369" y="3770"/>
                  </a:lnTo>
                  <a:lnTo>
                    <a:pt x="634" y="4237"/>
                  </a:lnTo>
                  <a:cubicBezTo>
                    <a:pt x="401" y="4271"/>
                    <a:pt x="200" y="4337"/>
                    <a:pt x="0" y="4437"/>
                  </a:cubicBezTo>
                  <a:cubicBezTo>
                    <a:pt x="200" y="4404"/>
                    <a:pt x="434" y="4371"/>
                    <a:pt x="634" y="4304"/>
                  </a:cubicBezTo>
                  <a:cubicBezTo>
                    <a:pt x="1068" y="4237"/>
                    <a:pt x="1668" y="4104"/>
                    <a:pt x="2402" y="3937"/>
                  </a:cubicBezTo>
                  <a:cubicBezTo>
                    <a:pt x="3903" y="3570"/>
                    <a:pt x="5938" y="3070"/>
                    <a:pt x="8173" y="2469"/>
                  </a:cubicBezTo>
                  <a:cubicBezTo>
                    <a:pt x="10441" y="1836"/>
                    <a:pt x="12442" y="1235"/>
                    <a:pt x="13910" y="802"/>
                  </a:cubicBezTo>
                  <a:cubicBezTo>
                    <a:pt x="14644" y="568"/>
                    <a:pt x="15211" y="368"/>
                    <a:pt x="15645" y="234"/>
                  </a:cubicBezTo>
                  <a:cubicBezTo>
                    <a:pt x="15845" y="168"/>
                    <a:pt x="16045" y="101"/>
                    <a:pt x="162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4830275" y="4656325"/>
              <a:ext cx="854825" cy="482050"/>
            </a:xfrm>
            <a:custGeom>
              <a:avLst/>
              <a:gdLst/>
              <a:ahLst/>
              <a:cxnLst/>
              <a:rect l="l" t="t" r="r" b="b"/>
              <a:pathLst>
                <a:path w="34193" h="19282" extrusionOk="0">
                  <a:moveTo>
                    <a:pt x="24344" y="2818"/>
                  </a:moveTo>
                  <a:lnTo>
                    <a:pt x="24344" y="2818"/>
                  </a:lnTo>
                  <a:cubicBezTo>
                    <a:pt x="24721" y="2913"/>
                    <a:pt x="25092" y="3040"/>
                    <a:pt x="25452" y="3201"/>
                  </a:cubicBezTo>
                  <a:cubicBezTo>
                    <a:pt x="26887" y="3801"/>
                    <a:pt x="27921" y="5035"/>
                    <a:pt x="28254" y="6537"/>
                  </a:cubicBezTo>
                  <a:cubicBezTo>
                    <a:pt x="28555" y="7971"/>
                    <a:pt x="28054" y="9472"/>
                    <a:pt x="26887" y="10373"/>
                  </a:cubicBezTo>
                  <a:cubicBezTo>
                    <a:pt x="26320" y="10756"/>
                    <a:pt x="25669" y="10948"/>
                    <a:pt x="25019" y="10948"/>
                  </a:cubicBezTo>
                  <a:cubicBezTo>
                    <a:pt x="24368" y="10948"/>
                    <a:pt x="23718" y="10756"/>
                    <a:pt x="23151" y="10373"/>
                  </a:cubicBezTo>
                  <a:cubicBezTo>
                    <a:pt x="22650" y="10006"/>
                    <a:pt x="22284" y="9439"/>
                    <a:pt x="22150" y="8838"/>
                  </a:cubicBezTo>
                  <a:cubicBezTo>
                    <a:pt x="21983" y="8238"/>
                    <a:pt x="21983" y="7637"/>
                    <a:pt x="22083" y="7037"/>
                  </a:cubicBezTo>
                  <a:cubicBezTo>
                    <a:pt x="22317" y="5936"/>
                    <a:pt x="22751" y="4869"/>
                    <a:pt x="23418" y="3935"/>
                  </a:cubicBezTo>
                  <a:cubicBezTo>
                    <a:pt x="23703" y="3539"/>
                    <a:pt x="24011" y="3165"/>
                    <a:pt x="24344" y="2818"/>
                  </a:cubicBezTo>
                  <a:close/>
                  <a:moveTo>
                    <a:pt x="14226" y="7746"/>
                  </a:moveTo>
                  <a:lnTo>
                    <a:pt x="14226" y="7746"/>
                  </a:lnTo>
                  <a:cubicBezTo>
                    <a:pt x="14388" y="7782"/>
                    <a:pt x="14550" y="7824"/>
                    <a:pt x="14711" y="7871"/>
                  </a:cubicBezTo>
                  <a:cubicBezTo>
                    <a:pt x="15545" y="8071"/>
                    <a:pt x="16313" y="8505"/>
                    <a:pt x="16913" y="9072"/>
                  </a:cubicBezTo>
                  <a:cubicBezTo>
                    <a:pt x="18181" y="10339"/>
                    <a:pt x="18381" y="12307"/>
                    <a:pt x="17347" y="13775"/>
                  </a:cubicBezTo>
                  <a:cubicBezTo>
                    <a:pt x="16846" y="14509"/>
                    <a:pt x="16112" y="15009"/>
                    <a:pt x="15245" y="15243"/>
                  </a:cubicBezTo>
                  <a:cubicBezTo>
                    <a:pt x="14965" y="15307"/>
                    <a:pt x="14685" y="15344"/>
                    <a:pt x="14405" y="15344"/>
                  </a:cubicBezTo>
                  <a:cubicBezTo>
                    <a:pt x="14252" y="15344"/>
                    <a:pt x="14098" y="15333"/>
                    <a:pt x="13944" y="15309"/>
                  </a:cubicBezTo>
                  <a:cubicBezTo>
                    <a:pt x="13511" y="15243"/>
                    <a:pt x="13110" y="15009"/>
                    <a:pt x="12843" y="14676"/>
                  </a:cubicBezTo>
                  <a:cubicBezTo>
                    <a:pt x="12610" y="14309"/>
                    <a:pt x="12510" y="13875"/>
                    <a:pt x="12510" y="13408"/>
                  </a:cubicBezTo>
                  <a:cubicBezTo>
                    <a:pt x="12477" y="12974"/>
                    <a:pt x="12510" y="12507"/>
                    <a:pt x="12577" y="12074"/>
                  </a:cubicBezTo>
                  <a:cubicBezTo>
                    <a:pt x="12710" y="11207"/>
                    <a:pt x="12944" y="10339"/>
                    <a:pt x="13277" y="9505"/>
                  </a:cubicBezTo>
                  <a:cubicBezTo>
                    <a:pt x="13545" y="8893"/>
                    <a:pt x="13862" y="8304"/>
                    <a:pt x="14226" y="7746"/>
                  </a:cubicBezTo>
                  <a:close/>
                  <a:moveTo>
                    <a:pt x="6143" y="9974"/>
                  </a:moveTo>
                  <a:cubicBezTo>
                    <a:pt x="6581" y="10377"/>
                    <a:pt x="6980" y="10870"/>
                    <a:pt x="7306" y="11440"/>
                  </a:cubicBezTo>
                  <a:cubicBezTo>
                    <a:pt x="7807" y="12341"/>
                    <a:pt x="8173" y="13275"/>
                    <a:pt x="8374" y="14275"/>
                  </a:cubicBezTo>
                  <a:cubicBezTo>
                    <a:pt x="8640" y="15376"/>
                    <a:pt x="8507" y="16544"/>
                    <a:pt x="7973" y="17578"/>
                  </a:cubicBezTo>
                  <a:cubicBezTo>
                    <a:pt x="7706" y="18111"/>
                    <a:pt x="7273" y="18545"/>
                    <a:pt x="6739" y="18812"/>
                  </a:cubicBezTo>
                  <a:cubicBezTo>
                    <a:pt x="6385" y="19020"/>
                    <a:pt x="6004" y="19125"/>
                    <a:pt x="5622" y="19125"/>
                  </a:cubicBezTo>
                  <a:cubicBezTo>
                    <a:pt x="5393" y="19125"/>
                    <a:pt x="5163" y="19087"/>
                    <a:pt x="4938" y="19012"/>
                  </a:cubicBezTo>
                  <a:cubicBezTo>
                    <a:pt x="3637" y="18545"/>
                    <a:pt x="2770" y="17344"/>
                    <a:pt x="2736" y="15977"/>
                  </a:cubicBezTo>
                  <a:cubicBezTo>
                    <a:pt x="2703" y="14576"/>
                    <a:pt x="3337" y="13175"/>
                    <a:pt x="4204" y="11974"/>
                  </a:cubicBezTo>
                  <a:cubicBezTo>
                    <a:pt x="4770" y="11226"/>
                    <a:pt x="5421" y="10552"/>
                    <a:pt x="6143" y="9974"/>
                  </a:cubicBezTo>
                  <a:close/>
                  <a:moveTo>
                    <a:pt x="30726" y="0"/>
                  </a:moveTo>
                  <a:cubicBezTo>
                    <a:pt x="28860" y="0"/>
                    <a:pt x="27019" y="574"/>
                    <a:pt x="25486" y="1666"/>
                  </a:cubicBezTo>
                  <a:cubicBezTo>
                    <a:pt x="25089" y="1952"/>
                    <a:pt x="24716" y="2267"/>
                    <a:pt x="24368" y="2613"/>
                  </a:cubicBezTo>
                  <a:lnTo>
                    <a:pt x="24368" y="2613"/>
                  </a:lnTo>
                  <a:cubicBezTo>
                    <a:pt x="23818" y="2479"/>
                    <a:pt x="23256" y="2412"/>
                    <a:pt x="22693" y="2412"/>
                  </a:cubicBezTo>
                  <a:cubicBezTo>
                    <a:pt x="22018" y="2412"/>
                    <a:pt x="21342" y="2508"/>
                    <a:pt x="20682" y="2700"/>
                  </a:cubicBezTo>
                  <a:cubicBezTo>
                    <a:pt x="19848" y="2934"/>
                    <a:pt x="19048" y="3234"/>
                    <a:pt x="18314" y="3668"/>
                  </a:cubicBezTo>
                  <a:cubicBezTo>
                    <a:pt x="17547" y="4068"/>
                    <a:pt x="16846" y="4568"/>
                    <a:pt x="16179" y="5136"/>
                  </a:cubicBezTo>
                  <a:cubicBezTo>
                    <a:pt x="15393" y="5824"/>
                    <a:pt x="14699" y="6616"/>
                    <a:pt x="14111" y="7486"/>
                  </a:cubicBezTo>
                  <a:lnTo>
                    <a:pt x="14111" y="7486"/>
                  </a:lnTo>
                  <a:cubicBezTo>
                    <a:pt x="13622" y="7399"/>
                    <a:pt x="13128" y="7362"/>
                    <a:pt x="12641" y="7362"/>
                  </a:cubicBezTo>
                  <a:cubicBezTo>
                    <a:pt x="12508" y="7362"/>
                    <a:pt x="12375" y="7365"/>
                    <a:pt x="12243" y="7370"/>
                  </a:cubicBezTo>
                  <a:cubicBezTo>
                    <a:pt x="9966" y="7533"/>
                    <a:pt x="7819" y="8375"/>
                    <a:pt x="6071" y="9762"/>
                  </a:cubicBezTo>
                  <a:lnTo>
                    <a:pt x="6071" y="9762"/>
                  </a:lnTo>
                  <a:cubicBezTo>
                    <a:pt x="5264" y="9075"/>
                    <a:pt x="4346" y="8679"/>
                    <a:pt x="3503" y="8638"/>
                  </a:cubicBezTo>
                  <a:cubicBezTo>
                    <a:pt x="3387" y="8627"/>
                    <a:pt x="3272" y="8622"/>
                    <a:pt x="3156" y="8622"/>
                  </a:cubicBezTo>
                  <a:cubicBezTo>
                    <a:pt x="2214" y="8622"/>
                    <a:pt x="1315" y="8981"/>
                    <a:pt x="601" y="9605"/>
                  </a:cubicBezTo>
                  <a:cubicBezTo>
                    <a:pt x="401" y="9772"/>
                    <a:pt x="234" y="10006"/>
                    <a:pt x="101" y="10239"/>
                  </a:cubicBezTo>
                  <a:cubicBezTo>
                    <a:pt x="34" y="10373"/>
                    <a:pt x="1" y="10473"/>
                    <a:pt x="1" y="10473"/>
                  </a:cubicBezTo>
                  <a:cubicBezTo>
                    <a:pt x="168" y="10172"/>
                    <a:pt x="368" y="9872"/>
                    <a:pt x="635" y="9639"/>
                  </a:cubicBezTo>
                  <a:cubicBezTo>
                    <a:pt x="968" y="9339"/>
                    <a:pt x="1335" y="9138"/>
                    <a:pt x="1736" y="8972"/>
                  </a:cubicBezTo>
                  <a:cubicBezTo>
                    <a:pt x="2211" y="8804"/>
                    <a:pt x="2709" y="8730"/>
                    <a:pt x="3211" y="8730"/>
                  </a:cubicBezTo>
                  <a:cubicBezTo>
                    <a:pt x="3309" y="8730"/>
                    <a:pt x="3406" y="8733"/>
                    <a:pt x="3503" y="8738"/>
                  </a:cubicBezTo>
                  <a:cubicBezTo>
                    <a:pt x="4316" y="8779"/>
                    <a:pt x="5204" y="9166"/>
                    <a:pt x="5984" y="9832"/>
                  </a:cubicBezTo>
                  <a:lnTo>
                    <a:pt x="5984" y="9832"/>
                  </a:lnTo>
                  <a:cubicBezTo>
                    <a:pt x="5257" y="10421"/>
                    <a:pt x="4602" y="11105"/>
                    <a:pt x="4037" y="11874"/>
                  </a:cubicBezTo>
                  <a:cubicBezTo>
                    <a:pt x="3137" y="13075"/>
                    <a:pt x="2503" y="14509"/>
                    <a:pt x="2536" y="15977"/>
                  </a:cubicBezTo>
                  <a:cubicBezTo>
                    <a:pt x="2569" y="17411"/>
                    <a:pt x="3503" y="18679"/>
                    <a:pt x="4871" y="19179"/>
                  </a:cubicBezTo>
                  <a:cubicBezTo>
                    <a:pt x="5091" y="19248"/>
                    <a:pt x="5319" y="19282"/>
                    <a:pt x="5547" y="19282"/>
                  </a:cubicBezTo>
                  <a:cubicBezTo>
                    <a:pt x="5979" y="19282"/>
                    <a:pt x="6414" y="19163"/>
                    <a:pt x="6806" y="18945"/>
                  </a:cubicBezTo>
                  <a:cubicBezTo>
                    <a:pt x="7340" y="18645"/>
                    <a:pt x="7807" y="18178"/>
                    <a:pt x="8107" y="17644"/>
                  </a:cubicBezTo>
                  <a:cubicBezTo>
                    <a:pt x="8640" y="16577"/>
                    <a:pt x="8774" y="15376"/>
                    <a:pt x="8507" y="14242"/>
                  </a:cubicBezTo>
                  <a:cubicBezTo>
                    <a:pt x="8307" y="13241"/>
                    <a:pt x="7940" y="12274"/>
                    <a:pt x="7406" y="11373"/>
                  </a:cubicBezTo>
                  <a:cubicBezTo>
                    <a:pt x="7075" y="10801"/>
                    <a:pt x="6672" y="10308"/>
                    <a:pt x="6232" y="9904"/>
                  </a:cubicBezTo>
                  <a:lnTo>
                    <a:pt x="6232" y="9904"/>
                  </a:lnTo>
                  <a:cubicBezTo>
                    <a:pt x="6676" y="9555"/>
                    <a:pt x="7146" y="9243"/>
                    <a:pt x="7640" y="8972"/>
                  </a:cubicBezTo>
                  <a:cubicBezTo>
                    <a:pt x="9074" y="8171"/>
                    <a:pt x="10642" y="7704"/>
                    <a:pt x="12276" y="7604"/>
                  </a:cubicBezTo>
                  <a:cubicBezTo>
                    <a:pt x="12447" y="7590"/>
                    <a:pt x="12616" y="7584"/>
                    <a:pt x="12783" y="7584"/>
                  </a:cubicBezTo>
                  <a:cubicBezTo>
                    <a:pt x="13185" y="7584"/>
                    <a:pt x="13580" y="7622"/>
                    <a:pt x="13973" y="7695"/>
                  </a:cubicBezTo>
                  <a:lnTo>
                    <a:pt x="13973" y="7695"/>
                  </a:lnTo>
                  <a:cubicBezTo>
                    <a:pt x="13622" y="8238"/>
                    <a:pt x="13311" y="8811"/>
                    <a:pt x="13044" y="9405"/>
                  </a:cubicBezTo>
                  <a:cubicBezTo>
                    <a:pt x="12710" y="10239"/>
                    <a:pt x="12443" y="11140"/>
                    <a:pt x="12310" y="12040"/>
                  </a:cubicBezTo>
                  <a:cubicBezTo>
                    <a:pt x="12276" y="12474"/>
                    <a:pt x="12243" y="12941"/>
                    <a:pt x="12243" y="13408"/>
                  </a:cubicBezTo>
                  <a:cubicBezTo>
                    <a:pt x="12243" y="13908"/>
                    <a:pt x="12410" y="14375"/>
                    <a:pt x="12643" y="14776"/>
                  </a:cubicBezTo>
                  <a:cubicBezTo>
                    <a:pt x="12944" y="15176"/>
                    <a:pt x="13377" y="15443"/>
                    <a:pt x="13878" y="15510"/>
                  </a:cubicBezTo>
                  <a:cubicBezTo>
                    <a:pt x="14033" y="15532"/>
                    <a:pt x="14189" y="15543"/>
                    <a:pt x="14345" y="15543"/>
                  </a:cubicBezTo>
                  <a:cubicBezTo>
                    <a:pt x="14656" y="15543"/>
                    <a:pt x="14967" y="15498"/>
                    <a:pt x="15279" y="15410"/>
                  </a:cubicBezTo>
                  <a:cubicBezTo>
                    <a:pt x="16179" y="15176"/>
                    <a:pt x="16980" y="14642"/>
                    <a:pt x="17513" y="13875"/>
                  </a:cubicBezTo>
                  <a:cubicBezTo>
                    <a:pt x="18581" y="12307"/>
                    <a:pt x="18381" y="10239"/>
                    <a:pt x="17046" y="8905"/>
                  </a:cubicBezTo>
                  <a:cubicBezTo>
                    <a:pt x="16413" y="8304"/>
                    <a:pt x="15612" y="7871"/>
                    <a:pt x="14778" y="7637"/>
                  </a:cubicBezTo>
                  <a:cubicBezTo>
                    <a:pt x="14642" y="7599"/>
                    <a:pt x="14504" y="7565"/>
                    <a:pt x="14366" y="7536"/>
                  </a:cubicBezTo>
                  <a:lnTo>
                    <a:pt x="14366" y="7536"/>
                  </a:lnTo>
                  <a:cubicBezTo>
                    <a:pt x="14925" y="6717"/>
                    <a:pt x="15587" y="5967"/>
                    <a:pt x="16346" y="5302"/>
                  </a:cubicBezTo>
                  <a:cubicBezTo>
                    <a:pt x="16980" y="4735"/>
                    <a:pt x="17680" y="4235"/>
                    <a:pt x="18414" y="3835"/>
                  </a:cubicBezTo>
                  <a:cubicBezTo>
                    <a:pt x="19148" y="3434"/>
                    <a:pt x="19915" y="3101"/>
                    <a:pt x="20716" y="2901"/>
                  </a:cubicBezTo>
                  <a:cubicBezTo>
                    <a:pt x="21361" y="2708"/>
                    <a:pt x="22024" y="2612"/>
                    <a:pt x="22685" y="2612"/>
                  </a:cubicBezTo>
                  <a:cubicBezTo>
                    <a:pt x="23194" y="2612"/>
                    <a:pt x="23702" y="2669"/>
                    <a:pt x="24201" y="2783"/>
                  </a:cubicBezTo>
                  <a:lnTo>
                    <a:pt x="24201" y="2783"/>
                  </a:lnTo>
                  <a:cubicBezTo>
                    <a:pt x="23882" y="3118"/>
                    <a:pt x="23586" y="3480"/>
                    <a:pt x="23318" y="3868"/>
                  </a:cubicBezTo>
                  <a:cubicBezTo>
                    <a:pt x="22617" y="4802"/>
                    <a:pt x="22150" y="5869"/>
                    <a:pt x="21917" y="7004"/>
                  </a:cubicBezTo>
                  <a:cubicBezTo>
                    <a:pt x="21817" y="7637"/>
                    <a:pt x="21817" y="8271"/>
                    <a:pt x="21983" y="8872"/>
                  </a:cubicBezTo>
                  <a:cubicBezTo>
                    <a:pt x="22117" y="9505"/>
                    <a:pt x="22517" y="10106"/>
                    <a:pt x="23017" y="10506"/>
                  </a:cubicBezTo>
                  <a:cubicBezTo>
                    <a:pt x="23624" y="10927"/>
                    <a:pt x="24324" y="11136"/>
                    <a:pt x="25023" y="11136"/>
                  </a:cubicBezTo>
                  <a:cubicBezTo>
                    <a:pt x="25708" y="11136"/>
                    <a:pt x="26393" y="10936"/>
                    <a:pt x="26987" y="10539"/>
                  </a:cubicBezTo>
                  <a:cubicBezTo>
                    <a:pt x="28188" y="9572"/>
                    <a:pt x="28755" y="8004"/>
                    <a:pt x="28455" y="6503"/>
                  </a:cubicBezTo>
                  <a:cubicBezTo>
                    <a:pt x="28088" y="4935"/>
                    <a:pt x="27020" y="3634"/>
                    <a:pt x="25519" y="3001"/>
                  </a:cubicBezTo>
                  <a:cubicBezTo>
                    <a:pt x="25190" y="2857"/>
                    <a:pt x="24853" y="2740"/>
                    <a:pt x="24510" y="2649"/>
                  </a:cubicBezTo>
                  <a:lnTo>
                    <a:pt x="24510" y="2649"/>
                  </a:lnTo>
                  <a:cubicBezTo>
                    <a:pt x="24833" y="2330"/>
                    <a:pt x="25180" y="2035"/>
                    <a:pt x="25553" y="1766"/>
                  </a:cubicBezTo>
                  <a:cubicBezTo>
                    <a:pt x="26887" y="799"/>
                    <a:pt x="28455" y="232"/>
                    <a:pt x="30089" y="99"/>
                  </a:cubicBezTo>
                  <a:cubicBezTo>
                    <a:pt x="30325" y="83"/>
                    <a:pt x="30565" y="75"/>
                    <a:pt x="30807" y="75"/>
                  </a:cubicBezTo>
                  <a:cubicBezTo>
                    <a:pt x="31590" y="75"/>
                    <a:pt x="32394" y="162"/>
                    <a:pt x="33158" y="365"/>
                  </a:cubicBezTo>
                  <a:cubicBezTo>
                    <a:pt x="33391" y="432"/>
                    <a:pt x="33658" y="532"/>
                    <a:pt x="33925" y="599"/>
                  </a:cubicBezTo>
                  <a:lnTo>
                    <a:pt x="34192" y="699"/>
                  </a:lnTo>
                  <a:cubicBezTo>
                    <a:pt x="33858" y="532"/>
                    <a:pt x="33492" y="432"/>
                    <a:pt x="33158" y="332"/>
                  </a:cubicBezTo>
                  <a:cubicBezTo>
                    <a:pt x="32358" y="109"/>
                    <a:pt x="31540" y="0"/>
                    <a:pt x="307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>
              <a:off x="4820275" y="4246700"/>
              <a:ext cx="326100" cy="241375"/>
            </a:xfrm>
            <a:custGeom>
              <a:avLst/>
              <a:gdLst/>
              <a:ahLst/>
              <a:cxnLst/>
              <a:rect l="l" t="t" r="r" b="b"/>
              <a:pathLst>
                <a:path w="13044" h="9655" extrusionOk="0">
                  <a:moveTo>
                    <a:pt x="3970" y="205"/>
                  </a:moveTo>
                  <a:cubicBezTo>
                    <a:pt x="4537" y="205"/>
                    <a:pt x="5104" y="339"/>
                    <a:pt x="5571" y="639"/>
                  </a:cubicBezTo>
                  <a:cubicBezTo>
                    <a:pt x="6038" y="939"/>
                    <a:pt x="6439" y="1306"/>
                    <a:pt x="6739" y="1773"/>
                  </a:cubicBezTo>
                  <a:cubicBezTo>
                    <a:pt x="7339" y="2640"/>
                    <a:pt x="7606" y="3674"/>
                    <a:pt x="7573" y="4708"/>
                  </a:cubicBezTo>
                  <a:cubicBezTo>
                    <a:pt x="7539" y="5209"/>
                    <a:pt x="7439" y="5676"/>
                    <a:pt x="7306" y="6143"/>
                  </a:cubicBezTo>
                  <a:cubicBezTo>
                    <a:pt x="7251" y="6285"/>
                    <a:pt x="7193" y="6424"/>
                    <a:pt x="7130" y="6560"/>
                  </a:cubicBezTo>
                  <a:lnTo>
                    <a:pt x="7130" y="6560"/>
                  </a:lnTo>
                  <a:cubicBezTo>
                    <a:pt x="6931" y="6531"/>
                    <a:pt x="6734" y="6492"/>
                    <a:pt x="6539" y="6443"/>
                  </a:cubicBezTo>
                  <a:cubicBezTo>
                    <a:pt x="5638" y="6176"/>
                    <a:pt x="4771" y="5709"/>
                    <a:pt x="4070" y="5075"/>
                  </a:cubicBezTo>
                  <a:cubicBezTo>
                    <a:pt x="3703" y="4742"/>
                    <a:pt x="3370" y="4342"/>
                    <a:pt x="3070" y="3941"/>
                  </a:cubicBezTo>
                  <a:cubicBezTo>
                    <a:pt x="2769" y="3474"/>
                    <a:pt x="2569" y="3007"/>
                    <a:pt x="2436" y="2474"/>
                  </a:cubicBezTo>
                  <a:cubicBezTo>
                    <a:pt x="2269" y="1973"/>
                    <a:pt x="2336" y="1406"/>
                    <a:pt x="2603" y="939"/>
                  </a:cubicBezTo>
                  <a:cubicBezTo>
                    <a:pt x="2903" y="472"/>
                    <a:pt x="3436" y="205"/>
                    <a:pt x="3970" y="205"/>
                  </a:cubicBezTo>
                  <a:close/>
                  <a:moveTo>
                    <a:pt x="4121" y="1"/>
                  </a:moveTo>
                  <a:cubicBezTo>
                    <a:pt x="4071" y="1"/>
                    <a:pt x="4021" y="2"/>
                    <a:pt x="3970" y="5"/>
                  </a:cubicBezTo>
                  <a:cubicBezTo>
                    <a:pt x="3336" y="5"/>
                    <a:pt x="2736" y="305"/>
                    <a:pt x="2402" y="839"/>
                  </a:cubicBezTo>
                  <a:cubicBezTo>
                    <a:pt x="2102" y="1339"/>
                    <a:pt x="2035" y="1973"/>
                    <a:pt x="2202" y="2540"/>
                  </a:cubicBezTo>
                  <a:cubicBezTo>
                    <a:pt x="2336" y="3074"/>
                    <a:pt x="2569" y="3608"/>
                    <a:pt x="2903" y="4041"/>
                  </a:cubicBezTo>
                  <a:cubicBezTo>
                    <a:pt x="3170" y="4475"/>
                    <a:pt x="3537" y="4875"/>
                    <a:pt x="3937" y="5242"/>
                  </a:cubicBezTo>
                  <a:cubicBezTo>
                    <a:pt x="4671" y="5876"/>
                    <a:pt x="5538" y="6343"/>
                    <a:pt x="6472" y="6610"/>
                  </a:cubicBezTo>
                  <a:cubicBezTo>
                    <a:pt x="6664" y="6656"/>
                    <a:pt x="6858" y="6693"/>
                    <a:pt x="7052" y="6721"/>
                  </a:cubicBezTo>
                  <a:lnTo>
                    <a:pt x="7052" y="6721"/>
                  </a:lnTo>
                  <a:cubicBezTo>
                    <a:pt x="6942" y="6943"/>
                    <a:pt x="6817" y="7160"/>
                    <a:pt x="6672" y="7377"/>
                  </a:cubicBezTo>
                  <a:cubicBezTo>
                    <a:pt x="6172" y="8011"/>
                    <a:pt x="5538" y="8545"/>
                    <a:pt x="4804" y="8911"/>
                  </a:cubicBezTo>
                  <a:cubicBezTo>
                    <a:pt x="3956" y="9323"/>
                    <a:pt x="3049" y="9536"/>
                    <a:pt x="2128" y="9536"/>
                  </a:cubicBezTo>
                  <a:cubicBezTo>
                    <a:pt x="1853" y="9536"/>
                    <a:pt x="1577" y="9517"/>
                    <a:pt x="1302" y="9479"/>
                  </a:cubicBezTo>
                  <a:cubicBezTo>
                    <a:pt x="868" y="9412"/>
                    <a:pt x="434" y="9312"/>
                    <a:pt x="1" y="9212"/>
                  </a:cubicBezTo>
                  <a:lnTo>
                    <a:pt x="1" y="9212"/>
                  </a:lnTo>
                  <a:cubicBezTo>
                    <a:pt x="401" y="9378"/>
                    <a:pt x="835" y="9512"/>
                    <a:pt x="1268" y="9579"/>
                  </a:cubicBezTo>
                  <a:cubicBezTo>
                    <a:pt x="1584" y="9630"/>
                    <a:pt x="1899" y="9655"/>
                    <a:pt x="2212" y="9655"/>
                  </a:cubicBezTo>
                  <a:cubicBezTo>
                    <a:pt x="3126" y="9655"/>
                    <a:pt x="4026" y="9442"/>
                    <a:pt x="4871" y="9045"/>
                  </a:cubicBezTo>
                  <a:cubicBezTo>
                    <a:pt x="5638" y="8678"/>
                    <a:pt x="6305" y="8144"/>
                    <a:pt x="6839" y="7477"/>
                  </a:cubicBezTo>
                  <a:cubicBezTo>
                    <a:pt x="6998" y="7238"/>
                    <a:pt x="7134" y="7000"/>
                    <a:pt x="7252" y="6747"/>
                  </a:cubicBezTo>
                  <a:lnTo>
                    <a:pt x="7252" y="6747"/>
                  </a:lnTo>
                  <a:cubicBezTo>
                    <a:pt x="7472" y="6771"/>
                    <a:pt x="7692" y="6783"/>
                    <a:pt x="7912" y="6783"/>
                  </a:cubicBezTo>
                  <a:cubicBezTo>
                    <a:pt x="8280" y="6783"/>
                    <a:pt x="8647" y="6749"/>
                    <a:pt x="9007" y="6677"/>
                  </a:cubicBezTo>
                  <a:cubicBezTo>
                    <a:pt x="10208" y="6443"/>
                    <a:pt x="11342" y="5876"/>
                    <a:pt x="12209" y="5009"/>
                  </a:cubicBezTo>
                  <a:cubicBezTo>
                    <a:pt x="12543" y="4708"/>
                    <a:pt x="12810" y="4342"/>
                    <a:pt x="13043" y="3941"/>
                  </a:cubicBezTo>
                  <a:lnTo>
                    <a:pt x="13043" y="3941"/>
                  </a:lnTo>
                  <a:cubicBezTo>
                    <a:pt x="12776" y="4275"/>
                    <a:pt x="12476" y="4608"/>
                    <a:pt x="12176" y="4942"/>
                  </a:cubicBezTo>
                  <a:cubicBezTo>
                    <a:pt x="11275" y="5776"/>
                    <a:pt x="10175" y="6310"/>
                    <a:pt x="9007" y="6543"/>
                  </a:cubicBezTo>
                  <a:cubicBezTo>
                    <a:pt x="8674" y="6597"/>
                    <a:pt x="8340" y="6623"/>
                    <a:pt x="8009" y="6623"/>
                  </a:cubicBezTo>
                  <a:cubicBezTo>
                    <a:pt x="7780" y="6623"/>
                    <a:pt x="7551" y="6610"/>
                    <a:pt x="7325" y="6585"/>
                  </a:cubicBezTo>
                  <a:lnTo>
                    <a:pt x="7325" y="6585"/>
                  </a:lnTo>
                  <a:cubicBezTo>
                    <a:pt x="7377" y="6464"/>
                    <a:pt x="7426" y="6339"/>
                    <a:pt x="7473" y="6210"/>
                  </a:cubicBezTo>
                  <a:cubicBezTo>
                    <a:pt x="7639" y="5743"/>
                    <a:pt x="7740" y="5242"/>
                    <a:pt x="7773" y="4742"/>
                  </a:cubicBezTo>
                  <a:cubicBezTo>
                    <a:pt x="7806" y="3641"/>
                    <a:pt x="7539" y="2574"/>
                    <a:pt x="6939" y="1640"/>
                  </a:cubicBezTo>
                  <a:cubicBezTo>
                    <a:pt x="6605" y="1173"/>
                    <a:pt x="6172" y="772"/>
                    <a:pt x="5671" y="472"/>
                  </a:cubicBezTo>
                  <a:cubicBezTo>
                    <a:pt x="5213" y="167"/>
                    <a:pt x="4671" y="1"/>
                    <a:pt x="412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5348150" y="5178200"/>
              <a:ext cx="168475" cy="56050"/>
            </a:xfrm>
            <a:custGeom>
              <a:avLst/>
              <a:gdLst/>
              <a:ahLst/>
              <a:cxnLst/>
              <a:rect l="l" t="t" r="r" b="b"/>
              <a:pathLst>
                <a:path w="6739" h="2242" extrusionOk="0">
                  <a:moveTo>
                    <a:pt x="3884" y="1"/>
                  </a:moveTo>
                  <a:cubicBezTo>
                    <a:pt x="3623" y="1"/>
                    <a:pt x="3361" y="24"/>
                    <a:pt x="3103" y="72"/>
                  </a:cubicBezTo>
                  <a:cubicBezTo>
                    <a:pt x="2202" y="239"/>
                    <a:pt x="1368" y="672"/>
                    <a:pt x="701" y="1339"/>
                  </a:cubicBezTo>
                  <a:cubicBezTo>
                    <a:pt x="501" y="1506"/>
                    <a:pt x="334" y="1740"/>
                    <a:pt x="168" y="1973"/>
                  </a:cubicBezTo>
                  <a:cubicBezTo>
                    <a:pt x="67" y="2140"/>
                    <a:pt x="1" y="2173"/>
                    <a:pt x="34" y="2240"/>
                  </a:cubicBezTo>
                  <a:cubicBezTo>
                    <a:pt x="35" y="2241"/>
                    <a:pt x="37" y="2242"/>
                    <a:pt x="39" y="2242"/>
                  </a:cubicBezTo>
                  <a:cubicBezTo>
                    <a:pt x="86" y="2242"/>
                    <a:pt x="321" y="1856"/>
                    <a:pt x="801" y="1439"/>
                  </a:cubicBezTo>
                  <a:cubicBezTo>
                    <a:pt x="1681" y="648"/>
                    <a:pt x="2807" y="219"/>
                    <a:pt x="3959" y="219"/>
                  </a:cubicBezTo>
                  <a:cubicBezTo>
                    <a:pt x="4555" y="219"/>
                    <a:pt x="5158" y="333"/>
                    <a:pt x="5738" y="572"/>
                  </a:cubicBezTo>
                  <a:cubicBezTo>
                    <a:pt x="6336" y="792"/>
                    <a:pt x="6666" y="1042"/>
                    <a:pt x="6730" y="1042"/>
                  </a:cubicBezTo>
                  <a:cubicBezTo>
                    <a:pt x="6734" y="1042"/>
                    <a:pt x="6737" y="1041"/>
                    <a:pt x="6739" y="1039"/>
                  </a:cubicBezTo>
                  <a:cubicBezTo>
                    <a:pt x="6739" y="1039"/>
                    <a:pt x="6639" y="972"/>
                    <a:pt x="6505" y="839"/>
                  </a:cubicBezTo>
                  <a:cubicBezTo>
                    <a:pt x="6272" y="672"/>
                    <a:pt x="6038" y="539"/>
                    <a:pt x="5805" y="405"/>
                  </a:cubicBezTo>
                  <a:cubicBezTo>
                    <a:pt x="5186" y="144"/>
                    <a:pt x="4534" y="1"/>
                    <a:pt x="388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5056275" y="4242650"/>
              <a:ext cx="553750" cy="401475"/>
            </a:xfrm>
            <a:custGeom>
              <a:avLst/>
              <a:gdLst/>
              <a:ahLst/>
              <a:cxnLst/>
              <a:rect l="l" t="t" r="r" b="b"/>
              <a:pathLst>
                <a:path w="22150" h="16059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601"/>
                    <a:pt x="1435" y="1068"/>
                    <a:pt x="1669" y="1968"/>
                  </a:cubicBezTo>
                  <a:cubicBezTo>
                    <a:pt x="1869" y="2902"/>
                    <a:pt x="1902" y="3836"/>
                    <a:pt x="1802" y="4770"/>
                  </a:cubicBezTo>
                  <a:cubicBezTo>
                    <a:pt x="1669" y="7272"/>
                    <a:pt x="1869" y="9774"/>
                    <a:pt x="2436" y="12209"/>
                  </a:cubicBezTo>
                  <a:cubicBezTo>
                    <a:pt x="2769" y="13710"/>
                    <a:pt x="3437" y="15378"/>
                    <a:pt x="4904" y="15912"/>
                  </a:cubicBezTo>
                  <a:cubicBezTo>
                    <a:pt x="5216" y="16016"/>
                    <a:pt x="5535" y="16058"/>
                    <a:pt x="5856" y="16058"/>
                  </a:cubicBezTo>
                  <a:cubicBezTo>
                    <a:pt x="6564" y="16058"/>
                    <a:pt x="7284" y="15851"/>
                    <a:pt x="7973" y="15645"/>
                  </a:cubicBezTo>
                  <a:cubicBezTo>
                    <a:pt x="12410" y="14344"/>
                    <a:pt x="17713" y="12943"/>
                    <a:pt x="22150" y="11609"/>
                  </a:cubicBezTo>
                  <a:cubicBezTo>
                    <a:pt x="20849" y="8473"/>
                    <a:pt x="16946" y="6438"/>
                    <a:pt x="13811" y="5071"/>
                  </a:cubicBezTo>
                  <a:cubicBezTo>
                    <a:pt x="10675" y="3703"/>
                    <a:pt x="7173" y="3536"/>
                    <a:pt x="3870" y="20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5036275" y="3741050"/>
              <a:ext cx="652975" cy="802675"/>
            </a:xfrm>
            <a:custGeom>
              <a:avLst/>
              <a:gdLst/>
              <a:ahLst/>
              <a:cxnLst/>
              <a:rect l="l" t="t" r="r" b="b"/>
              <a:pathLst>
                <a:path w="26119" h="32107" extrusionOk="0">
                  <a:moveTo>
                    <a:pt x="10253" y="0"/>
                  </a:moveTo>
                  <a:cubicBezTo>
                    <a:pt x="9971" y="0"/>
                    <a:pt x="9660" y="25"/>
                    <a:pt x="9307" y="83"/>
                  </a:cubicBezTo>
                  <a:cubicBezTo>
                    <a:pt x="8373" y="250"/>
                    <a:pt x="7472" y="584"/>
                    <a:pt x="6672" y="1117"/>
                  </a:cubicBezTo>
                  <a:cubicBezTo>
                    <a:pt x="3269" y="3186"/>
                    <a:pt x="1368" y="6621"/>
                    <a:pt x="367" y="10658"/>
                  </a:cubicBezTo>
                  <a:cubicBezTo>
                    <a:pt x="0" y="12159"/>
                    <a:pt x="0" y="14027"/>
                    <a:pt x="1268" y="14961"/>
                  </a:cubicBezTo>
                  <a:cubicBezTo>
                    <a:pt x="2168" y="15594"/>
                    <a:pt x="3469" y="15528"/>
                    <a:pt x="4370" y="16162"/>
                  </a:cubicBezTo>
                  <a:cubicBezTo>
                    <a:pt x="5404" y="16895"/>
                    <a:pt x="5671" y="18330"/>
                    <a:pt x="5437" y="19564"/>
                  </a:cubicBezTo>
                  <a:cubicBezTo>
                    <a:pt x="5237" y="20798"/>
                    <a:pt x="4670" y="21932"/>
                    <a:pt x="4303" y="23133"/>
                  </a:cubicBezTo>
                  <a:cubicBezTo>
                    <a:pt x="3469" y="26035"/>
                    <a:pt x="4070" y="29137"/>
                    <a:pt x="4704" y="32106"/>
                  </a:cubicBezTo>
                  <a:lnTo>
                    <a:pt x="22416" y="31606"/>
                  </a:lnTo>
                  <a:cubicBezTo>
                    <a:pt x="23083" y="31573"/>
                    <a:pt x="23851" y="31539"/>
                    <a:pt x="24318" y="31072"/>
                  </a:cubicBezTo>
                  <a:cubicBezTo>
                    <a:pt x="24718" y="30605"/>
                    <a:pt x="24951" y="30071"/>
                    <a:pt x="24985" y="29504"/>
                  </a:cubicBezTo>
                  <a:cubicBezTo>
                    <a:pt x="26119" y="23300"/>
                    <a:pt x="26019" y="16962"/>
                    <a:pt x="24751" y="10824"/>
                  </a:cubicBezTo>
                  <a:cubicBezTo>
                    <a:pt x="24251" y="8489"/>
                    <a:pt x="23550" y="6121"/>
                    <a:pt x="21983" y="4320"/>
                  </a:cubicBezTo>
                  <a:cubicBezTo>
                    <a:pt x="20181" y="2252"/>
                    <a:pt x="17346" y="1184"/>
                    <a:pt x="14577" y="1017"/>
                  </a:cubicBezTo>
                  <a:cubicBezTo>
                    <a:pt x="12552" y="875"/>
                    <a:pt x="11917" y="0"/>
                    <a:pt x="102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5078800" y="3774800"/>
              <a:ext cx="170975" cy="246050"/>
            </a:xfrm>
            <a:custGeom>
              <a:avLst/>
              <a:gdLst/>
              <a:ahLst/>
              <a:cxnLst/>
              <a:rect l="l" t="t" r="r" b="b"/>
              <a:pathLst>
                <a:path w="6839" h="9842" extrusionOk="0">
                  <a:moveTo>
                    <a:pt x="6805" y="1"/>
                  </a:moveTo>
                  <a:lnTo>
                    <a:pt x="6805" y="1"/>
                  </a:lnTo>
                  <a:cubicBezTo>
                    <a:pt x="6638" y="34"/>
                    <a:pt x="6505" y="134"/>
                    <a:pt x="6372" y="201"/>
                  </a:cubicBezTo>
                  <a:cubicBezTo>
                    <a:pt x="6205" y="301"/>
                    <a:pt x="6038" y="401"/>
                    <a:pt x="5871" y="501"/>
                  </a:cubicBezTo>
                  <a:cubicBezTo>
                    <a:pt x="5671" y="601"/>
                    <a:pt x="5471" y="735"/>
                    <a:pt x="5237" y="902"/>
                  </a:cubicBezTo>
                  <a:cubicBezTo>
                    <a:pt x="4704" y="1302"/>
                    <a:pt x="4203" y="1736"/>
                    <a:pt x="3736" y="2203"/>
                  </a:cubicBezTo>
                  <a:cubicBezTo>
                    <a:pt x="3169" y="2770"/>
                    <a:pt x="2636" y="3403"/>
                    <a:pt x="2169" y="4071"/>
                  </a:cubicBezTo>
                  <a:cubicBezTo>
                    <a:pt x="1702" y="4738"/>
                    <a:pt x="1335" y="5438"/>
                    <a:pt x="1001" y="6172"/>
                  </a:cubicBezTo>
                  <a:cubicBezTo>
                    <a:pt x="701" y="6772"/>
                    <a:pt x="501" y="7406"/>
                    <a:pt x="334" y="8040"/>
                  </a:cubicBezTo>
                  <a:cubicBezTo>
                    <a:pt x="234" y="8307"/>
                    <a:pt x="201" y="8574"/>
                    <a:pt x="134" y="8774"/>
                  </a:cubicBezTo>
                  <a:cubicBezTo>
                    <a:pt x="100" y="8974"/>
                    <a:pt x="67" y="9174"/>
                    <a:pt x="34" y="9341"/>
                  </a:cubicBezTo>
                  <a:cubicBezTo>
                    <a:pt x="0" y="9508"/>
                    <a:pt x="0" y="9675"/>
                    <a:pt x="0" y="9841"/>
                  </a:cubicBezTo>
                  <a:cubicBezTo>
                    <a:pt x="34" y="9841"/>
                    <a:pt x="134" y="9174"/>
                    <a:pt x="467" y="8107"/>
                  </a:cubicBezTo>
                  <a:cubicBezTo>
                    <a:pt x="668" y="7473"/>
                    <a:pt x="901" y="6873"/>
                    <a:pt x="1168" y="6272"/>
                  </a:cubicBezTo>
                  <a:cubicBezTo>
                    <a:pt x="1501" y="5572"/>
                    <a:pt x="1902" y="4871"/>
                    <a:pt x="2369" y="4204"/>
                  </a:cubicBezTo>
                  <a:cubicBezTo>
                    <a:pt x="2802" y="3537"/>
                    <a:pt x="3336" y="2936"/>
                    <a:pt x="3870" y="2336"/>
                  </a:cubicBezTo>
                  <a:cubicBezTo>
                    <a:pt x="4337" y="1869"/>
                    <a:pt x="4804" y="1435"/>
                    <a:pt x="5338" y="1035"/>
                  </a:cubicBezTo>
                  <a:cubicBezTo>
                    <a:pt x="6205" y="368"/>
                    <a:pt x="6839" y="34"/>
                    <a:pt x="68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5130500" y="3889050"/>
              <a:ext cx="50900" cy="194350"/>
            </a:xfrm>
            <a:custGeom>
              <a:avLst/>
              <a:gdLst/>
              <a:ahLst/>
              <a:cxnLst/>
              <a:rect l="l" t="t" r="r" b="b"/>
              <a:pathLst>
                <a:path w="2036" h="7774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835" y="334"/>
                    <a:pt x="1635" y="701"/>
                    <a:pt x="1502" y="1068"/>
                  </a:cubicBezTo>
                  <a:cubicBezTo>
                    <a:pt x="1135" y="1936"/>
                    <a:pt x="834" y="2836"/>
                    <a:pt x="568" y="3770"/>
                  </a:cubicBezTo>
                  <a:cubicBezTo>
                    <a:pt x="334" y="4704"/>
                    <a:pt x="167" y="5638"/>
                    <a:pt x="101" y="6606"/>
                  </a:cubicBezTo>
                  <a:cubicBezTo>
                    <a:pt x="34" y="6973"/>
                    <a:pt x="1" y="7373"/>
                    <a:pt x="34" y="7773"/>
                  </a:cubicBezTo>
                  <a:cubicBezTo>
                    <a:pt x="134" y="7406"/>
                    <a:pt x="201" y="7006"/>
                    <a:pt x="234" y="6606"/>
                  </a:cubicBezTo>
                  <a:cubicBezTo>
                    <a:pt x="501" y="4738"/>
                    <a:pt x="968" y="2903"/>
                    <a:pt x="1635" y="1135"/>
                  </a:cubicBezTo>
                  <a:cubicBezTo>
                    <a:pt x="1802" y="768"/>
                    <a:pt x="1935" y="401"/>
                    <a:pt x="20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2"/>
            <p:cNvSpPr/>
            <p:nvPr/>
          </p:nvSpPr>
          <p:spPr>
            <a:xfrm>
              <a:off x="5384025" y="3807325"/>
              <a:ext cx="186825" cy="644650"/>
            </a:xfrm>
            <a:custGeom>
              <a:avLst/>
              <a:gdLst/>
              <a:ahLst/>
              <a:cxnLst/>
              <a:rect l="l" t="t" r="r" b="b"/>
              <a:pathLst>
                <a:path w="7473" h="25786" extrusionOk="0">
                  <a:moveTo>
                    <a:pt x="0" y="1"/>
                  </a:moveTo>
                  <a:cubicBezTo>
                    <a:pt x="100" y="34"/>
                    <a:pt x="200" y="68"/>
                    <a:pt x="300" y="101"/>
                  </a:cubicBezTo>
                  <a:cubicBezTo>
                    <a:pt x="567" y="168"/>
                    <a:pt x="834" y="234"/>
                    <a:pt x="1101" y="334"/>
                  </a:cubicBezTo>
                  <a:cubicBezTo>
                    <a:pt x="2068" y="735"/>
                    <a:pt x="2936" y="1268"/>
                    <a:pt x="3703" y="2002"/>
                  </a:cubicBezTo>
                  <a:cubicBezTo>
                    <a:pt x="4804" y="3036"/>
                    <a:pt x="5671" y="4337"/>
                    <a:pt x="6205" y="5772"/>
                  </a:cubicBezTo>
                  <a:cubicBezTo>
                    <a:pt x="6872" y="7540"/>
                    <a:pt x="7205" y="9408"/>
                    <a:pt x="7205" y="11276"/>
                  </a:cubicBezTo>
                  <a:cubicBezTo>
                    <a:pt x="7239" y="13144"/>
                    <a:pt x="7139" y="15045"/>
                    <a:pt x="6972" y="16913"/>
                  </a:cubicBezTo>
                  <a:cubicBezTo>
                    <a:pt x="6805" y="18648"/>
                    <a:pt x="6738" y="20215"/>
                    <a:pt x="6738" y="21550"/>
                  </a:cubicBezTo>
                  <a:cubicBezTo>
                    <a:pt x="6738" y="22584"/>
                    <a:pt x="6805" y="23618"/>
                    <a:pt x="6972" y="24652"/>
                  </a:cubicBezTo>
                  <a:cubicBezTo>
                    <a:pt x="7038" y="25019"/>
                    <a:pt x="7105" y="25286"/>
                    <a:pt x="7139" y="25486"/>
                  </a:cubicBezTo>
                  <a:cubicBezTo>
                    <a:pt x="7172" y="25586"/>
                    <a:pt x="7205" y="25686"/>
                    <a:pt x="7239" y="25786"/>
                  </a:cubicBezTo>
                  <a:cubicBezTo>
                    <a:pt x="7239" y="25686"/>
                    <a:pt x="7205" y="25586"/>
                    <a:pt x="7205" y="25486"/>
                  </a:cubicBezTo>
                  <a:cubicBezTo>
                    <a:pt x="7172" y="25286"/>
                    <a:pt x="7139" y="25019"/>
                    <a:pt x="7072" y="24652"/>
                  </a:cubicBezTo>
                  <a:cubicBezTo>
                    <a:pt x="6938" y="23618"/>
                    <a:pt x="6872" y="22584"/>
                    <a:pt x="6905" y="21550"/>
                  </a:cubicBezTo>
                  <a:cubicBezTo>
                    <a:pt x="6905" y="20215"/>
                    <a:pt x="7005" y="18681"/>
                    <a:pt x="7172" y="16946"/>
                  </a:cubicBezTo>
                  <a:cubicBezTo>
                    <a:pt x="7372" y="15045"/>
                    <a:pt x="7472" y="13144"/>
                    <a:pt x="7439" y="11276"/>
                  </a:cubicBezTo>
                  <a:cubicBezTo>
                    <a:pt x="7439" y="9374"/>
                    <a:pt x="7072" y="7473"/>
                    <a:pt x="6405" y="5705"/>
                  </a:cubicBezTo>
                  <a:cubicBezTo>
                    <a:pt x="5838" y="4237"/>
                    <a:pt x="4937" y="2936"/>
                    <a:pt x="3803" y="1869"/>
                  </a:cubicBezTo>
                  <a:cubicBezTo>
                    <a:pt x="3036" y="1168"/>
                    <a:pt x="2102" y="601"/>
                    <a:pt x="1134" y="268"/>
                  </a:cubicBezTo>
                  <a:cubicBezTo>
                    <a:pt x="867" y="168"/>
                    <a:pt x="567" y="101"/>
                    <a:pt x="300" y="68"/>
                  </a:cubicBezTo>
                  <a:cubicBezTo>
                    <a:pt x="200" y="34"/>
                    <a:pt x="100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/>
            <p:nvPr/>
          </p:nvSpPr>
          <p:spPr>
            <a:xfrm>
              <a:off x="5517450" y="4216800"/>
              <a:ext cx="10850" cy="228525"/>
            </a:xfrm>
            <a:custGeom>
              <a:avLst/>
              <a:gdLst/>
              <a:ahLst/>
              <a:cxnLst/>
              <a:rect l="l" t="t" r="r" b="b"/>
              <a:pathLst>
                <a:path w="434" h="9141" extrusionOk="0">
                  <a:moveTo>
                    <a:pt x="434" y="0"/>
                  </a:moveTo>
                  <a:lnTo>
                    <a:pt x="434" y="0"/>
                  </a:lnTo>
                  <a:cubicBezTo>
                    <a:pt x="300" y="434"/>
                    <a:pt x="234" y="868"/>
                    <a:pt x="234" y="1335"/>
                  </a:cubicBezTo>
                  <a:cubicBezTo>
                    <a:pt x="134" y="2168"/>
                    <a:pt x="67" y="3303"/>
                    <a:pt x="34" y="4570"/>
                  </a:cubicBezTo>
                  <a:cubicBezTo>
                    <a:pt x="0" y="5838"/>
                    <a:pt x="34" y="6972"/>
                    <a:pt x="100" y="7806"/>
                  </a:cubicBezTo>
                  <a:cubicBezTo>
                    <a:pt x="100" y="8239"/>
                    <a:pt x="134" y="8673"/>
                    <a:pt x="234" y="9140"/>
                  </a:cubicBezTo>
                  <a:cubicBezTo>
                    <a:pt x="267" y="8673"/>
                    <a:pt x="267" y="8239"/>
                    <a:pt x="234" y="7806"/>
                  </a:cubicBezTo>
                  <a:cubicBezTo>
                    <a:pt x="234" y="6972"/>
                    <a:pt x="234" y="5838"/>
                    <a:pt x="234" y="4570"/>
                  </a:cubicBezTo>
                  <a:cubicBezTo>
                    <a:pt x="267" y="3303"/>
                    <a:pt x="334" y="2168"/>
                    <a:pt x="367" y="1335"/>
                  </a:cubicBezTo>
                  <a:cubicBezTo>
                    <a:pt x="434" y="901"/>
                    <a:pt x="434" y="434"/>
                    <a:pt x="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3307525" y="4153425"/>
              <a:ext cx="233525" cy="180525"/>
            </a:xfrm>
            <a:custGeom>
              <a:avLst/>
              <a:gdLst/>
              <a:ahLst/>
              <a:cxnLst/>
              <a:rect l="l" t="t" r="r" b="b"/>
              <a:pathLst>
                <a:path w="9341" h="7221" extrusionOk="0">
                  <a:moveTo>
                    <a:pt x="8840" y="0"/>
                  </a:moveTo>
                  <a:lnTo>
                    <a:pt x="735" y="2168"/>
                  </a:lnTo>
                  <a:cubicBezTo>
                    <a:pt x="401" y="2235"/>
                    <a:pt x="134" y="2469"/>
                    <a:pt x="68" y="2802"/>
                  </a:cubicBezTo>
                  <a:cubicBezTo>
                    <a:pt x="1" y="3169"/>
                    <a:pt x="34" y="3503"/>
                    <a:pt x="168" y="3803"/>
                  </a:cubicBezTo>
                  <a:cubicBezTo>
                    <a:pt x="768" y="5471"/>
                    <a:pt x="2403" y="6571"/>
                    <a:pt x="4104" y="6972"/>
                  </a:cubicBezTo>
                  <a:cubicBezTo>
                    <a:pt x="4811" y="7149"/>
                    <a:pt x="5524" y="7220"/>
                    <a:pt x="6238" y="7220"/>
                  </a:cubicBezTo>
                  <a:cubicBezTo>
                    <a:pt x="7274" y="7220"/>
                    <a:pt x="8313" y="7069"/>
                    <a:pt x="9341" y="6872"/>
                  </a:cubicBezTo>
                  <a:cubicBezTo>
                    <a:pt x="9174" y="4603"/>
                    <a:pt x="9007" y="2302"/>
                    <a:pt x="8840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3004825" y="3570175"/>
              <a:ext cx="674675" cy="688375"/>
            </a:xfrm>
            <a:custGeom>
              <a:avLst/>
              <a:gdLst/>
              <a:ahLst/>
              <a:cxnLst/>
              <a:rect l="l" t="t" r="r" b="b"/>
              <a:pathLst>
                <a:path w="26987" h="27535" extrusionOk="0">
                  <a:moveTo>
                    <a:pt x="16736" y="0"/>
                  </a:moveTo>
                  <a:cubicBezTo>
                    <a:pt x="16055" y="0"/>
                    <a:pt x="15305" y="448"/>
                    <a:pt x="14677" y="814"/>
                  </a:cubicBezTo>
                  <a:cubicBezTo>
                    <a:pt x="14444" y="947"/>
                    <a:pt x="14144" y="1114"/>
                    <a:pt x="13810" y="1281"/>
                  </a:cubicBezTo>
                  <a:cubicBezTo>
                    <a:pt x="13255" y="1105"/>
                    <a:pt x="12568" y="1011"/>
                    <a:pt x="11885" y="1011"/>
                  </a:cubicBezTo>
                  <a:cubicBezTo>
                    <a:pt x="10886" y="1011"/>
                    <a:pt x="9895" y="1212"/>
                    <a:pt x="9340" y="1648"/>
                  </a:cubicBezTo>
                  <a:cubicBezTo>
                    <a:pt x="8239" y="2482"/>
                    <a:pt x="7372" y="3649"/>
                    <a:pt x="6138" y="4350"/>
                  </a:cubicBezTo>
                  <a:cubicBezTo>
                    <a:pt x="5070" y="4950"/>
                    <a:pt x="3736" y="5217"/>
                    <a:pt x="2869" y="6084"/>
                  </a:cubicBezTo>
                  <a:cubicBezTo>
                    <a:pt x="1334" y="7619"/>
                    <a:pt x="2168" y="10154"/>
                    <a:pt x="1368" y="12155"/>
                  </a:cubicBezTo>
                  <a:cubicBezTo>
                    <a:pt x="1101" y="12823"/>
                    <a:pt x="634" y="13423"/>
                    <a:pt x="367" y="14090"/>
                  </a:cubicBezTo>
                  <a:cubicBezTo>
                    <a:pt x="67" y="14757"/>
                    <a:pt x="0" y="15591"/>
                    <a:pt x="434" y="16192"/>
                  </a:cubicBezTo>
                  <a:cubicBezTo>
                    <a:pt x="867" y="16792"/>
                    <a:pt x="1801" y="17126"/>
                    <a:pt x="1801" y="17860"/>
                  </a:cubicBezTo>
                  <a:cubicBezTo>
                    <a:pt x="1835" y="18593"/>
                    <a:pt x="901" y="19060"/>
                    <a:pt x="968" y="19761"/>
                  </a:cubicBezTo>
                  <a:cubicBezTo>
                    <a:pt x="1068" y="20461"/>
                    <a:pt x="2202" y="20728"/>
                    <a:pt x="2702" y="21329"/>
                  </a:cubicBezTo>
                  <a:cubicBezTo>
                    <a:pt x="3336" y="22129"/>
                    <a:pt x="2702" y="23397"/>
                    <a:pt x="3236" y="24264"/>
                  </a:cubicBezTo>
                  <a:cubicBezTo>
                    <a:pt x="3836" y="25165"/>
                    <a:pt x="5304" y="24965"/>
                    <a:pt x="6405" y="25231"/>
                  </a:cubicBezTo>
                  <a:cubicBezTo>
                    <a:pt x="8231" y="25665"/>
                    <a:pt x="9627" y="27535"/>
                    <a:pt x="11391" y="27535"/>
                  </a:cubicBezTo>
                  <a:cubicBezTo>
                    <a:pt x="11528" y="27535"/>
                    <a:pt x="11667" y="27524"/>
                    <a:pt x="11809" y="27500"/>
                  </a:cubicBezTo>
                  <a:cubicBezTo>
                    <a:pt x="12576" y="27400"/>
                    <a:pt x="13210" y="26899"/>
                    <a:pt x="13977" y="26799"/>
                  </a:cubicBezTo>
                  <a:cubicBezTo>
                    <a:pt x="14122" y="26776"/>
                    <a:pt x="14266" y="26766"/>
                    <a:pt x="14410" y="26766"/>
                  </a:cubicBezTo>
                  <a:cubicBezTo>
                    <a:pt x="15292" y="26766"/>
                    <a:pt x="16157" y="27152"/>
                    <a:pt x="17046" y="27266"/>
                  </a:cubicBezTo>
                  <a:cubicBezTo>
                    <a:pt x="17224" y="27289"/>
                    <a:pt x="17401" y="27300"/>
                    <a:pt x="17577" y="27300"/>
                  </a:cubicBezTo>
                  <a:cubicBezTo>
                    <a:pt x="19221" y="27300"/>
                    <a:pt x="20797" y="26369"/>
                    <a:pt x="22183" y="25465"/>
                  </a:cubicBezTo>
                  <a:cubicBezTo>
                    <a:pt x="22983" y="24965"/>
                    <a:pt x="23817" y="24364"/>
                    <a:pt x="24017" y="23497"/>
                  </a:cubicBezTo>
                  <a:cubicBezTo>
                    <a:pt x="24217" y="22696"/>
                    <a:pt x="23817" y="21829"/>
                    <a:pt x="24251" y="21095"/>
                  </a:cubicBezTo>
                  <a:cubicBezTo>
                    <a:pt x="24684" y="20361"/>
                    <a:pt x="25618" y="20195"/>
                    <a:pt x="25985" y="19494"/>
                  </a:cubicBezTo>
                  <a:cubicBezTo>
                    <a:pt x="26519" y="18393"/>
                    <a:pt x="25218" y="17159"/>
                    <a:pt x="25552" y="16025"/>
                  </a:cubicBezTo>
                  <a:cubicBezTo>
                    <a:pt x="25852" y="15191"/>
                    <a:pt x="26986" y="14691"/>
                    <a:pt x="26986" y="13790"/>
                  </a:cubicBezTo>
                  <a:cubicBezTo>
                    <a:pt x="26986" y="12923"/>
                    <a:pt x="25785" y="12389"/>
                    <a:pt x="25452" y="11522"/>
                  </a:cubicBezTo>
                  <a:cubicBezTo>
                    <a:pt x="24918" y="10221"/>
                    <a:pt x="26486" y="8853"/>
                    <a:pt x="26119" y="7519"/>
                  </a:cubicBezTo>
                  <a:cubicBezTo>
                    <a:pt x="25685" y="5918"/>
                    <a:pt x="22917" y="5751"/>
                    <a:pt x="22416" y="4183"/>
                  </a:cubicBezTo>
                  <a:cubicBezTo>
                    <a:pt x="22216" y="3549"/>
                    <a:pt x="22416" y="2715"/>
                    <a:pt x="21882" y="2248"/>
                  </a:cubicBezTo>
                  <a:cubicBezTo>
                    <a:pt x="21618" y="2009"/>
                    <a:pt x="21282" y="1950"/>
                    <a:pt x="20920" y="1950"/>
                  </a:cubicBezTo>
                  <a:cubicBezTo>
                    <a:pt x="20572" y="1950"/>
                    <a:pt x="20200" y="2005"/>
                    <a:pt x="19843" y="2005"/>
                  </a:cubicBezTo>
                  <a:cubicBezTo>
                    <a:pt x="19587" y="2005"/>
                    <a:pt x="19339" y="1977"/>
                    <a:pt x="19114" y="1881"/>
                  </a:cubicBezTo>
                  <a:cubicBezTo>
                    <a:pt x="18313" y="1514"/>
                    <a:pt x="18080" y="447"/>
                    <a:pt x="17279" y="113"/>
                  </a:cubicBezTo>
                  <a:cubicBezTo>
                    <a:pt x="17106" y="34"/>
                    <a:pt x="16924" y="0"/>
                    <a:pt x="167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3145750" y="3681425"/>
              <a:ext cx="181825" cy="95900"/>
            </a:xfrm>
            <a:custGeom>
              <a:avLst/>
              <a:gdLst/>
              <a:ahLst/>
              <a:cxnLst/>
              <a:rect l="l" t="t" r="r" b="b"/>
              <a:pathLst>
                <a:path w="7273" h="3836" extrusionOk="0">
                  <a:moveTo>
                    <a:pt x="4757" y="852"/>
                  </a:moveTo>
                  <a:cubicBezTo>
                    <a:pt x="4944" y="1152"/>
                    <a:pt x="4997" y="1509"/>
                    <a:pt x="4904" y="1835"/>
                  </a:cubicBezTo>
                  <a:cubicBezTo>
                    <a:pt x="4804" y="2068"/>
                    <a:pt x="4604" y="2235"/>
                    <a:pt x="4370" y="2302"/>
                  </a:cubicBezTo>
                  <a:cubicBezTo>
                    <a:pt x="4335" y="2313"/>
                    <a:pt x="4298" y="2319"/>
                    <a:pt x="4262" y="2319"/>
                  </a:cubicBezTo>
                  <a:cubicBezTo>
                    <a:pt x="4093" y="2319"/>
                    <a:pt x="3925" y="2199"/>
                    <a:pt x="3870" y="2035"/>
                  </a:cubicBezTo>
                  <a:cubicBezTo>
                    <a:pt x="3803" y="1801"/>
                    <a:pt x="3837" y="1568"/>
                    <a:pt x="3970" y="1368"/>
                  </a:cubicBezTo>
                  <a:cubicBezTo>
                    <a:pt x="4103" y="1167"/>
                    <a:pt x="4304" y="1034"/>
                    <a:pt x="4504" y="934"/>
                  </a:cubicBezTo>
                  <a:cubicBezTo>
                    <a:pt x="4586" y="900"/>
                    <a:pt x="4671" y="873"/>
                    <a:pt x="4757" y="852"/>
                  </a:cubicBezTo>
                  <a:close/>
                  <a:moveTo>
                    <a:pt x="3427" y="0"/>
                  </a:moveTo>
                  <a:cubicBezTo>
                    <a:pt x="3307" y="0"/>
                    <a:pt x="3187" y="11"/>
                    <a:pt x="3069" y="33"/>
                  </a:cubicBezTo>
                  <a:cubicBezTo>
                    <a:pt x="2202" y="133"/>
                    <a:pt x="1368" y="534"/>
                    <a:pt x="734" y="1134"/>
                  </a:cubicBezTo>
                  <a:cubicBezTo>
                    <a:pt x="301" y="1568"/>
                    <a:pt x="34" y="2135"/>
                    <a:pt x="1" y="2735"/>
                  </a:cubicBezTo>
                  <a:cubicBezTo>
                    <a:pt x="1" y="2902"/>
                    <a:pt x="1" y="3069"/>
                    <a:pt x="34" y="3202"/>
                  </a:cubicBezTo>
                  <a:cubicBezTo>
                    <a:pt x="34" y="3269"/>
                    <a:pt x="67" y="3336"/>
                    <a:pt x="101" y="3369"/>
                  </a:cubicBezTo>
                  <a:cubicBezTo>
                    <a:pt x="67" y="3169"/>
                    <a:pt x="34" y="2935"/>
                    <a:pt x="67" y="2735"/>
                  </a:cubicBezTo>
                  <a:cubicBezTo>
                    <a:pt x="134" y="2168"/>
                    <a:pt x="401" y="1634"/>
                    <a:pt x="801" y="1234"/>
                  </a:cubicBezTo>
                  <a:cubicBezTo>
                    <a:pt x="1435" y="667"/>
                    <a:pt x="2235" y="300"/>
                    <a:pt x="3069" y="200"/>
                  </a:cubicBezTo>
                  <a:cubicBezTo>
                    <a:pt x="3169" y="187"/>
                    <a:pt x="3268" y="180"/>
                    <a:pt x="3365" y="180"/>
                  </a:cubicBezTo>
                  <a:cubicBezTo>
                    <a:pt x="3754" y="180"/>
                    <a:pt x="4117" y="287"/>
                    <a:pt x="4437" y="500"/>
                  </a:cubicBezTo>
                  <a:cubicBezTo>
                    <a:pt x="4514" y="559"/>
                    <a:pt x="4582" y="624"/>
                    <a:pt x="4641" y="694"/>
                  </a:cubicBezTo>
                  <a:lnTo>
                    <a:pt x="4641" y="694"/>
                  </a:lnTo>
                  <a:cubicBezTo>
                    <a:pt x="4573" y="714"/>
                    <a:pt x="4504" y="739"/>
                    <a:pt x="4437" y="767"/>
                  </a:cubicBezTo>
                  <a:cubicBezTo>
                    <a:pt x="4204" y="867"/>
                    <a:pt x="3970" y="1034"/>
                    <a:pt x="3837" y="1268"/>
                  </a:cubicBezTo>
                  <a:cubicBezTo>
                    <a:pt x="3636" y="1501"/>
                    <a:pt x="3603" y="1801"/>
                    <a:pt x="3670" y="2101"/>
                  </a:cubicBezTo>
                  <a:cubicBezTo>
                    <a:pt x="3703" y="2268"/>
                    <a:pt x="3837" y="2402"/>
                    <a:pt x="3970" y="2468"/>
                  </a:cubicBezTo>
                  <a:cubicBezTo>
                    <a:pt x="4068" y="2517"/>
                    <a:pt x="4183" y="2548"/>
                    <a:pt x="4304" y="2548"/>
                  </a:cubicBezTo>
                  <a:cubicBezTo>
                    <a:pt x="4348" y="2548"/>
                    <a:pt x="4392" y="2544"/>
                    <a:pt x="4437" y="2535"/>
                  </a:cubicBezTo>
                  <a:cubicBezTo>
                    <a:pt x="4737" y="2468"/>
                    <a:pt x="5004" y="2235"/>
                    <a:pt x="5104" y="1935"/>
                  </a:cubicBezTo>
                  <a:cubicBezTo>
                    <a:pt x="5238" y="1668"/>
                    <a:pt x="5238" y="1334"/>
                    <a:pt x="5104" y="1067"/>
                  </a:cubicBezTo>
                  <a:cubicBezTo>
                    <a:pt x="5074" y="976"/>
                    <a:pt x="5037" y="892"/>
                    <a:pt x="4995" y="813"/>
                  </a:cubicBezTo>
                  <a:lnTo>
                    <a:pt x="4995" y="813"/>
                  </a:lnTo>
                  <a:cubicBezTo>
                    <a:pt x="5054" y="807"/>
                    <a:pt x="5114" y="804"/>
                    <a:pt x="5174" y="804"/>
                  </a:cubicBezTo>
                  <a:cubicBezTo>
                    <a:pt x="5378" y="804"/>
                    <a:pt x="5582" y="838"/>
                    <a:pt x="5771" y="901"/>
                  </a:cubicBezTo>
                  <a:cubicBezTo>
                    <a:pt x="6138" y="1034"/>
                    <a:pt x="6472" y="1268"/>
                    <a:pt x="6672" y="1601"/>
                  </a:cubicBezTo>
                  <a:cubicBezTo>
                    <a:pt x="7006" y="2068"/>
                    <a:pt x="7139" y="2635"/>
                    <a:pt x="7106" y="3202"/>
                  </a:cubicBezTo>
                  <a:cubicBezTo>
                    <a:pt x="7072" y="3636"/>
                    <a:pt x="7006" y="3836"/>
                    <a:pt x="7006" y="3836"/>
                  </a:cubicBezTo>
                  <a:cubicBezTo>
                    <a:pt x="7039" y="3836"/>
                    <a:pt x="7039" y="3803"/>
                    <a:pt x="7072" y="3703"/>
                  </a:cubicBezTo>
                  <a:cubicBezTo>
                    <a:pt x="7139" y="3536"/>
                    <a:pt x="7172" y="3369"/>
                    <a:pt x="7172" y="3236"/>
                  </a:cubicBezTo>
                  <a:cubicBezTo>
                    <a:pt x="7272" y="2635"/>
                    <a:pt x="7139" y="2035"/>
                    <a:pt x="6805" y="1501"/>
                  </a:cubicBezTo>
                  <a:cubicBezTo>
                    <a:pt x="6443" y="946"/>
                    <a:pt x="5819" y="618"/>
                    <a:pt x="5174" y="618"/>
                  </a:cubicBezTo>
                  <a:cubicBezTo>
                    <a:pt x="5077" y="618"/>
                    <a:pt x="4981" y="625"/>
                    <a:pt x="4884" y="640"/>
                  </a:cubicBezTo>
                  <a:lnTo>
                    <a:pt x="4884" y="640"/>
                  </a:lnTo>
                  <a:cubicBezTo>
                    <a:pt x="4805" y="535"/>
                    <a:pt x="4711" y="444"/>
                    <a:pt x="4604" y="367"/>
                  </a:cubicBezTo>
                  <a:cubicBezTo>
                    <a:pt x="4266" y="133"/>
                    <a:pt x="3848" y="0"/>
                    <a:pt x="342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3086550" y="3784075"/>
              <a:ext cx="213500" cy="183400"/>
            </a:xfrm>
            <a:custGeom>
              <a:avLst/>
              <a:gdLst/>
              <a:ahLst/>
              <a:cxnLst/>
              <a:rect l="l" t="t" r="r" b="b"/>
              <a:pathLst>
                <a:path w="8540" h="7336" extrusionOk="0">
                  <a:moveTo>
                    <a:pt x="6410" y="1"/>
                  </a:moveTo>
                  <a:cubicBezTo>
                    <a:pt x="5802" y="1"/>
                    <a:pt x="5194" y="176"/>
                    <a:pt x="4670" y="531"/>
                  </a:cubicBezTo>
                  <a:cubicBezTo>
                    <a:pt x="3936" y="1031"/>
                    <a:pt x="3436" y="1832"/>
                    <a:pt x="3303" y="2732"/>
                  </a:cubicBezTo>
                  <a:cubicBezTo>
                    <a:pt x="3275" y="2982"/>
                    <a:pt x="3270" y="3255"/>
                    <a:pt x="3289" y="3512"/>
                  </a:cubicBezTo>
                  <a:lnTo>
                    <a:pt x="3289" y="3512"/>
                  </a:lnTo>
                  <a:cubicBezTo>
                    <a:pt x="3176" y="3499"/>
                    <a:pt x="3064" y="3492"/>
                    <a:pt x="2952" y="3492"/>
                  </a:cubicBezTo>
                  <a:cubicBezTo>
                    <a:pt x="2319" y="3492"/>
                    <a:pt x="1707" y="3701"/>
                    <a:pt x="1201" y="4100"/>
                  </a:cubicBezTo>
                  <a:cubicBezTo>
                    <a:pt x="367" y="4767"/>
                    <a:pt x="0" y="5868"/>
                    <a:pt x="267" y="6902"/>
                  </a:cubicBezTo>
                  <a:cubicBezTo>
                    <a:pt x="300" y="7069"/>
                    <a:pt x="367" y="7202"/>
                    <a:pt x="467" y="7335"/>
                  </a:cubicBezTo>
                  <a:cubicBezTo>
                    <a:pt x="467" y="7302"/>
                    <a:pt x="400" y="7169"/>
                    <a:pt x="367" y="6902"/>
                  </a:cubicBezTo>
                  <a:cubicBezTo>
                    <a:pt x="300" y="6502"/>
                    <a:pt x="300" y="6101"/>
                    <a:pt x="400" y="5701"/>
                  </a:cubicBezTo>
                  <a:cubicBezTo>
                    <a:pt x="534" y="5134"/>
                    <a:pt x="867" y="4600"/>
                    <a:pt x="1334" y="4233"/>
                  </a:cubicBezTo>
                  <a:cubicBezTo>
                    <a:pt x="1811" y="3889"/>
                    <a:pt x="2372" y="3692"/>
                    <a:pt x="2966" y="3692"/>
                  </a:cubicBezTo>
                  <a:cubicBezTo>
                    <a:pt x="3121" y="3692"/>
                    <a:pt x="3278" y="3705"/>
                    <a:pt x="3436" y="3733"/>
                  </a:cubicBezTo>
                  <a:lnTo>
                    <a:pt x="3569" y="3766"/>
                  </a:lnTo>
                  <a:lnTo>
                    <a:pt x="3536" y="3633"/>
                  </a:lnTo>
                  <a:cubicBezTo>
                    <a:pt x="3503" y="3333"/>
                    <a:pt x="3503" y="3032"/>
                    <a:pt x="3536" y="2766"/>
                  </a:cubicBezTo>
                  <a:cubicBezTo>
                    <a:pt x="3669" y="1932"/>
                    <a:pt x="4103" y="1164"/>
                    <a:pt x="4804" y="697"/>
                  </a:cubicBezTo>
                  <a:cubicBezTo>
                    <a:pt x="5299" y="348"/>
                    <a:pt x="5870" y="151"/>
                    <a:pt x="6473" y="151"/>
                  </a:cubicBezTo>
                  <a:cubicBezTo>
                    <a:pt x="6561" y="151"/>
                    <a:pt x="6649" y="155"/>
                    <a:pt x="6738" y="164"/>
                  </a:cubicBezTo>
                  <a:cubicBezTo>
                    <a:pt x="7205" y="197"/>
                    <a:pt x="7672" y="330"/>
                    <a:pt x="8073" y="564"/>
                  </a:cubicBezTo>
                  <a:cubicBezTo>
                    <a:pt x="8206" y="664"/>
                    <a:pt x="8373" y="731"/>
                    <a:pt x="8540" y="831"/>
                  </a:cubicBezTo>
                  <a:cubicBezTo>
                    <a:pt x="8540" y="831"/>
                    <a:pt x="8506" y="797"/>
                    <a:pt x="8440" y="731"/>
                  </a:cubicBezTo>
                  <a:cubicBezTo>
                    <a:pt x="8339" y="631"/>
                    <a:pt x="8239" y="564"/>
                    <a:pt x="8106" y="497"/>
                  </a:cubicBezTo>
                  <a:cubicBezTo>
                    <a:pt x="7595" y="168"/>
                    <a:pt x="7003" y="1"/>
                    <a:pt x="641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3354225" y="3674925"/>
              <a:ext cx="105100" cy="59050"/>
            </a:xfrm>
            <a:custGeom>
              <a:avLst/>
              <a:gdLst/>
              <a:ahLst/>
              <a:cxnLst/>
              <a:rect l="l" t="t" r="r" b="b"/>
              <a:pathLst>
                <a:path w="4204" h="2362" extrusionOk="0">
                  <a:moveTo>
                    <a:pt x="3057" y="0"/>
                  </a:moveTo>
                  <a:cubicBezTo>
                    <a:pt x="1907" y="0"/>
                    <a:pt x="834" y="614"/>
                    <a:pt x="268" y="1628"/>
                  </a:cubicBezTo>
                  <a:cubicBezTo>
                    <a:pt x="134" y="1828"/>
                    <a:pt x="34" y="2095"/>
                    <a:pt x="1" y="2361"/>
                  </a:cubicBezTo>
                  <a:cubicBezTo>
                    <a:pt x="34" y="2361"/>
                    <a:pt x="134" y="2095"/>
                    <a:pt x="401" y="1694"/>
                  </a:cubicBezTo>
                  <a:cubicBezTo>
                    <a:pt x="1020" y="766"/>
                    <a:pt x="2069" y="182"/>
                    <a:pt x="3203" y="182"/>
                  </a:cubicBezTo>
                  <a:cubicBezTo>
                    <a:pt x="3291" y="182"/>
                    <a:pt x="3380" y="186"/>
                    <a:pt x="3470" y="193"/>
                  </a:cubicBezTo>
                  <a:cubicBezTo>
                    <a:pt x="3842" y="193"/>
                    <a:pt x="4115" y="267"/>
                    <a:pt x="4186" y="267"/>
                  </a:cubicBezTo>
                  <a:cubicBezTo>
                    <a:pt x="4198" y="267"/>
                    <a:pt x="4204" y="265"/>
                    <a:pt x="4204" y="260"/>
                  </a:cubicBezTo>
                  <a:cubicBezTo>
                    <a:pt x="3970" y="127"/>
                    <a:pt x="3737" y="26"/>
                    <a:pt x="3470" y="26"/>
                  </a:cubicBezTo>
                  <a:cubicBezTo>
                    <a:pt x="3332" y="9"/>
                    <a:pt x="3194" y="0"/>
                    <a:pt x="305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3443475" y="3799675"/>
              <a:ext cx="185975" cy="157800"/>
            </a:xfrm>
            <a:custGeom>
              <a:avLst/>
              <a:gdLst/>
              <a:ahLst/>
              <a:cxnLst/>
              <a:rect l="l" t="t" r="r" b="b"/>
              <a:pathLst>
                <a:path w="7439" h="6312" extrusionOk="0">
                  <a:moveTo>
                    <a:pt x="1192" y="0"/>
                  </a:moveTo>
                  <a:cubicBezTo>
                    <a:pt x="874" y="0"/>
                    <a:pt x="562" y="95"/>
                    <a:pt x="300" y="240"/>
                  </a:cubicBezTo>
                  <a:cubicBezTo>
                    <a:pt x="167" y="307"/>
                    <a:pt x="67" y="374"/>
                    <a:pt x="0" y="474"/>
                  </a:cubicBezTo>
                  <a:cubicBezTo>
                    <a:pt x="100" y="407"/>
                    <a:pt x="234" y="374"/>
                    <a:pt x="334" y="307"/>
                  </a:cubicBezTo>
                  <a:cubicBezTo>
                    <a:pt x="582" y="196"/>
                    <a:pt x="854" y="132"/>
                    <a:pt x="1129" y="132"/>
                  </a:cubicBezTo>
                  <a:cubicBezTo>
                    <a:pt x="1187" y="132"/>
                    <a:pt x="1244" y="134"/>
                    <a:pt x="1301" y="140"/>
                  </a:cubicBezTo>
                  <a:cubicBezTo>
                    <a:pt x="1835" y="140"/>
                    <a:pt x="2302" y="374"/>
                    <a:pt x="2635" y="774"/>
                  </a:cubicBezTo>
                  <a:cubicBezTo>
                    <a:pt x="3036" y="1241"/>
                    <a:pt x="3202" y="1908"/>
                    <a:pt x="3036" y="2508"/>
                  </a:cubicBezTo>
                  <a:lnTo>
                    <a:pt x="2969" y="2742"/>
                  </a:lnTo>
                  <a:lnTo>
                    <a:pt x="3202" y="2609"/>
                  </a:lnTo>
                  <a:cubicBezTo>
                    <a:pt x="3503" y="2442"/>
                    <a:pt x="3836" y="2342"/>
                    <a:pt x="4203" y="2308"/>
                  </a:cubicBezTo>
                  <a:cubicBezTo>
                    <a:pt x="4310" y="2294"/>
                    <a:pt x="4417" y="2287"/>
                    <a:pt x="4523" y="2287"/>
                  </a:cubicBezTo>
                  <a:cubicBezTo>
                    <a:pt x="5172" y="2287"/>
                    <a:pt x="5783" y="2545"/>
                    <a:pt x="6271" y="2975"/>
                  </a:cubicBezTo>
                  <a:cubicBezTo>
                    <a:pt x="6738" y="3409"/>
                    <a:pt x="7005" y="4010"/>
                    <a:pt x="7038" y="4643"/>
                  </a:cubicBezTo>
                  <a:cubicBezTo>
                    <a:pt x="7072" y="5044"/>
                    <a:pt x="7038" y="5477"/>
                    <a:pt x="6872" y="5878"/>
                  </a:cubicBezTo>
                  <a:cubicBezTo>
                    <a:pt x="6772" y="6144"/>
                    <a:pt x="6671" y="6311"/>
                    <a:pt x="6671" y="6311"/>
                  </a:cubicBezTo>
                  <a:cubicBezTo>
                    <a:pt x="6705" y="6311"/>
                    <a:pt x="6705" y="6278"/>
                    <a:pt x="6772" y="6211"/>
                  </a:cubicBezTo>
                  <a:cubicBezTo>
                    <a:pt x="6838" y="6111"/>
                    <a:pt x="6905" y="6011"/>
                    <a:pt x="6938" y="5911"/>
                  </a:cubicBezTo>
                  <a:cubicBezTo>
                    <a:pt x="7439" y="4877"/>
                    <a:pt x="7205" y="3643"/>
                    <a:pt x="6438" y="2842"/>
                  </a:cubicBezTo>
                  <a:cubicBezTo>
                    <a:pt x="5868" y="2332"/>
                    <a:pt x="5163" y="2065"/>
                    <a:pt x="4420" y="2065"/>
                  </a:cubicBezTo>
                  <a:cubicBezTo>
                    <a:pt x="4337" y="2065"/>
                    <a:pt x="4253" y="2068"/>
                    <a:pt x="4170" y="2075"/>
                  </a:cubicBezTo>
                  <a:cubicBezTo>
                    <a:pt x="3866" y="2102"/>
                    <a:pt x="3563" y="2198"/>
                    <a:pt x="3279" y="2344"/>
                  </a:cubicBezTo>
                  <a:lnTo>
                    <a:pt x="3279" y="2344"/>
                  </a:lnTo>
                  <a:cubicBezTo>
                    <a:pt x="3362" y="1722"/>
                    <a:pt x="3184" y="1115"/>
                    <a:pt x="2769" y="640"/>
                  </a:cubicBezTo>
                  <a:cubicBezTo>
                    <a:pt x="2402" y="240"/>
                    <a:pt x="1868" y="7"/>
                    <a:pt x="1334" y="7"/>
                  </a:cubicBezTo>
                  <a:cubicBezTo>
                    <a:pt x="1287" y="2"/>
                    <a:pt x="1240" y="0"/>
                    <a:pt x="119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2813025" y="4201650"/>
              <a:ext cx="1009075" cy="1031725"/>
            </a:xfrm>
            <a:custGeom>
              <a:avLst/>
              <a:gdLst/>
              <a:ahLst/>
              <a:cxnLst/>
              <a:rect l="l" t="t" r="r" b="b"/>
              <a:pathLst>
                <a:path w="40363" h="41269" extrusionOk="0">
                  <a:moveTo>
                    <a:pt x="11439" y="0"/>
                  </a:moveTo>
                  <a:cubicBezTo>
                    <a:pt x="9393" y="0"/>
                    <a:pt x="8333" y="1255"/>
                    <a:pt x="7272" y="2541"/>
                  </a:cubicBezTo>
                  <a:cubicBezTo>
                    <a:pt x="6171" y="3842"/>
                    <a:pt x="867" y="21888"/>
                    <a:pt x="434" y="24423"/>
                  </a:cubicBezTo>
                  <a:cubicBezTo>
                    <a:pt x="0" y="26958"/>
                    <a:pt x="2869" y="28826"/>
                    <a:pt x="3636" y="29360"/>
                  </a:cubicBezTo>
                  <a:cubicBezTo>
                    <a:pt x="3801" y="29482"/>
                    <a:pt x="4168" y="29530"/>
                    <a:pt x="4644" y="29530"/>
                  </a:cubicBezTo>
                  <a:cubicBezTo>
                    <a:pt x="6376" y="29530"/>
                    <a:pt x="9540" y="28893"/>
                    <a:pt x="9540" y="28893"/>
                  </a:cubicBezTo>
                  <a:lnTo>
                    <a:pt x="9574" y="28860"/>
                  </a:lnTo>
                  <a:lnTo>
                    <a:pt x="8673" y="41269"/>
                  </a:lnTo>
                  <a:lnTo>
                    <a:pt x="40362" y="41269"/>
                  </a:lnTo>
                  <a:lnTo>
                    <a:pt x="38761" y="33530"/>
                  </a:lnTo>
                  <a:cubicBezTo>
                    <a:pt x="38761" y="33530"/>
                    <a:pt x="39361" y="12415"/>
                    <a:pt x="39361" y="9346"/>
                  </a:cubicBezTo>
                  <a:cubicBezTo>
                    <a:pt x="39361" y="6277"/>
                    <a:pt x="36626" y="4609"/>
                    <a:pt x="35425" y="3742"/>
                  </a:cubicBezTo>
                  <a:cubicBezTo>
                    <a:pt x="34728" y="3252"/>
                    <a:pt x="32528" y="3145"/>
                    <a:pt x="30746" y="3145"/>
                  </a:cubicBezTo>
                  <a:cubicBezTo>
                    <a:pt x="29376" y="3145"/>
                    <a:pt x="28254" y="3208"/>
                    <a:pt x="28254" y="3208"/>
                  </a:cubicBezTo>
                  <a:cubicBezTo>
                    <a:pt x="28254" y="3208"/>
                    <a:pt x="13843" y="106"/>
                    <a:pt x="11675" y="6"/>
                  </a:cubicBezTo>
                  <a:cubicBezTo>
                    <a:pt x="11595" y="2"/>
                    <a:pt x="11516" y="0"/>
                    <a:pt x="1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3014000" y="4455300"/>
              <a:ext cx="39200" cy="468700"/>
            </a:xfrm>
            <a:custGeom>
              <a:avLst/>
              <a:gdLst/>
              <a:ahLst/>
              <a:cxnLst/>
              <a:rect l="l" t="t" r="r" b="b"/>
              <a:pathLst>
                <a:path w="1568" h="18748" extrusionOk="0">
                  <a:moveTo>
                    <a:pt x="67" y="0"/>
                  </a:moveTo>
                  <a:cubicBezTo>
                    <a:pt x="0" y="0"/>
                    <a:pt x="300" y="4170"/>
                    <a:pt x="667" y="9374"/>
                  </a:cubicBezTo>
                  <a:cubicBezTo>
                    <a:pt x="1068" y="14578"/>
                    <a:pt x="1468" y="18747"/>
                    <a:pt x="1501" y="18747"/>
                  </a:cubicBezTo>
                  <a:cubicBezTo>
                    <a:pt x="1568" y="18714"/>
                    <a:pt x="1268" y="14544"/>
                    <a:pt x="901" y="9340"/>
                  </a:cubicBezTo>
                  <a:cubicBezTo>
                    <a:pt x="500" y="417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2984800" y="4308525"/>
              <a:ext cx="811450" cy="113450"/>
            </a:xfrm>
            <a:custGeom>
              <a:avLst/>
              <a:gdLst/>
              <a:ahLst/>
              <a:cxnLst/>
              <a:rect l="l" t="t" r="r" b="b"/>
              <a:pathLst>
                <a:path w="32458" h="4538" extrusionOk="0">
                  <a:moveTo>
                    <a:pt x="1" y="1"/>
                  </a:moveTo>
                  <a:cubicBezTo>
                    <a:pt x="101" y="34"/>
                    <a:pt x="234" y="67"/>
                    <a:pt x="334" y="67"/>
                  </a:cubicBezTo>
                  <a:lnTo>
                    <a:pt x="1302" y="167"/>
                  </a:lnTo>
                  <a:lnTo>
                    <a:pt x="4771" y="501"/>
                  </a:lnTo>
                  <a:cubicBezTo>
                    <a:pt x="7739" y="801"/>
                    <a:pt x="11809" y="1268"/>
                    <a:pt x="16279" y="1902"/>
                  </a:cubicBezTo>
                  <a:cubicBezTo>
                    <a:pt x="20782" y="2536"/>
                    <a:pt x="24818" y="3203"/>
                    <a:pt x="27720" y="3703"/>
                  </a:cubicBezTo>
                  <a:lnTo>
                    <a:pt x="31190" y="4337"/>
                  </a:lnTo>
                  <a:lnTo>
                    <a:pt x="32124" y="4504"/>
                  </a:lnTo>
                  <a:cubicBezTo>
                    <a:pt x="32224" y="4537"/>
                    <a:pt x="32357" y="4537"/>
                    <a:pt x="32457" y="4537"/>
                  </a:cubicBezTo>
                  <a:cubicBezTo>
                    <a:pt x="32357" y="4504"/>
                    <a:pt x="32257" y="4470"/>
                    <a:pt x="32124" y="4470"/>
                  </a:cubicBezTo>
                  <a:lnTo>
                    <a:pt x="31190" y="4237"/>
                  </a:lnTo>
                  <a:cubicBezTo>
                    <a:pt x="30389" y="4070"/>
                    <a:pt x="29221" y="3837"/>
                    <a:pt x="27754" y="3570"/>
                  </a:cubicBezTo>
                  <a:cubicBezTo>
                    <a:pt x="24852" y="3003"/>
                    <a:pt x="20815" y="2302"/>
                    <a:pt x="16312" y="1668"/>
                  </a:cubicBezTo>
                  <a:cubicBezTo>
                    <a:pt x="11842" y="1068"/>
                    <a:pt x="7773" y="601"/>
                    <a:pt x="4804" y="367"/>
                  </a:cubicBezTo>
                  <a:cubicBezTo>
                    <a:pt x="3336" y="234"/>
                    <a:pt x="2135" y="134"/>
                    <a:pt x="1302" y="67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3021500" y="4544525"/>
              <a:ext cx="760575" cy="70075"/>
            </a:xfrm>
            <a:custGeom>
              <a:avLst/>
              <a:gdLst/>
              <a:ahLst/>
              <a:cxnLst/>
              <a:rect l="l" t="t" r="r" b="b"/>
              <a:pathLst>
                <a:path w="30423" h="2803" extrusionOk="0">
                  <a:moveTo>
                    <a:pt x="0" y="1"/>
                  </a:moveTo>
                  <a:cubicBezTo>
                    <a:pt x="100" y="34"/>
                    <a:pt x="200" y="34"/>
                    <a:pt x="301" y="67"/>
                  </a:cubicBezTo>
                  <a:lnTo>
                    <a:pt x="1168" y="201"/>
                  </a:lnTo>
                  <a:cubicBezTo>
                    <a:pt x="1935" y="334"/>
                    <a:pt x="3036" y="468"/>
                    <a:pt x="4403" y="668"/>
                  </a:cubicBezTo>
                  <a:cubicBezTo>
                    <a:pt x="7172" y="1035"/>
                    <a:pt x="10975" y="1468"/>
                    <a:pt x="15178" y="1869"/>
                  </a:cubicBezTo>
                  <a:cubicBezTo>
                    <a:pt x="19381" y="2236"/>
                    <a:pt x="23184" y="2502"/>
                    <a:pt x="25952" y="2636"/>
                  </a:cubicBezTo>
                  <a:cubicBezTo>
                    <a:pt x="27320" y="2703"/>
                    <a:pt x="28454" y="2769"/>
                    <a:pt x="29221" y="2769"/>
                  </a:cubicBezTo>
                  <a:lnTo>
                    <a:pt x="30122" y="2803"/>
                  </a:lnTo>
                  <a:lnTo>
                    <a:pt x="30422" y="2803"/>
                  </a:lnTo>
                  <a:cubicBezTo>
                    <a:pt x="30322" y="2769"/>
                    <a:pt x="30222" y="2736"/>
                    <a:pt x="30122" y="2736"/>
                  </a:cubicBezTo>
                  <a:lnTo>
                    <a:pt x="29221" y="2669"/>
                  </a:lnTo>
                  <a:lnTo>
                    <a:pt x="25952" y="2469"/>
                  </a:lnTo>
                  <a:cubicBezTo>
                    <a:pt x="23184" y="2302"/>
                    <a:pt x="19381" y="2035"/>
                    <a:pt x="15178" y="1635"/>
                  </a:cubicBezTo>
                  <a:cubicBezTo>
                    <a:pt x="10975" y="1268"/>
                    <a:pt x="7172" y="835"/>
                    <a:pt x="4437" y="501"/>
                  </a:cubicBezTo>
                  <a:lnTo>
                    <a:pt x="1201" y="134"/>
                  </a:lnTo>
                  <a:lnTo>
                    <a:pt x="301" y="34"/>
                  </a:lnTo>
                  <a:cubicBezTo>
                    <a:pt x="200" y="1"/>
                    <a:pt x="100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3054025" y="4793250"/>
              <a:ext cx="740550" cy="27325"/>
            </a:xfrm>
            <a:custGeom>
              <a:avLst/>
              <a:gdLst/>
              <a:ahLst/>
              <a:cxnLst/>
              <a:rect l="l" t="t" r="r" b="b"/>
              <a:pathLst>
                <a:path w="29622" h="1093" extrusionOk="0">
                  <a:moveTo>
                    <a:pt x="29442" y="0"/>
                  </a:moveTo>
                  <a:cubicBezTo>
                    <a:pt x="29388" y="0"/>
                    <a:pt x="29338" y="9"/>
                    <a:pt x="29288" y="25"/>
                  </a:cubicBezTo>
                  <a:lnTo>
                    <a:pt x="28454" y="92"/>
                  </a:lnTo>
                  <a:cubicBezTo>
                    <a:pt x="27687" y="192"/>
                    <a:pt x="26619" y="292"/>
                    <a:pt x="25285" y="392"/>
                  </a:cubicBezTo>
                  <a:cubicBezTo>
                    <a:pt x="22583" y="626"/>
                    <a:pt x="18880" y="859"/>
                    <a:pt x="14811" y="859"/>
                  </a:cubicBezTo>
                  <a:cubicBezTo>
                    <a:pt x="10708" y="859"/>
                    <a:pt x="7005" y="659"/>
                    <a:pt x="4303" y="426"/>
                  </a:cubicBezTo>
                  <a:cubicBezTo>
                    <a:pt x="2969" y="292"/>
                    <a:pt x="1902" y="192"/>
                    <a:pt x="1134" y="92"/>
                  </a:cubicBezTo>
                  <a:lnTo>
                    <a:pt x="300" y="25"/>
                  </a:lnTo>
                  <a:lnTo>
                    <a:pt x="0" y="25"/>
                  </a:lnTo>
                  <a:cubicBezTo>
                    <a:pt x="100" y="59"/>
                    <a:pt x="200" y="59"/>
                    <a:pt x="300" y="92"/>
                  </a:cubicBezTo>
                  <a:lnTo>
                    <a:pt x="1134" y="192"/>
                  </a:lnTo>
                  <a:cubicBezTo>
                    <a:pt x="1902" y="326"/>
                    <a:pt x="2969" y="459"/>
                    <a:pt x="4303" y="559"/>
                  </a:cubicBezTo>
                  <a:cubicBezTo>
                    <a:pt x="6972" y="859"/>
                    <a:pt x="10708" y="1093"/>
                    <a:pt x="14811" y="1093"/>
                  </a:cubicBezTo>
                  <a:cubicBezTo>
                    <a:pt x="18914" y="1093"/>
                    <a:pt x="22616" y="826"/>
                    <a:pt x="25285" y="559"/>
                  </a:cubicBezTo>
                  <a:cubicBezTo>
                    <a:pt x="26619" y="426"/>
                    <a:pt x="27720" y="292"/>
                    <a:pt x="28454" y="192"/>
                  </a:cubicBezTo>
                  <a:lnTo>
                    <a:pt x="29321" y="59"/>
                  </a:lnTo>
                  <a:cubicBezTo>
                    <a:pt x="29421" y="59"/>
                    <a:pt x="29521" y="25"/>
                    <a:pt x="29621" y="25"/>
                  </a:cubicBezTo>
                  <a:cubicBezTo>
                    <a:pt x="29555" y="9"/>
                    <a:pt x="29496" y="0"/>
                    <a:pt x="294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3043175" y="5058225"/>
              <a:ext cx="737225" cy="9525"/>
            </a:xfrm>
            <a:custGeom>
              <a:avLst/>
              <a:gdLst/>
              <a:ahLst/>
              <a:cxnLst/>
              <a:rect l="l" t="t" r="r" b="b"/>
              <a:pathLst>
                <a:path w="29489" h="381" extrusionOk="0">
                  <a:moveTo>
                    <a:pt x="28321" y="1"/>
                  </a:moveTo>
                  <a:lnTo>
                    <a:pt x="25152" y="34"/>
                  </a:lnTo>
                  <a:lnTo>
                    <a:pt x="14744" y="134"/>
                  </a:lnTo>
                  <a:cubicBezTo>
                    <a:pt x="13553" y="144"/>
                    <a:pt x="12392" y="148"/>
                    <a:pt x="11280" y="148"/>
                  </a:cubicBezTo>
                  <a:cubicBezTo>
                    <a:pt x="8595" y="148"/>
                    <a:pt x="6191" y="124"/>
                    <a:pt x="4304" y="101"/>
                  </a:cubicBezTo>
                  <a:cubicBezTo>
                    <a:pt x="2969" y="67"/>
                    <a:pt x="1902" y="34"/>
                    <a:pt x="1135" y="34"/>
                  </a:cubicBezTo>
                  <a:lnTo>
                    <a:pt x="301" y="34"/>
                  </a:lnTo>
                  <a:cubicBezTo>
                    <a:pt x="251" y="17"/>
                    <a:pt x="201" y="9"/>
                    <a:pt x="151" y="9"/>
                  </a:cubicBezTo>
                  <a:cubicBezTo>
                    <a:pt x="101" y="9"/>
                    <a:pt x="51" y="17"/>
                    <a:pt x="1" y="34"/>
                  </a:cubicBezTo>
                  <a:cubicBezTo>
                    <a:pt x="101" y="34"/>
                    <a:pt x="201" y="67"/>
                    <a:pt x="301" y="67"/>
                  </a:cubicBezTo>
                  <a:lnTo>
                    <a:pt x="1135" y="134"/>
                  </a:lnTo>
                  <a:cubicBezTo>
                    <a:pt x="1902" y="167"/>
                    <a:pt x="2969" y="201"/>
                    <a:pt x="4304" y="268"/>
                  </a:cubicBezTo>
                  <a:cubicBezTo>
                    <a:pt x="6305" y="343"/>
                    <a:pt x="8888" y="380"/>
                    <a:pt x="11772" y="380"/>
                  </a:cubicBezTo>
                  <a:cubicBezTo>
                    <a:pt x="12733" y="380"/>
                    <a:pt x="13727" y="376"/>
                    <a:pt x="14744" y="368"/>
                  </a:cubicBezTo>
                  <a:cubicBezTo>
                    <a:pt x="18781" y="334"/>
                    <a:pt x="22483" y="268"/>
                    <a:pt x="25152" y="201"/>
                  </a:cubicBezTo>
                  <a:lnTo>
                    <a:pt x="28321" y="101"/>
                  </a:lnTo>
                  <a:lnTo>
                    <a:pt x="29188" y="34"/>
                  </a:lnTo>
                  <a:lnTo>
                    <a:pt x="29488" y="34"/>
                  </a:lnTo>
                  <a:cubicBezTo>
                    <a:pt x="29388" y="1"/>
                    <a:pt x="29288" y="1"/>
                    <a:pt x="2918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2868050" y="4644600"/>
              <a:ext cx="165150" cy="49225"/>
            </a:xfrm>
            <a:custGeom>
              <a:avLst/>
              <a:gdLst/>
              <a:ahLst/>
              <a:cxnLst/>
              <a:rect l="l" t="t" r="r" b="b"/>
              <a:pathLst>
                <a:path w="6606" h="1969" extrusionOk="0">
                  <a:moveTo>
                    <a:pt x="1" y="1"/>
                  </a:moveTo>
                  <a:lnTo>
                    <a:pt x="1" y="1"/>
                  </a:lnTo>
                  <a:cubicBezTo>
                    <a:pt x="1068" y="434"/>
                    <a:pt x="2169" y="801"/>
                    <a:pt x="3270" y="1101"/>
                  </a:cubicBezTo>
                  <a:cubicBezTo>
                    <a:pt x="4370" y="1468"/>
                    <a:pt x="5471" y="1735"/>
                    <a:pt x="6605" y="1969"/>
                  </a:cubicBezTo>
                  <a:cubicBezTo>
                    <a:pt x="5538" y="1535"/>
                    <a:pt x="4470" y="1168"/>
                    <a:pt x="3336" y="868"/>
                  </a:cubicBezTo>
                  <a:cubicBezTo>
                    <a:pt x="2269" y="501"/>
                    <a:pt x="1135" y="20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1787275" y="3734500"/>
              <a:ext cx="554600" cy="709150"/>
            </a:xfrm>
            <a:custGeom>
              <a:avLst/>
              <a:gdLst/>
              <a:ahLst/>
              <a:cxnLst/>
              <a:rect l="l" t="t" r="r" b="b"/>
              <a:pathLst>
                <a:path w="22184" h="28366" extrusionOk="0">
                  <a:moveTo>
                    <a:pt x="15011" y="0"/>
                  </a:moveTo>
                  <a:cubicBezTo>
                    <a:pt x="14855" y="0"/>
                    <a:pt x="14699" y="4"/>
                    <a:pt x="14544" y="12"/>
                  </a:cubicBezTo>
                  <a:cubicBezTo>
                    <a:pt x="11509" y="179"/>
                    <a:pt x="8674" y="1646"/>
                    <a:pt x="6038" y="3181"/>
                  </a:cubicBezTo>
                  <a:cubicBezTo>
                    <a:pt x="4371" y="4115"/>
                    <a:pt x="2669" y="5115"/>
                    <a:pt x="1435" y="6617"/>
                  </a:cubicBezTo>
                  <a:cubicBezTo>
                    <a:pt x="1" y="8384"/>
                    <a:pt x="268" y="10353"/>
                    <a:pt x="735" y="12587"/>
                  </a:cubicBezTo>
                  <a:cubicBezTo>
                    <a:pt x="1602" y="16924"/>
                    <a:pt x="3737" y="21360"/>
                    <a:pt x="3837" y="23795"/>
                  </a:cubicBezTo>
                  <a:lnTo>
                    <a:pt x="7473" y="28365"/>
                  </a:lnTo>
                  <a:lnTo>
                    <a:pt x="14645" y="26397"/>
                  </a:lnTo>
                  <a:cubicBezTo>
                    <a:pt x="13844" y="25497"/>
                    <a:pt x="14645" y="23962"/>
                    <a:pt x="15712" y="23395"/>
                  </a:cubicBezTo>
                  <a:cubicBezTo>
                    <a:pt x="16813" y="22828"/>
                    <a:pt x="18114" y="22795"/>
                    <a:pt x="19181" y="22228"/>
                  </a:cubicBezTo>
                  <a:cubicBezTo>
                    <a:pt x="20415" y="21494"/>
                    <a:pt x="21316" y="20326"/>
                    <a:pt x="21683" y="18925"/>
                  </a:cubicBezTo>
                  <a:cubicBezTo>
                    <a:pt x="22050" y="17558"/>
                    <a:pt x="22183" y="16157"/>
                    <a:pt x="22117" y="14722"/>
                  </a:cubicBezTo>
                  <a:cubicBezTo>
                    <a:pt x="22083" y="11987"/>
                    <a:pt x="21883" y="9285"/>
                    <a:pt x="21516" y="6583"/>
                  </a:cubicBezTo>
                  <a:cubicBezTo>
                    <a:pt x="21316" y="4949"/>
                    <a:pt x="21016" y="3247"/>
                    <a:pt x="19982" y="1980"/>
                  </a:cubicBezTo>
                  <a:cubicBezTo>
                    <a:pt x="18812" y="564"/>
                    <a:pt x="16875" y="0"/>
                    <a:pt x="1501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1784775" y="3708650"/>
              <a:ext cx="614625" cy="618875"/>
            </a:xfrm>
            <a:custGeom>
              <a:avLst/>
              <a:gdLst/>
              <a:ahLst/>
              <a:cxnLst/>
              <a:rect l="l" t="t" r="r" b="b"/>
              <a:pathLst>
                <a:path w="24585" h="24755" extrusionOk="0">
                  <a:moveTo>
                    <a:pt x="14921" y="1"/>
                  </a:moveTo>
                  <a:cubicBezTo>
                    <a:pt x="14079" y="1"/>
                    <a:pt x="13360" y="87"/>
                    <a:pt x="12877" y="279"/>
                  </a:cubicBezTo>
                  <a:cubicBezTo>
                    <a:pt x="12877" y="279"/>
                    <a:pt x="4037" y="4115"/>
                    <a:pt x="3603" y="4448"/>
                  </a:cubicBezTo>
                  <a:cubicBezTo>
                    <a:pt x="3170" y="4748"/>
                    <a:pt x="1" y="5883"/>
                    <a:pt x="67" y="9752"/>
                  </a:cubicBezTo>
                  <a:cubicBezTo>
                    <a:pt x="134" y="13655"/>
                    <a:pt x="2436" y="21260"/>
                    <a:pt x="2436" y="21260"/>
                  </a:cubicBezTo>
                  <a:cubicBezTo>
                    <a:pt x="3170" y="22795"/>
                    <a:pt x="4504" y="23996"/>
                    <a:pt x="6172" y="24529"/>
                  </a:cubicBezTo>
                  <a:cubicBezTo>
                    <a:pt x="6636" y="24681"/>
                    <a:pt x="7117" y="24755"/>
                    <a:pt x="7596" y="24755"/>
                  </a:cubicBezTo>
                  <a:cubicBezTo>
                    <a:pt x="8803" y="24755"/>
                    <a:pt x="10001" y="24288"/>
                    <a:pt x="10908" y="23428"/>
                  </a:cubicBezTo>
                  <a:cubicBezTo>
                    <a:pt x="11609" y="22728"/>
                    <a:pt x="12009" y="21761"/>
                    <a:pt x="12510" y="20893"/>
                  </a:cubicBezTo>
                  <a:cubicBezTo>
                    <a:pt x="12977" y="19993"/>
                    <a:pt x="13577" y="19092"/>
                    <a:pt x="14478" y="18658"/>
                  </a:cubicBezTo>
                  <a:cubicBezTo>
                    <a:pt x="14811" y="18486"/>
                    <a:pt x="15199" y="18395"/>
                    <a:pt x="15581" y="18395"/>
                  </a:cubicBezTo>
                  <a:cubicBezTo>
                    <a:pt x="16231" y="18395"/>
                    <a:pt x="16864" y="18658"/>
                    <a:pt x="17180" y="19225"/>
                  </a:cubicBezTo>
                  <a:cubicBezTo>
                    <a:pt x="17346" y="19492"/>
                    <a:pt x="17446" y="19826"/>
                    <a:pt x="17713" y="19993"/>
                  </a:cubicBezTo>
                  <a:cubicBezTo>
                    <a:pt x="17791" y="20019"/>
                    <a:pt x="17870" y="20031"/>
                    <a:pt x="17948" y="20031"/>
                  </a:cubicBezTo>
                  <a:cubicBezTo>
                    <a:pt x="18272" y="20031"/>
                    <a:pt x="18580" y="19822"/>
                    <a:pt x="18714" y="19526"/>
                  </a:cubicBezTo>
                  <a:cubicBezTo>
                    <a:pt x="18814" y="19125"/>
                    <a:pt x="18814" y="18692"/>
                    <a:pt x="18714" y="18325"/>
                  </a:cubicBezTo>
                  <a:cubicBezTo>
                    <a:pt x="18414" y="16824"/>
                    <a:pt x="18247" y="15323"/>
                    <a:pt x="18247" y="13822"/>
                  </a:cubicBezTo>
                  <a:cubicBezTo>
                    <a:pt x="18314" y="12287"/>
                    <a:pt x="18747" y="10753"/>
                    <a:pt x="19781" y="9652"/>
                  </a:cubicBezTo>
                  <a:cubicBezTo>
                    <a:pt x="20582" y="8818"/>
                    <a:pt x="21649" y="8284"/>
                    <a:pt x="22617" y="7617"/>
                  </a:cubicBezTo>
                  <a:cubicBezTo>
                    <a:pt x="23551" y="6950"/>
                    <a:pt x="24451" y="6016"/>
                    <a:pt x="24518" y="4849"/>
                  </a:cubicBezTo>
                  <a:cubicBezTo>
                    <a:pt x="24585" y="3814"/>
                    <a:pt x="23984" y="2847"/>
                    <a:pt x="23217" y="2147"/>
                  </a:cubicBezTo>
                  <a:cubicBezTo>
                    <a:pt x="21933" y="965"/>
                    <a:pt x="17741" y="1"/>
                    <a:pt x="149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1787275" y="3734500"/>
              <a:ext cx="554600" cy="709150"/>
            </a:xfrm>
            <a:custGeom>
              <a:avLst/>
              <a:gdLst/>
              <a:ahLst/>
              <a:cxnLst/>
              <a:rect l="l" t="t" r="r" b="b"/>
              <a:pathLst>
                <a:path w="22184" h="28366" extrusionOk="0">
                  <a:moveTo>
                    <a:pt x="15011" y="0"/>
                  </a:moveTo>
                  <a:cubicBezTo>
                    <a:pt x="14855" y="0"/>
                    <a:pt x="14699" y="4"/>
                    <a:pt x="14544" y="12"/>
                  </a:cubicBezTo>
                  <a:cubicBezTo>
                    <a:pt x="11509" y="179"/>
                    <a:pt x="8674" y="1646"/>
                    <a:pt x="6038" y="3181"/>
                  </a:cubicBezTo>
                  <a:cubicBezTo>
                    <a:pt x="4371" y="4115"/>
                    <a:pt x="2669" y="5115"/>
                    <a:pt x="1435" y="6617"/>
                  </a:cubicBezTo>
                  <a:cubicBezTo>
                    <a:pt x="1" y="8384"/>
                    <a:pt x="268" y="10353"/>
                    <a:pt x="735" y="12587"/>
                  </a:cubicBezTo>
                  <a:cubicBezTo>
                    <a:pt x="1602" y="16924"/>
                    <a:pt x="3737" y="21360"/>
                    <a:pt x="3837" y="23795"/>
                  </a:cubicBezTo>
                  <a:lnTo>
                    <a:pt x="7473" y="28365"/>
                  </a:lnTo>
                  <a:lnTo>
                    <a:pt x="14645" y="26397"/>
                  </a:lnTo>
                  <a:cubicBezTo>
                    <a:pt x="13844" y="25497"/>
                    <a:pt x="14645" y="23962"/>
                    <a:pt x="15712" y="23395"/>
                  </a:cubicBezTo>
                  <a:cubicBezTo>
                    <a:pt x="16813" y="22828"/>
                    <a:pt x="18114" y="22795"/>
                    <a:pt x="19181" y="22228"/>
                  </a:cubicBezTo>
                  <a:cubicBezTo>
                    <a:pt x="20415" y="21494"/>
                    <a:pt x="21316" y="20326"/>
                    <a:pt x="21683" y="18925"/>
                  </a:cubicBezTo>
                  <a:cubicBezTo>
                    <a:pt x="22050" y="17558"/>
                    <a:pt x="22183" y="16157"/>
                    <a:pt x="22117" y="14722"/>
                  </a:cubicBezTo>
                  <a:cubicBezTo>
                    <a:pt x="22083" y="11987"/>
                    <a:pt x="21883" y="9285"/>
                    <a:pt x="21516" y="6583"/>
                  </a:cubicBezTo>
                  <a:cubicBezTo>
                    <a:pt x="21316" y="4949"/>
                    <a:pt x="21016" y="3247"/>
                    <a:pt x="19982" y="1980"/>
                  </a:cubicBezTo>
                  <a:cubicBezTo>
                    <a:pt x="18812" y="564"/>
                    <a:pt x="16875" y="0"/>
                    <a:pt x="1501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1784775" y="3626700"/>
              <a:ext cx="629650" cy="701125"/>
            </a:xfrm>
            <a:custGeom>
              <a:avLst/>
              <a:gdLst/>
              <a:ahLst/>
              <a:cxnLst/>
              <a:rect l="l" t="t" r="r" b="b"/>
              <a:pathLst>
                <a:path w="25186" h="28045" extrusionOk="0">
                  <a:moveTo>
                    <a:pt x="12783" y="1"/>
                  </a:moveTo>
                  <a:cubicBezTo>
                    <a:pt x="12670" y="1"/>
                    <a:pt x="12556" y="7"/>
                    <a:pt x="12443" y="21"/>
                  </a:cubicBezTo>
                  <a:cubicBezTo>
                    <a:pt x="10208" y="121"/>
                    <a:pt x="8207" y="1355"/>
                    <a:pt x="7106" y="3323"/>
                  </a:cubicBezTo>
                  <a:cubicBezTo>
                    <a:pt x="6707" y="3164"/>
                    <a:pt x="6309" y="3091"/>
                    <a:pt x="5926" y="3091"/>
                  </a:cubicBezTo>
                  <a:cubicBezTo>
                    <a:pt x="3903" y="3091"/>
                    <a:pt x="2279" y="5123"/>
                    <a:pt x="3036" y="7226"/>
                  </a:cubicBezTo>
                  <a:cubicBezTo>
                    <a:pt x="1835" y="7493"/>
                    <a:pt x="968" y="8560"/>
                    <a:pt x="1001" y="9794"/>
                  </a:cubicBezTo>
                  <a:cubicBezTo>
                    <a:pt x="334" y="10728"/>
                    <a:pt x="1" y="11896"/>
                    <a:pt x="67" y="13030"/>
                  </a:cubicBezTo>
                  <a:cubicBezTo>
                    <a:pt x="167" y="16933"/>
                    <a:pt x="2436" y="24538"/>
                    <a:pt x="2436" y="24538"/>
                  </a:cubicBezTo>
                  <a:cubicBezTo>
                    <a:pt x="3170" y="26106"/>
                    <a:pt x="4504" y="27274"/>
                    <a:pt x="6172" y="27841"/>
                  </a:cubicBezTo>
                  <a:cubicBezTo>
                    <a:pt x="6621" y="27978"/>
                    <a:pt x="7084" y="28045"/>
                    <a:pt x="7548" y="28045"/>
                  </a:cubicBezTo>
                  <a:cubicBezTo>
                    <a:pt x="8771" y="28045"/>
                    <a:pt x="9989" y="27578"/>
                    <a:pt x="10908" y="26706"/>
                  </a:cubicBezTo>
                  <a:cubicBezTo>
                    <a:pt x="11609" y="26006"/>
                    <a:pt x="12009" y="25039"/>
                    <a:pt x="12510" y="24171"/>
                  </a:cubicBezTo>
                  <a:cubicBezTo>
                    <a:pt x="12977" y="23271"/>
                    <a:pt x="13577" y="22370"/>
                    <a:pt x="14478" y="21936"/>
                  </a:cubicBezTo>
                  <a:cubicBezTo>
                    <a:pt x="14805" y="21767"/>
                    <a:pt x="15149" y="21703"/>
                    <a:pt x="15502" y="21703"/>
                  </a:cubicBezTo>
                  <a:cubicBezTo>
                    <a:pt x="16120" y="21703"/>
                    <a:pt x="16764" y="21900"/>
                    <a:pt x="17380" y="22070"/>
                  </a:cubicBezTo>
                  <a:cubicBezTo>
                    <a:pt x="17535" y="22116"/>
                    <a:pt x="17664" y="22137"/>
                    <a:pt x="17770" y="22137"/>
                  </a:cubicBezTo>
                  <a:cubicBezTo>
                    <a:pt x="18281" y="22137"/>
                    <a:pt x="18286" y="21649"/>
                    <a:pt x="18314" y="21069"/>
                  </a:cubicBezTo>
                  <a:lnTo>
                    <a:pt x="18247" y="17100"/>
                  </a:lnTo>
                  <a:cubicBezTo>
                    <a:pt x="18314" y="15565"/>
                    <a:pt x="18747" y="14031"/>
                    <a:pt x="19781" y="12930"/>
                  </a:cubicBezTo>
                  <a:cubicBezTo>
                    <a:pt x="20582" y="12096"/>
                    <a:pt x="21649" y="11562"/>
                    <a:pt x="22617" y="10895"/>
                  </a:cubicBezTo>
                  <a:cubicBezTo>
                    <a:pt x="23551" y="10228"/>
                    <a:pt x="24451" y="9294"/>
                    <a:pt x="24518" y="8127"/>
                  </a:cubicBezTo>
                  <a:cubicBezTo>
                    <a:pt x="24552" y="7960"/>
                    <a:pt x="24518" y="7793"/>
                    <a:pt x="24518" y="7626"/>
                  </a:cubicBezTo>
                  <a:cubicBezTo>
                    <a:pt x="24685" y="7393"/>
                    <a:pt x="24852" y="7126"/>
                    <a:pt x="24952" y="6859"/>
                  </a:cubicBezTo>
                  <a:cubicBezTo>
                    <a:pt x="25185" y="6292"/>
                    <a:pt x="25085" y="5625"/>
                    <a:pt x="24685" y="5158"/>
                  </a:cubicBezTo>
                  <a:cubicBezTo>
                    <a:pt x="24464" y="4953"/>
                    <a:pt x="24192" y="4852"/>
                    <a:pt x="23923" y="4852"/>
                  </a:cubicBezTo>
                  <a:cubicBezTo>
                    <a:pt x="23623" y="4852"/>
                    <a:pt x="23328" y="4978"/>
                    <a:pt x="23117" y="5224"/>
                  </a:cubicBezTo>
                  <a:cubicBezTo>
                    <a:pt x="24131" y="3849"/>
                    <a:pt x="22927" y="2333"/>
                    <a:pt x="21640" y="2333"/>
                  </a:cubicBezTo>
                  <a:cubicBezTo>
                    <a:pt x="21149" y="2333"/>
                    <a:pt x="20645" y="2555"/>
                    <a:pt x="20248" y="3090"/>
                  </a:cubicBezTo>
                  <a:cubicBezTo>
                    <a:pt x="20615" y="2289"/>
                    <a:pt x="20349" y="1322"/>
                    <a:pt x="19615" y="821"/>
                  </a:cubicBezTo>
                  <a:cubicBezTo>
                    <a:pt x="19155" y="515"/>
                    <a:pt x="18608" y="352"/>
                    <a:pt x="18051" y="352"/>
                  </a:cubicBezTo>
                  <a:cubicBezTo>
                    <a:pt x="17760" y="352"/>
                    <a:pt x="17466" y="396"/>
                    <a:pt x="17180" y="488"/>
                  </a:cubicBezTo>
                  <a:cubicBezTo>
                    <a:pt x="16379" y="755"/>
                    <a:pt x="15612" y="1155"/>
                    <a:pt x="14945" y="1655"/>
                  </a:cubicBezTo>
                  <a:cubicBezTo>
                    <a:pt x="14945" y="1088"/>
                    <a:pt x="14611" y="554"/>
                    <a:pt x="14077" y="321"/>
                  </a:cubicBezTo>
                  <a:cubicBezTo>
                    <a:pt x="13677" y="107"/>
                    <a:pt x="13234" y="1"/>
                    <a:pt x="12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1856500" y="3909900"/>
              <a:ext cx="249375" cy="72675"/>
            </a:xfrm>
            <a:custGeom>
              <a:avLst/>
              <a:gdLst/>
              <a:ahLst/>
              <a:cxnLst/>
              <a:rect l="l" t="t" r="r" b="b"/>
              <a:pathLst>
                <a:path w="9975" h="2907" extrusionOk="0">
                  <a:moveTo>
                    <a:pt x="0" y="1"/>
                  </a:moveTo>
                  <a:lnTo>
                    <a:pt x="0" y="134"/>
                  </a:lnTo>
                  <a:cubicBezTo>
                    <a:pt x="0" y="268"/>
                    <a:pt x="34" y="368"/>
                    <a:pt x="67" y="501"/>
                  </a:cubicBezTo>
                  <a:cubicBezTo>
                    <a:pt x="167" y="968"/>
                    <a:pt x="367" y="1402"/>
                    <a:pt x="668" y="1769"/>
                  </a:cubicBezTo>
                  <a:cubicBezTo>
                    <a:pt x="1135" y="2336"/>
                    <a:pt x="1768" y="2736"/>
                    <a:pt x="2469" y="2870"/>
                  </a:cubicBezTo>
                  <a:cubicBezTo>
                    <a:pt x="2635" y="2894"/>
                    <a:pt x="2802" y="2906"/>
                    <a:pt x="2967" y="2906"/>
                  </a:cubicBezTo>
                  <a:cubicBezTo>
                    <a:pt x="3696" y="2906"/>
                    <a:pt x="4400" y="2671"/>
                    <a:pt x="4971" y="2236"/>
                  </a:cubicBezTo>
                  <a:cubicBezTo>
                    <a:pt x="5203" y="2061"/>
                    <a:pt x="5385" y="1862"/>
                    <a:pt x="5560" y="1637"/>
                  </a:cubicBezTo>
                  <a:lnTo>
                    <a:pt x="5560" y="1637"/>
                  </a:lnTo>
                  <a:cubicBezTo>
                    <a:pt x="6056" y="2173"/>
                    <a:pt x="6752" y="2469"/>
                    <a:pt x="7506" y="2469"/>
                  </a:cubicBezTo>
                  <a:cubicBezTo>
                    <a:pt x="8540" y="2436"/>
                    <a:pt x="9474" y="1802"/>
                    <a:pt x="9874" y="835"/>
                  </a:cubicBezTo>
                  <a:cubicBezTo>
                    <a:pt x="9941" y="701"/>
                    <a:pt x="9974" y="568"/>
                    <a:pt x="9974" y="434"/>
                  </a:cubicBezTo>
                  <a:lnTo>
                    <a:pt x="9974" y="434"/>
                  </a:lnTo>
                  <a:cubicBezTo>
                    <a:pt x="9974" y="435"/>
                    <a:pt x="9941" y="568"/>
                    <a:pt x="9807" y="801"/>
                  </a:cubicBezTo>
                  <a:cubicBezTo>
                    <a:pt x="9641" y="1168"/>
                    <a:pt x="9374" y="1469"/>
                    <a:pt x="9074" y="1702"/>
                  </a:cubicBezTo>
                  <a:cubicBezTo>
                    <a:pt x="8671" y="2074"/>
                    <a:pt x="8154" y="2273"/>
                    <a:pt x="7628" y="2273"/>
                  </a:cubicBezTo>
                  <a:cubicBezTo>
                    <a:pt x="7587" y="2273"/>
                    <a:pt x="7546" y="2271"/>
                    <a:pt x="7506" y="2269"/>
                  </a:cubicBezTo>
                  <a:cubicBezTo>
                    <a:pt x="6772" y="2269"/>
                    <a:pt x="6105" y="1936"/>
                    <a:pt x="5638" y="1402"/>
                  </a:cubicBezTo>
                  <a:lnTo>
                    <a:pt x="5538" y="1302"/>
                  </a:lnTo>
                  <a:lnTo>
                    <a:pt x="5471" y="1402"/>
                  </a:lnTo>
                  <a:cubicBezTo>
                    <a:pt x="5304" y="1669"/>
                    <a:pt x="5071" y="1869"/>
                    <a:pt x="4871" y="2069"/>
                  </a:cubicBezTo>
                  <a:cubicBezTo>
                    <a:pt x="4315" y="2486"/>
                    <a:pt x="3643" y="2694"/>
                    <a:pt x="2952" y="2694"/>
                  </a:cubicBezTo>
                  <a:cubicBezTo>
                    <a:pt x="2813" y="2694"/>
                    <a:pt x="2675" y="2686"/>
                    <a:pt x="2536" y="2669"/>
                  </a:cubicBezTo>
                  <a:cubicBezTo>
                    <a:pt x="1868" y="2569"/>
                    <a:pt x="1235" y="2202"/>
                    <a:pt x="768" y="1702"/>
                  </a:cubicBezTo>
                  <a:cubicBezTo>
                    <a:pt x="467" y="1335"/>
                    <a:pt x="267" y="935"/>
                    <a:pt x="134" y="501"/>
                  </a:cubicBezTo>
                  <a:cubicBezTo>
                    <a:pt x="34" y="16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2162550" y="3854875"/>
              <a:ext cx="90925" cy="47850"/>
            </a:xfrm>
            <a:custGeom>
              <a:avLst/>
              <a:gdLst/>
              <a:ahLst/>
              <a:cxnLst/>
              <a:rect l="l" t="t" r="r" b="b"/>
              <a:pathLst>
                <a:path w="3637" h="1914" extrusionOk="0">
                  <a:moveTo>
                    <a:pt x="3470" y="0"/>
                  </a:moveTo>
                  <a:cubicBezTo>
                    <a:pt x="3470" y="200"/>
                    <a:pt x="3470" y="434"/>
                    <a:pt x="3403" y="634"/>
                  </a:cubicBezTo>
                  <a:cubicBezTo>
                    <a:pt x="3336" y="868"/>
                    <a:pt x="3203" y="1068"/>
                    <a:pt x="3036" y="1234"/>
                  </a:cubicBezTo>
                  <a:cubicBezTo>
                    <a:pt x="2836" y="1435"/>
                    <a:pt x="2569" y="1568"/>
                    <a:pt x="2269" y="1635"/>
                  </a:cubicBezTo>
                  <a:cubicBezTo>
                    <a:pt x="2069" y="1672"/>
                    <a:pt x="1868" y="1691"/>
                    <a:pt x="1668" y="1691"/>
                  </a:cubicBezTo>
                  <a:cubicBezTo>
                    <a:pt x="1335" y="1691"/>
                    <a:pt x="1001" y="1639"/>
                    <a:pt x="668" y="1535"/>
                  </a:cubicBezTo>
                  <a:cubicBezTo>
                    <a:pt x="467" y="1435"/>
                    <a:pt x="234" y="1368"/>
                    <a:pt x="0" y="1335"/>
                  </a:cubicBezTo>
                  <a:lnTo>
                    <a:pt x="0" y="1335"/>
                  </a:lnTo>
                  <a:cubicBezTo>
                    <a:pt x="201" y="1501"/>
                    <a:pt x="401" y="1601"/>
                    <a:pt x="634" y="1668"/>
                  </a:cubicBezTo>
                  <a:cubicBezTo>
                    <a:pt x="1008" y="1832"/>
                    <a:pt x="1414" y="1913"/>
                    <a:pt x="1819" y="1913"/>
                  </a:cubicBezTo>
                  <a:cubicBezTo>
                    <a:pt x="1992" y="1913"/>
                    <a:pt x="2165" y="1898"/>
                    <a:pt x="2335" y="1868"/>
                  </a:cubicBezTo>
                  <a:cubicBezTo>
                    <a:pt x="2636" y="1768"/>
                    <a:pt x="2936" y="1601"/>
                    <a:pt x="3169" y="1401"/>
                  </a:cubicBezTo>
                  <a:cubicBezTo>
                    <a:pt x="3370" y="1201"/>
                    <a:pt x="3470" y="968"/>
                    <a:pt x="3536" y="701"/>
                  </a:cubicBezTo>
                  <a:cubicBezTo>
                    <a:pt x="3636" y="467"/>
                    <a:pt x="3603" y="200"/>
                    <a:pt x="347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2261775" y="3819000"/>
              <a:ext cx="90925" cy="53600"/>
            </a:xfrm>
            <a:custGeom>
              <a:avLst/>
              <a:gdLst/>
              <a:ahLst/>
              <a:cxnLst/>
              <a:rect l="l" t="t" r="r" b="b"/>
              <a:pathLst>
                <a:path w="3637" h="2144" extrusionOk="0">
                  <a:moveTo>
                    <a:pt x="3604" y="1"/>
                  </a:moveTo>
                  <a:cubicBezTo>
                    <a:pt x="3570" y="1"/>
                    <a:pt x="3537" y="268"/>
                    <a:pt x="3337" y="635"/>
                  </a:cubicBezTo>
                  <a:cubicBezTo>
                    <a:pt x="3103" y="1102"/>
                    <a:pt x="2703" y="1502"/>
                    <a:pt x="2203" y="1735"/>
                  </a:cubicBezTo>
                  <a:cubicBezTo>
                    <a:pt x="1895" y="1879"/>
                    <a:pt x="1575" y="1947"/>
                    <a:pt x="1250" y="1947"/>
                  </a:cubicBezTo>
                  <a:cubicBezTo>
                    <a:pt x="1046" y="1947"/>
                    <a:pt x="840" y="1920"/>
                    <a:pt x="635" y="1869"/>
                  </a:cubicBezTo>
                  <a:cubicBezTo>
                    <a:pt x="270" y="1778"/>
                    <a:pt x="44" y="1631"/>
                    <a:pt x="6" y="1631"/>
                  </a:cubicBezTo>
                  <a:cubicBezTo>
                    <a:pt x="3" y="1631"/>
                    <a:pt x="1" y="1632"/>
                    <a:pt x="1" y="1635"/>
                  </a:cubicBezTo>
                  <a:cubicBezTo>
                    <a:pt x="134" y="1836"/>
                    <a:pt x="368" y="1969"/>
                    <a:pt x="601" y="2002"/>
                  </a:cubicBezTo>
                  <a:cubicBezTo>
                    <a:pt x="853" y="2098"/>
                    <a:pt x="1112" y="2144"/>
                    <a:pt x="1369" y="2144"/>
                  </a:cubicBezTo>
                  <a:cubicBezTo>
                    <a:pt x="2269" y="2144"/>
                    <a:pt x="3133" y="1584"/>
                    <a:pt x="3470" y="701"/>
                  </a:cubicBezTo>
                  <a:cubicBezTo>
                    <a:pt x="3570" y="468"/>
                    <a:pt x="3637" y="234"/>
                    <a:pt x="36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2052475" y="3730500"/>
              <a:ext cx="175150" cy="62675"/>
            </a:xfrm>
            <a:custGeom>
              <a:avLst/>
              <a:gdLst/>
              <a:ahLst/>
              <a:cxnLst/>
              <a:rect l="l" t="t" r="r" b="b"/>
              <a:pathLst>
                <a:path w="7006" h="2507" extrusionOk="0">
                  <a:moveTo>
                    <a:pt x="5245" y="1"/>
                  </a:moveTo>
                  <a:cubicBezTo>
                    <a:pt x="4921" y="1"/>
                    <a:pt x="4599" y="66"/>
                    <a:pt x="4303" y="172"/>
                  </a:cubicBezTo>
                  <a:cubicBezTo>
                    <a:pt x="3501" y="504"/>
                    <a:pt x="2928" y="1180"/>
                    <a:pt x="2718" y="1991"/>
                  </a:cubicBezTo>
                  <a:lnTo>
                    <a:pt x="2718" y="1991"/>
                  </a:lnTo>
                  <a:cubicBezTo>
                    <a:pt x="2671" y="1899"/>
                    <a:pt x="2610" y="1814"/>
                    <a:pt x="2535" y="1740"/>
                  </a:cubicBezTo>
                  <a:cubicBezTo>
                    <a:pt x="2335" y="1573"/>
                    <a:pt x="2102" y="1439"/>
                    <a:pt x="1868" y="1406"/>
                  </a:cubicBezTo>
                  <a:cubicBezTo>
                    <a:pt x="1788" y="1393"/>
                    <a:pt x="1707" y="1386"/>
                    <a:pt x="1625" y="1386"/>
                  </a:cubicBezTo>
                  <a:cubicBezTo>
                    <a:pt x="1299" y="1386"/>
                    <a:pt x="968" y="1493"/>
                    <a:pt x="701" y="1706"/>
                  </a:cubicBezTo>
                  <a:cubicBezTo>
                    <a:pt x="501" y="1840"/>
                    <a:pt x="301" y="2006"/>
                    <a:pt x="134" y="2207"/>
                  </a:cubicBezTo>
                  <a:cubicBezTo>
                    <a:pt x="34" y="2373"/>
                    <a:pt x="0" y="2473"/>
                    <a:pt x="0" y="2473"/>
                  </a:cubicBezTo>
                  <a:cubicBezTo>
                    <a:pt x="234" y="2240"/>
                    <a:pt x="501" y="2006"/>
                    <a:pt x="801" y="1806"/>
                  </a:cubicBezTo>
                  <a:cubicBezTo>
                    <a:pt x="1052" y="1639"/>
                    <a:pt x="1351" y="1565"/>
                    <a:pt x="1657" y="1565"/>
                  </a:cubicBezTo>
                  <a:cubicBezTo>
                    <a:pt x="1716" y="1565"/>
                    <a:pt x="1775" y="1567"/>
                    <a:pt x="1835" y="1573"/>
                  </a:cubicBezTo>
                  <a:cubicBezTo>
                    <a:pt x="2269" y="1640"/>
                    <a:pt x="2602" y="2040"/>
                    <a:pt x="2636" y="2507"/>
                  </a:cubicBezTo>
                  <a:lnTo>
                    <a:pt x="2836" y="2507"/>
                  </a:lnTo>
                  <a:cubicBezTo>
                    <a:pt x="2869" y="2173"/>
                    <a:pt x="2936" y="1840"/>
                    <a:pt x="3103" y="1573"/>
                  </a:cubicBezTo>
                  <a:cubicBezTo>
                    <a:pt x="3507" y="707"/>
                    <a:pt x="4386" y="165"/>
                    <a:pt x="5307" y="165"/>
                  </a:cubicBezTo>
                  <a:cubicBezTo>
                    <a:pt x="5450" y="165"/>
                    <a:pt x="5594" y="178"/>
                    <a:pt x="5738" y="205"/>
                  </a:cubicBezTo>
                  <a:cubicBezTo>
                    <a:pt x="6205" y="305"/>
                    <a:pt x="6605" y="472"/>
                    <a:pt x="7005" y="739"/>
                  </a:cubicBezTo>
                  <a:cubicBezTo>
                    <a:pt x="7005" y="739"/>
                    <a:pt x="6939" y="605"/>
                    <a:pt x="6738" y="472"/>
                  </a:cubicBezTo>
                  <a:cubicBezTo>
                    <a:pt x="6472" y="272"/>
                    <a:pt x="6138" y="138"/>
                    <a:pt x="5804" y="72"/>
                  </a:cubicBezTo>
                  <a:cubicBezTo>
                    <a:pt x="5621" y="23"/>
                    <a:pt x="5433" y="1"/>
                    <a:pt x="524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2078325" y="3672100"/>
              <a:ext cx="51375" cy="61050"/>
            </a:xfrm>
            <a:custGeom>
              <a:avLst/>
              <a:gdLst/>
              <a:ahLst/>
              <a:cxnLst/>
              <a:rect l="l" t="t" r="r" b="b"/>
              <a:pathLst>
                <a:path w="2055" h="2442" extrusionOk="0">
                  <a:moveTo>
                    <a:pt x="1858" y="1"/>
                  </a:moveTo>
                  <a:cubicBezTo>
                    <a:pt x="1766" y="1"/>
                    <a:pt x="1642" y="11"/>
                    <a:pt x="1501" y="39"/>
                  </a:cubicBezTo>
                  <a:cubicBezTo>
                    <a:pt x="601" y="206"/>
                    <a:pt x="0" y="1040"/>
                    <a:pt x="34" y="1941"/>
                  </a:cubicBezTo>
                  <a:cubicBezTo>
                    <a:pt x="67" y="2274"/>
                    <a:pt x="167" y="2441"/>
                    <a:pt x="201" y="2441"/>
                  </a:cubicBezTo>
                  <a:cubicBezTo>
                    <a:pt x="201" y="2274"/>
                    <a:pt x="201" y="2108"/>
                    <a:pt x="201" y="1941"/>
                  </a:cubicBezTo>
                  <a:cubicBezTo>
                    <a:pt x="201" y="1540"/>
                    <a:pt x="367" y="1174"/>
                    <a:pt x="601" y="840"/>
                  </a:cubicBezTo>
                  <a:cubicBezTo>
                    <a:pt x="834" y="540"/>
                    <a:pt x="1168" y="306"/>
                    <a:pt x="1568" y="173"/>
                  </a:cubicBezTo>
                  <a:cubicBezTo>
                    <a:pt x="1868" y="73"/>
                    <a:pt x="2035" y="73"/>
                    <a:pt x="2035" y="39"/>
                  </a:cubicBezTo>
                  <a:cubicBezTo>
                    <a:pt x="2054" y="20"/>
                    <a:pt x="1985" y="1"/>
                    <a:pt x="18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1926550" y="3771450"/>
              <a:ext cx="104275" cy="41750"/>
            </a:xfrm>
            <a:custGeom>
              <a:avLst/>
              <a:gdLst/>
              <a:ahLst/>
              <a:cxnLst/>
              <a:rect l="l" t="t" r="r" b="b"/>
              <a:pathLst>
                <a:path w="4171" h="1670" extrusionOk="0">
                  <a:moveTo>
                    <a:pt x="1556" y="0"/>
                  </a:moveTo>
                  <a:cubicBezTo>
                    <a:pt x="1438" y="0"/>
                    <a:pt x="1319" y="11"/>
                    <a:pt x="1201" y="35"/>
                  </a:cubicBezTo>
                  <a:cubicBezTo>
                    <a:pt x="901" y="68"/>
                    <a:pt x="634" y="168"/>
                    <a:pt x="434" y="335"/>
                  </a:cubicBezTo>
                  <a:cubicBezTo>
                    <a:pt x="67" y="635"/>
                    <a:pt x="0" y="936"/>
                    <a:pt x="0" y="936"/>
                  </a:cubicBezTo>
                  <a:cubicBezTo>
                    <a:pt x="2" y="937"/>
                    <a:pt x="5" y="938"/>
                    <a:pt x="7" y="938"/>
                  </a:cubicBezTo>
                  <a:cubicBezTo>
                    <a:pt x="50" y="938"/>
                    <a:pt x="188" y="689"/>
                    <a:pt x="534" y="469"/>
                  </a:cubicBezTo>
                  <a:cubicBezTo>
                    <a:pt x="734" y="335"/>
                    <a:pt x="968" y="235"/>
                    <a:pt x="1235" y="202"/>
                  </a:cubicBezTo>
                  <a:cubicBezTo>
                    <a:pt x="1535" y="202"/>
                    <a:pt x="1835" y="235"/>
                    <a:pt x="2135" y="335"/>
                  </a:cubicBezTo>
                  <a:cubicBezTo>
                    <a:pt x="2669" y="535"/>
                    <a:pt x="3136" y="835"/>
                    <a:pt x="3570" y="1236"/>
                  </a:cubicBezTo>
                  <a:cubicBezTo>
                    <a:pt x="3736" y="1403"/>
                    <a:pt x="3937" y="1536"/>
                    <a:pt x="4137" y="1669"/>
                  </a:cubicBezTo>
                  <a:cubicBezTo>
                    <a:pt x="4170" y="1669"/>
                    <a:pt x="4003" y="1436"/>
                    <a:pt x="3670" y="1102"/>
                  </a:cubicBezTo>
                  <a:cubicBezTo>
                    <a:pt x="3269" y="669"/>
                    <a:pt x="2769" y="335"/>
                    <a:pt x="2202" y="102"/>
                  </a:cubicBezTo>
                  <a:cubicBezTo>
                    <a:pt x="1987" y="37"/>
                    <a:pt x="1771" y="0"/>
                    <a:pt x="155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2023275" y="3824850"/>
              <a:ext cx="23375" cy="54225"/>
            </a:xfrm>
            <a:custGeom>
              <a:avLst/>
              <a:gdLst/>
              <a:ahLst/>
              <a:cxnLst/>
              <a:rect l="l" t="t" r="r" b="b"/>
              <a:pathLst>
                <a:path w="935" h="2169" extrusionOk="0">
                  <a:moveTo>
                    <a:pt x="935" y="0"/>
                  </a:moveTo>
                  <a:lnTo>
                    <a:pt x="935" y="0"/>
                  </a:lnTo>
                  <a:cubicBezTo>
                    <a:pt x="234" y="501"/>
                    <a:pt x="1" y="1401"/>
                    <a:pt x="368" y="2169"/>
                  </a:cubicBezTo>
                  <a:cubicBezTo>
                    <a:pt x="368" y="1768"/>
                    <a:pt x="401" y="1401"/>
                    <a:pt x="468" y="1034"/>
                  </a:cubicBezTo>
                  <a:cubicBezTo>
                    <a:pt x="601" y="668"/>
                    <a:pt x="735" y="334"/>
                    <a:pt x="9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2370200" y="4281000"/>
              <a:ext cx="354350" cy="575325"/>
            </a:xfrm>
            <a:custGeom>
              <a:avLst/>
              <a:gdLst/>
              <a:ahLst/>
              <a:cxnLst/>
              <a:rect l="l" t="t" r="r" b="b"/>
              <a:pathLst>
                <a:path w="14174" h="23013" extrusionOk="0">
                  <a:moveTo>
                    <a:pt x="9874" y="1"/>
                  </a:moveTo>
                  <a:lnTo>
                    <a:pt x="3836" y="1969"/>
                  </a:lnTo>
                  <a:lnTo>
                    <a:pt x="4971" y="13077"/>
                  </a:lnTo>
                  <a:lnTo>
                    <a:pt x="4570" y="13911"/>
                  </a:lnTo>
                  <a:lnTo>
                    <a:pt x="67" y="21283"/>
                  </a:lnTo>
                  <a:cubicBezTo>
                    <a:pt x="0" y="21416"/>
                    <a:pt x="4637" y="22517"/>
                    <a:pt x="6372" y="22884"/>
                  </a:cubicBezTo>
                  <a:cubicBezTo>
                    <a:pt x="6735" y="22961"/>
                    <a:pt x="7194" y="23012"/>
                    <a:pt x="7704" y="23012"/>
                  </a:cubicBezTo>
                  <a:cubicBezTo>
                    <a:pt x="10287" y="23012"/>
                    <a:pt x="14173" y="21690"/>
                    <a:pt x="13477" y="15645"/>
                  </a:cubicBezTo>
                  <a:cubicBezTo>
                    <a:pt x="12843" y="10575"/>
                    <a:pt x="9874" y="1"/>
                    <a:pt x="9874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2411900" y="4081700"/>
              <a:ext cx="42550" cy="79325"/>
            </a:xfrm>
            <a:custGeom>
              <a:avLst/>
              <a:gdLst/>
              <a:ahLst/>
              <a:cxnLst/>
              <a:rect l="l" t="t" r="r" b="b"/>
              <a:pathLst>
                <a:path w="1702" h="3173" extrusionOk="0">
                  <a:moveTo>
                    <a:pt x="1701" y="0"/>
                  </a:moveTo>
                  <a:cubicBezTo>
                    <a:pt x="701" y="467"/>
                    <a:pt x="67" y="1468"/>
                    <a:pt x="34" y="2536"/>
                  </a:cubicBezTo>
                  <a:cubicBezTo>
                    <a:pt x="0" y="2669"/>
                    <a:pt x="34" y="2836"/>
                    <a:pt x="100" y="2969"/>
                  </a:cubicBezTo>
                  <a:cubicBezTo>
                    <a:pt x="208" y="3098"/>
                    <a:pt x="385" y="3172"/>
                    <a:pt x="560" y="3172"/>
                  </a:cubicBezTo>
                  <a:cubicBezTo>
                    <a:pt x="656" y="3172"/>
                    <a:pt x="751" y="3150"/>
                    <a:pt x="834" y="3103"/>
                  </a:cubicBezTo>
                  <a:cubicBezTo>
                    <a:pt x="1068" y="2969"/>
                    <a:pt x="1268" y="2769"/>
                    <a:pt x="1435" y="2536"/>
                  </a:cubicBezTo>
                  <a:lnTo>
                    <a:pt x="1701" y="0"/>
                  </a:ln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2409400" y="4081700"/>
              <a:ext cx="44225" cy="81750"/>
            </a:xfrm>
            <a:custGeom>
              <a:avLst/>
              <a:gdLst/>
              <a:ahLst/>
              <a:cxnLst/>
              <a:rect l="l" t="t" r="r" b="b"/>
              <a:pathLst>
                <a:path w="1769" h="3270" extrusionOk="0">
                  <a:moveTo>
                    <a:pt x="1768" y="0"/>
                  </a:moveTo>
                  <a:cubicBezTo>
                    <a:pt x="1501" y="67"/>
                    <a:pt x="1268" y="201"/>
                    <a:pt x="1101" y="367"/>
                  </a:cubicBezTo>
                  <a:cubicBezTo>
                    <a:pt x="601" y="768"/>
                    <a:pt x="234" y="1335"/>
                    <a:pt x="100" y="1968"/>
                  </a:cubicBezTo>
                  <a:cubicBezTo>
                    <a:pt x="34" y="2135"/>
                    <a:pt x="34" y="2335"/>
                    <a:pt x="34" y="2536"/>
                  </a:cubicBezTo>
                  <a:cubicBezTo>
                    <a:pt x="0" y="2702"/>
                    <a:pt x="34" y="2902"/>
                    <a:pt x="134" y="3069"/>
                  </a:cubicBezTo>
                  <a:cubicBezTo>
                    <a:pt x="267" y="3203"/>
                    <a:pt x="434" y="3269"/>
                    <a:pt x="601" y="3269"/>
                  </a:cubicBezTo>
                  <a:cubicBezTo>
                    <a:pt x="767" y="3269"/>
                    <a:pt x="901" y="3236"/>
                    <a:pt x="1034" y="3169"/>
                  </a:cubicBezTo>
                  <a:cubicBezTo>
                    <a:pt x="1201" y="3069"/>
                    <a:pt x="1334" y="2902"/>
                    <a:pt x="1435" y="2736"/>
                  </a:cubicBezTo>
                  <a:cubicBezTo>
                    <a:pt x="1535" y="2636"/>
                    <a:pt x="1535" y="2569"/>
                    <a:pt x="1535" y="2569"/>
                  </a:cubicBezTo>
                  <a:cubicBezTo>
                    <a:pt x="1535" y="2564"/>
                    <a:pt x="1533" y="2562"/>
                    <a:pt x="1531" y="2562"/>
                  </a:cubicBezTo>
                  <a:cubicBezTo>
                    <a:pt x="1516" y="2562"/>
                    <a:pt x="1454" y="2645"/>
                    <a:pt x="1368" y="2702"/>
                  </a:cubicBezTo>
                  <a:cubicBezTo>
                    <a:pt x="1234" y="2836"/>
                    <a:pt x="1101" y="2936"/>
                    <a:pt x="968" y="3036"/>
                  </a:cubicBezTo>
                  <a:cubicBezTo>
                    <a:pt x="880" y="3073"/>
                    <a:pt x="788" y="3092"/>
                    <a:pt x="698" y="3092"/>
                  </a:cubicBezTo>
                  <a:cubicBezTo>
                    <a:pt x="548" y="3092"/>
                    <a:pt x="405" y="3040"/>
                    <a:pt x="300" y="2936"/>
                  </a:cubicBezTo>
                  <a:cubicBezTo>
                    <a:pt x="234" y="2802"/>
                    <a:pt x="200" y="2669"/>
                    <a:pt x="234" y="2536"/>
                  </a:cubicBezTo>
                  <a:cubicBezTo>
                    <a:pt x="234" y="2369"/>
                    <a:pt x="267" y="2202"/>
                    <a:pt x="300" y="2035"/>
                  </a:cubicBezTo>
                  <a:cubicBezTo>
                    <a:pt x="434" y="1435"/>
                    <a:pt x="767" y="901"/>
                    <a:pt x="1201" y="501"/>
                  </a:cubicBezTo>
                  <a:cubicBezTo>
                    <a:pt x="1535" y="167"/>
                    <a:pt x="1768" y="34"/>
                    <a:pt x="1768" y="0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2433575" y="3946850"/>
              <a:ext cx="257700" cy="389225"/>
            </a:xfrm>
            <a:custGeom>
              <a:avLst/>
              <a:gdLst/>
              <a:ahLst/>
              <a:cxnLst/>
              <a:rect l="l" t="t" r="r" b="b"/>
              <a:pathLst>
                <a:path w="10308" h="15569" extrusionOk="0">
                  <a:moveTo>
                    <a:pt x="9811" y="1"/>
                  </a:moveTo>
                  <a:cubicBezTo>
                    <a:pt x="9582" y="1"/>
                    <a:pt x="9288" y="168"/>
                    <a:pt x="8974" y="558"/>
                  </a:cubicBezTo>
                  <a:cubicBezTo>
                    <a:pt x="8240" y="1392"/>
                    <a:pt x="6672" y="4661"/>
                    <a:pt x="6672" y="4661"/>
                  </a:cubicBezTo>
                  <a:lnTo>
                    <a:pt x="4370" y="5428"/>
                  </a:lnTo>
                  <a:cubicBezTo>
                    <a:pt x="4370" y="5428"/>
                    <a:pt x="1402" y="6595"/>
                    <a:pt x="1035" y="7563"/>
                  </a:cubicBezTo>
                  <a:cubicBezTo>
                    <a:pt x="668" y="8530"/>
                    <a:pt x="1" y="12099"/>
                    <a:pt x="1" y="12099"/>
                  </a:cubicBezTo>
                  <a:lnTo>
                    <a:pt x="1301" y="15568"/>
                  </a:lnTo>
                  <a:lnTo>
                    <a:pt x="7239" y="14367"/>
                  </a:lnTo>
                  <a:cubicBezTo>
                    <a:pt x="7239" y="14367"/>
                    <a:pt x="8140" y="7329"/>
                    <a:pt x="8206" y="7129"/>
                  </a:cubicBezTo>
                  <a:cubicBezTo>
                    <a:pt x="8206" y="7129"/>
                    <a:pt x="10308" y="1191"/>
                    <a:pt x="10275" y="658"/>
                  </a:cubicBezTo>
                  <a:cubicBezTo>
                    <a:pt x="10275" y="253"/>
                    <a:pt x="10092" y="1"/>
                    <a:pt x="9811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2446925" y="4046050"/>
              <a:ext cx="81750" cy="115525"/>
            </a:xfrm>
            <a:custGeom>
              <a:avLst/>
              <a:gdLst/>
              <a:ahLst/>
              <a:cxnLst/>
              <a:rect l="l" t="t" r="r" b="b"/>
              <a:pathLst>
                <a:path w="3270" h="4621" extrusionOk="0">
                  <a:moveTo>
                    <a:pt x="2833" y="1"/>
                  </a:moveTo>
                  <a:cubicBezTo>
                    <a:pt x="2379" y="1"/>
                    <a:pt x="1931" y="82"/>
                    <a:pt x="1501" y="259"/>
                  </a:cubicBezTo>
                  <a:cubicBezTo>
                    <a:pt x="1001" y="559"/>
                    <a:pt x="601" y="1026"/>
                    <a:pt x="434" y="1593"/>
                  </a:cubicBezTo>
                  <a:cubicBezTo>
                    <a:pt x="234" y="2127"/>
                    <a:pt x="100" y="2694"/>
                    <a:pt x="67" y="3294"/>
                  </a:cubicBezTo>
                  <a:cubicBezTo>
                    <a:pt x="0" y="3695"/>
                    <a:pt x="0" y="4228"/>
                    <a:pt x="334" y="4495"/>
                  </a:cubicBezTo>
                  <a:cubicBezTo>
                    <a:pt x="455" y="4576"/>
                    <a:pt x="588" y="4620"/>
                    <a:pt x="719" y="4620"/>
                  </a:cubicBezTo>
                  <a:cubicBezTo>
                    <a:pt x="805" y="4620"/>
                    <a:pt x="889" y="4601"/>
                    <a:pt x="968" y="4562"/>
                  </a:cubicBezTo>
                  <a:cubicBezTo>
                    <a:pt x="1168" y="4495"/>
                    <a:pt x="1301" y="4295"/>
                    <a:pt x="1335" y="4095"/>
                  </a:cubicBezTo>
                  <a:lnTo>
                    <a:pt x="3269" y="25"/>
                  </a:lnTo>
                  <a:cubicBezTo>
                    <a:pt x="3124" y="9"/>
                    <a:pt x="2978" y="1"/>
                    <a:pt x="2833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2445250" y="4045225"/>
              <a:ext cx="82575" cy="117800"/>
            </a:xfrm>
            <a:custGeom>
              <a:avLst/>
              <a:gdLst/>
              <a:ahLst/>
              <a:cxnLst/>
              <a:rect l="l" t="t" r="r" b="b"/>
              <a:pathLst>
                <a:path w="3303" h="4712" extrusionOk="0">
                  <a:moveTo>
                    <a:pt x="2586" y="0"/>
                  </a:moveTo>
                  <a:cubicBezTo>
                    <a:pt x="2444" y="0"/>
                    <a:pt x="2302" y="8"/>
                    <a:pt x="2169" y="25"/>
                  </a:cubicBezTo>
                  <a:cubicBezTo>
                    <a:pt x="1735" y="92"/>
                    <a:pt x="1335" y="292"/>
                    <a:pt x="1035" y="592"/>
                  </a:cubicBezTo>
                  <a:cubicBezTo>
                    <a:pt x="634" y="959"/>
                    <a:pt x="367" y="1459"/>
                    <a:pt x="267" y="1960"/>
                  </a:cubicBezTo>
                  <a:cubicBezTo>
                    <a:pt x="134" y="2460"/>
                    <a:pt x="34" y="2994"/>
                    <a:pt x="1" y="3494"/>
                  </a:cubicBezTo>
                  <a:cubicBezTo>
                    <a:pt x="1" y="3728"/>
                    <a:pt x="1" y="3961"/>
                    <a:pt x="67" y="4195"/>
                  </a:cubicBezTo>
                  <a:cubicBezTo>
                    <a:pt x="134" y="4395"/>
                    <a:pt x="301" y="4595"/>
                    <a:pt x="501" y="4662"/>
                  </a:cubicBezTo>
                  <a:cubicBezTo>
                    <a:pt x="584" y="4695"/>
                    <a:pt x="668" y="4712"/>
                    <a:pt x="751" y="4712"/>
                  </a:cubicBezTo>
                  <a:cubicBezTo>
                    <a:pt x="834" y="4712"/>
                    <a:pt x="918" y="4695"/>
                    <a:pt x="1001" y="4662"/>
                  </a:cubicBezTo>
                  <a:cubicBezTo>
                    <a:pt x="1135" y="4628"/>
                    <a:pt x="1235" y="4528"/>
                    <a:pt x="1301" y="4428"/>
                  </a:cubicBezTo>
                  <a:cubicBezTo>
                    <a:pt x="1435" y="4261"/>
                    <a:pt x="1402" y="4128"/>
                    <a:pt x="1402" y="4128"/>
                  </a:cubicBezTo>
                  <a:lnTo>
                    <a:pt x="1402" y="4128"/>
                  </a:lnTo>
                  <a:cubicBezTo>
                    <a:pt x="1335" y="4228"/>
                    <a:pt x="1301" y="4295"/>
                    <a:pt x="1235" y="4395"/>
                  </a:cubicBezTo>
                  <a:cubicBezTo>
                    <a:pt x="1105" y="4524"/>
                    <a:pt x="948" y="4598"/>
                    <a:pt x="790" y="4598"/>
                  </a:cubicBezTo>
                  <a:cubicBezTo>
                    <a:pt x="704" y="4598"/>
                    <a:pt x="617" y="4576"/>
                    <a:pt x="534" y="4528"/>
                  </a:cubicBezTo>
                  <a:cubicBezTo>
                    <a:pt x="367" y="4462"/>
                    <a:pt x="267" y="4328"/>
                    <a:pt x="234" y="4161"/>
                  </a:cubicBezTo>
                  <a:cubicBezTo>
                    <a:pt x="167" y="3928"/>
                    <a:pt x="167" y="3728"/>
                    <a:pt x="201" y="3528"/>
                  </a:cubicBezTo>
                  <a:cubicBezTo>
                    <a:pt x="234" y="3027"/>
                    <a:pt x="334" y="2527"/>
                    <a:pt x="434" y="2026"/>
                  </a:cubicBezTo>
                  <a:cubicBezTo>
                    <a:pt x="568" y="1559"/>
                    <a:pt x="801" y="1092"/>
                    <a:pt x="1135" y="726"/>
                  </a:cubicBezTo>
                  <a:cubicBezTo>
                    <a:pt x="1435" y="459"/>
                    <a:pt x="1768" y="259"/>
                    <a:pt x="2169" y="192"/>
                  </a:cubicBezTo>
                  <a:cubicBezTo>
                    <a:pt x="2869" y="92"/>
                    <a:pt x="3303" y="125"/>
                    <a:pt x="3303" y="92"/>
                  </a:cubicBezTo>
                  <a:cubicBezTo>
                    <a:pt x="3203" y="58"/>
                    <a:pt x="3103" y="25"/>
                    <a:pt x="3003" y="25"/>
                  </a:cubicBezTo>
                  <a:cubicBezTo>
                    <a:pt x="2869" y="8"/>
                    <a:pt x="2727" y="0"/>
                    <a:pt x="2586" y="0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2478600" y="4038525"/>
              <a:ext cx="119275" cy="126950"/>
            </a:xfrm>
            <a:custGeom>
              <a:avLst/>
              <a:gdLst/>
              <a:ahLst/>
              <a:cxnLst/>
              <a:rect l="l" t="t" r="r" b="b"/>
              <a:pathLst>
                <a:path w="4771" h="5078" extrusionOk="0">
                  <a:moveTo>
                    <a:pt x="3129" y="1"/>
                  </a:moveTo>
                  <a:cubicBezTo>
                    <a:pt x="2636" y="1"/>
                    <a:pt x="2167" y="195"/>
                    <a:pt x="1835" y="527"/>
                  </a:cubicBezTo>
                  <a:cubicBezTo>
                    <a:pt x="1402" y="960"/>
                    <a:pt x="1068" y="1427"/>
                    <a:pt x="835" y="1994"/>
                  </a:cubicBezTo>
                  <a:cubicBezTo>
                    <a:pt x="635" y="2428"/>
                    <a:pt x="434" y="2862"/>
                    <a:pt x="234" y="3329"/>
                  </a:cubicBezTo>
                  <a:cubicBezTo>
                    <a:pt x="134" y="3562"/>
                    <a:pt x="68" y="3796"/>
                    <a:pt x="34" y="4062"/>
                  </a:cubicBezTo>
                  <a:cubicBezTo>
                    <a:pt x="1" y="4329"/>
                    <a:pt x="68" y="4596"/>
                    <a:pt x="234" y="4796"/>
                  </a:cubicBezTo>
                  <a:cubicBezTo>
                    <a:pt x="419" y="4981"/>
                    <a:pt x="655" y="5077"/>
                    <a:pt x="894" y="5077"/>
                  </a:cubicBezTo>
                  <a:cubicBezTo>
                    <a:pt x="1043" y="5077"/>
                    <a:pt x="1194" y="5040"/>
                    <a:pt x="1335" y="4963"/>
                  </a:cubicBezTo>
                  <a:cubicBezTo>
                    <a:pt x="1669" y="4763"/>
                    <a:pt x="1936" y="4429"/>
                    <a:pt x="2069" y="4062"/>
                  </a:cubicBezTo>
                  <a:lnTo>
                    <a:pt x="4771" y="927"/>
                  </a:lnTo>
                  <a:cubicBezTo>
                    <a:pt x="4404" y="493"/>
                    <a:pt x="3937" y="193"/>
                    <a:pt x="3437" y="26"/>
                  </a:cubicBezTo>
                  <a:cubicBezTo>
                    <a:pt x="3334" y="9"/>
                    <a:pt x="3231" y="1"/>
                    <a:pt x="312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2476100" y="4035900"/>
              <a:ext cx="121775" cy="131400"/>
            </a:xfrm>
            <a:custGeom>
              <a:avLst/>
              <a:gdLst/>
              <a:ahLst/>
              <a:cxnLst/>
              <a:rect l="l" t="t" r="r" b="b"/>
              <a:pathLst>
                <a:path w="4871" h="5256" extrusionOk="0">
                  <a:moveTo>
                    <a:pt x="3185" y="0"/>
                  </a:moveTo>
                  <a:cubicBezTo>
                    <a:pt x="2751" y="0"/>
                    <a:pt x="2314" y="169"/>
                    <a:pt x="1969" y="465"/>
                  </a:cubicBezTo>
                  <a:cubicBezTo>
                    <a:pt x="1435" y="932"/>
                    <a:pt x="1035" y="1499"/>
                    <a:pt x="768" y="2166"/>
                  </a:cubicBezTo>
                  <a:cubicBezTo>
                    <a:pt x="635" y="2500"/>
                    <a:pt x="501" y="2833"/>
                    <a:pt x="368" y="3133"/>
                  </a:cubicBezTo>
                  <a:cubicBezTo>
                    <a:pt x="201" y="3434"/>
                    <a:pt x="101" y="3767"/>
                    <a:pt x="34" y="4101"/>
                  </a:cubicBezTo>
                  <a:cubicBezTo>
                    <a:pt x="1" y="4434"/>
                    <a:pt x="101" y="4768"/>
                    <a:pt x="301" y="5001"/>
                  </a:cubicBezTo>
                  <a:cubicBezTo>
                    <a:pt x="486" y="5160"/>
                    <a:pt x="712" y="5255"/>
                    <a:pt x="931" y="5255"/>
                  </a:cubicBezTo>
                  <a:cubicBezTo>
                    <a:pt x="989" y="5255"/>
                    <a:pt x="1046" y="5249"/>
                    <a:pt x="1102" y="5235"/>
                  </a:cubicBezTo>
                  <a:cubicBezTo>
                    <a:pt x="1502" y="5168"/>
                    <a:pt x="1835" y="4935"/>
                    <a:pt x="2002" y="4568"/>
                  </a:cubicBezTo>
                  <a:cubicBezTo>
                    <a:pt x="2102" y="4434"/>
                    <a:pt x="2136" y="4301"/>
                    <a:pt x="2169" y="4167"/>
                  </a:cubicBezTo>
                  <a:cubicBezTo>
                    <a:pt x="2136" y="4167"/>
                    <a:pt x="2102" y="4301"/>
                    <a:pt x="1969" y="4534"/>
                  </a:cubicBezTo>
                  <a:cubicBezTo>
                    <a:pt x="1769" y="4835"/>
                    <a:pt x="1468" y="5068"/>
                    <a:pt x="1102" y="5101"/>
                  </a:cubicBezTo>
                  <a:cubicBezTo>
                    <a:pt x="1063" y="5107"/>
                    <a:pt x="1024" y="5110"/>
                    <a:pt x="985" y="5110"/>
                  </a:cubicBezTo>
                  <a:cubicBezTo>
                    <a:pt x="792" y="5110"/>
                    <a:pt x="607" y="5040"/>
                    <a:pt x="468" y="4901"/>
                  </a:cubicBezTo>
                  <a:cubicBezTo>
                    <a:pt x="268" y="4701"/>
                    <a:pt x="201" y="4401"/>
                    <a:pt x="268" y="4134"/>
                  </a:cubicBezTo>
                  <a:cubicBezTo>
                    <a:pt x="334" y="3834"/>
                    <a:pt x="434" y="3534"/>
                    <a:pt x="568" y="3233"/>
                  </a:cubicBezTo>
                  <a:lnTo>
                    <a:pt x="1001" y="2266"/>
                  </a:lnTo>
                  <a:cubicBezTo>
                    <a:pt x="1235" y="1632"/>
                    <a:pt x="1635" y="1099"/>
                    <a:pt x="2136" y="632"/>
                  </a:cubicBezTo>
                  <a:cubicBezTo>
                    <a:pt x="2432" y="335"/>
                    <a:pt x="2859" y="169"/>
                    <a:pt x="3294" y="169"/>
                  </a:cubicBezTo>
                  <a:cubicBezTo>
                    <a:pt x="3397" y="169"/>
                    <a:pt x="3501" y="179"/>
                    <a:pt x="3603" y="198"/>
                  </a:cubicBezTo>
                  <a:cubicBezTo>
                    <a:pt x="3937" y="331"/>
                    <a:pt x="4270" y="498"/>
                    <a:pt x="4537" y="765"/>
                  </a:cubicBezTo>
                  <a:cubicBezTo>
                    <a:pt x="4637" y="865"/>
                    <a:pt x="4737" y="932"/>
                    <a:pt x="4871" y="998"/>
                  </a:cubicBezTo>
                  <a:cubicBezTo>
                    <a:pt x="4871" y="998"/>
                    <a:pt x="4804" y="898"/>
                    <a:pt x="4604" y="698"/>
                  </a:cubicBezTo>
                  <a:cubicBezTo>
                    <a:pt x="4337" y="398"/>
                    <a:pt x="4004" y="198"/>
                    <a:pt x="3637" y="64"/>
                  </a:cubicBezTo>
                  <a:cubicBezTo>
                    <a:pt x="3489" y="21"/>
                    <a:pt x="3337" y="0"/>
                    <a:pt x="3185" y="0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2479450" y="4094800"/>
              <a:ext cx="138450" cy="102000"/>
            </a:xfrm>
            <a:custGeom>
              <a:avLst/>
              <a:gdLst/>
              <a:ahLst/>
              <a:cxnLst/>
              <a:rect l="l" t="t" r="r" b="b"/>
              <a:pathLst>
                <a:path w="5538" h="4080" extrusionOk="0">
                  <a:moveTo>
                    <a:pt x="1761" y="1"/>
                  </a:moveTo>
                  <a:cubicBezTo>
                    <a:pt x="1462" y="1"/>
                    <a:pt x="1204" y="23"/>
                    <a:pt x="1034" y="77"/>
                  </a:cubicBezTo>
                  <a:cubicBezTo>
                    <a:pt x="267" y="277"/>
                    <a:pt x="0" y="611"/>
                    <a:pt x="200" y="1144"/>
                  </a:cubicBezTo>
                  <a:cubicBezTo>
                    <a:pt x="801" y="1611"/>
                    <a:pt x="1501" y="1911"/>
                    <a:pt x="2235" y="2045"/>
                  </a:cubicBezTo>
                  <a:lnTo>
                    <a:pt x="2635" y="4080"/>
                  </a:lnTo>
                  <a:lnTo>
                    <a:pt x="5537" y="3112"/>
                  </a:lnTo>
                  <a:cubicBezTo>
                    <a:pt x="5404" y="2112"/>
                    <a:pt x="5304" y="844"/>
                    <a:pt x="4403" y="344"/>
                  </a:cubicBezTo>
                  <a:cubicBezTo>
                    <a:pt x="4198" y="241"/>
                    <a:pt x="2753" y="1"/>
                    <a:pt x="1761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2480275" y="4093075"/>
              <a:ext cx="137625" cy="102900"/>
            </a:xfrm>
            <a:custGeom>
              <a:avLst/>
              <a:gdLst/>
              <a:ahLst/>
              <a:cxnLst/>
              <a:rect l="l" t="t" r="r" b="b"/>
              <a:pathLst>
                <a:path w="5505" h="4116" extrusionOk="0">
                  <a:moveTo>
                    <a:pt x="1846" y="1"/>
                  </a:moveTo>
                  <a:cubicBezTo>
                    <a:pt x="1663" y="1"/>
                    <a:pt x="1481" y="5"/>
                    <a:pt x="1301" y="12"/>
                  </a:cubicBezTo>
                  <a:cubicBezTo>
                    <a:pt x="935" y="12"/>
                    <a:pt x="634" y="146"/>
                    <a:pt x="334" y="346"/>
                  </a:cubicBezTo>
                  <a:cubicBezTo>
                    <a:pt x="201" y="446"/>
                    <a:pt x="67" y="579"/>
                    <a:pt x="34" y="746"/>
                  </a:cubicBezTo>
                  <a:cubicBezTo>
                    <a:pt x="1" y="913"/>
                    <a:pt x="34" y="1113"/>
                    <a:pt x="67" y="1247"/>
                  </a:cubicBezTo>
                  <a:lnTo>
                    <a:pt x="67" y="1280"/>
                  </a:lnTo>
                  <a:cubicBezTo>
                    <a:pt x="686" y="1736"/>
                    <a:pt x="1401" y="2033"/>
                    <a:pt x="2149" y="2171"/>
                  </a:cubicBezTo>
                  <a:lnTo>
                    <a:pt x="2149" y="2171"/>
                  </a:lnTo>
                  <a:cubicBezTo>
                    <a:pt x="2276" y="2715"/>
                    <a:pt x="2371" y="3195"/>
                    <a:pt x="2436" y="3582"/>
                  </a:cubicBezTo>
                  <a:cubicBezTo>
                    <a:pt x="2469" y="3782"/>
                    <a:pt x="2536" y="3949"/>
                    <a:pt x="2602" y="4115"/>
                  </a:cubicBezTo>
                  <a:cubicBezTo>
                    <a:pt x="2602" y="3949"/>
                    <a:pt x="2569" y="3748"/>
                    <a:pt x="2536" y="3582"/>
                  </a:cubicBezTo>
                  <a:cubicBezTo>
                    <a:pt x="2469" y="3181"/>
                    <a:pt x="2402" y="2681"/>
                    <a:pt x="2302" y="2081"/>
                  </a:cubicBezTo>
                  <a:lnTo>
                    <a:pt x="2302" y="2014"/>
                  </a:lnTo>
                  <a:lnTo>
                    <a:pt x="2235" y="2014"/>
                  </a:lnTo>
                  <a:cubicBezTo>
                    <a:pt x="1513" y="1883"/>
                    <a:pt x="823" y="1590"/>
                    <a:pt x="261" y="1167"/>
                  </a:cubicBezTo>
                  <a:lnTo>
                    <a:pt x="261" y="1167"/>
                  </a:lnTo>
                  <a:cubicBezTo>
                    <a:pt x="201" y="1038"/>
                    <a:pt x="201" y="910"/>
                    <a:pt x="201" y="813"/>
                  </a:cubicBezTo>
                  <a:cubicBezTo>
                    <a:pt x="234" y="680"/>
                    <a:pt x="334" y="546"/>
                    <a:pt x="434" y="479"/>
                  </a:cubicBezTo>
                  <a:cubicBezTo>
                    <a:pt x="701" y="313"/>
                    <a:pt x="968" y="213"/>
                    <a:pt x="1268" y="179"/>
                  </a:cubicBezTo>
                  <a:cubicBezTo>
                    <a:pt x="2069" y="179"/>
                    <a:pt x="2869" y="213"/>
                    <a:pt x="3670" y="346"/>
                  </a:cubicBezTo>
                  <a:cubicBezTo>
                    <a:pt x="3837" y="379"/>
                    <a:pt x="4003" y="413"/>
                    <a:pt x="4170" y="446"/>
                  </a:cubicBezTo>
                  <a:cubicBezTo>
                    <a:pt x="4337" y="513"/>
                    <a:pt x="4470" y="579"/>
                    <a:pt x="4604" y="713"/>
                  </a:cubicBezTo>
                  <a:cubicBezTo>
                    <a:pt x="4804" y="913"/>
                    <a:pt x="4971" y="1147"/>
                    <a:pt x="5071" y="1447"/>
                  </a:cubicBezTo>
                  <a:cubicBezTo>
                    <a:pt x="5204" y="1847"/>
                    <a:pt x="5338" y="2281"/>
                    <a:pt x="5404" y="2714"/>
                  </a:cubicBezTo>
                  <a:cubicBezTo>
                    <a:pt x="5404" y="2881"/>
                    <a:pt x="5438" y="3015"/>
                    <a:pt x="5504" y="3181"/>
                  </a:cubicBezTo>
                  <a:cubicBezTo>
                    <a:pt x="5504" y="3015"/>
                    <a:pt x="5504" y="2881"/>
                    <a:pt x="5504" y="2714"/>
                  </a:cubicBezTo>
                  <a:cubicBezTo>
                    <a:pt x="5471" y="2281"/>
                    <a:pt x="5371" y="1814"/>
                    <a:pt x="5238" y="1380"/>
                  </a:cubicBezTo>
                  <a:cubicBezTo>
                    <a:pt x="5138" y="1080"/>
                    <a:pt x="4971" y="813"/>
                    <a:pt x="4737" y="579"/>
                  </a:cubicBezTo>
                  <a:cubicBezTo>
                    <a:pt x="4604" y="446"/>
                    <a:pt x="4437" y="346"/>
                    <a:pt x="4270" y="313"/>
                  </a:cubicBezTo>
                  <a:cubicBezTo>
                    <a:pt x="4103" y="246"/>
                    <a:pt x="3903" y="213"/>
                    <a:pt x="3737" y="179"/>
                  </a:cubicBezTo>
                  <a:cubicBezTo>
                    <a:pt x="3116" y="50"/>
                    <a:pt x="2475" y="1"/>
                    <a:pt x="1846" y="1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2456925" y="4176600"/>
              <a:ext cx="73400" cy="51900"/>
            </a:xfrm>
            <a:custGeom>
              <a:avLst/>
              <a:gdLst/>
              <a:ahLst/>
              <a:cxnLst/>
              <a:rect l="l" t="t" r="r" b="b"/>
              <a:pathLst>
                <a:path w="2936" h="2076" extrusionOk="0">
                  <a:moveTo>
                    <a:pt x="2484" y="0"/>
                  </a:moveTo>
                  <a:cubicBezTo>
                    <a:pt x="2438" y="0"/>
                    <a:pt x="2388" y="2"/>
                    <a:pt x="2336" y="7"/>
                  </a:cubicBezTo>
                  <a:cubicBezTo>
                    <a:pt x="1368" y="40"/>
                    <a:pt x="534" y="608"/>
                    <a:pt x="134" y="1508"/>
                  </a:cubicBezTo>
                  <a:cubicBezTo>
                    <a:pt x="34" y="1842"/>
                    <a:pt x="1" y="2075"/>
                    <a:pt x="34" y="2075"/>
                  </a:cubicBezTo>
                  <a:cubicBezTo>
                    <a:pt x="67" y="2075"/>
                    <a:pt x="134" y="1875"/>
                    <a:pt x="301" y="1575"/>
                  </a:cubicBezTo>
                  <a:cubicBezTo>
                    <a:pt x="701" y="808"/>
                    <a:pt x="1502" y="274"/>
                    <a:pt x="2369" y="141"/>
                  </a:cubicBezTo>
                  <a:cubicBezTo>
                    <a:pt x="2569" y="141"/>
                    <a:pt x="2736" y="107"/>
                    <a:pt x="2936" y="74"/>
                  </a:cubicBezTo>
                  <a:cubicBezTo>
                    <a:pt x="2936" y="74"/>
                    <a:pt x="2764" y="0"/>
                    <a:pt x="2484" y="0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2491950" y="4614575"/>
              <a:ext cx="93425" cy="40050"/>
            </a:xfrm>
            <a:custGeom>
              <a:avLst/>
              <a:gdLst/>
              <a:ahLst/>
              <a:cxnLst/>
              <a:rect l="l" t="t" r="r" b="b"/>
              <a:pathLst>
                <a:path w="3737" h="1602" extrusionOk="0">
                  <a:moveTo>
                    <a:pt x="1" y="1"/>
                  </a:moveTo>
                  <a:lnTo>
                    <a:pt x="1" y="1"/>
                  </a:lnTo>
                  <a:cubicBezTo>
                    <a:pt x="601" y="301"/>
                    <a:pt x="1235" y="568"/>
                    <a:pt x="1869" y="801"/>
                  </a:cubicBezTo>
                  <a:cubicBezTo>
                    <a:pt x="2469" y="1101"/>
                    <a:pt x="3103" y="1368"/>
                    <a:pt x="3737" y="1602"/>
                  </a:cubicBezTo>
                  <a:cubicBezTo>
                    <a:pt x="3203" y="1168"/>
                    <a:pt x="2602" y="835"/>
                    <a:pt x="1969" y="601"/>
                  </a:cubicBezTo>
                  <a:cubicBezTo>
                    <a:pt x="1335" y="301"/>
                    <a:pt x="668" y="101"/>
                    <a:pt x="1" y="1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2"/>
            <p:cNvSpPr/>
            <p:nvPr/>
          </p:nvSpPr>
          <p:spPr>
            <a:xfrm>
              <a:off x="1632175" y="4322225"/>
              <a:ext cx="880650" cy="915325"/>
            </a:xfrm>
            <a:custGeom>
              <a:avLst/>
              <a:gdLst/>
              <a:ahLst/>
              <a:cxnLst/>
              <a:rect l="l" t="t" r="r" b="b"/>
              <a:pathLst>
                <a:path w="35226" h="36613" extrusionOk="0">
                  <a:moveTo>
                    <a:pt x="7450" y="1"/>
                  </a:moveTo>
                  <a:cubicBezTo>
                    <a:pt x="6635" y="1"/>
                    <a:pt x="5926" y="65"/>
                    <a:pt x="5404" y="220"/>
                  </a:cubicBezTo>
                  <a:cubicBezTo>
                    <a:pt x="2335" y="1087"/>
                    <a:pt x="534" y="8459"/>
                    <a:pt x="534" y="8459"/>
                  </a:cubicBezTo>
                  <a:lnTo>
                    <a:pt x="0" y="36546"/>
                  </a:lnTo>
                  <a:lnTo>
                    <a:pt x="25018" y="36612"/>
                  </a:lnTo>
                  <a:lnTo>
                    <a:pt x="25052" y="19033"/>
                  </a:lnTo>
                  <a:lnTo>
                    <a:pt x="29088" y="20468"/>
                  </a:lnTo>
                  <a:lnTo>
                    <a:pt x="35225" y="10427"/>
                  </a:lnTo>
                  <a:cubicBezTo>
                    <a:pt x="35225" y="10427"/>
                    <a:pt x="26853" y="3656"/>
                    <a:pt x="25885" y="3222"/>
                  </a:cubicBezTo>
                  <a:cubicBezTo>
                    <a:pt x="24227" y="2489"/>
                    <a:pt x="18668" y="1481"/>
                    <a:pt x="17860" y="1481"/>
                  </a:cubicBezTo>
                  <a:cubicBezTo>
                    <a:pt x="17823" y="1481"/>
                    <a:pt x="17796" y="1483"/>
                    <a:pt x="17780" y="1487"/>
                  </a:cubicBezTo>
                  <a:cubicBezTo>
                    <a:pt x="17780" y="1487"/>
                    <a:pt x="11376" y="1"/>
                    <a:pt x="7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2072475" y="4424450"/>
              <a:ext cx="172650" cy="379450"/>
            </a:xfrm>
            <a:custGeom>
              <a:avLst/>
              <a:gdLst/>
              <a:ahLst/>
              <a:cxnLst/>
              <a:rect l="l" t="t" r="r" b="b"/>
              <a:pathLst>
                <a:path w="6906" h="15178" extrusionOk="0">
                  <a:moveTo>
                    <a:pt x="5638" y="0"/>
                  </a:moveTo>
                  <a:cubicBezTo>
                    <a:pt x="5636" y="1"/>
                    <a:pt x="5633" y="3"/>
                    <a:pt x="5631" y="4"/>
                  </a:cubicBezTo>
                  <a:lnTo>
                    <a:pt x="5631" y="4"/>
                  </a:lnTo>
                  <a:cubicBezTo>
                    <a:pt x="5633" y="3"/>
                    <a:pt x="5636" y="1"/>
                    <a:pt x="5638" y="0"/>
                  </a:cubicBezTo>
                  <a:close/>
                  <a:moveTo>
                    <a:pt x="5631" y="4"/>
                  </a:moveTo>
                  <a:lnTo>
                    <a:pt x="5631" y="4"/>
                  </a:lnTo>
                  <a:cubicBezTo>
                    <a:pt x="5567" y="34"/>
                    <a:pt x="5502" y="35"/>
                    <a:pt x="5438" y="67"/>
                  </a:cubicBezTo>
                  <a:cubicBezTo>
                    <a:pt x="5238" y="134"/>
                    <a:pt x="5071" y="200"/>
                    <a:pt x="4904" y="300"/>
                  </a:cubicBezTo>
                  <a:cubicBezTo>
                    <a:pt x="4237" y="634"/>
                    <a:pt x="3637" y="1034"/>
                    <a:pt x="3103" y="1568"/>
                  </a:cubicBezTo>
                  <a:cubicBezTo>
                    <a:pt x="2303" y="2302"/>
                    <a:pt x="1635" y="3202"/>
                    <a:pt x="1202" y="4170"/>
                  </a:cubicBezTo>
                  <a:cubicBezTo>
                    <a:pt x="1" y="6638"/>
                    <a:pt x="234" y="9574"/>
                    <a:pt x="1836" y="11809"/>
                  </a:cubicBezTo>
                  <a:cubicBezTo>
                    <a:pt x="2436" y="12709"/>
                    <a:pt x="3237" y="13477"/>
                    <a:pt x="4137" y="14077"/>
                  </a:cubicBezTo>
                  <a:cubicBezTo>
                    <a:pt x="4738" y="14477"/>
                    <a:pt x="5405" y="14811"/>
                    <a:pt x="6105" y="15011"/>
                  </a:cubicBezTo>
                  <a:cubicBezTo>
                    <a:pt x="6305" y="15078"/>
                    <a:pt x="6506" y="15111"/>
                    <a:pt x="6706" y="15144"/>
                  </a:cubicBezTo>
                  <a:cubicBezTo>
                    <a:pt x="6772" y="15178"/>
                    <a:pt x="6839" y="15178"/>
                    <a:pt x="6906" y="15178"/>
                  </a:cubicBezTo>
                  <a:cubicBezTo>
                    <a:pt x="5972" y="14911"/>
                    <a:pt x="5071" y="14511"/>
                    <a:pt x="4237" y="13977"/>
                  </a:cubicBezTo>
                  <a:cubicBezTo>
                    <a:pt x="3370" y="13376"/>
                    <a:pt x="2603" y="12609"/>
                    <a:pt x="2002" y="11709"/>
                  </a:cubicBezTo>
                  <a:cubicBezTo>
                    <a:pt x="501" y="9507"/>
                    <a:pt x="268" y="6672"/>
                    <a:pt x="1402" y="4270"/>
                  </a:cubicBezTo>
                  <a:cubicBezTo>
                    <a:pt x="1836" y="3303"/>
                    <a:pt x="2436" y="2402"/>
                    <a:pt x="3203" y="1668"/>
                  </a:cubicBezTo>
                  <a:cubicBezTo>
                    <a:pt x="3902" y="1003"/>
                    <a:pt x="4733" y="437"/>
                    <a:pt x="5631" y="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2137525" y="4814725"/>
              <a:ext cx="24225" cy="391125"/>
            </a:xfrm>
            <a:custGeom>
              <a:avLst/>
              <a:gdLst/>
              <a:ahLst/>
              <a:cxnLst/>
              <a:rect l="l" t="t" r="r" b="b"/>
              <a:pathLst>
                <a:path w="969" h="15645" extrusionOk="0">
                  <a:moveTo>
                    <a:pt x="935" y="0"/>
                  </a:moveTo>
                  <a:cubicBezTo>
                    <a:pt x="901" y="0"/>
                    <a:pt x="635" y="3503"/>
                    <a:pt x="401" y="7806"/>
                  </a:cubicBezTo>
                  <a:cubicBezTo>
                    <a:pt x="134" y="12142"/>
                    <a:pt x="1" y="15645"/>
                    <a:pt x="67" y="15645"/>
                  </a:cubicBezTo>
                  <a:cubicBezTo>
                    <a:pt x="101" y="15645"/>
                    <a:pt x="334" y="12142"/>
                    <a:pt x="601" y="7839"/>
                  </a:cubicBezTo>
                  <a:cubicBezTo>
                    <a:pt x="835" y="3503"/>
                    <a:pt x="968" y="0"/>
                    <a:pt x="9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1722225" y="4945650"/>
              <a:ext cx="257725" cy="192650"/>
            </a:xfrm>
            <a:custGeom>
              <a:avLst/>
              <a:gdLst/>
              <a:ahLst/>
              <a:cxnLst/>
              <a:rect l="l" t="t" r="r" b="b"/>
              <a:pathLst>
                <a:path w="10309" h="7706" extrusionOk="0">
                  <a:moveTo>
                    <a:pt x="10308" y="0"/>
                  </a:moveTo>
                  <a:cubicBezTo>
                    <a:pt x="10175" y="101"/>
                    <a:pt x="10041" y="201"/>
                    <a:pt x="9908" y="301"/>
                  </a:cubicBezTo>
                  <a:lnTo>
                    <a:pt x="8841" y="1168"/>
                  </a:lnTo>
                  <a:cubicBezTo>
                    <a:pt x="7940" y="1902"/>
                    <a:pt x="6706" y="2936"/>
                    <a:pt x="5271" y="4003"/>
                  </a:cubicBezTo>
                  <a:cubicBezTo>
                    <a:pt x="3837" y="5037"/>
                    <a:pt x="2536" y="5971"/>
                    <a:pt x="1569" y="6639"/>
                  </a:cubicBezTo>
                  <a:lnTo>
                    <a:pt x="401" y="7406"/>
                  </a:lnTo>
                  <a:cubicBezTo>
                    <a:pt x="268" y="7472"/>
                    <a:pt x="134" y="7573"/>
                    <a:pt x="1" y="7706"/>
                  </a:cubicBezTo>
                  <a:cubicBezTo>
                    <a:pt x="168" y="7639"/>
                    <a:pt x="301" y="7573"/>
                    <a:pt x="435" y="7472"/>
                  </a:cubicBezTo>
                  <a:cubicBezTo>
                    <a:pt x="735" y="7306"/>
                    <a:pt x="1135" y="7072"/>
                    <a:pt x="1635" y="6739"/>
                  </a:cubicBezTo>
                  <a:cubicBezTo>
                    <a:pt x="2603" y="6138"/>
                    <a:pt x="3970" y="5238"/>
                    <a:pt x="5371" y="4170"/>
                  </a:cubicBezTo>
                  <a:cubicBezTo>
                    <a:pt x="6806" y="3103"/>
                    <a:pt x="8040" y="2069"/>
                    <a:pt x="8941" y="1301"/>
                  </a:cubicBezTo>
                  <a:cubicBezTo>
                    <a:pt x="9374" y="901"/>
                    <a:pt x="9708" y="601"/>
                    <a:pt x="9941" y="367"/>
                  </a:cubicBezTo>
                  <a:cubicBezTo>
                    <a:pt x="10075" y="267"/>
                    <a:pt x="10208" y="134"/>
                    <a:pt x="103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1731400" y="4436925"/>
              <a:ext cx="46725" cy="85950"/>
            </a:xfrm>
            <a:custGeom>
              <a:avLst/>
              <a:gdLst/>
              <a:ahLst/>
              <a:cxnLst/>
              <a:rect l="l" t="t" r="r" b="b"/>
              <a:pathLst>
                <a:path w="1869" h="3438" extrusionOk="0">
                  <a:moveTo>
                    <a:pt x="1864" y="1"/>
                  </a:moveTo>
                  <a:cubicBezTo>
                    <a:pt x="1790" y="1"/>
                    <a:pt x="1492" y="788"/>
                    <a:pt x="1002" y="1736"/>
                  </a:cubicBezTo>
                  <a:cubicBezTo>
                    <a:pt x="501" y="2670"/>
                    <a:pt x="1" y="3371"/>
                    <a:pt x="68" y="3437"/>
                  </a:cubicBezTo>
                  <a:cubicBezTo>
                    <a:pt x="535" y="2970"/>
                    <a:pt x="901" y="2403"/>
                    <a:pt x="1202" y="1836"/>
                  </a:cubicBezTo>
                  <a:cubicBezTo>
                    <a:pt x="1535" y="1269"/>
                    <a:pt x="1769" y="635"/>
                    <a:pt x="1869" y="2"/>
                  </a:cubicBezTo>
                  <a:cubicBezTo>
                    <a:pt x="1867" y="1"/>
                    <a:pt x="1866" y="1"/>
                    <a:pt x="186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1723900" y="4672950"/>
              <a:ext cx="52575" cy="83425"/>
            </a:xfrm>
            <a:custGeom>
              <a:avLst/>
              <a:gdLst/>
              <a:ahLst/>
              <a:cxnLst/>
              <a:rect l="l" t="t" r="r" b="b"/>
              <a:pathLst>
                <a:path w="2103" h="3337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634"/>
                    <a:pt x="468" y="1235"/>
                    <a:pt x="868" y="1802"/>
                  </a:cubicBezTo>
                  <a:cubicBezTo>
                    <a:pt x="1201" y="2369"/>
                    <a:pt x="1602" y="2903"/>
                    <a:pt x="2102" y="3336"/>
                  </a:cubicBezTo>
                  <a:cubicBezTo>
                    <a:pt x="1769" y="2769"/>
                    <a:pt x="1435" y="2202"/>
                    <a:pt x="1035" y="1669"/>
                  </a:cubicBezTo>
                  <a:cubicBezTo>
                    <a:pt x="734" y="1101"/>
                    <a:pt x="368" y="534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1869850" y="4546200"/>
              <a:ext cx="73400" cy="81750"/>
            </a:xfrm>
            <a:custGeom>
              <a:avLst/>
              <a:gdLst/>
              <a:ahLst/>
              <a:cxnLst/>
              <a:rect l="l" t="t" r="r" b="b"/>
              <a:pathLst>
                <a:path w="2936" h="3270" extrusionOk="0">
                  <a:moveTo>
                    <a:pt x="2936" y="0"/>
                  </a:moveTo>
                  <a:cubicBezTo>
                    <a:pt x="2368" y="467"/>
                    <a:pt x="1835" y="968"/>
                    <a:pt x="1401" y="1535"/>
                  </a:cubicBezTo>
                  <a:cubicBezTo>
                    <a:pt x="867" y="2069"/>
                    <a:pt x="400" y="2636"/>
                    <a:pt x="0" y="3269"/>
                  </a:cubicBezTo>
                  <a:cubicBezTo>
                    <a:pt x="567" y="2769"/>
                    <a:pt x="1101" y="2269"/>
                    <a:pt x="1568" y="1702"/>
                  </a:cubicBezTo>
                  <a:cubicBezTo>
                    <a:pt x="2068" y="1168"/>
                    <a:pt x="2535" y="601"/>
                    <a:pt x="293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1993250" y="4702975"/>
              <a:ext cx="45075" cy="117600"/>
            </a:xfrm>
            <a:custGeom>
              <a:avLst/>
              <a:gdLst/>
              <a:ahLst/>
              <a:cxnLst/>
              <a:rect l="l" t="t" r="r" b="b"/>
              <a:pathLst>
                <a:path w="1803" h="4704" extrusionOk="0">
                  <a:moveTo>
                    <a:pt x="1802" y="1"/>
                  </a:moveTo>
                  <a:cubicBezTo>
                    <a:pt x="1736" y="1"/>
                    <a:pt x="1402" y="1068"/>
                    <a:pt x="935" y="2369"/>
                  </a:cubicBezTo>
                  <a:cubicBezTo>
                    <a:pt x="468" y="3670"/>
                    <a:pt x="1" y="4671"/>
                    <a:pt x="68" y="4704"/>
                  </a:cubicBezTo>
                  <a:cubicBezTo>
                    <a:pt x="902" y="3270"/>
                    <a:pt x="1502" y="1668"/>
                    <a:pt x="180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1880675" y="4853075"/>
              <a:ext cx="8375" cy="90100"/>
            </a:xfrm>
            <a:custGeom>
              <a:avLst/>
              <a:gdLst/>
              <a:ahLst/>
              <a:cxnLst/>
              <a:rect l="l" t="t" r="r" b="b"/>
              <a:pathLst>
                <a:path w="335" h="3604" extrusionOk="0">
                  <a:moveTo>
                    <a:pt x="67" y="1"/>
                  </a:moveTo>
                  <a:cubicBezTo>
                    <a:pt x="1" y="601"/>
                    <a:pt x="1" y="1202"/>
                    <a:pt x="67" y="1802"/>
                  </a:cubicBezTo>
                  <a:cubicBezTo>
                    <a:pt x="34" y="2403"/>
                    <a:pt x="101" y="3003"/>
                    <a:pt x="268" y="3603"/>
                  </a:cubicBezTo>
                  <a:cubicBezTo>
                    <a:pt x="334" y="3003"/>
                    <a:pt x="334" y="2403"/>
                    <a:pt x="268" y="1802"/>
                  </a:cubicBezTo>
                  <a:cubicBezTo>
                    <a:pt x="268" y="1202"/>
                    <a:pt x="201" y="60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1717225" y="4990675"/>
              <a:ext cx="68425" cy="88425"/>
            </a:xfrm>
            <a:custGeom>
              <a:avLst/>
              <a:gdLst/>
              <a:ahLst/>
              <a:cxnLst/>
              <a:rect l="l" t="t" r="r" b="b"/>
              <a:pathLst>
                <a:path w="2737" h="3537" extrusionOk="0">
                  <a:moveTo>
                    <a:pt x="1" y="1"/>
                  </a:moveTo>
                  <a:lnTo>
                    <a:pt x="1" y="1"/>
                  </a:lnTo>
                  <a:cubicBezTo>
                    <a:pt x="368" y="668"/>
                    <a:pt x="801" y="1268"/>
                    <a:pt x="1302" y="1835"/>
                  </a:cubicBezTo>
                  <a:cubicBezTo>
                    <a:pt x="1735" y="2436"/>
                    <a:pt x="2202" y="3003"/>
                    <a:pt x="2736" y="3537"/>
                  </a:cubicBezTo>
                  <a:cubicBezTo>
                    <a:pt x="2369" y="2869"/>
                    <a:pt x="1969" y="2269"/>
                    <a:pt x="1468" y="1702"/>
                  </a:cubicBezTo>
                  <a:cubicBezTo>
                    <a:pt x="1035" y="1102"/>
                    <a:pt x="534" y="534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1914050" y="5095750"/>
              <a:ext cx="10025" cy="70925"/>
            </a:xfrm>
            <a:custGeom>
              <a:avLst/>
              <a:gdLst/>
              <a:ahLst/>
              <a:cxnLst/>
              <a:rect l="l" t="t" r="r" b="b"/>
              <a:pathLst>
                <a:path w="401" h="2837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935"/>
                    <a:pt x="100" y="1902"/>
                    <a:pt x="334" y="2836"/>
                  </a:cubicBezTo>
                  <a:cubicBezTo>
                    <a:pt x="400" y="1869"/>
                    <a:pt x="300" y="935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2"/>
            <p:cNvSpPr/>
            <p:nvPr/>
          </p:nvSpPr>
          <p:spPr>
            <a:xfrm>
              <a:off x="2020775" y="5021525"/>
              <a:ext cx="54225" cy="80100"/>
            </a:xfrm>
            <a:custGeom>
              <a:avLst/>
              <a:gdLst/>
              <a:ahLst/>
              <a:cxnLst/>
              <a:rect l="l" t="t" r="r" b="b"/>
              <a:pathLst>
                <a:path w="2169" h="3204" extrusionOk="0">
                  <a:moveTo>
                    <a:pt x="1" y="1"/>
                  </a:moveTo>
                  <a:lnTo>
                    <a:pt x="1" y="1"/>
                  </a:lnTo>
                  <a:cubicBezTo>
                    <a:pt x="268" y="601"/>
                    <a:pt x="601" y="1168"/>
                    <a:pt x="1001" y="1669"/>
                  </a:cubicBezTo>
                  <a:cubicBezTo>
                    <a:pt x="1335" y="2236"/>
                    <a:pt x="1735" y="2736"/>
                    <a:pt x="2169" y="3203"/>
                  </a:cubicBezTo>
                  <a:cubicBezTo>
                    <a:pt x="1902" y="2603"/>
                    <a:pt x="1569" y="2069"/>
                    <a:pt x="1168" y="1535"/>
                  </a:cubicBezTo>
                  <a:cubicBezTo>
                    <a:pt x="835" y="1002"/>
                    <a:pt x="468" y="468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2"/>
            <p:cNvSpPr/>
            <p:nvPr/>
          </p:nvSpPr>
          <p:spPr>
            <a:xfrm>
              <a:off x="2083325" y="4886100"/>
              <a:ext cx="45050" cy="9025"/>
            </a:xfrm>
            <a:custGeom>
              <a:avLst/>
              <a:gdLst/>
              <a:ahLst/>
              <a:cxnLst/>
              <a:rect l="l" t="t" r="r" b="b"/>
              <a:pathLst>
                <a:path w="1802" h="361" extrusionOk="0">
                  <a:moveTo>
                    <a:pt x="420" y="1"/>
                  </a:moveTo>
                  <a:cubicBezTo>
                    <a:pt x="277" y="1"/>
                    <a:pt x="135" y="17"/>
                    <a:pt x="1" y="47"/>
                  </a:cubicBezTo>
                  <a:cubicBezTo>
                    <a:pt x="267" y="214"/>
                    <a:pt x="568" y="281"/>
                    <a:pt x="901" y="281"/>
                  </a:cubicBezTo>
                  <a:cubicBezTo>
                    <a:pt x="1048" y="336"/>
                    <a:pt x="1215" y="361"/>
                    <a:pt x="1386" y="361"/>
                  </a:cubicBezTo>
                  <a:cubicBezTo>
                    <a:pt x="1525" y="361"/>
                    <a:pt x="1667" y="344"/>
                    <a:pt x="1802" y="314"/>
                  </a:cubicBezTo>
                  <a:cubicBezTo>
                    <a:pt x="1535" y="148"/>
                    <a:pt x="1235" y="81"/>
                    <a:pt x="935" y="81"/>
                  </a:cubicBezTo>
                  <a:cubicBezTo>
                    <a:pt x="769" y="26"/>
                    <a:pt x="594" y="1"/>
                    <a:pt x="42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2185900" y="4926475"/>
              <a:ext cx="49225" cy="83400"/>
            </a:xfrm>
            <a:custGeom>
              <a:avLst/>
              <a:gdLst/>
              <a:ahLst/>
              <a:cxnLst/>
              <a:rect l="l" t="t" r="r" b="b"/>
              <a:pathLst>
                <a:path w="1969" h="3336" extrusionOk="0">
                  <a:moveTo>
                    <a:pt x="0" y="0"/>
                  </a:moveTo>
                  <a:cubicBezTo>
                    <a:pt x="234" y="601"/>
                    <a:pt x="534" y="1168"/>
                    <a:pt x="901" y="1735"/>
                  </a:cubicBezTo>
                  <a:cubicBezTo>
                    <a:pt x="1168" y="2302"/>
                    <a:pt x="1535" y="2836"/>
                    <a:pt x="1969" y="3336"/>
                  </a:cubicBezTo>
                  <a:cubicBezTo>
                    <a:pt x="1735" y="2736"/>
                    <a:pt x="1435" y="2168"/>
                    <a:pt x="1068" y="1601"/>
                  </a:cubicBezTo>
                  <a:cubicBezTo>
                    <a:pt x="768" y="1034"/>
                    <a:pt x="401" y="501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2202575" y="5108275"/>
              <a:ext cx="30050" cy="70900"/>
            </a:xfrm>
            <a:custGeom>
              <a:avLst/>
              <a:gdLst/>
              <a:ahLst/>
              <a:cxnLst/>
              <a:rect l="l" t="t" r="r" b="b"/>
              <a:pathLst>
                <a:path w="1202" h="2836" extrusionOk="0">
                  <a:moveTo>
                    <a:pt x="1201" y="0"/>
                  </a:moveTo>
                  <a:lnTo>
                    <a:pt x="1201" y="0"/>
                  </a:lnTo>
                  <a:cubicBezTo>
                    <a:pt x="901" y="434"/>
                    <a:pt x="668" y="901"/>
                    <a:pt x="501" y="1368"/>
                  </a:cubicBezTo>
                  <a:cubicBezTo>
                    <a:pt x="267" y="1835"/>
                    <a:pt x="101" y="2335"/>
                    <a:pt x="1" y="2835"/>
                  </a:cubicBezTo>
                  <a:cubicBezTo>
                    <a:pt x="301" y="2402"/>
                    <a:pt x="534" y="1935"/>
                    <a:pt x="701" y="1468"/>
                  </a:cubicBezTo>
                  <a:cubicBezTo>
                    <a:pt x="935" y="1001"/>
                    <a:pt x="1101" y="500"/>
                    <a:pt x="12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2149200" y="4574550"/>
              <a:ext cx="19200" cy="85075"/>
            </a:xfrm>
            <a:custGeom>
              <a:avLst/>
              <a:gdLst/>
              <a:ahLst/>
              <a:cxnLst/>
              <a:rect l="l" t="t" r="r" b="b"/>
              <a:pathLst>
                <a:path w="768" h="3403" extrusionOk="0">
                  <a:moveTo>
                    <a:pt x="101" y="1"/>
                  </a:moveTo>
                  <a:cubicBezTo>
                    <a:pt x="1" y="568"/>
                    <a:pt x="1" y="1168"/>
                    <a:pt x="134" y="1735"/>
                  </a:cubicBezTo>
                  <a:cubicBezTo>
                    <a:pt x="201" y="2336"/>
                    <a:pt x="401" y="2903"/>
                    <a:pt x="701" y="3403"/>
                  </a:cubicBezTo>
                  <a:cubicBezTo>
                    <a:pt x="768" y="3403"/>
                    <a:pt x="534" y="2636"/>
                    <a:pt x="368" y="1702"/>
                  </a:cubicBezTo>
                  <a:cubicBezTo>
                    <a:pt x="201" y="768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2226750" y="4479475"/>
              <a:ext cx="57575" cy="25875"/>
            </a:xfrm>
            <a:custGeom>
              <a:avLst/>
              <a:gdLst/>
              <a:ahLst/>
              <a:cxnLst/>
              <a:rect l="l" t="t" r="r" b="b"/>
              <a:pathLst>
                <a:path w="2303" h="1035" extrusionOk="0">
                  <a:moveTo>
                    <a:pt x="2303" y="1"/>
                  </a:moveTo>
                  <a:lnTo>
                    <a:pt x="2303" y="1"/>
                  </a:lnTo>
                  <a:cubicBezTo>
                    <a:pt x="1902" y="67"/>
                    <a:pt x="1469" y="201"/>
                    <a:pt x="1102" y="401"/>
                  </a:cubicBezTo>
                  <a:cubicBezTo>
                    <a:pt x="701" y="568"/>
                    <a:pt x="335" y="768"/>
                    <a:pt x="1" y="1035"/>
                  </a:cubicBezTo>
                  <a:cubicBezTo>
                    <a:pt x="401" y="968"/>
                    <a:pt x="835" y="801"/>
                    <a:pt x="1202" y="601"/>
                  </a:cubicBezTo>
                  <a:cubicBezTo>
                    <a:pt x="1602" y="468"/>
                    <a:pt x="1969" y="268"/>
                    <a:pt x="230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2265125" y="4572050"/>
              <a:ext cx="36725" cy="70900"/>
            </a:xfrm>
            <a:custGeom>
              <a:avLst/>
              <a:gdLst/>
              <a:ahLst/>
              <a:cxnLst/>
              <a:rect l="l" t="t" r="r" b="b"/>
              <a:pathLst>
                <a:path w="1469" h="2836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501"/>
                    <a:pt x="367" y="1001"/>
                    <a:pt x="634" y="1468"/>
                  </a:cubicBezTo>
                  <a:cubicBezTo>
                    <a:pt x="868" y="1935"/>
                    <a:pt x="1135" y="2402"/>
                    <a:pt x="1468" y="2836"/>
                  </a:cubicBezTo>
                  <a:cubicBezTo>
                    <a:pt x="1335" y="2302"/>
                    <a:pt x="1101" y="1802"/>
                    <a:pt x="834" y="1368"/>
                  </a:cubicBezTo>
                  <a:cubicBezTo>
                    <a:pt x="634" y="868"/>
                    <a:pt x="334" y="401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2361850" y="4528675"/>
              <a:ext cx="42575" cy="69250"/>
            </a:xfrm>
            <a:custGeom>
              <a:avLst/>
              <a:gdLst/>
              <a:ahLst/>
              <a:cxnLst/>
              <a:rect l="l" t="t" r="r" b="b"/>
              <a:pathLst>
                <a:path w="1703" h="2770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535"/>
                    <a:pt x="434" y="1002"/>
                    <a:pt x="768" y="1435"/>
                  </a:cubicBezTo>
                  <a:cubicBezTo>
                    <a:pt x="1002" y="1936"/>
                    <a:pt x="1335" y="2369"/>
                    <a:pt x="1702" y="2770"/>
                  </a:cubicBezTo>
                  <a:cubicBezTo>
                    <a:pt x="1502" y="2269"/>
                    <a:pt x="1268" y="1769"/>
                    <a:pt x="935" y="1335"/>
                  </a:cubicBezTo>
                  <a:cubicBezTo>
                    <a:pt x="701" y="868"/>
                    <a:pt x="368" y="40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2289300" y="4723000"/>
              <a:ext cx="83425" cy="24200"/>
            </a:xfrm>
            <a:custGeom>
              <a:avLst/>
              <a:gdLst/>
              <a:ahLst/>
              <a:cxnLst/>
              <a:rect l="l" t="t" r="r" b="b"/>
              <a:pathLst>
                <a:path w="3337" h="968" extrusionOk="0">
                  <a:moveTo>
                    <a:pt x="3336" y="0"/>
                  </a:moveTo>
                  <a:cubicBezTo>
                    <a:pt x="2769" y="67"/>
                    <a:pt x="2202" y="167"/>
                    <a:pt x="1635" y="367"/>
                  </a:cubicBezTo>
                  <a:cubicBezTo>
                    <a:pt x="1068" y="500"/>
                    <a:pt x="501" y="701"/>
                    <a:pt x="1" y="967"/>
                  </a:cubicBezTo>
                  <a:cubicBezTo>
                    <a:pt x="568" y="901"/>
                    <a:pt x="1135" y="767"/>
                    <a:pt x="1702" y="601"/>
                  </a:cubicBezTo>
                  <a:cubicBezTo>
                    <a:pt x="2269" y="467"/>
                    <a:pt x="2836" y="267"/>
                    <a:pt x="333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1979925" y="4397725"/>
              <a:ext cx="71725" cy="51750"/>
            </a:xfrm>
            <a:custGeom>
              <a:avLst/>
              <a:gdLst/>
              <a:ahLst/>
              <a:cxnLst/>
              <a:rect l="l" t="t" r="r" b="b"/>
              <a:pathLst>
                <a:path w="2869" h="2070" extrusionOk="0">
                  <a:moveTo>
                    <a:pt x="7" y="0"/>
                  </a:moveTo>
                  <a:cubicBezTo>
                    <a:pt x="5" y="0"/>
                    <a:pt x="2" y="1"/>
                    <a:pt x="0" y="2"/>
                  </a:cubicBezTo>
                  <a:cubicBezTo>
                    <a:pt x="334" y="502"/>
                    <a:pt x="767" y="936"/>
                    <a:pt x="1268" y="1269"/>
                  </a:cubicBezTo>
                  <a:cubicBezTo>
                    <a:pt x="1701" y="1636"/>
                    <a:pt x="2269" y="1903"/>
                    <a:pt x="2836" y="2070"/>
                  </a:cubicBezTo>
                  <a:cubicBezTo>
                    <a:pt x="2869" y="2037"/>
                    <a:pt x="2168" y="1636"/>
                    <a:pt x="1401" y="1069"/>
                  </a:cubicBezTo>
                  <a:cubicBezTo>
                    <a:pt x="625" y="519"/>
                    <a:pt x="99" y="0"/>
                    <a:pt x="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1766425" y="4353550"/>
              <a:ext cx="59250" cy="17550"/>
            </a:xfrm>
            <a:custGeom>
              <a:avLst/>
              <a:gdLst/>
              <a:ahLst/>
              <a:cxnLst/>
              <a:rect l="l" t="t" r="r" b="b"/>
              <a:pathLst>
                <a:path w="2370" h="702" extrusionOk="0">
                  <a:moveTo>
                    <a:pt x="1" y="1"/>
                  </a:moveTo>
                  <a:cubicBezTo>
                    <a:pt x="301" y="268"/>
                    <a:pt x="701" y="468"/>
                    <a:pt x="1102" y="568"/>
                  </a:cubicBezTo>
                  <a:cubicBezTo>
                    <a:pt x="1368" y="657"/>
                    <a:pt x="1650" y="701"/>
                    <a:pt x="1937" y="701"/>
                  </a:cubicBezTo>
                  <a:cubicBezTo>
                    <a:pt x="2080" y="701"/>
                    <a:pt x="2225" y="690"/>
                    <a:pt x="2369" y="668"/>
                  </a:cubicBezTo>
                  <a:cubicBezTo>
                    <a:pt x="1969" y="535"/>
                    <a:pt x="1569" y="434"/>
                    <a:pt x="1168" y="368"/>
                  </a:cubicBezTo>
                  <a:cubicBezTo>
                    <a:pt x="801" y="201"/>
                    <a:pt x="401" y="10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0"/>
          <p:cNvSpPr txBox="1">
            <a:spLocks noGrp="1"/>
          </p:cNvSpPr>
          <p:nvPr>
            <p:ph type="subTitle" idx="1"/>
          </p:nvPr>
        </p:nvSpPr>
        <p:spPr>
          <a:xfrm>
            <a:off x="841483" y="2025347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Ngôi kể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3" name="Google Shape;873;p40"/>
          <p:cNvSpPr txBox="1">
            <a:spLocks noGrp="1"/>
          </p:cNvSpPr>
          <p:nvPr>
            <p:ph type="subTitle" idx="2"/>
          </p:nvPr>
        </p:nvSpPr>
        <p:spPr>
          <a:xfrm>
            <a:off x="841483" y="2378174"/>
            <a:ext cx="22566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Ngôi thứ nhất.</a:t>
            </a:r>
          </a:p>
        </p:txBody>
      </p:sp>
      <p:sp>
        <p:nvSpPr>
          <p:cNvPr id="874" name="Google Shape;874;p40"/>
          <p:cNvSpPr txBox="1">
            <a:spLocks noGrp="1"/>
          </p:cNvSpPr>
          <p:nvPr>
            <p:ph type="title"/>
          </p:nvPr>
        </p:nvSpPr>
        <p:spPr>
          <a:xfrm>
            <a:off x="2774731" y="445025"/>
            <a:ext cx="5655994" cy="1278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Theo em, bài văn kể lại 1 trải nghiệm cần đáp ứng những yêu cầu cơ bản nào?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5" name="Google Shape;875;p40"/>
          <p:cNvSpPr txBox="1">
            <a:spLocks noGrp="1"/>
          </p:cNvSpPr>
          <p:nvPr>
            <p:ph type="subTitle" idx="3"/>
          </p:nvPr>
        </p:nvSpPr>
        <p:spPr>
          <a:xfrm>
            <a:off x="3464692" y="2035244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Nội dung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6" name="Google Shape;876;p40"/>
          <p:cNvSpPr txBox="1">
            <a:spLocks noGrp="1"/>
          </p:cNvSpPr>
          <p:nvPr>
            <p:ph type="subTitle" idx="4"/>
          </p:nvPr>
        </p:nvSpPr>
        <p:spPr>
          <a:xfrm>
            <a:off x="2585546" y="2388072"/>
            <a:ext cx="3135748" cy="17845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Kể lại hoàn chỉnh 1 trải nghiệm đáng nhớ (Có nhân vật, có chuỗi sự việc)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Tập trung vào sự việc.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7" name="Google Shape;877;p40"/>
          <p:cNvSpPr txBox="1">
            <a:spLocks noGrp="1"/>
          </p:cNvSpPr>
          <p:nvPr>
            <p:ph type="subTitle" idx="5"/>
          </p:nvPr>
        </p:nvSpPr>
        <p:spPr>
          <a:xfrm>
            <a:off x="5872721" y="200785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Tình cảm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8" name="Google Shape;878;p40"/>
          <p:cNvSpPr txBox="1">
            <a:spLocks noGrp="1"/>
          </p:cNvSpPr>
          <p:nvPr>
            <p:ph type="subTitle" idx="6"/>
          </p:nvPr>
        </p:nvSpPr>
        <p:spPr>
          <a:xfrm>
            <a:off x="5872721" y="2360642"/>
            <a:ext cx="2256600" cy="14546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Thể hiện được tình cảm, thái độ của người viết đối với sự việc.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9" name="Google Shape;879;p40"/>
          <p:cNvSpPr/>
          <p:nvPr/>
        </p:nvSpPr>
        <p:spPr>
          <a:xfrm>
            <a:off x="950714" y="1645401"/>
            <a:ext cx="364453" cy="369419"/>
          </a:xfrm>
          <a:custGeom>
            <a:avLst/>
            <a:gdLst/>
            <a:ahLst/>
            <a:cxnLst/>
            <a:rect l="l" t="t" r="r" b="b"/>
            <a:pathLst>
              <a:path w="12477" h="12647" extrusionOk="0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80" name="Google Shape;880;p40"/>
          <p:cNvGrpSpPr/>
          <p:nvPr/>
        </p:nvGrpSpPr>
        <p:grpSpPr>
          <a:xfrm>
            <a:off x="3744546" y="1654672"/>
            <a:ext cx="370909" cy="370675"/>
            <a:chOff x="-41895050" y="3217225"/>
            <a:chExt cx="317450" cy="317250"/>
          </a:xfrm>
        </p:grpSpPr>
        <p:sp>
          <p:nvSpPr>
            <p:cNvPr id="881" name="Google Shape;881;p40"/>
            <p:cNvSpPr/>
            <p:nvPr/>
          </p:nvSpPr>
          <p:spPr>
            <a:xfrm>
              <a:off x="-41895050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" y="0"/>
                  </a:moveTo>
                  <a:lnTo>
                    <a:pt x="1" y="9830"/>
                  </a:lnTo>
                  <a:lnTo>
                    <a:pt x="1670" y="8192"/>
                  </a:lnTo>
                  <a:lnTo>
                    <a:pt x="1670" y="16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-41619375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670" y="0"/>
                  </a:moveTo>
                  <a:lnTo>
                    <a:pt x="0" y="1639"/>
                  </a:lnTo>
                  <a:lnTo>
                    <a:pt x="0" y="8192"/>
                  </a:lnTo>
                  <a:lnTo>
                    <a:pt x="1670" y="9830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-41832825" y="3321000"/>
              <a:ext cx="193000" cy="151250"/>
            </a:xfrm>
            <a:custGeom>
              <a:avLst/>
              <a:gdLst/>
              <a:ahLst/>
              <a:cxnLst/>
              <a:rect l="l" t="t" r="r" b="b"/>
              <a:pathLst>
                <a:path w="7720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3592" y="6050"/>
                  </a:lnTo>
                  <a:lnTo>
                    <a:pt x="3592" y="4821"/>
                  </a:lnTo>
                  <a:cubicBezTo>
                    <a:pt x="3592" y="4600"/>
                    <a:pt x="3781" y="4411"/>
                    <a:pt x="4002" y="4411"/>
                  </a:cubicBezTo>
                  <a:lnTo>
                    <a:pt x="6491" y="4411"/>
                  </a:lnTo>
                  <a:cubicBezTo>
                    <a:pt x="6743" y="4411"/>
                    <a:pt x="6932" y="4600"/>
                    <a:pt x="6932" y="4821"/>
                  </a:cubicBezTo>
                  <a:lnTo>
                    <a:pt x="6932" y="6050"/>
                  </a:lnTo>
                  <a:lnTo>
                    <a:pt x="7719" y="6050"/>
                  </a:lnTo>
                  <a:lnTo>
                    <a:pt x="77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-41880075" y="3493500"/>
              <a:ext cx="287500" cy="40975"/>
            </a:xfrm>
            <a:custGeom>
              <a:avLst/>
              <a:gdLst/>
              <a:ahLst/>
              <a:cxnLst/>
              <a:rect l="l" t="t" r="r" b="b"/>
              <a:pathLst>
                <a:path w="11500" h="1639" extrusionOk="0">
                  <a:moveTo>
                    <a:pt x="1639" y="0"/>
                  </a:moveTo>
                  <a:lnTo>
                    <a:pt x="0" y="1638"/>
                  </a:lnTo>
                  <a:lnTo>
                    <a:pt x="11500" y="1638"/>
                  </a:lnTo>
                  <a:lnTo>
                    <a:pt x="98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-41880875" y="3217225"/>
              <a:ext cx="288300" cy="83325"/>
            </a:xfrm>
            <a:custGeom>
              <a:avLst/>
              <a:gdLst/>
              <a:ahLst/>
              <a:cxnLst/>
              <a:rect l="l" t="t" r="r" b="b"/>
              <a:pathLst>
                <a:path w="11532" h="3333" extrusionOk="0">
                  <a:moveTo>
                    <a:pt x="5798" y="1033"/>
                  </a:moveTo>
                  <a:lnTo>
                    <a:pt x="6459" y="1694"/>
                  </a:lnTo>
                  <a:lnTo>
                    <a:pt x="5136" y="1694"/>
                  </a:lnTo>
                  <a:lnTo>
                    <a:pt x="5798" y="1033"/>
                  </a:lnTo>
                  <a:close/>
                  <a:moveTo>
                    <a:pt x="5750" y="1"/>
                  </a:moveTo>
                  <a:cubicBezTo>
                    <a:pt x="5640" y="1"/>
                    <a:pt x="5530" y="40"/>
                    <a:pt x="5451" y="119"/>
                  </a:cubicBezTo>
                  <a:lnTo>
                    <a:pt x="3939" y="1663"/>
                  </a:lnTo>
                  <a:lnTo>
                    <a:pt x="1" y="1663"/>
                  </a:lnTo>
                  <a:lnTo>
                    <a:pt x="1639" y="3332"/>
                  </a:lnTo>
                  <a:lnTo>
                    <a:pt x="9862" y="3332"/>
                  </a:lnTo>
                  <a:lnTo>
                    <a:pt x="11532" y="1663"/>
                  </a:lnTo>
                  <a:lnTo>
                    <a:pt x="7593" y="1663"/>
                  </a:lnTo>
                  <a:lnTo>
                    <a:pt x="6050" y="119"/>
                  </a:lnTo>
                  <a:cubicBezTo>
                    <a:pt x="5971" y="40"/>
                    <a:pt x="5861" y="1"/>
                    <a:pt x="5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86" name="Google Shape;886;p40"/>
          <p:cNvGrpSpPr/>
          <p:nvPr/>
        </p:nvGrpSpPr>
        <p:grpSpPr>
          <a:xfrm>
            <a:off x="6432443" y="1638781"/>
            <a:ext cx="373654" cy="369068"/>
            <a:chOff x="-41530375" y="3218800"/>
            <a:chExt cx="319800" cy="315875"/>
          </a:xfrm>
        </p:grpSpPr>
        <p:sp>
          <p:nvSpPr>
            <p:cNvPr id="887" name="Google Shape;887;p40"/>
            <p:cNvSpPr/>
            <p:nvPr/>
          </p:nvSpPr>
          <p:spPr>
            <a:xfrm>
              <a:off x="-41530375" y="3337550"/>
              <a:ext cx="199300" cy="197125"/>
            </a:xfrm>
            <a:custGeom>
              <a:avLst/>
              <a:gdLst/>
              <a:ahLst/>
              <a:cxnLst/>
              <a:rect l="l" t="t" r="r" b="b"/>
              <a:pathLst>
                <a:path w="7972" h="7885" extrusionOk="0">
                  <a:moveTo>
                    <a:pt x="3245" y="0"/>
                  </a:moveTo>
                  <a:lnTo>
                    <a:pt x="473" y="2804"/>
                  </a:lnTo>
                  <a:cubicBezTo>
                    <a:pt x="0" y="3277"/>
                    <a:pt x="0" y="4064"/>
                    <a:pt x="473" y="4568"/>
                  </a:cubicBezTo>
                  <a:lnTo>
                    <a:pt x="3403" y="7530"/>
                  </a:lnTo>
                  <a:cubicBezTo>
                    <a:pt x="3639" y="7766"/>
                    <a:pt x="3954" y="7884"/>
                    <a:pt x="4277" y="7884"/>
                  </a:cubicBezTo>
                  <a:cubicBezTo>
                    <a:pt x="4600" y="7884"/>
                    <a:pt x="4931" y="7766"/>
                    <a:pt x="5199" y="7530"/>
                  </a:cubicBezTo>
                  <a:lnTo>
                    <a:pt x="7971" y="4726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-41435075" y="3218800"/>
              <a:ext cx="224500" cy="221950"/>
            </a:xfrm>
            <a:custGeom>
              <a:avLst/>
              <a:gdLst/>
              <a:ahLst/>
              <a:cxnLst/>
              <a:rect l="l" t="t" r="r" b="b"/>
              <a:pathLst>
                <a:path w="8980" h="8878" extrusionOk="0">
                  <a:moveTo>
                    <a:pt x="4395" y="1"/>
                  </a:moveTo>
                  <a:cubicBezTo>
                    <a:pt x="4285" y="1"/>
                    <a:pt x="4175" y="40"/>
                    <a:pt x="4096" y="119"/>
                  </a:cubicBezTo>
                  <a:lnTo>
                    <a:pt x="1" y="4152"/>
                  </a:lnTo>
                  <a:lnTo>
                    <a:pt x="4726" y="8877"/>
                  </a:lnTo>
                  <a:lnTo>
                    <a:pt x="8822" y="4845"/>
                  </a:lnTo>
                  <a:cubicBezTo>
                    <a:pt x="8979" y="4687"/>
                    <a:pt x="8979" y="4404"/>
                    <a:pt x="8822" y="4246"/>
                  </a:cubicBezTo>
                  <a:lnTo>
                    <a:pt x="4695" y="119"/>
                  </a:lnTo>
                  <a:cubicBezTo>
                    <a:pt x="4616" y="40"/>
                    <a:pt x="4506" y="1"/>
                    <a:pt x="43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Free Writing Vectors, 35,000+ Images in AI, EPS forma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402" y1="32544" x2="78994" y2="86095"/>
                        <a14:foregroundMark x1="63314" y1="36982" x2="68343" y2="68935"/>
                        <a14:foregroundMark x1="62130" y1="30769" x2="32249" y2="81361"/>
                        <a14:foregroundMark x1="30178" y1="49112" x2="36391" y2="70710"/>
                        <a14:foregroundMark x1="48521" y1="29586" x2="50888" y2="43195"/>
                        <a14:foregroundMark x1="39645" y1="34024" x2="42308" y2="40533"/>
                        <a14:foregroundMark x1="49112" y1="65976" x2="52071" y2="79882"/>
                        <a14:foregroundMark x1="59467" y1="71893" x2="42899" y2="78994"/>
                        <a14:foregroundMark x1="55325" y1="74556" x2="74556" y2="83728"/>
                        <a14:foregroundMark x1="72189" y1="84911" x2="73077" y2="88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97" y="110990"/>
            <a:ext cx="1872881" cy="18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1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 build="p"/>
      <p:bldP spid="873" grpId="0" build="p"/>
      <p:bldP spid="874" grpId="0"/>
      <p:bldP spid="875" grpId="0" build="p"/>
      <p:bldP spid="876" grpId="0" build="p"/>
      <p:bldP spid="877" grpId="0" build="p"/>
      <p:bldP spid="878" grpId="0" build="p"/>
      <p:bldP spid="8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47"/>
          <p:cNvSpPr txBox="1">
            <a:spLocks noGrp="1"/>
          </p:cNvSpPr>
          <p:nvPr>
            <p:ph type="title"/>
          </p:nvPr>
        </p:nvSpPr>
        <p:spPr>
          <a:xfrm>
            <a:off x="1297599" y="2396575"/>
            <a:ext cx="4472579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THỰC HÀNH VIẾT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 idx="2"/>
          </p:nvPr>
        </p:nvSpPr>
        <p:spPr>
          <a:xfrm>
            <a:off x="1297600" y="1047425"/>
            <a:ext cx="3185400" cy="11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III.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49" name="Google Shape;1249;p47"/>
          <p:cNvSpPr/>
          <p:nvPr/>
        </p:nvSpPr>
        <p:spPr>
          <a:xfrm rot="7824313">
            <a:off x="7944473" y="4608390"/>
            <a:ext cx="742319" cy="460681"/>
          </a:xfrm>
          <a:custGeom>
            <a:avLst/>
            <a:gdLst/>
            <a:ahLst/>
            <a:cxnLst/>
            <a:rect l="l" t="t" r="r" b="b"/>
            <a:pathLst>
              <a:path w="22683" h="14077" extrusionOk="0">
                <a:moveTo>
                  <a:pt x="1034" y="0"/>
                </a:moveTo>
                <a:cubicBezTo>
                  <a:pt x="500" y="0"/>
                  <a:pt x="0" y="500"/>
                  <a:pt x="33" y="1001"/>
                </a:cubicBezTo>
                <a:lnTo>
                  <a:pt x="33" y="1134"/>
                </a:lnTo>
                <a:cubicBezTo>
                  <a:pt x="0" y="1234"/>
                  <a:pt x="0" y="1301"/>
                  <a:pt x="0" y="1434"/>
                </a:cubicBezTo>
                <a:cubicBezTo>
                  <a:pt x="33" y="5104"/>
                  <a:pt x="234" y="8773"/>
                  <a:pt x="367" y="12442"/>
                </a:cubicBezTo>
                <a:cubicBezTo>
                  <a:pt x="400" y="13009"/>
                  <a:pt x="834" y="13410"/>
                  <a:pt x="1368" y="13443"/>
                </a:cubicBezTo>
                <a:cubicBezTo>
                  <a:pt x="8072" y="13910"/>
                  <a:pt x="14811" y="14077"/>
                  <a:pt x="21515" y="14077"/>
                </a:cubicBezTo>
                <a:cubicBezTo>
                  <a:pt x="22049" y="14077"/>
                  <a:pt x="22516" y="13610"/>
                  <a:pt x="22516" y="13076"/>
                </a:cubicBezTo>
                <a:cubicBezTo>
                  <a:pt x="22683" y="9107"/>
                  <a:pt x="22683" y="5137"/>
                  <a:pt x="22650" y="1168"/>
                </a:cubicBezTo>
                <a:cubicBezTo>
                  <a:pt x="22650" y="634"/>
                  <a:pt x="22183" y="167"/>
                  <a:pt x="21649" y="167"/>
                </a:cubicBezTo>
                <a:cubicBezTo>
                  <a:pt x="18953" y="193"/>
                  <a:pt x="16263" y="214"/>
                  <a:pt x="13577" y="214"/>
                </a:cubicBezTo>
                <a:cubicBezTo>
                  <a:pt x="9384" y="214"/>
                  <a:pt x="5203" y="163"/>
                  <a:pt x="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50" name="Google Shape;1250;p47"/>
          <p:cNvSpPr/>
          <p:nvPr/>
        </p:nvSpPr>
        <p:spPr>
          <a:xfrm rot="4785068">
            <a:off x="8423438" y="4373670"/>
            <a:ext cx="742293" cy="460665"/>
          </a:xfrm>
          <a:custGeom>
            <a:avLst/>
            <a:gdLst/>
            <a:ahLst/>
            <a:cxnLst/>
            <a:rect l="l" t="t" r="r" b="b"/>
            <a:pathLst>
              <a:path w="22683" h="14077" extrusionOk="0">
                <a:moveTo>
                  <a:pt x="1034" y="0"/>
                </a:moveTo>
                <a:cubicBezTo>
                  <a:pt x="500" y="0"/>
                  <a:pt x="0" y="500"/>
                  <a:pt x="33" y="1001"/>
                </a:cubicBezTo>
                <a:lnTo>
                  <a:pt x="33" y="1134"/>
                </a:lnTo>
                <a:cubicBezTo>
                  <a:pt x="0" y="1234"/>
                  <a:pt x="0" y="1301"/>
                  <a:pt x="0" y="1434"/>
                </a:cubicBezTo>
                <a:cubicBezTo>
                  <a:pt x="33" y="5104"/>
                  <a:pt x="234" y="8773"/>
                  <a:pt x="367" y="12442"/>
                </a:cubicBezTo>
                <a:cubicBezTo>
                  <a:pt x="400" y="13009"/>
                  <a:pt x="834" y="13410"/>
                  <a:pt x="1368" y="13443"/>
                </a:cubicBezTo>
                <a:cubicBezTo>
                  <a:pt x="8072" y="13910"/>
                  <a:pt x="14811" y="14077"/>
                  <a:pt x="21515" y="14077"/>
                </a:cubicBezTo>
                <a:cubicBezTo>
                  <a:pt x="22049" y="14077"/>
                  <a:pt x="22516" y="13610"/>
                  <a:pt x="22516" y="13076"/>
                </a:cubicBezTo>
                <a:cubicBezTo>
                  <a:pt x="22683" y="9107"/>
                  <a:pt x="22683" y="5137"/>
                  <a:pt x="22650" y="1168"/>
                </a:cubicBezTo>
                <a:cubicBezTo>
                  <a:pt x="22650" y="634"/>
                  <a:pt x="22183" y="167"/>
                  <a:pt x="21649" y="167"/>
                </a:cubicBezTo>
                <a:cubicBezTo>
                  <a:pt x="18953" y="193"/>
                  <a:pt x="16263" y="214"/>
                  <a:pt x="13577" y="214"/>
                </a:cubicBezTo>
                <a:cubicBezTo>
                  <a:pt x="9384" y="214"/>
                  <a:pt x="5203" y="163"/>
                  <a:pt x="10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44"/>
          <p:cNvSpPr txBox="1">
            <a:spLocks noGrp="1"/>
          </p:cNvSpPr>
          <p:nvPr>
            <p:ph type="title"/>
          </p:nvPr>
        </p:nvSpPr>
        <p:spPr>
          <a:xfrm>
            <a:off x="2515950" y="2023200"/>
            <a:ext cx="5914775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1. Trước khi viết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69" name="Google Shape;1169;p44"/>
          <p:cNvGrpSpPr/>
          <p:nvPr/>
        </p:nvGrpSpPr>
        <p:grpSpPr>
          <a:xfrm>
            <a:off x="919800" y="1243675"/>
            <a:ext cx="4315600" cy="3360325"/>
            <a:chOff x="229900" y="1699425"/>
            <a:chExt cx="4315600" cy="3360325"/>
          </a:xfrm>
        </p:grpSpPr>
        <p:sp>
          <p:nvSpPr>
            <p:cNvPr id="1170" name="Google Shape;1170;p44"/>
            <p:cNvSpPr/>
            <p:nvPr/>
          </p:nvSpPr>
          <p:spPr>
            <a:xfrm>
              <a:off x="1252550" y="1984325"/>
              <a:ext cx="283550" cy="558150"/>
            </a:xfrm>
            <a:custGeom>
              <a:avLst/>
              <a:gdLst/>
              <a:ahLst/>
              <a:cxnLst/>
              <a:rect l="l" t="t" r="r" b="b"/>
              <a:pathLst>
                <a:path w="11342" h="22326" extrusionOk="0">
                  <a:moveTo>
                    <a:pt x="6460" y="0"/>
                  </a:moveTo>
                  <a:cubicBezTo>
                    <a:pt x="4361" y="0"/>
                    <a:pt x="2266" y="618"/>
                    <a:pt x="467" y="1837"/>
                  </a:cubicBezTo>
                  <a:lnTo>
                    <a:pt x="0" y="2137"/>
                  </a:lnTo>
                  <a:lnTo>
                    <a:pt x="167" y="18615"/>
                  </a:lnTo>
                  <a:cubicBezTo>
                    <a:pt x="200" y="20550"/>
                    <a:pt x="1701" y="22151"/>
                    <a:pt x="3636" y="22318"/>
                  </a:cubicBezTo>
                  <a:cubicBezTo>
                    <a:pt x="3717" y="22323"/>
                    <a:pt x="3797" y="22326"/>
                    <a:pt x="3876" y="22326"/>
                  </a:cubicBezTo>
                  <a:cubicBezTo>
                    <a:pt x="5876" y="22326"/>
                    <a:pt x="7576" y="20736"/>
                    <a:pt x="7672" y="18715"/>
                  </a:cubicBezTo>
                  <a:cubicBezTo>
                    <a:pt x="7739" y="16681"/>
                    <a:pt x="7806" y="14612"/>
                    <a:pt x="7806" y="14612"/>
                  </a:cubicBezTo>
                  <a:cubicBezTo>
                    <a:pt x="7806" y="14612"/>
                    <a:pt x="10908" y="14312"/>
                    <a:pt x="11141" y="11277"/>
                  </a:cubicBezTo>
                  <a:cubicBezTo>
                    <a:pt x="11342" y="8208"/>
                    <a:pt x="11242" y="1136"/>
                    <a:pt x="11242" y="1136"/>
                  </a:cubicBezTo>
                  <a:cubicBezTo>
                    <a:pt x="9736" y="376"/>
                    <a:pt x="8096" y="0"/>
                    <a:pt x="6460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71" name="Google Shape;1171;p44"/>
            <p:cNvGrpSpPr/>
            <p:nvPr/>
          </p:nvGrpSpPr>
          <p:grpSpPr>
            <a:xfrm>
              <a:off x="229900" y="1699425"/>
              <a:ext cx="4315600" cy="3360325"/>
              <a:chOff x="229900" y="1699425"/>
              <a:chExt cx="4315600" cy="3360325"/>
            </a:xfrm>
          </p:grpSpPr>
          <p:sp>
            <p:nvSpPr>
              <p:cNvPr id="1172" name="Google Shape;1172;p44"/>
              <p:cNvSpPr/>
              <p:nvPr/>
            </p:nvSpPr>
            <p:spPr>
              <a:xfrm>
                <a:off x="229900" y="5049900"/>
                <a:ext cx="43156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72624" h="234" extrusionOk="0">
                    <a:moveTo>
                      <a:pt x="86295" y="0"/>
                    </a:moveTo>
                    <a:cubicBezTo>
                      <a:pt x="38628" y="0"/>
                      <a:pt x="1" y="67"/>
                      <a:pt x="1" y="100"/>
                    </a:cubicBezTo>
                    <a:cubicBezTo>
                      <a:pt x="1" y="167"/>
                      <a:pt x="38628" y="234"/>
                      <a:pt x="86295" y="234"/>
                    </a:cubicBezTo>
                    <a:cubicBezTo>
                      <a:pt x="133963" y="234"/>
                      <a:pt x="172624" y="167"/>
                      <a:pt x="172624" y="100"/>
                    </a:cubicBezTo>
                    <a:cubicBezTo>
                      <a:pt x="172624" y="67"/>
                      <a:pt x="133963" y="0"/>
                      <a:pt x="8629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3" name="Google Shape;1173;p44"/>
              <p:cNvSpPr/>
              <p:nvPr/>
            </p:nvSpPr>
            <p:spPr>
              <a:xfrm>
                <a:off x="813650" y="1776725"/>
                <a:ext cx="1526125" cy="1541125"/>
              </a:xfrm>
              <a:custGeom>
                <a:avLst/>
                <a:gdLst/>
                <a:ahLst/>
                <a:cxnLst/>
                <a:rect l="l" t="t" r="r" b="b"/>
                <a:pathLst>
                  <a:path w="61045" h="61645" extrusionOk="0">
                    <a:moveTo>
                      <a:pt x="57542" y="0"/>
                    </a:moveTo>
                    <a:lnTo>
                      <a:pt x="1" y="57208"/>
                    </a:lnTo>
                    <a:lnTo>
                      <a:pt x="4204" y="61644"/>
                    </a:lnTo>
                    <a:cubicBezTo>
                      <a:pt x="4204" y="61644"/>
                      <a:pt x="55240" y="11208"/>
                      <a:pt x="61044" y="3202"/>
                    </a:cubicBezTo>
                    <a:lnTo>
                      <a:pt x="575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4" name="Google Shape;1174;p44"/>
              <p:cNvSpPr/>
              <p:nvPr/>
            </p:nvSpPr>
            <p:spPr>
              <a:xfrm>
                <a:off x="495100" y="2733000"/>
                <a:ext cx="804750" cy="851725"/>
              </a:xfrm>
              <a:custGeom>
                <a:avLst/>
                <a:gdLst/>
                <a:ahLst/>
                <a:cxnLst/>
                <a:rect l="l" t="t" r="r" b="b"/>
                <a:pathLst>
                  <a:path w="32190" h="34069" extrusionOk="0">
                    <a:moveTo>
                      <a:pt x="31535" y="0"/>
                    </a:moveTo>
                    <a:cubicBezTo>
                      <a:pt x="30489" y="0"/>
                      <a:pt x="24581" y="5485"/>
                      <a:pt x="19881" y="9550"/>
                    </a:cubicBezTo>
                    <a:cubicBezTo>
                      <a:pt x="15411" y="13419"/>
                      <a:pt x="400" y="27129"/>
                      <a:pt x="67" y="32566"/>
                    </a:cubicBezTo>
                    <a:cubicBezTo>
                      <a:pt x="0" y="33367"/>
                      <a:pt x="601" y="34034"/>
                      <a:pt x="1401" y="34067"/>
                    </a:cubicBezTo>
                    <a:cubicBezTo>
                      <a:pt x="1441" y="34068"/>
                      <a:pt x="1482" y="34068"/>
                      <a:pt x="1524" y="34068"/>
                    </a:cubicBezTo>
                    <a:cubicBezTo>
                      <a:pt x="3918" y="34068"/>
                      <a:pt x="10058" y="33077"/>
                      <a:pt x="18647" y="24194"/>
                    </a:cubicBezTo>
                    <a:lnTo>
                      <a:pt x="26352" y="17255"/>
                    </a:lnTo>
                    <a:lnTo>
                      <a:pt x="20448" y="11551"/>
                    </a:lnTo>
                    <a:cubicBezTo>
                      <a:pt x="20448" y="11551"/>
                      <a:pt x="32190" y="644"/>
                      <a:pt x="31656" y="43"/>
                    </a:cubicBezTo>
                    <a:cubicBezTo>
                      <a:pt x="31629" y="14"/>
                      <a:pt x="31588" y="0"/>
                      <a:pt x="315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5" name="Google Shape;1175;p44"/>
              <p:cNvSpPr/>
              <p:nvPr/>
            </p:nvSpPr>
            <p:spPr>
              <a:xfrm>
                <a:off x="499250" y="2733825"/>
                <a:ext cx="800600" cy="850900"/>
              </a:xfrm>
              <a:custGeom>
                <a:avLst/>
                <a:gdLst/>
                <a:ahLst/>
                <a:cxnLst/>
                <a:rect l="l" t="t" r="r" b="b"/>
                <a:pathLst>
                  <a:path w="32024" h="34036" extrusionOk="0">
                    <a:moveTo>
                      <a:pt x="31368" y="0"/>
                    </a:moveTo>
                    <a:cubicBezTo>
                      <a:pt x="30317" y="0"/>
                      <a:pt x="24412" y="5423"/>
                      <a:pt x="19715" y="9517"/>
                    </a:cubicBezTo>
                    <a:cubicBezTo>
                      <a:pt x="19348" y="9851"/>
                      <a:pt x="18881" y="10251"/>
                      <a:pt x="18347" y="10718"/>
                    </a:cubicBezTo>
                    <a:lnTo>
                      <a:pt x="24185" y="16355"/>
                    </a:lnTo>
                    <a:lnTo>
                      <a:pt x="16513" y="23327"/>
                    </a:lnTo>
                    <a:cubicBezTo>
                      <a:pt x="8574" y="31499"/>
                      <a:pt x="2736" y="33000"/>
                      <a:pt x="1" y="33201"/>
                    </a:cubicBezTo>
                    <a:cubicBezTo>
                      <a:pt x="234" y="33668"/>
                      <a:pt x="701" y="34001"/>
                      <a:pt x="1235" y="34034"/>
                    </a:cubicBezTo>
                    <a:cubicBezTo>
                      <a:pt x="1275" y="34035"/>
                      <a:pt x="1316" y="34035"/>
                      <a:pt x="1358" y="34035"/>
                    </a:cubicBezTo>
                    <a:cubicBezTo>
                      <a:pt x="3752" y="34035"/>
                      <a:pt x="9892" y="33044"/>
                      <a:pt x="18481" y="24161"/>
                    </a:cubicBezTo>
                    <a:lnTo>
                      <a:pt x="26186" y="17222"/>
                    </a:lnTo>
                    <a:lnTo>
                      <a:pt x="20282" y="11518"/>
                    </a:lnTo>
                    <a:cubicBezTo>
                      <a:pt x="20282" y="11518"/>
                      <a:pt x="32024" y="611"/>
                      <a:pt x="31490" y="43"/>
                    </a:cubicBezTo>
                    <a:cubicBezTo>
                      <a:pt x="31462" y="14"/>
                      <a:pt x="31421" y="0"/>
                      <a:pt x="31368" y="0"/>
                    </a:cubicBezTo>
                    <a:close/>
                  </a:path>
                </a:pathLst>
              </a:custGeom>
              <a:solidFill>
                <a:srgbClr val="263238">
                  <a:alpha val="411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6" name="Google Shape;1176;p44"/>
              <p:cNvSpPr/>
              <p:nvPr/>
            </p:nvSpPr>
            <p:spPr>
              <a:xfrm>
                <a:off x="1133050" y="1936825"/>
                <a:ext cx="1046600" cy="1049950"/>
              </a:xfrm>
              <a:custGeom>
                <a:avLst/>
                <a:gdLst/>
                <a:ahLst/>
                <a:cxnLst/>
                <a:rect l="l" t="t" r="r" b="b"/>
                <a:pathLst>
                  <a:path w="41864" h="41998" extrusionOk="0">
                    <a:moveTo>
                      <a:pt x="40162" y="1"/>
                    </a:moveTo>
                    <a:lnTo>
                      <a:pt x="0" y="40263"/>
                    </a:lnTo>
                    <a:lnTo>
                      <a:pt x="1635" y="41997"/>
                    </a:lnTo>
                    <a:lnTo>
                      <a:pt x="41864" y="1568"/>
                    </a:lnTo>
                    <a:lnTo>
                      <a:pt x="4016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7" name="Google Shape;1177;p44"/>
              <p:cNvSpPr/>
              <p:nvPr/>
            </p:nvSpPr>
            <p:spPr>
              <a:xfrm>
                <a:off x="2131250" y="1699425"/>
                <a:ext cx="30275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1065" extrusionOk="0">
                    <a:moveTo>
                      <a:pt x="10867" y="0"/>
                    </a:moveTo>
                    <a:cubicBezTo>
                      <a:pt x="9506" y="0"/>
                      <a:pt x="4838" y="3092"/>
                      <a:pt x="4838" y="3092"/>
                    </a:cubicBezTo>
                    <a:lnTo>
                      <a:pt x="5838" y="4093"/>
                    </a:lnTo>
                    <a:lnTo>
                      <a:pt x="1" y="9730"/>
                    </a:lnTo>
                    <a:lnTo>
                      <a:pt x="1969" y="11064"/>
                    </a:lnTo>
                    <a:lnTo>
                      <a:pt x="7273" y="5460"/>
                    </a:lnTo>
                    <a:lnTo>
                      <a:pt x="8307" y="6361"/>
                    </a:lnTo>
                    <a:cubicBezTo>
                      <a:pt x="8307" y="6361"/>
                      <a:pt x="12109" y="323"/>
                      <a:pt x="11042" y="23"/>
                    </a:cubicBezTo>
                    <a:cubicBezTo>
                      <a:pt x="10992" y="8"/>
                      <a:pt x="10933" y="0"/>
                      <a:pt x="108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8" name="Google Shape;1178;p44"/>
              <p:cNvSpPr/>
              <p:nvPr/>
            </p:nvSpPr>
            <p:spPr>
              <a:xfrm>
                <a:off x="1213925" y="1910100"/>
                <a:ext cx="469550" cy="480725"/>
              </a:xfrm>
              <a:custGeom>
                <a:avLst/>
                <a:gdLst/>
                <a:ahLst/>
                <a:cxnLst/>
                <a:rect l="l" t="t" r="r" b="b"/>
                <a:pathLst>
                  <a:path w="18782" h="19229" extrusionOk="0">
                    <a:moveTo>
                      <a:pt x="7039" y="1"/>
                    </a:moveTo>
                    <a:cubicBezTo>
                      <a:pt x="6581" y="1"/>
                      <a:pt x="6123" y="25"/>
                      <a:pt x="5672" y="69"/>
                    </a:cubicBezTo>
                    <a:lnTo>
                      <a:pt x="5672" y="102"/>
                    </a:lnTo>
                    <a:cubicBezTo>
                      <a:pt x="5623" y="101"/>
                      <a:pt x="5575" y="100"/>
                      <a:pt x="5527" y="100"/>
                    </a:cubicBezTo>
                    <a:cubicBezTo>
                      <a:pt x="3716" y="100"/>
                      <a:pt x="2080" y="1309"/>
                      <a:pt x="1235" y="2771"/>
                    </a:cubicBezTo>
                    <a:cubicBezTo>
                      <a:pt x="368" y="4272"/>
                      <a:pt x="201" y="6007"/>
                      <a:pt x="101" y="7674"/>
                    </a:cubicBezTo>
                    <a:cubicBezTo>
                      <a:pt x="1" y="11010"/>
                      <a:pt x="68" y="14312"/>
                      <a:pt x="335" y="17648"/>
                    </a:cubicBezTo>
                    <a:cubicBezTo>
                      <a:pt x="335" y="17882"/>
                      <a:pt x="401" y="18149"/>
                      <a:pt x="535" y="18349"/>
                    </a:cubicBezTo>
                    <a:cubicBezTo>
                      <a:pt x="768" y="18515"/>
                      <a:pt x="1068" y="18616"/>
                      <a:pt x="1369" y="18649"/>
                    </a:cubicBezTo>
                    <a:cubicBezTo>
                      <a:pt x="4219" y="19037"/>
                      <a:pt x="7094" y="19229"/>
                      <a:pt x="9974" y="19229"/>
                    </a:cubicBezTo>
                    <a:cubicBezTo>
                      <a:pt x="12790" y="19229"/>
                      <a:pt x="15610" y="19045"/>
                      <a:pt x="18414" y="18682"/>
                    </a:cubicBezTo>
                    <a:cubicBezTo>
                      <a:pt x="18781" y="17982"/>
                      <a:pt x="18247" y="17181"/>
                      <a:pt x="17647" y="16681"/>
                    </a:cubicBezTo>
                    <a:cubicBezTo>
                      <a:pt x="17046" y="16147"/>
                      <a:pt x="16313" y="15680"/>
                      <a:pt x="16112" y="14946"/>
                    </a:cubicBezTo>
                    <a:cubicBezTo>
                      <a:pt x="15746" y="13812"/>
                      <a:pt x="16880" y="12578"/>
                      <a:pt x="16446" y="11477"/>
                    </a:cubicBezTo>
                    <a:cubicBezTo>
                      <a:pt x="16112" y="10643"/>
                      <a:pt x="15012" y="10210"/>
                      <a:pt x="14611" y="9376"/>
                    </a:cubicBezTo>
                    <a:cubicBezTo>
                      <a:pt x="13978" y="8008"/>
                      <a:pt x="15645" y="6340"/>
                      <a:pt x="14912" y="5006"/>
                    </a:cubicBezTo>
                    <a:cubicBezTo>
                      <a:pt x="14511" y="4305"/>
                      <a:pt x="13611" y="4005"/>
                      <a:pt x="13044" y="3405"/>
                    </a:cubicBezTo>
                    <a:cubicBezTo>
                      <a:pt x="12510" y="2904"/>
                      <a:pt x="12310" y="2204"/>
                      <a:pt x="11876" y="1637"/>
                    </a:cubicBezTo>
                    <a:cubicBezTo>
                      <a:pt x="11076" y="769"/>
                      <a:pt x="9975" y="236"/>
                      <a:pt x="8807" y="136"/>
                    </a:cubicBezTo>
                    <a:cubicBezTo>
                      <a:pt x="8225" y="42"/>
                      <a:pt x="7631" y="1"/>
                      <a:pt x="7039" y="1"/>
                    </a:cubicBezTo>
                    <a:close/>
                  </a:path>
                </a:pathLst>
              </a:custGeom>
              <a:solidFill>
                <a:srgbClr val="FF5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9" name="Google Shape;1179;p44"/>
              <p:cNvSpPr/>
              <p:nvPr/>
            </p:nvSpPr>
            <p:spPr>
              <a:xfrm>
                <a:off x="1096350" y="2000200"/>
                <a:ext cx="260225" cy="381150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15246" extrusionOk="0">
                    <a:moveTo>
                      <a:pt x="6005" y="1"/>
                    </a:moveTo>
                    <a:cubicBezTo>
                      <a:pt x="5204" y="368"/>
                      <a:pt x="4871" y="1302"/>
                      <a:pt x="4737" y="2202"/>
                    </a:cubicBezTo>
                    <a:cubicBezTo>
                      <a:pt x="4637" y="3070"/>
                      <a:pt x="4671" y="3970"/>
                      <a:pt x="4304" y="4771"/>
                    </a:cubicBezTo>
                    <a:cubicBezTo>
                      <a:pt x="3937" y="5571"/>
                      <a:pt x="3103" y="6272"/>
                      <a:pt x="2903" y="7206"/>
                    </a:cubicBezTo>
                    <a:cubicBezTo>
                      <a:pt x="2602" y="8407"/>
                      <a:pt x="3403" y="9808"/>
                      <a:pt x="2703" y="10775"/>
                    </a:cubicBezTo>
                    <a:cubicBezTo>
                      <a:pt x="2236" y="11442"/>
                      <a:pt x="1335" y="11576"/>
                      <a:pt x="768" y="12143"/>
                    </a:cubicBezTo>
                    <a:cubicBezTo>
                      <a:pt x="1" y="12910"/>
                      <a:pt x="67" y="14144"/>
                      <a:pt x="201" y="15245"/>
                    </a:cubicBezTo>
                    <a:lnTo>
                      <a:pt x="10408" y="15145"/>
                    </a:lnTo>
                    <a:lnTo>
                      <a:pt x="6005" y="1"/>
                    </a:lnTo>
                    <a:close/>
                  </a:path>
                </a:pathLst>
              </a:custGeom>
              <a:solidFill>
                <a:srgbClr val="FF5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0" name="Google Shape;1180;p44"/>
              <p:cNvSpPr/>
              <p:nvPr/>
            </p:nvSpPr>
            <p:spPr>
              <a:xfrm>
                <a:off x="1044650" y="1895775"/>
                <a:ext cx="271050" cy="23197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9279" extrusionOk="0">
                    <a:moveTo>
                      <a:pt x="7241" y="1"/>
                    </a:moveTo>
                    <a:cubicBezTo>
                      <a:pt x="6689" y="1"/>
                      <a:pt x="6125" y="150"/>
                      <a:pt x="5604" y="475"/>
                    </a:cubicBezTo>
                    <a:cubicBezTo>
                      <a:pt x="3970" y="1476"/>
                      <a:pt x="3403" y="3878"/>
                      <a:pt x="1568" y="4445"/>
                    </a:cubicBezTo>
                    <a:cubicBezTo>
                      <a:pt x="1101" y="4578"/>
                      <a:pt x="501" y="4611"/>
                      <a:pt x="267" y="5078"/>
                    </a:cubicBezTo>
                    <a:cubicBezTo>
                      <a:pt x="0" y="5512"/>
                      <a:pt x="334" y="6113"/>
                      <a:pt x="801" y="6346"/>
                    </a:cubicBezTo>
                    <a:cubicBezTo>
                      <a:pt x="1118" y="6459"/>
                      <a:pt x="1466" y="6526"/>
                      <a:pt x="1824" y="6526"/>
                    </a:cubicBezTo>
                    <a:cubicBezTo>
                      <a:pt x="1852" y="6526"/>
                      <a:pt x="1880" y="6526"/>
                      <a:pt x="1908" y="6525"/>
                    </a:cubicBezTo>
                    <a:lnTo>
                      <a:pt x="1908" y="6525"/>
                    </a:lnTo>
                    <a:cubicBezTo>
                      <a:pt x="1461" y="6673"/>
                      <a:pt x="1165" y="7124"/>
                      <a:pt x="1268" y="7614"/>
                    </a:cubicBezTo>
                    <a:cubicBezTo>
                      <a:pt x="1418" y="8152"/>
                      <a:pt x="1916" y="8530"/>
                      <a:pt x="2474" y="8530"/>
                    </a:cubicBezTo>
                    <a:cubicBezTo>
                      <a:pt x="2539" y="8530"/>
                      <a:pt x="2604" y="8525"/>
                      <a:pt x="2669" y="8514"/>
                    </a:cubicBezTo>
                    <a:cubicBezTo>
                      <a:pt x="3234" y="8389"/>
                      <a:pt x="3711" y="7968"/>
                      <a:pt x="3932" y="7418"/>
                    </a:cubicBezTo>
                    <a:lnTo>
                      <a:pt x="3932" y="7418"/>
                    </a:lnTo>
                    <a:cubicBezTo>
                      <a:pt x="3711" y="8020"/>
                      <a:pt x="3492" y="8649"/>
                      <a:pt x="3303" y="9248"/>
                    </a:cubicBezTo>
                    <a:cubicBezTo>
                      <a:pt x="3414" y="9268"/>
                      <a:pt x="3523" y="9278"/>
                      <a:pt x="3630" y="9278"/>
                    </a:cubicBezTo>
                    <a:cubicBezTo>
                      <a:pt x="4754" y="9278"/>
                      <a:pt x="5696" y="8218"/>
                      <a:pt x="6305" y="7213"/>
                    </a:cubicBezTo>
                    <a:cubicBezTo>
                      <a:pt x="6939" y="6079"/>
                      <a:pt x="7539" y="4778"/>
                      <a:pt x="8707" y="4278"/>
                    </a:cubicBezTo>
                    <a:cubicBezTo>
                      <a:pt x="9240" y="4078"/>
                      <a:pt x="9841" y="4011"/>
                      <a:pt x="10308" y="3677"/>
                    </a:cubicBezTo>
                    <a:cubicBezTo>
                      <a:pt x="10775" y="3311"/>
                      <a:pt x="10842" y="2443"/>
                      <a:pt x="10308" y="2276"/>
                    </a:cubicBezTo>
                    <a:lnTo>
                      <a:pt x="10308" y="2543"/>
                    </a:lnTo>
                    <a:cubicBezTo>
                      <a:pt x="10019" y="1003"/>
                      <a:pt x="8671" y="1"/>
                      <a:pt x="7241" y="1"/>
                    </a:cubicBezTo>
                    <a:close/>
                  </a:path>
                </a:pathLst>
              </a:custGeom>
              <a:solidFill>
                <a:srgbClr val="FF5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1" name="Google Shape;1181;p44"/>
              <p:cNvSpPr/>
              <p:nvPr/>
            </p:nvSpPr>
            <p:spPr>
              <a:xfrm>
                <a:off x="1593375" y="4336050"/>
                <a:ext cx="3035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26320" extrusionOk="0">
                    <a:moveTo>
                      <a:pt x="9074" y="0"/>
                    </a:moveTo>
                    <a:lnTo>
                      <a:pt x="0" y="2135"/>
                    </a:lnTo>
                    <a:lnTo>
                      <a:pt x="5238" y="26319"/>
                    </a:lnTo>
                    <a:lnTo>
                      <a:pt x="12142" y="26152"/>
                    </a:lnTo>
                    <a:lnTo>
                      <a:pt x="9074" y="0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2" name="Google Shape;1182;p44"/>
              <p:cNvSpPr/>
              <p:nvPr/>
            </p:nvSpPr>
            <p:spPr>
              <a:xfrm>
                <a:off x="862850" y="2705700"/>
                <a:ext cx="259375" cy="320275"/>
              </a:xfrm>
              <a:custGeom>
                <a:avLst/>
                <a:gdLst/>
                <a:ahLst/>
                <a:cxnLst/>
                <a:rect l="l" t="t" r="r" b="b"/>
                <a:pathLst>
                  <a:path w="10375" h="12811" extrusionOk="0">
                    <a:moveTo>
                      <a:pt x="4537" y="1"/>
                    </a:moveTo>
                    <a:cubicBezTo>
                      <a:pt x="4537" y="1"/>
                      <a:pt x="4437" y="168"/>
                      <a:pt x="4237" y="468"/>
                    </a:cubicBezTo>
                    <a:cubicBezTo>
                      <a:pt x="3136" y="2236"/>
                      <a:pt x="1" y="8574"/>
                      <a:pt x="2636" y="12810"/>
                    </a:cubicBezTo>
                    <a:lnTo>
                      <a:pt x="9241" y="6973"/>
                    </a:lnTo>
                    <a:lnTo>
                      <a:pt x="10375" y="4371"/>
                    </a:lnTo>
                    <a:lnTo>
                      <a:pt x="4537" y="1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3" name="Google Shape;1183;p44"/>
              <p:cNvSpPr/>
              <p:nvPr/>
            </p:nvSpPr>
            <p:spPr>
              <a:xfrm>
                <a:off x="1016300" y="3901575"/>
                <a:ext cx="297725" cy="1073275"/>
              </a:xfrm>
              <a:custGeom>
                <a:avLst/>
                <a:gdLst/>
                <a:ahLst/>
                <a:cxnLst/>
                <a:rect l="l" t="t" r="r" b="b"/>
                <a:pathLst>
                  <a:path w="11909" h="42931" extrusionOk="0">
                    <a:moveTo>
                      <a:pt x="2235" y="0"/>
                    </a:moveTo>
                    <a:lnTo>
                      <a:pt x="0" y="41263"/>
                    </a:lnTo>
                    <a:lnTo>
                      <a:pt x="6805" y="42931"/>
                    </a:lnTo>
                    <a:lnTo>
                      <a:pt x="11909" y="868"/>
                    </a:lnTo>
                    <a:lnTo>
                      <a:pt x="2235" y="0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4" name="Google Shape;1184;p44"/>
              <p:cNvSpPr/>
              <p:nvPr/>
            </p:nvSpPr>
            <p:spPr>
              <a:xfrm>
                <a:off x="939575" y="2381325"/>
                <a:ext cx="884000" cy="817275"/>
              </a:xfrm>
              <a:custGeom>
                <a:avLst/>
                <a:gdLst/>
                <a:ahLst/>
                <a:cxnLst/>
                <a:rect l="l" t="t" r="r" b="b"/>
                <a:pathLst>
                  <a:path w="35360" h="32691" extrusionOk="0">
                    <a:moveTo>
                      <a:pt x="33458" y="0"/>
                    </a:moveTo>
                    <a:cubicBezTo>
                      <a:pt x="29088" y="734"/>
                      <a:pt x="21649" y="1668"/>
                      <a:pt x="21649" y="1668"/>
                    </a:cubicBezTo>
                    <a:lnTo>
                      <a:pt x="12176" y="1568"/>
                    </a:lnTo>
                    <a:cubicBezTo>
                      <a:pt x="10108" y="1601"/>
                      <a:pt x="8140" y="2335"/>
                      <a:pt x="6538" y="3669"/>
                    </a:cubicBezTo>
                    <a:cubicBezTo>
                      <a:pt x="6105" y="4036"/>
                      <a:pt x="2469" y="8840"/>
                      <a:pt x="0" y="13610"/>
                    </a:cubicBezTo>
                    <a:lnTo>
                      <a:pt x="7639" y="19114"/>
                    </a:lnTo>
                    <a:lnTo>
                      <a:pt x="8907" y="16912"/>
                    </a:lnTo>
                    <a:lnTo>
                      <a:pt x="8907" y="17046"/>
                    </a:lnTo>
                    <a:cubicBezTo>
                      <a:pt x="9007" y="17813"/>
                      <a:pt x="9240" y="19080"/>
                      <a:pt x="9441" y="19848"/>
                    </a:cubicBezTo>
                    <a:cubicBezTo>
                      <a:pt x="10008" y="22283"/>
                      <a:pt x="10341" y="25485"/>
                      <a:pt x="9074" y="27586"/>
                    </a:cubicBezTo>
                    <a:cubicBezTo>
                      <a:pt x="9074" y="27586"/>
                      <a:pt x="7372" y="30122"/>
                      <a:pt x="7439" y="32690"/>
                    </a:cubicBezTo>
                    <a:lnTo>
                      <a:pt x="29388" y="32457"/>
                    </a:lnTo>
                    <a:lnTo>
                      <a:pt x="28688" y="30122"/>
                    </a:lnTo>
                    <a:cubicBezTo>
                      <a:pt x="28688" y="30122"/>
                      <a:pt x="26553" y="23017"/>
                      <a:pt x="26553" y="22850"/>
                    </a:cubicBezTo>
                    <a:lnTo>
                      <a:pt x="25218" y="18647"/>
                    </a:lnTo>
                    <a:lnTo>
                      <a:pt x="25752" y="11241"/>
                    </a:lnTo>
                    <a:lnTo>
                      <a:pt x="35359" y="8940"/>
                    </a:lnTo>
                    <a:lnTo>
                      <a:pt x="334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5" name="Google Shape;1185;p44"/>
              <p:cNvSpPr/>
              <p:nvPr/>
            </p:nvSpPr>
            <p:spPr>
              <a:xfrm>
                <a:off x="1064675" y="2408000"/>
                <a:ext cx="716350" cy="148400"/>
              </a:xfrm>
              <a:custGeom>
                <a:avLst/>
                <a:gdLst/>
                <a:ahLst/>
                <a:cxnLst/>
                <a:rect l="l" t="t" r="r" b="b"/>
                <a:pathLst>
                  <a:path w="28654" h="5936" extrusionOk="0">
                    <a:moveTo>
                      <a:pt x="28654" y="0"/>
                    </a:moveTo>
                    <a:cubicBezTo>
                      <a:pt x="28654" y="0"/>
                      <a:pt x="28620" y="0"/>
                      <a:pt x="28587" y="34"/>
                    </a:cubicBezTo>
                    <a:cubicBezTo>
                      <a:pt x="28520" y="67"/>
                      <a:pt x="28420" y="101"/>
                      <a:pt x="28354" y="134"/>
                    </a:cubicBezTo>
                    <a:cubicBezTo>
                      <a:pt x="28087" y="267"/>
                      <a:pt x="27853" y="467"/>
                      <a:pt x="27620" y="668"/>
                    </a:cubicBezTo>
                    <a:cubicBezTo>
                      <a:pt x="27253" y="968"/>
                      <a:pt x="26886" y="1301"/>
                      <a:pt x="26586" y="1635"/>
                    </a:cubicBezTo>
                    <a:cubicBezTo>
                      <a:pt x="26152" y="2102"/>
                      <a:pt x="25685" y="2536"/>
                      <a:pt x="25185" y="2903"/>
                    </a:cubicBezTo>
                    <a:cubicBezTo>
                      <a:pt x="23817" y="3870"/>
                      <a:pt x="22249" y="4437"/>
                      <a:pt x="20615" y="4537"/>
                    </a:cubicBezTo>
                    <a:cubicBezTo>
                      <a:pt x="20417" y="4551"/>
                      <a:pt x="20220" y="4557"/>
                      <a:pt x="20023" y="4557"/>
                    </a:cubicBezTo>
                    <a:cubicBezTo>
                      <a:pt x="19254" y="4557"/>
                      <a:pt x="18489" y="4456"/>
                      <a:pt x="17746" y="4270"/>
                    </a:cubicBezTo>
                    <a:cubicBezTo>
                      <a:pt x="16779" y="4003"/>
                      <a:pt x="15845" y="3570"/>
                      <a:pt x="14777" y="3269"/>
                    </a:cubicBezTo>
                    <a:cubicBezTo>
                      <a:pt x="14277" y="3103"/>
                      <a:pt x="13743" y="3003"/>
                      <a:pt x="13209" y="3003"/>
                    </a:cubicBezTo>
                    <a:cubicBezTo>
                      <a:pt x="12676" y="3003"/>
                      <a:pt x="12142" y="3069"/>
                      <a:pt x="11642" y="3169"/>
                    </a:cubicBezTo>
                    <a:cubicBezTo>
                      <a:pt x="10674" y="3470"/>
                      <a:pt x="9774" y="3837"/>
                      <a:pt x="8906" y="4270"/>
                    </a:cubicBezTo>
                    <a:cubicBezTo>
                      <a:pt x="8139" y="4704"/>
                      <a:pt x="7339" y="5037"/>
                      <a:pt x="6505" y="5371"/>
                    </a:cubicBezTo>
                    <a:cubicBezTo>
                      <a:pt x="5721" y="5652"/>
                      <a:pt x="4899" y="5795"/>
                      <a:pt x="4078" y="5795"/>
                    </a:cubicBezTo>
                    <a:cubicBezTo>
                      <a:pt x="3045" y="5795"/>
                      <a:pt x="2015" y="5569"/>
                      <a:pt x="1067" y="5104"/>
                    </a:cubicBezTo>
                    <a:cubicBezTo>
                      <a:pt x="371" y="4819"/>
                      <a:pt x="35" y="4535"/>
                      <a:pt x="3" y="4535"/>
                    </a:cubicBezTo>
                    <a:cubicBezTo>
                      <a:pt x="1" y="4535"/>
                      <a:pt x="0" y="4535"/>
                      <a:pt x="0" y="4537"/>
                    </a:cubicBezTo>
                    <a:cubicBezTo>
                      <a:pt x="67" y="4604"/>
                      <a:pt x="133" y="4670"/>
                      <a:pt x="234" y="4737"/>
                    </a:cubicBezTo>
                    <a:cubicBezTo>
                      <a:pt x="500" y="4904"/>
                      <a:pt x="734" y="5071"/>
                      <a:pt x="1034" y="5204"/>
                    </a:cubicBezTo>
                    <a:cubicBezTo>
                      <a:pt x="2020" y="5687"/>
                      <a:pt x="3106" y="5935"/>
                      <a:pt x="4202" y="5935"/>
                    </a:cubicBezTo>
                    <a:cubicBezTo>
                      <a:pt x="4998" y="5935"/>
                      <a:pt x="5799" y="5804"/>
                      <a:pt x="6571" y="5538"/>
                    </a:cubicBezTo>
                    <a:cubicBezTo>
                      <a:pt x="7405" y="5238"/>
                      <a:pt x="8206" y="4871"/>
                      <a:pt x="9006" y="4470"/>
                    </a:cubicBezTo>
                    <a:cubicBezTo>
                      <a:pt x="9840" y="4003"/>
                      <a:pt x="10741" y="3670"/>
                      <a:pt x="11675" y="3403"/>
                    </a:cubicBezTo>
                    <a:cubicBezTo>
                      <a:pt x="12175" y="3269"/>
                      <a:pt x="12676" y="3203"/>
                      <a:pt x="13176" y="3203"/>
                    </a:cubicBezTo>
                    <a:cubicBezTo>
                      <a:pt x="13710" y="3236"/>
                      <a:pt x="14210" y="3336"/>
                      <a:pt x="14744" y="3470"/>
                    </a:cubicBezTo>
                    <a:cubicBezTo>
                      <a:pt x="15745" y="3770"/>
                      <a:pt x="16712" y="4203"/>
                      <a:pt x="17713" y="4470"/>
                    </a:cubicBezTo>
                    <a:cubicBezTo>
                      <a:pt x="18426" y="4674"/>
                      <a:pt x="19179" y="4761"/>
                      <a:pt x="19925" y="4761"/>
                    </a:cubicBezTo>
                    <a:cubicBezTo>
                      <a:pt x="20156" y="4761"/>
                      <a:pt x="20386" y="4753"/>
                      <a:pt x="20615" y="4737"/>
                    </a:cubicBezTo>
                    <a:cubicBezTo>
                      <a:pt x="22283" y="4604"/>
                      <a:pt x="23884" y="4037"/>
                      <a:pt x="25251" y="3036"/>
                    </a:cubicBezTo>
                    <a:cubicBezTo>
                      <a:pt x="25752" y="2636"/>
                      <a:pt x="26219" y="2202"/>
                      <a:pt x="26652" y="1735"/>
                    </a:cubicBezTo>
                    <a:cubicBezTo>
                      <a:pt x="27019" y="1301"/>
                      <a:pt x="27353" y="968"/>
                      <a:pt x="27653" y="701"/>
                    </a:cubicBezTo>
                    <a:cubicBezTo>
                      <a:pt x="27953" y="434"/>
                      <a:pt x="28287" y="201"/>
                      <a:pt x="2865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6" name="Google Shape;1186;p44"/>
              <p:cNvSpPr/>
              <p:nvPr/>
            </p:nvSpPr>
            <p:spPr>
              <a:xfrm>
                <a:off x="1005450" y="2609800"/>
                <a:ext cx="566275" cy="130450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521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68"/>
                      <a:pt x="67" y="168"/>
                      <a:pt x="134" y="234"/>
                    </a:cubicBezTo>
                    <a:cubicBezTo>
                      <a:pt x="201" y="401"/>
                      <a:pt x="334" y="601"/>
                      <a:pt x="501" y="902"/>
                    </a:cubicBezTo>
                    <a:cubicBezTo>
                      <a:pt x="968" y="1702"/>
                      <a:pt x="1535" y="2436"/>
                      <a:pt x="2136" y="3136"/>
                    </a:cubicBezTo>
                    <a:cubicBezTo>
                      <a:pt x="2569" y="3603"/>
                      <a:pt x="3070" y="4037"/>
                      <a:pt x="3637" y="4404"/>
                    </a:cubicBezTo>
                    <a:cubicBezTo>
                      <a:pt x="4270" y="4804"/>
                      <a:pt x="4971" y="5071"/>
                      <a:pt x="5705" y="5171"/>
                    </a:cubicBezTo>
                    <a:cubicBezTo>
                      <a:pt x="5963" y="5202"/>
                      <a:pt x="6221" y="5217"/>
                      <a:pt x="6478" y="5217"/>
                    </a:cubicBezTo>
                    <a:cubicBezTo>
                      <a:pt x="7052" y="5217"/>
                      <a:pt x="7620" y="5143"/>
                      <a:pt x="8173" y="5004"/>
                    </a:cubicBezTo>
                    <a:cubicBezTo>
                      <a:pt x="9007" y="4771"/>
                      <a:pt x="9841" y="4471"/>
                      <a:pt x="10642" y="4137"/>
                    </a:cubicBezTo>
                    <a:cubicBezTo>
                      <a:pt x="12276" y="3437"/>
                      <a:pt x="13877" y="2770"/>
                      <a:pt x="15412" y="2736"/>
                    </a:cubicBezTo>
                    <a:cubicBezTo>
                      <a:pt x="15482" y="2733"/>
                      <a:pt x="15554" y="2731"/>
                      <a:pt x="15625" y="2731"/>
                    </a:cubicBezTo>
                    <a:cubicBezTo>
                      <a:pt x="16259" y="2731"/>
                      <a:pt x="16910" y="2863"/>
                      <a:pt x="17480" y="3103"/>
                    </a:cubicBezTo>
                    <a:cubicBezTo>
                      <a:pt x="18047" y="3403"/>
                      <a:pt x="18614" y="3737"/>
                      <a:pt x="19114" y="4104"/>
                    </a:cubicBezTo>
                    <a:cubicBezTo>
                      <a:pt x="19548" y="4404"/>
                      <a:pt x="20048" y="4638"/>
                      <a:pt x="20549" y="4804"/>
                    </a:cubicBezTo>
                    <a:cubicBezTo>
                      <a:pt x="20807" y="4869"/>
                      <a:pt x="21066" y="4906"/>
                      <a:pt x="21324" y="4906"/>
                    </a:cubicBezTo>
                    <a:cubicBezTo>
                      <a:pt x="21466" y="4906"/>
                      <a:pt x="21608" y="4895"/>
                      <a:pt x="21750" y="4871"/>
                    </a:cubicBezTo>
                    <a:cubicBezTo>
                      <a:pt x="22016" y="4804"/>
                      <a:pt x="22250" y="4704"/>
                      <a:pt x="22450" y="4571"/>
                    </a:cubicBezTo>
                    <a:cubicBezTo>
                      <a:pt x="22517" y="4504"/>
                      <a:pt x="22583" y="4437"/>
                      <a:pt x="22650" y="4371"/>
                    </a:cubicBezTo>
                    <a:lnTo>
                      <a:pt x="22650" y="4371"/>
                    </a:lnTo>
                    <a:cubicBezTo>
                      <a:pt x="22383" y="4571"/>
                      <a:pt x="22083" y="4704"/>
                      <a:pt x="21750" y="4771"/>
                    </a:cubicBezTo>
                    <a:cubicBezTo>
                      <a:pt x="21649" y="4779"/>
                      <a:pt x="21549" y="4784"/>
                      <a:pt x="21450" y="4784"/>
                    </a:cubicBezTo>
                    <a:cubicBezTo>
                      <a:pt x="21151" y="4784"/>
                      <a:pt x="20857" y="4746"/>
                      <a:pt x="20582" y="4671"/>
                    </a:cubicBezTo>
                    <a:cubicBezTo>
                      <a:pt x="20082" y="4504"/>
                      <a:pt x="19615" y="4271"/>
                      <a:pt x="19214" y="3970"/>
                    </a:cubicBezTo>
                    <a:cubicBezTo>
                      <a:pt x="18681" y="3570"/>
                      <a:pt x="18147" y="3237"/>
                      <a:pt x="17580" y="2936"/>
                    </a:cubicBezTo>
                    <a:cubicBezTo>
                      <a:pt x="16983" y="2680"/>
                      <a:pt x="16361" y="2521"/>
                      <a:pt x="15716" y="2521"/>
                    </a:cubicBezTo>
                    <a:cubicBezTo>
                      <a:pt x="15604" y="2521"/>
                      <a:pt x="15491" y="2526"/>
                      <a:pt x="15378" y="2536"/>
                    </a:cubicBezTo>
                    <a:cubicBezTo>
                      <a:pt x="13811" y="2569"/>
                      <a:pt x="12176" y="3203"/>
                      <a:pt x="10542" y="3904"/>
                    </a:cubicBezTo>
                    <a:cubicBezTo>
                      <a:pt x="9741" y="4271"/>
                      <a:pt x="8940" y="4537"/>
                      <a:pt x="8106" y="4771"/>
                    </a:cubicBezTo>
                    <a:cubicBezTo>
                      <a:pt x="7531" y="4921"/>
                      <a:pt x="6937" y="4996"/>
                      <a:pt x="6338" y="4996"/>
                    </a:cubicBezTo>
                    <a:cubicBezTo>
                      <a:pt x="6138" y="4996"/>
                      <a:pt x="5938" y="4988"/>
                      <a:pt x="5738" y="4971"/>
                    </a:cubicBezTo>
                    <a:cubicBezTo>
                      <a:pt x="5004" y="4871"/>
                      <a:pt x="4337" y="4604"/>
                      <a:pt x="3703" y="4237"/>
                    </a:cubicBezTo>
                    <a:cubicBezTo>
                      <a:pt x="3170" y="3904"/>
                      <a:pt x="2703" y="3503"/>
                      <a:pt x="2269" y="3036"/>
                    </a:cubicBezTo>
                    <a:cubicBezTo>
                      <a:pt x="1635" y="2369"/>
                      <a:pt x="1068" y="1635"/>
                      <a:pt x="601" y="835"/>
                    </a:cubicBezTo>
                    <a:lnTo>
                      <a:pt x="167" y="201"/>
                    </a:lnTo>
                    <a:cubicBezTo>
                      <a:pt x="134" y="134"/>
                      <a:pt x="67" y="68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7" name="Google Shape;1187;p44"/>
              <p:cNvSpPr/>
              <p:nvPr/>
            </p:nvSpPr>
            <p:spPr>
              <a:xfrm>
                <a:off x="1188925" y="2861350"/>
                <a:ext cx="39030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2499" extrusionOk="0">
                    <a:moveTo>
                      <a:pt x="4984" y="0"/>
                    </a:moveTo>
                    <a:cubicBezTo>
                      <a:pt x="4846" y="0"/>
                      <a:pt x="4708" y="4"/>
                      <a:pt x="4570" y="13"/>
                    </a:cubicBezTo>
                    <a:cubicBezTo>
                      <a:pt x="3670" y="46"/>
                      <a:pt x="2769" y="280"/>
                      <a:pt x="1968" y="680"/>
                    </a:cubicBezTo>
                    <a:cubicBezTo>
                      <a:pt x="1401" y="947"/>
                      <a:pt x="901" y="1280"/>
                      <a:pt x="467" y="1681"/>
                    </a:cubicBezTo>
                    <a:cubicBezTo>
                      <a:pt x="334" y="1814"/>
                      <a:pt x="200" y="1914"/>
                      <a:pt x="100" y="2048"/>
                    </a:cubicBezTo>
                    <a:cubicBezTo>
                      <a:pt x="34" y="2114"/>
                      <a:pt x="0" y="2181"/>
                      <a:pt x="0" y="2181"/>
                    </a:cubicBezTo>
                    <a:cubicBezTo>
                      <a:pt x="601" y="1614"/>
                      <a:pt x="1301" y="1180"/>
                      <a:pt x="2035" y="813"/>
                    </a:cubicBezTo>
                    <a:cubicBezTo>
                      <a:pt x="2836" y="446"/>
                      <a:pt x="3703" y="246"/>
                      <a:pt x="4570" y="213"/>
                    </a:cubicBezTo>
                    <a:cubicBezTo>
                      <a:pt x="4649" y="211"/>
                      <a:pt x="4727" y="209"/>
                      <a:pt x="4806" y="209"/>
                    </a:cubicBezTo>
                    <a:cubicBezTo>
                      <a:pt x="5823" y="209"/>
                      <a:pt x="6810" y="411"/>
                      <a:pt x="7739" y="813"/>
                    </a:cubicBezTo>
                    <a:cubicBezTo>
                      <a:pt x="8807" y="1247"/>
                      <a:pt x="9807" y="1781"/>
                      <a:pt x="10775" y="2114"/>
                    </a:cubicBezTo>
                    <a:cubicBezTo>
                      <a:pt x="11468" y="2364"/>
                      <a:pt x="12207" y="2498"/>
                      <a:pt x="12973" y="2498"/>
                    </a:cubicBezTo>
                    <a:cubicBezTo>
                      <a:pt x="13128" y="2498"/>
                      <a:pt x="13285" y="2493"/>
                      <a:pt x="13443" y="2481"/>
                    </a:cubicBezTo>
                    <a:cubicBezTo>
                      <a:pt x="14044" y="2415"/>
                      <a:pt x="14644" y="2214"/>
                      <a:pt x="15144" y="1847"/>
                    </a:cubicBezTo>
                    <a:cubicBezTo>
                      <a:pt x="15278" y="1747"/>
                      <a:pt x="15411" y="1647"/>
                      <a:pt x="15511" y="1547"/>
                    </a:cubicBezTo>
                    <a:cubicBezTo>
                      <a:pt x="15611" y="1447"/>
                      <a:pt x="15611" y="1414"/>
                      <a:pt x="15611" y="1414"/>
                    </a:cubicBezTo>
                    <a:lnTo>
                      <a:pt x="15611" y="1414"/>
                    </a:lnTo>
                    <a:cubicBezTo>
                      <a:pt x="15611" y="1414"/>
                      <a:pt x="15478" y="1547"/>
                      <a:pt x="15078" y="1781"/>
                    </a:cubicBezTo>
                    <a:cubicBezTo>
                      <a:pt x="14577" y="2081"/>
                      <a:pt x="14010" y="2281"/>
                      <a:pt x="13410" y="2314"/>
                    </a:cubicBezTo>
                    <a:cubicBezTo>
                      <a:pt x="13323" y="2318"/>
                      <a:pt x="13236" y="2319"/>
                      <a:pt x="13149" y="2319"/>
                    </a:cubicBezTo>
                    <a:cubicBezTo>
                      <a:pt x="12363" y="2319"/>
                      <a:pt x="11562" y="2184"/>
                      <a:pt x="10841" y="1914"/>
                    </a:cubicBezTo>
                    <a:cubicBezTo>
                      <a:pt x="9907" y="1581"/>
                      <a:pt x="8907" y="1047"/>
                      <a:pt x="7806" y="613"/>
                    </a:cubicBezTo>
                    <a:cubicBezTo>
                      <a:pt x="6930" y="205"/>
                      <a:pt x="5952" y="0"/>
                      <a:pt x="498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8" name="Google Shape;1188;p44"/>
              <p:cNvSpPr/>
              <p:nvPr/>
            </p:nvSpPr>
            <p:spPr>
              <a:xfrm>
                <a:off x="1178900" y="3039525"/>
                <a:ext cx="45952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18381" h="2263" extrusionOk="0">
                    <a:moveTo>
                      <a:pt x="15083" y="1"/>
                    </a:moveTo>
                    <a:cubicBezTo>
                      <a:pt x="14304" y="1"/>
                      <a:pt x="13514" y="93"/>
                      <a:pt x="12743" y="324"/>
                    </a:cubicBezTo>
                    <a:cubicBezTo>
                      <a:pt x="11609" y="591"/>
                      <a:pt x="10442" y="1058"/>
                      <a:pt x="9174" y="1459"/>
                    </a:cubicBezTo>
                    <a:cubicBezTo>
                      <a:pt x="8007" y="1859"/>
                      <a:pt x="6772" y="2059"/>
                      <a:pt x="5538" y="2059"/>
                    </a:cubicBezTo>
                    <a:cubicBezTo>
                      <a:pt x="3837" y="2026"/>
                      <a:pt x="2169" y="1625"/>
                      <a:pt x="668" y="858"/>
                    </a:cubicBezTo>
                    <a:cubicBezTo>
                      <a:pt x="235" y="658"/>
                      <a:pt x="1" y="525"/>
                      <a:pt x="1" y="525"/>
                    </a:cubicBezTo>
                    <a:lnTo>
                      <a:pt x="1" y="525"/>
                    </a:lnTo>
                    <a:cubicBezTo>
                      <a:pt x="34" y="591"/>
                      <a:pt x="101" y="625"/>
                      <a:pt x="134" y="658"/>
                    </a:cubicBezTo>
                    <a:cubicBezTo>
                      <a:pt x="268" y="725"/>
                      <a:pt x="401" y="825"/>
                      <a:pt x="635" y="958"/>
                    </a:cubicBezTo>
                    <a:cubicBezTo>
                      <a:pt x="1235" y="1292"/>
                      <a:pt x="1869" y="1559"/>
                      <a:pt x="2536" y="1792"/>
                    </a:cubicBezTo>
                    <a:cubicBezTo>
                      <a:pt x="3503" y="2092"/>
                      <a:pt x="4504" y="2259"/>
                      <a:pt x="5538" y="2259"/>
                    </a:cubicBezTo>
                    <a:cubicBezTo>
                      <a:pt x="5627" y="2262"/>
                      <a:pt x="5716" y="2263"/>
                      <a:pt x="5805" y="2263"/>
                    </a:cubicBezTo>
                    <a:cubicBezTo>
                      <a:pt x="6954" y="2263"/>
                      <a:pt x="8126" y="2064"/>
                      <a:pt x="9241" y="1692"/>
                    </a:cubicBezTo>
                    <a:cubicBezTo>
                      <a:pt x="10508" y="1292"/>
                      <a:pt x="11676" y="791"/>
                      <a:pt x="12777" y="525"/>
                    </a:cubicBezTo>
                    <a:cubicBezTo>
                      <a:pt x="13554" y="283"/>
                      <a:pt x="14354" y="171"/>
                      <a:pt x="15174" y="171"/>
                    </a:cubicBezTo>
                    <a:cubicBezTo>
                      <a:pt x="15374" y="171"/>
                      <a:pt x="15576" y="178"/>
                      <a:pt x="15779" y="191"/>
                    </a:cubicBezTo>
                    <a:cubicBezTo>
                      <a:pt x="16446" y="224"/>
                      <a:pt x="17113" y="425"/>
                      <a:pt x="17714" y="725"/>
                    </a:cubicBezTo>
                    <a:cubicBezTo>
                      <a:pt x="18147" y="925"/>
                      <a:pt x="18381" y="1092"/>
                      <a:pt x="18381" y="1092"/>
                    </a:cubicBezTo>
                    <a:cubicBezTo>
                      <a:pt x="18381" y="1092"/>
                      <a:pt x="18314" y="1025"/>
                      <a:pt x="18247" y="958"/>
                    </a:cubicBezTo>
                    <a:cubicBezTo>
                      <a:pt x="18081" y="825"/>
                      <a:pt x="17947" y="725"/>
                      <a:pt x="17780" y="625"/>
                    </a:cubicBezTo>
                    <a:cubicBezTo>
                      <a:pt x="17147" y="291"/>
                      <a:pt x="16479" y="91"/>
                      <a:pt x="15779" y="24"/>
                    </a:cubicBezTo>
                    <a:cubicBezTo>
                      <a:pt x="15549" y="9"/>
                      <a:pt x="15317" y="1"/>
                      <a:pt x="1508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9" name="Google Shape;1189;p44"/>
              <p:cNvSpPr/>
              <p:nvPr/>
            </p:nvSpPr>
            <p:spPr>
              <a:xfrm>
                <a:off x="1021300" y="3177725"/>
                <a:ext cx="815600" cy="1215050"/>
              </a:xfrm>
              <a:custGeom>
                <a:avLst/>
                <a:gdLst/>
                <a:ahLst/>
                <a:cxnLst/>
                <a:rect l="l" t="t" r="r" b="b"/>
                <a:pathLst>
                  <a:path w="32624" h="48602" extrusionOk="0">
                    <a:moveTo>
                      <a:pt x="4203" y="0"/>
                    </a:moveTo>
                    <a:lnTo>
                      <a:pt x="0" y="48201"/>
                    </a:lnTo>
                    <a:lnTo>
                      <a:pt x="10408" y="48235"/>
                    </a:lnTo>
                    <a:lnTo>
                      <a:pt x="15512" y="9607"/>
                    </a:lnTo>
                    <a:lnTo>
                      <a:pt x="22216" y="48602"/>
                    </a:lnTo>
                    <a:lnTo>
                      <a:pt x="32624" y="46667"/>
                    </a:lnTo>
                    <a:lnTo>
                      <a:pt x="26253" y="400"/>
                    </a:lnTo>
                    <a:lnTo>
                      <a:pt x="42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0" name="Google Shape;1190;p44"/>
              <p:cNvSpPr/>
              <p:nvPr/>
            </p:nvSpPr>
            <p:spPr>
              <a:xfrm>
                <a:off x="1197250" y="3386150"/>
                <a:ext cx="39782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5913" h="1906" extrusionOk="0">
                    <a:moveTo>
                      <a:pt x="15893" y="0"/>
                    </a:moveTo>
                    <a:cubicBezTo>
                      <a:pt x="15609" y="0"/>
                      <a:pt x="12157" y="357"/>
                      <a:pt x="7940" y="836"/>
                    </a:cubicBezTo>
                    <a:cubicBezTo>
                      <a:pt x="3537" y="1370"/>
                      <a:pt x="1" y="1837"/>
                      <a:pt x="1" y="1904"/>
                    </a:cubicBezTo>
                    <a:cubicBezTo>
                      <a:pt x="1" y="1905"/>
                      <a:pt x="7" y="1906"/>
                      <a:pt x="20" y="1906"/>
                    </a:cubicBezTo>
                    <a:cubicBezTo>
                      <a:pt x="304" y="1906"/>
                      <a:pt x="3756" y="1549"/>
                      <a:pt x="7973" y="1070"/>
                    </a:cubicBezTo>
                    <a:cubicBezTo>
                      <a:pt x="12376" y="536"/>
                      <a:pt x="15912" y="69"/>
                      <a:pt x="15912" y="2"/>
                    </a:cubicBezTo>
                    <a:cubicBezTo>
                      <a:pt x="15912" y="1"/>
                      <a:pt x="15906" y="0"/>
                      <a:pt x="15893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1" name="Google Shape;1191;p44"/>
              <p:cNvSpPr/>
              <p:nvPr/>
            </p:nvSpPr>
            <p:spPr>
              <a:xfrm>
                <a:off x="1724300" y="4988175"/>
                <a:ext cx="362775" cy="70475"/>
              </a:xfrm>
              <a:custGeom>
                <a:avLst/>
                <a:gdLst/>
                <a:ahLst/>
                <a:cxnLst/>
                <a:rect l="l" t="t" r="r" b="b"/>
                <a:pathLst>
                  <a:path w="14511" h="2819" extrusionOk="0">
                    <a:moveTo>
                      <a:pt x="7806" y="1"/>
                    </a:moveTo>
                    <a:lnTo>
                      <a:pt x="1" y="234"/>
                    </a:lnTo>
                    <a:lnTo>
                      <a:pt x="67" y="2769"/>
                    </a:lnTo>
                    <a:lnTo>
                      <a:pt x="534" y="2769"/>
                    </a:lnTo>
                    <a:cubicBezTo>
                      <a:pt x="1326" y="2794"/>
                      <a:pt x="3003" y="2818"/>
                      <a:pt x="4881" y="2818"/>
                    </a:cubicBezTo>
                    <a:cubicBezTo>
                      <a:pt x="8146" y="2818"/>
                      <a:pt x="12020" y="2744"/>
                      <a:pt x="12910" y="2469"/>
                    </a:cubicBezTo>
                    <a:cubicBezTo>
                      <a:pt x="14511" y="2002"/>
                      <a:pt x="7839" y="768"/>
                      <a:pt x="7839" y="768"/>
                    </a:cubicBezTo>
                    <a:lnTo>
                      <a:pt x="78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2" name="Google Shape;1192;p44"/>
              <p:cNvSpPr/>
              <p:nvPr/>
            </p:nvSpPr>
            <p:spPr>
              <a:xfrm>
                <a:off x="1724300" y="5003675"/>
                <a:ext cx="7175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050" extrusionOk="0">
                    <a:moveTo>
                      <a:pt x="274" y="0"/>
                    </a:moveTo>
                    <a:cubicBezTo>
                      <a:pt x="182" y="0"/>
                      <a:pt x="91" y="5"/>
                      <a:pt x="1" y="14"/>
                    </a:cubicBezTo>
                    <a:lnTo>
                      <a:pt x="67" y="2049"/>
                    </a:lnTo>
                    <a:lnTo>
                      <a:pt x="2869" y="2016"/>
                    </a:lnTo>
                    <a:cubicBezTo>
                      <a:pt x="2736" y="1382"/>
                      <a:pt x="2369" y="848"/>
                      <a:pt x="1835" y="515"/>
                    </a:cubicBezTo>
                    <a:cubicBezTo>
                      <a:pt x="1378" y="172"/>
                      <a:pt x="822" y="0"/>
                      <a:pt x="2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3" name="Google Shape;1193;p44"/>
              <p:cNvSpPr/>
              <p:nvPr/>
            </p:nvSpPr>
            <p:spPr>
              <a:xfrm>
                <a:off x="1725975" y="5024875"/>
                <a:ext cx="334425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395" extrusionOk="0">
                    <a:moveTo>
                      <a:pt x="11041" y="0"/>
                    </a:moveTo>
                    <a:cubicBezTo>
                      <a:pt x="10574" y="34"/>
                      <a:pt x="10408" y="968"/>
                      <a:pt x="10408" y="968"/>
                    </a:cubicBezTo>
                    <a:lnTo>
                      <a:pt x="0" y="1168"/>
                    </a:lnTo>
                    <a:lnTo>
                      <a:pt x="0" y="1301"/>
                    </a:lnTo>
                    <a:cubicBezTo>
                      <a:pt x="1093" y="1366"/>
                      <a:pt x="2570" y="1395"/>
                      <a:pt x="4140" y="1395"/>
                    </a:cubicBezTo>
                    <a:cubicBezTo>
                      <a:pt x="8228" y="1395"/>
                      <a:pt x="12941" y="1200"/>
                      <a:pt x="13110" y="934"/>
                    </a:cubicBezTo>
                    <a:cubicBezTo>
                      <a:pt x="13376" y="567"/>
                      <a:pt x="11041" y="0"/>
                      <a:pt x="11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4" name="Google Shape;1194;p44"/>
              <p:cNvSpPr/>
              <p:nvPr/>
            </p:nvSpPr>
            <p:spPr>
              <a:xfrm>
                <a:off x="1722625" y="5045725"/>
                <a:ext cx="3277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13111" h="368" extrusionOk="0">
                    <a:moveTo>
                      <a:pt x="12710" y="0"/>
                    </a:moveTo>
                    <a:lnTo>
                      <a:pt x="11309" y="67"/>
                    </a:lnTo>
                    <a:cubicBezTo>
                      <a:pt x="10108" y="100"/>
                      <a:pt x="8440" y="167"/>
                      <a:pt x="6606" y="234"/>
                    </a:cubicBezTo>
                    <a:cubicBezTo>
                      <a:pt x="4804" y="267"/>
                      <a:pt x="3136" y="267"/>
                      <a:pt x="1936" y="301"/>
                    </a:cubicBezTo>
                    <a:lnTo>
                      <a:pt x="134" y="301"/>
                    </a:lnTo>
                    <a:lnTo>
                      <a:pt x="1" y="334"/>
                    </a:lnTo>
                    <a:lnTo>
                      <a:pt x="535" y="334"/>
                    </a:lnTo>
                    <a:lnTo>
                      <a:pt x="1936" y="367"/>
                    </a:lnTo>
                    <a:cubicBezTo>
                      <a:pt x="3136" y="367"/>
                      <a:pt x="4804" y="367"/>
                      <a:pt x="6639" y="301"/>
                    </a:cubicBezTo>
                    <a:cubicBezTo>
                      <a:pt x="8440" y="267"/>
                      <a:pt x="10108" y="200"/>
                      <a:pt x="11309" y="134"/>
                    </a:cubicBezTo>
                    <a:lnTo>
                      <a:pt x="12710" y="34"/>
                    </a:lnTo>
                    <a:lnTo>
                      <a:pt x="13110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5" name="Google Shape;1195;p44"/>
              <p:cNvSpPr/>
              <p:nvPr/>
            </p:nvSpPr>
            <p:spPr>
              <a:xfrm>
                <a:off x="1984475" y="5023200"/>
                <a:ext cx="1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135" extrusionOk="0">
                    <a:moveTo>
                      <a:pt x="735" y="1"/>
                    </a:moveTo>
                    <a:cubicBezTo>
                      <a:pt x="501" y="67"/>
                      <a:pt x="301" y="234"/>
                      <a:pt x="201" y="468"/>
                    </a:cubicBezTo>
                    <a:cubicBezTo>
                      <a:pt x="34" y="668"/>
                      <a:pt x="1" y="901"/>
                      <a:pt x="34" y="1135"/>
                    </a:cubicBezTo>
                    <a:cubicBezTo>
                      <a:pt x="101" y="935"/>
                      <a:pt x="168" y="701"/>
                      <a:pt x="301" y="501"/>
                    </a:cubicBezTo>
                    <a:cubicBezTo>
                      <a:pt x="401" y="301"/>
                      <a:pt x="568" y="134"/>
                      <a:pt x="73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6" name="Google Shape;1196;p44"/>
              <p:cNvSpPr/>
              <p:nvPr/>
            </p:nvSpPr>
            <p:spPr>
              <a:xfrm>
                <a:off x="1926950" y="5010700"/>
                <a:ext cx="10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01" extrusionOk="0">
                    <a:moveTo>
                      <a:pt x="401" y="0"/>
                    </a:moveTo>
                    <a:cubicBezTo>
                      <a:pt x="367" y="0"/>
                      <a:pt x="267" y="100"/>
                      <a:pt x="167" y="301"/>
                    </a:cubicBezTo>
                    <a:cubicBezTo>
                      <a:pt x="67" y="467"/>
                      <a:pt x="0" y="601"/>
                      <a:pt x="0" y="601"/>
                    </a:cubicBezTo>
                    <a:cubicBezTo>
                      <a:pt x="0" y="601"/>
                      <a:pt x="134" y="501"/>
                      <a:pt x="234" y="334"/>
                    </a:cubicBezTo>
                    <a:cubicBezTo>
                      <a:pt x="367" y="167"/>
                      <a:pt x="434" y="0"/>
                      <a:pt x="40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7" name="Google Shape;1197;p44"/>
              <p:cNvSpPr/>
              <p:nvPr/>
            </p:nvSpPr>
            <p:spPr>
              <a:xfrm>
                <a:off x="1911100" y="5008025"/>
                <a:ext cx="1252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1" extrusionOk="0">
                    <a:moveTo>
                      <a:pt x="461" y="1"/>
                    </a:moveTo>
                    <a:cubicBezTo>
                      <a:pt x="432" y="1"/>
                      <a:pt x="316" y="87"/>
                      <a:pt x="201" y="174"/>
                    </a:cubicBezTo>
                    <a:cubicBezTo>
                      <a:pt x="67" y="307"/>
                      <a:pt x="1" y="408"/>
                      <a:pt x="1" y="441"/>
                    </a:cubicBezTo>
                    <a:cubicBezTo>
                      <a:pt x="1" y="441"/>
                      <a:pt x="134" y="374"/>
                      <a:pt x="267" y="241"/>
                    </a:cubicBezTo>
                    <a:cubicBezTo>
                      <a:pt x="401" y="141"/>
                      <a:pt x="501" y="41"/>
                      <a:pt x="468" y="7"/>
                    </a:cubicBezTo>
                    <a:cubicBezTo>
                      <a:pt x="468" y="3"/>
                      <a:pt x="465" y="1"/>
                      <a:pt x="46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8" name="Google Shape;1198;p44"/>
              <p:cNvSpPr/>
              <p:nvPr/>
            </p:nvSpPr>
            <p:spPr>
              <a:xfrm>
                <a:off x="1900250" y="5000350"/>
                <a:ext cx="20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15" extrusionOk="0">
                    <a:moveTo>
                      <a:pt x="552" y="0"/>
                    </a:moveTo>
                    <a:cubicBezTo>
                      <a:pt x="513" y="0"/>
                      <a:pt x="474" y="4"/>
                      <a:pt x="435" y="14"/>
                    </a:cubicBezTo>
                    <a:cubicBezTo>
                      <a:pt x="301" y="14"/>
                      <a:pt x="134" y="14"/>
                      <a:pt x="1" y="81"/>
                    </a:cubicBezTo>
                    <a:cubicBezTo>
                      <a:pt x="134" y="114"/>
                      <a:pt x="301" y="114"/>
                      <a:pt x="435" y="114"/>
                    </a:cubicBezTo>
                    <a:cubicBezTo>
                      <a:pt x="568" y="114"/>
                      <a:pt x="701" y="114"/>
                      <a:pt x="835" y="47"/>
                    </a:cubicBezTo>
                    <a:cubicBezTo>
                      <a:pt x="740" y="24"/>
                      <a:pt x="646" y="0"/>
                      <a:pt x="55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9" name="Google Shape;1199;p44"/>
              <p:cNvSpPr/>
              <p:nvPr/>
            </p:nvSpPr>
            <p:spPr>
              <a:xfrm>
                <a:off x="1896925" y="4989850"/>
                <a:ext cx="23375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06" extrusionOk="0">
                    <a:moveTo>
                      <a:pt x="0" y="0"/>
                    </a:moveTo>
                    <a:cubicBezTo>
                      <a:pt x="161" y="72"/>
                      <a:pt x="332" y="105"/>
                      <a:pt x="502" y="105"/>
                    </a:cubicBezTo>
                    <a:cubicBezTo>
                      <a:pt x="649" y="105"/>
                      <a:pt x="795" y="80"/>
                      <a:pt x="934" y="34"/>
                    </a:cubicBezTo>
                    <a:lnTo>
                      <a:pt x="467" y="34"/>
                    </a:lnTo>
                    <a:cubicBezTo>
                      <a:pt x="301" y="0"/>
                      <a:pt x="167" y="0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0" name="Google Shape;1200;p44"/>
              <p:cNvSpPr/>
              <p:nvPr/>
            </p:nvSpPr>
            <p:spPr>
              <a:xfrm>
                <a:off x="1933625" y="4993700"/>
                <a:ext cx="3587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781" extrusionOk="0">
                    <a:moveTo>
                      <a:pt x="971" y="67"/>
                    </a:moveTo>
                    <a:cubicBezTo>
                      <a:pt x="1081" y="67"/>
                      <a:pt x="1191" y="92"/>
                      <a:pt x="1301" y="147"/>
                    </a:cubicBezTo>
                    <a:cubicBezTo>
                      <a:pt x="1401" y="180"/>
                      <a:pt x="1368" y="280"/>
                      <a:pt x="1268" y="313"/>
                    </a:cubicBezTo>
                    <a:cubicBezTo>
                      <a:pt x="1168" y="380"/>
                      <a:pt x="1101" y="413"/>
                      <a:pt x="1001" y="447"/>
                    </a:cubicBezTo>
                    <a:cubicBezTo>
                      <a:pt x="834" y="514"/>
                      <a:pt x="667" y="547"/>
                      <a:pt x="501" y="580"/>
                    </a:cubicBezTo>
                    <a:cubicBezTo>
                      <a:pt x="343" y="612"/>
                      <a:pt x="223" y="628"/>
                      <a:pt x="140" y="637"/>
                    </a:cubicBezTo>
                    <a:lnTo>
                      <a:pt x="140" y="637"/>
                    </a:lnTo>
                    <a:cubicBezTo>
                      <a:pt x="186" y="551"/>
                      <a:pt x="236" y="466"/>
                      <a:pt x="300" y="380"/>
                    </a:cubicBezTo>
                    <a:cubicBezTo>
                      <a:pt x="400" y="247"/>
                      <a:pt x="534" y="147"/>
                      <a:pt x="701" y="113"/>
                    </a:cubicBezTo>
                    <a:cubicBezTo>
                      <a:pt x="791" y="83"/>
                      <a:pt x="881" y="67"/>
                      <a:pt x="971" y="67"/>
                    </a:cubicBezTo>
                    <a:close/>
                    <a:moveTo>
                      <a:pt x="973" y="1"/>
                    </a:moveTo>
                    <a:cubicBezTo>
                      <a:pt x="690" y="1"/>
                      <a:pt x="415" y="120"/>
                      <a:pt x="234" y="347"/>
                    </a:cubicBezTo>
                    <a:cubicBezTo>
                      <a:pt x="173" y="437"/>
                      <a:pt x="113" y="528"/>
                      <a:pt x="77" y="643"/>
                    </a:cubicBezTo>
                    <a:lnTo>
                      <a:pt x="77" y="643"/>
                    </a:lnTo>
                    <a:cubicBezTo>
                      <a:pt x="26" y="647"/>
                      <a:pt x="0" y="647"/>
                      <a:pt x="0" y="647"/>
                    </a:cubicBezTo>
                    <a:cubicBezTo>
                      <a:pt x="24" y="652"/>
                      <a:pt x="48" y="656"/>
                      <a:pt x="72" y="659"/>
                    </a:cubicBezTo>
                    <a:lnTo>
                      <a:pt x="72" y="659"/>
                    </a:lnTo>
                    <a:cubicBezTo>
                      <a:pt x="71" y="666"/>
                      <a:pt x="69" y="673"/>
                      <a:pt x="67" y="680"/>
                    </a:cubicBezTo>
                    <a:cubicBezTo>
                      <a:pt x="67" y="714"/>
                      <a:pt x="67" y="747"/>
                      <a:pt x="67" y="780"/>
                    </a:cubicBezTo>
                    <a:cubicBezTo>
                      <a:pt x="86" y="742"/>
                      <a:pt x="105" y="704"/>
                      <a:pt x="125" y="666"/>
                    </a:cubicBezTo>
                    <a:lnTo>
                      <a:pt x="125" y="666"/>
                    </a:lnTo>
                    <a:cubicBezTo>
                      <a:pt x="167" y="670"/>
                      <a:pt x="209" y="672"/>
                      <a:pt x="250" y="672"/>
                    </a:cubicBezTo>
                    <a:cubicBezTo>
                      <a:pt x="334" y="672"/>
                      <a:pt x="417" y="664"/>
                      <a:pt x="501" y="647"/>
                    </a:cubicBezTo>
                    <a:cubicBezTo>
                      <a:pt x="667" y="614"/>
                      <a:pt x="834" y="580"/>
                      <a:pt x="1034" y="547"/>
                    </a:cubicBezTo>
                    <a:cubicBezTo>
                      <a:pt x="1134" y="514"/>
                      <a:pt x="1234" y="447"/>
                      <a:pt x="1334" y="413"/>
                    </a:cubicBezTo>
                    <a:cubicBezTo>
                      <a:pt x="1368" y="380"/>
                      <a:pt x="1401" y="313"/>
                      <a:pt x="1435" y="247"/>
                    </a:cubicBezTo>
                    <a:cubicBezTo>
                      <a:pt x="1435" y="180"/>
                      <a:pt x="1435" y="113"/>
                      <a:pt x="1368" y="80"/>
                    </a:cubicBezTo>
                    <a:cubicBezTo>
                      <a:pt x="1240" y="27"/>
                      <a:pt x="1106" y="1"/>
                      <a:pt x="97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1" name="Google Shape;1201;p44"/>
              <p:cNvSpPr/>
              <p:nvPr/>
            </p:nvSpPr>
            <p:spPr>
              <a:xfrm>
                <a:off x="1919450" y="4988175"/>
                <a:ext cx="192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02" extrusionOk="0">
                    <a:moveTo>
                      <a:pt x="167" y="1"/>
                    </a:moveTo>
                    <a:cubicBezTo>
                      <a:pt x="67" y="34"/>
                      <a:pt x="0" y="134"/>
                      <a:pt x="33" y="234"/>
                    </a:cubicBezTo>
                    <a:cubicBezTo>
                      <a:pt x="33" y="301"/>
                      <a:pt x="67" y="368"/>
                      <a:pt x="100" y="434"/>
                    </a:cubicBezTo>
                    <a:cubicBezTo>
                      <a:pt x="167" y="534"/>
                      <a:pt x="267" y="634"/>
                      <a:pt x="367" y="701"/>
                    </a:cubicBezTo>
                    <a:cubicBezTo>
                      <a:pt x="434" y="801"/>
                      <a:pt x="534" y="868"/>
                      <a:pt x="667" y="901"/>
                    </a:cubicBezTo>
                    <a:cubicBezTo>
                      <a:pt x="667" y="901"/>
                      <a:pt x="534" y="801"/>
                      <a:pt x="400" y="668"/>
                    </a:cubicBezTo>
                    <a:cubicBezTo>
                      <a:pt x="334" y="568"/>
                      <a:pt x="234" y="501"/>
                      <a:pt x="200" y="401"/>
                    </a:cubicBezTo>
                    <a:cubicBezTo>
                      <a:pt x="100" y="301"/>
                      <a:pt x="67" y="134"/>
                      <a:pt x="200" y="101"/>
                    </a:cubicBezTo>
                    <a:cubicBezTo>
                      <a:pt x="334" y="101"/>
                      <a:pt x="434" y="167"/>
                      <a:pt x="534" y="268"/>
                    </a:cubicBezTo>
                    <a:cubicBezTo>
                      <a:pt x="601" y="368"/>
                      <a:pt x="634" y="468"/>
                      <a:pt x="667" y="601"/>
                    </a:cubicBezTo>
                    <a:cubicBezTo>
                      <a:pt x="701" y="701"/>
                      <a:pt x="701" y="801"/>
                      <a:pt x="701" y="901"/>
                    </a:cubicBezTo>
                    <a:cubicBezTo>
                      <a:pt x="734" y="801"/>
                      <a:pt x="767" y="668"/>
                      <a:pt x="734" y="568"/>
                    </a:cubicBezTo>
                    <a:cubicBezTo>
                      <a:pt x="701" y="434"/>
                      <a:pt x="667" y="334"/>
                      <a:pt x="601" y="234"/>
                    </a:cubicBezTo>
                    <a:cubicBezTo>
                      <a:pt x="500" y="101"/>
                      <a:pt x="334" y="1"/>
                      <a:pt x="16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2" name="Google Shape;1202;p44"/>
              <p:cNvSpPr/>
              <p:nvPr/>
            </p:nvSpPr>
            <p:spPr>
              <a:xfrm>
                <a:off x="1725125" y="5002350"/>
                <a:ext cx="7092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036" extrusionOk="0">
                    <a:moveTo>
                      <a:pt x="601" y="1"/>
                    </a:moveTo>
                    <a:cubicBezTo>
                      <a:pt x="468" y="1"/>
                      <a:pt x="301" y="1"/>
                      <a:pt x="168" y="34"/>
                    </a:cubicBezTo>
                    <a:cubicBezTo>
                      <a:pt x="101" y="34"/>
                      <a:pt x="68" y="34"/>
                      <a:pt x="1" y="67"/>
                    </a:cubicBezTo>
                    <a:cubicBezTo>
                      <a:pt x="1" y="67"/>
                      <a:pt x="105" y="53"/>
                      <a:pt x="273" y="53"/>
                    </a:cubicBezTo>
                    <a:cubicBezTo>
                      <a:pt x="357" y="53"/>
                      <a:pt x="457" y="56"/>
                      <a:pt x="568" y="67"/>
                    </a:cubicBezTo>
                    <a:cubicBezTo>
                      <a:pt x="1035" y="101"/>
                      <a:pt x="1469" y="268"/>
                      <a:pt x="1869" y="501"/>
                    </a:cubicBezTo>
                    <a:cubicBezTo>
                      <a:pt x="2236" y="768"/>
                      <a:pt x="2503" y="1102"/>
                      <a:pt x="2703" y="1535"/>
                    </a:cubicBezTo>
                    <a:cubicBezTo>
                      <a:pt x="2736" y="1702"/>
                      <a:pt x="2803" y="1869"/>
                      <a:pt x="2836" y="2036"/>
                    </a:cubicBezTo>
                    <a:lnTo>
                      <a:pt x="2836" y="1902"/>
                    </a:lnTo>
                    <a:cubicBezTo>
                      <a:pt x="2836" y="1769"/>
                      <a:pt x="2803" y="1635"/>
                      <a:pt x="2770" y="1502"/>
                    </a:cubicBezTo>
                    <a:cubicBezTo>
                      <a:pt x="2603" y="1068"/>
                      <a:pt x="2303" y="701"/>
                      <a:pt x="1936" y="434"/>
                    </a:cubicBezTo>
                    <a:cubicBezTo>
                      <a:pt x="1535" y="168"/>
                      <a:pt x="1068" y="34"/>
                      <a:pt x="60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3" name="Google Shape;1203;p44"/>
              <p:cNvSpPr/>
              <p:nvPr/>
            </p:nvSpPr>
            <p:spPr>
              <a:xfrm>
                <a:off x="1820200" y="5034525"/>
                <a:ext cx="567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9" extrusionOk="0">
                    <a:moveTo>
                      <a:pt x="2149" y="1"/>
                    </a:moveTo>
                    <a:cubicBezTo>
                      <a:pt x="1964" y="1"/>
                      <a:pt x="1583" y="24"/>
                      <a:pt x="1135" y="48"/>
                    </a:cubicBezTo>
                    <a:cubicBezTo>
                      <a:pt x="935" y="59"/>
                      <a:pt x="742" y="63"/>
                      <a:pt x="574" y="63"/>
                    </a:cubicBezTo>
                    <a:cubicBezTo>
                      <a:pt x="238" y="63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368" y="148"/>
                      <a:pt x="768" y="148"/>
                      <a:pt x="1135" y="148"/>
                    </a:cubicBezTo>
                    <a:cubicBezTo>
                      <a:pt x="1535" y="148"/>
                      <a:pt x="1902" y="115"/>
                      <a:pt x="2269" y="15"/>
                    </a:cubicBezTo>
                    <a:cubicBezTo>
                      <a:pt x="2269" y="5"/>
                      <a:pt x="2226" y="1"/>
                      <a:pt x="214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4" name="Google Shape;1204;p44"/>
              <p:cNvSpPr/>
              <p:nvPr/>
            </p:nvSpPr>
            <p:spPr>
              <a:xfrm>
                <a:off x="1781850" y="5037175"/>
                <a:ext cx="670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10" extrusionOk="0">
                    <a:moveTo>
                      <a:pt x="23" y="0"/>
                    </a:moveTo>
                    <a:cubicBezTo>
                      <a:pt x="14" y="0"/>
                      <a:pt x="6" y="3"/>
                      <a:pt x="0" y="9"/>
                    </a:cubicBezTo>
                    <a:cubicBezTo>
                      <a:pt x="0" y="9"/>
                      <a:pt x="67" y="109"/>
                      <a:pt x="100" y="209"/>
                    </a:cubicBezTo>
                    <a:cubicBezTo>
                      <a:pt x="167" y="309"/>
                      <a:pt x="200" y="409"/>
                      <a:pt x="234" y="409"/>
                    </a:cubicBezTo>
                    <a:cubicBezTo>
                      <a:pt x="234" y="409"/>
                      <a:pt x="267" y="276"/>
                      <a:pt x="200" y="176"/>
                    </a:cubicBezTo>
                    <a:cubicBezTo>
                      <a:pt x="145" y="65"/>
                      <a:pt x="67" y="0"/>
                      <a:pt x="2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5" name="Google Shape;1205;p44"/>
              <p:cNvSpPr/>
              <p:nvPr/>
            </p:nvSpPr>
            <p:spPr>
              <a:xfrm>
                <a:off x="1766825" y="5020700"/>
                <a:ext cx="83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68" extrusionOk="0">
                    <a:moveTo>
                      <a:pt x="1" y="1"/>
                    </a:moveTo>
                    <a:cubicBezTo>
                      <a:pt x="1" y="1"/>
                      <a:pt x="34" y="101"/>
                      <a:pt x="134" y="167"/>
                    </a:cubicBezTo>
                    <a:cubicBezTo>
                      <a:pt x="201" y="234"/>
                      <a:pt x="301" y="267"/>
                      <a:pt x="301" y="267"/>
                    </a:cubicBezTo>
                    <a:cubicBezTo>
                      <a:pt x="334" y="267"/>
                      <a:pt x="268" y="167"/>
                      <a:pt x="201" y="101"/>
                    </a:cubicBezTo>
                    <a:cubicBezTo>
                      <a:pt x="101" y="34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6" name="Google Shape;1206;p44"/>
              <p:cNvSpPr/>
              <p:nvPr/>
            </p:nvSpPr>
            <p:spPr>
              <a:xfrm>
                <a:off x="1745975" y="5012475"/>
                <a:ext cx="117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72" extrusionOk="0">
                    <a:moveTo>
                      <a:pt x="148" y="1"/>
                    </a:moveTo>
                    <a:cubicBezTo>
                      <a:pt x="64" y="1"/>
                      <a:pt x="1" y="40"/>
                      <a:pt x="1" y="63"/>
                    </a:cubicBezTo>
                    <a:cubicBezTo>
                      <a:pt x="1" y="63"/>
                      <a:pt x="134" y="63"/>
                      <a:pt x="234" y="96"/>
                    </a:cubicBezTo>
                    <a:cubicBezTo>
                      <a:pt x="315" y="123"/>
                      <a:pt x="396" y="172"/>
                      <a:pt x="442" y="172"/>
                    </a:cubicBezTo>
                    <a:cubicBezTo>
                      <a:pt x="453" y="172"/>
                      <a:pt x="461" y="169"/>
                      <a:pt x="468" y="163"/>
                    </a:cubicBezTo>
                    <a:cubicBezTo>
                      <a:pt x="468" y="163"/>
                      <a:pt x="401" y="63"/>
                      <a:pt x="268" y="29"/>
                    </a:cubicBezTo>
                    <a:cubicBezTo>
                      <a:pt x="226" y="9"/>
                      <a:pt x="185" y="1"/>
                      <a:pt x="14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7" name="Google Shape;1207;p44"/>
              <p:cNvSpPr/>
              <p:nvPr/>
            </p:nvSpPr>
            <p:spPr>
              <a:xfrm>
                <a:off x="1731800" y="5010075"/>
                <a:ext cx="587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18" extrusionOk="0">
                    <a:moveTo>
                      <a:pt x="42" y="0"/>
                    </a:moveTo>
                    <a:cubicBezTo>
                      <a:pt x="17" y="0"/>
                      <a:pt x="1" y="9"/>
                      <a:pt x="1" y="25"/>
                    </a:cubicBezTo>
                    <a:cubicBezTo>
                      <a:pt x="1" y="25"/>
                      <a:pt x="34" y="92"/>
                      <a:pt x="101" y="92"/>
                    </a:cubicBezTo>
                    <a:cubicBezTo>
                      <a:pt x="134" y="109"/>
                      <a:pt x="168" y="117"/>
                      <a:pt x="193" y="117"/>
                    </a:cubicBezTo>
                    <a:cubicBezTo>
                      <a:pt x="218" y="117"/>
                      <a:pt x="234" y="109"/>
                      <a:pt x="234" y="92"/>
                    </a:cubicBezTo>
                    <a:cubicBezTo>
                      <a:pt x="234" y="92"/>
                      <a:pt x="201" y="25"/>
                      <a:pt x="134" y="25"/>
                    </a:cubicBezTo>
                    <a:cubicBezTo>
                      <a:pt x="101" y="9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8" name="Google Shape;1208;p44"/>
              <p:cNvSpPr/>
              <p:nvPr/>
            </p:nvSpPr>
            <p:spPr>
              <a:xfrm>
                <a:off x="982100" y="4924800"/>
                <a:ext cx="204350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5105" extrusionOk="0">
                    <a:moveTo>
                      <a:pt x="1168" y="1"/>
                    </a:moveTo>
                    <a:lnTo>
                      <a:pt x="1" y="5104"/>
                    </a:lnTo>
                    <a:lnTo>
                      <a:pt x="7840" y="5104"/>
                    </a:lnTo>
                    <a:lnTo>
                      <a:pt x="8173" y="1768"/>
                    </a:lnTo>
                    <a:lnTo>
                      <a:pt x="1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9" name="Google Shape;1209;p44"/>
              <p:cNvSpPr/>
              <p:nvPr/>
            </p:nvSpPr>
            <p:spPr>
              <a:xfrm>
                <a:off x="987950" y="5026550"/>
                <a:ext cx="1943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334" extrusionOk="0">
                    <a:moveTo>
                      <a:pt x="1134" y="0"/>
                    </a:moveTo>
                    <a:cubicBezTo>
                      <a:pt x="734" y="0"/>
                      <a:pt x="367" y="0"/>
                      <a:pt x="0" y="67"/>
                    </a:cubicBezTo>
                    <a:cubicBezTo>
                      <a:pt x="367" y="134"/>
                      <a:pt x="734" y="167"/>
                      <a:pt x="1134" y="167"/>
                    </a:cubicBezTo>
                    <a:lnTo>
                      <a:pt x="3870" y="267"/>
                    </a:lnTo>
                    <a:cubicBezTo>
                      <a:pt x="4970" y="334"/>
                      <a:pt x="5904" y="334"/>
                      <a:pt x="6638" y="334"/>
                    </a:cubicBezTo>
                    <a:cubicBezTo>
                      <a:pt x="7005" y="334"/>
                      <a:pt x="7372" y="334"/>
                      <a:pt x="7772" y="267"/>
                    </a:cubicBezTo>
                    <a:cubicBezTo>
                      <a:pt x="7372" y="200"/>
                      <a:pt x="7005" y="167"/>
                      <a:pt x="6638" y="167"/>
                    </a:cubicBezTo>
                    <a:lnTo>
                      <a:pt x="3870" y="67"/>
                    </a:lnTo>
                    <a:cubicBezTo>
                      <a:pt x="2802" y="0"/>
                      <a:pt x="1835" y="0"/>
                      <a:pt x="113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0" name="Google Shape;1210;p44"/>
              <p:cNvSpPr/>
              <p:nvPr/>
            </p:nvSpPr>
            <p:spPr>
              <a:xfrm>
                <a:off x="1091350" y="4949825"/>
                <a:ext cx="9200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303" extrusionOk="0">
                    <a:moveTo>
                      <a:pt x="301" y="0"/>
                    </a:moveTo>
                    <a:cubicBezTo>
                      <a:pt x="167" y="534"/>
                      <a:pt x="101" y="1068"/>
                      <a:pt x="101" y="1635"/>
                    </a:cubicBezTo>
                    <a:cubicBezTo>
                      <a:pt x="0" y="2202"/>
                      <a:pt x="0" y="2736"/>
                      <a:pt x="101" y="3303"/>
                    </a:cubicBezTo>
                    <a:cubicBezTo>
                      <a:pt x="234" y="2769"/>
                      <a:pt x="301" y="2235"/>
                      <a:pt x="301" y="1668"/>
                    </a:cubicBezTo>
                    <a:cubicBezTo>
                      <a:pt x="367" y="1101"/>
                      <a:pt x="367" y="567"/>
                      <a:pt x="30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1" name="Google Shape;1211;p44"/>
              <p:cNvSpPr/>
              <p:nvPr/>
            </p:nvSpPr>
            <p:spPr>
              <a:xfrm>
                <a:off x="982100" y="5029050"/>
                <a:ext cx="1976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935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1" y="934"/>
                    </a:lnTo>
                    <a:lnTo>
                      <a:pt x="7840" y="934"/>
                    </a:lnTo>
                    <a:lnTo>
                      <a:pt x="7906" y="1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2" name="Google Shape;1212;p44"/>
              <p:cNvSpPr/>
              <p:nvPr/>
            </p:nvSpPr>
            <p:spPr>
              <a:xfrm>
                <a:off x="1780175" y="1957000"/>
                <a:ext cx="472025" cy="6078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24312" extrusionOk="0">
                    <a:moveTo>
                      <a:pt x="14583" y="1"/>
                    </a:moveTo>
                    <a:cubicBezTo>
                      <a:pt x="14538" y="1"/>
                      <a:pt x="14511" y="50"/>
                      <a:pt x="14511" y="161"/>
                    </a:cubicBezTo>
                    <a:cubicBezTo>
                      <a:pt x="14511" y="728"/>
                      <a:pt x="14244" y="3664"/>
                      <a:pt x="14244" y="3664"/>
                    </a:cubicBezTo>
                    <a:lnTo>
                      <a:pt x="8273" y="14038"/>
                    </a:lnTo>
                    <a:cubicBezTo>
                      <a:pt x="7439" y="15705"/>
                      <a:pt x="5971" y="16639"/>
                      <a:pt x="4904" y="16806"/>
                    </a:cubicBezTo>
                    <a:lnTo>
                      <a:pt x="0" y="17874"/>
                    </a:lnTo>
                    <a:lnTo>
                      <a:pt x="1401" y="24312"/>
                    </a:lnTo>
                    <a:lnTo>
                      <a:pt x="8206" y="22644"/>
                    </a:lnTo>
                    <a:cubicBezTo>
                      <a:pt x="9974" y="22210"/>
                      <a:pt x="11442" y="20976"/>
                      <a:pt x="12142" y="19275"/>
                    </a:cubicBezTo>
                    <a:lnTo>
                      <a:pt x="17813" y="5698"/>
                    </a:lnTo>
                    <a:cubicBezTo>
                      <a:pt x="18180" y="4831"/>
                      <a:pt x="18480" y="3930"/>
                      <a:pt x="18747" y="3030"/>
                    </a:cubicBezTo>
                    <a:cubicBezTo>
                      <a:pt x="18881" y="2263"/>
                      <a:pt x="18680" y="1462"/>
                      <a:pt x="18213" y="895"/>
                    </a:cubicBezTo>
                    <a:lnTo>
                      <a:pt x="15345" y="1896"/>
                    </a:lnTo>
                    <a:cubicBezTo>
                      <a:pt x="15318" y="970"/>
                      <a:pt x="14780" y="1"/>
                      <a:pt x="14583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213" name="Google Shape;1213;p44"/>
          <p:cNvSpPr/>
          <p:nvPr/>
        </p:nvSpPr>
        <p:spPr>
          <a:xfrm flipH="1">
            <a:off x="8509963" y="3434281"/>
            <a:ext cx="157716" cy="1297467"/>
          </a:xfrm>
          <a:custGeom>
            <a:avLst/>
            <a:gdLst/>
            <a:ahLst/>
            <a:cxnLst/>
            <a:rect l="l" t="t" r="r" b="b"/>
            <a:pathLst>
              <a:path w="6906" h="56813" extrusionOk="0">
                <a:moveTo>
                  <a:pt x="5771" y="0"/>
                </a:moveTo>
                <a:cubicBezTo>
                  <a:pt x="5137" y="0"/>
                  <a:pt x="4403" y="34"/>
                  <a:pt x="3736" y="34"/>
                </a:cubicBezTo>
                <a:cubicBezTo>
                  <a:pt x="3169" y="34"/>
                  <a:pt x="2702" y="534"/>
                  <a:pt x="2669" y="1101"/>
                </a:cubicBezTo>
                <a:cubicBezTo>
                  <a:pt x="2535" y="3670"/>
                  <a:pt x="2402" y="6238"/>
                  <a:pt x="2435" y="8773"/>
                </a:cubicBezTo>
                <a:cubicBezTo>
                  <a:pt x="2402" y="10108"/>
                  <a:pt x="2335" y="11409"/>
                  <a:pt x="2268" y="12743"/>
                </a:cubicBezTo>
                <a:cubicBezTo>
                  <a:pt x="2102" y="16112"/>
                  <a:pt x="1935" y="19548"/>
                  <a:pt x="1735" y="22917"/>
                </a:cubicBezTo>
                <a:cubicBezTo>
                  <a:pt x="1368" y="29755"/>
                  <a:pt x="1068" y="36627"/>
                  <a:pt x="701" y="43465"/>
                </a:cubicBezTo>
                <a:cubicBezTo>
                  <a:pt x="501" y="47368"/>
                  <a:pt x="234" y="51237"/>
                  <a:pt x="34" y="55106"/>
                </a:cubicBezTo>
                <a:cubicBezTo>
                  <a:pt x="0" y="55707"/>
                  <a:pt x="534" y="56441"/>
                  <a:pt x="1101" y="56541"/>
                </a:cubicBezTo>
                <a:lnTo>
                  <a:pt x="2602" y="56774"/>
                </a:lnTo>
                <a:cubicBezTo>
                  <a:pt x="2724" y="56800"/>
                  <a:pt x="2846" y="56813"/>
                  <a:pt x="2966" y="56813"/>
                </a:cubicBezTo>
                <a:cubicBezTo>
                  <a:pt x="3304" y="56813"/>
                  <a:pt x="3623" y="56713"/>
                  <a:pt x="3870" y="56541"/>
                </a:cubicBezTo>
                <a:cubicBezTo>
                  <a:pt x="3892" y="56542"/>
                  <a:pt x="3915" y="56543"/>
                  <a:pt x="3938" y="56543"/>
                </a:cubicBezTo>
                <a:cubicBezTo>
                  <a:pt x="4415" y="56543"/>
                  <a:pt x="4873" y="56210"/>
                  <a:pt x="4937" y="55573"/>
                </a:cubicBezTo>
                <a:cubicBezTo>
                  <a:pt x="5171" y="53806"/>
                  <a:pt x="5104" y="52038"/>
                  <a:pt x="5204" y="50270"/>
                </a:cubicBezTo>
                <a:cubicBezTo>
                  <a:pt x="5237" y="48535"/>
                  <a:pt x="5337" y="46734"/>
                  <a:pt x="5404" y="44966"/>
                </a:cubicBezTo>
                <a:cubicBezTo>
                  <a:pt x="5537" y="41430"/>
                  <a:pt x="5704" y="37894"/>
                  <a:pt x="5771" y="34392"/>
                </a:cubicBezTo>
                <a:cubicBezTo>
                  <a:pt x="6038" y="27287"/>
                  <a:pt x="6271" y="20181"/>
                  <a:pt x="6505" y="13076"/>
                </a:cubicBezTo>
                <a:cubicBezTo>
                  <a:pt x="6605" y="9073"/>
                  <a:pt x="6772" y="5104"/>
                  <a:pt x="6872" y="1101"/>
                </a:cubicBezTo>
                <a:cubicBezTo>
                  <a:pt x="6905" y="501"/>
                  <a:pt x="6371" y="0"/>
                  <a:pt x="57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4" name="Google Shape;1214;p44"/>
          <p:cNvSpPr/>
          <p:nvPr/>
        </p:nvSpPr>
        <p:spPr>
          <a:xfrm>
            <a:off x="6492500" y="637300"/>
            <a:ext cx="27438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5" name="Google Shape;1215;p44"/>
          <p:cNvSpPr txBox="1"/>
          <p:nvPr/>
        </p:nvSpPr>
        <p:spPr>
          <a:xfrm>
            <a:off x="6492500" y="672875"/>
            <a:ext cx="15465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6th Grade</a:t>
            </a:r>
            <a:endParaRPr sz="2000" b="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216" name="Google Shape;1216;p44"/>
          <p:cNvSpPr/>
          <p:nvPr/>
        </p:nvSpPr>
        <p:spPr>
          <a:xfrm rot="10800000" flipH="1">
            <a:off x="8234955" y="-5092"/>
            <a:ext cx="681836" cy="740278"/>
          </a:xfrm>
          <a:custGeom>
            <a:avLst/>
            <a:gdLst/>
            <a:ahLst/>
            <a:cxnLst/>
            <a:rect l="l" t="t" r="r" b="b"/>
            <a:pathLst>
              <a:path w="29856" h="32415" extrusionOk="0">
                <a:moveTo>
                  <a:pt x="25687" y="0"/>
                </a:moveTo>
                <a:cubicBezTo>
                  <a:pt x="25316" y="0"/>
                  <a:pt x="24930" y="30"/>
                  <a:pt x="24585" y="30"/>
                </a:cubicBezTo>
                <a:cubicBezTo>
                  <a:pt x="21516" y="63"/>
                  <a:pt x="18414" y="297"/>
                  <a:pt x="15345" y="430"/>
                </a:cubicBezTo>
                <a:cubicBezTo>
                  <a:pt x="14644" y="463"/>
                  <a:pt x="14211" y="964"/>
                  <a:pt x="14144" y="1631"/>
                </a:cubicBezTo>
                <a:cubicBezTo>
                  <a:pt x="14010" y="3065"/>
                  <a:pt x="14077" y="18276"/>
                  <a:pt x="14044" y="22146"/>
                </a:cubicBezTo>
                <a:cubicBezTo>
                  <a:pt x="12009" y="22346"/>
                  <a:pt x="9974" y="22429"/>
                  <a:pt x="7935" y="22429"/>
                </a:cubicBezTo>
                <a:cubicBezTo>
                  <a:pt x="5896" y="22429"/>
                  <a:pt x="3853" y="22346"/>
                  <a:pt x="1802" y="22212"/>
                </a:cubicBezTo>
                <a:cubicBezTo>
                  <a:pt x="1769" y="22209"/>
                  <a:pt x="1737" y="22207"/>
                  <a:pt x="1705" y="22207"/>
                </a:cubicBezTo>
                <a:cubicBezTo>
                  <a:pt x="1087" y="22207"/>
                  <a:pt x="631" y="22810"/>
                  <a:pt x="568" y="23413"/>
                </a:cubicBezTo>
                <a:cubicBezTo>
                  <a:pt x="401" y="26048"/>
                  <a:pt x="234" y="28617"/>
                  <a:pt x="34" y="31252"/>
                </a:cubicBezTo>
                <a:cubicBezTo>
                  <a:pt x="0" y="31886"/>
                  <a:pt x="568" y="32386"/>
                  <a:pt x="1168" y="32386"/>
                </a:cubicBezTo>
                <a:cubicBezTo>
                  <a:pt x="2546" y="32406"/>
                  <a:pt x="3922" y="32415"/>
                  <a:pt x="5298" y="32415"/>
                </a:cubicBezTo>
                <a:cubicBezTo>
                  <a:pt x="11081" y="32415"/>
                  <a:pt x="16843" y="32249"/>
                  <a:pt x="22583" y="31953"/>
                </a:cubicBezTo>
                <a:cubicBezTo>
                  <a:pt x="24651" y="31819"/>
                  <a:pt x="26653" y="31686"/>
                  <a:pt x="28688" y="31552"/>
                </a:cubicBezTo>
                <a:cubicBezTo>
                  <a:pt x="29255" y="31486"/>
                  <a:pt x="29855" y="31052"/>
                  <a:pt x="29822" y="30418"/>
                </a:cubicBezTo>
                <a:cubicBezTo>
                  <a:pt x="29421" y="24948"/>
                  <a:pt x="29021" y="19444"/>
                  <a:pt x="28588" y="13973"/>
                </a:cubicBezTo>
                <a:cubicBezTo>
                  <a:pt x="28387" y="11238"/>
                  <a:pt x="28221" y="8469"/>
                  <a:pt x="28020" y="5701"/>
                </a:cubicBezTo>
                <a:cubicBezTo>
                  <a:pt x="27920" y="4333"/>
                  <a:pt x="27887" y="2965"/>
                  <a:pt x="27720" y="1631"/>
                </a:cubicBezTo>
                <a:cubicBezTo>
                  <a:pt x="27654" y="930"/>
                  <a:pt x="27253" y="297"/>
                  <a:pt x="26553" y="97"/>
                </a:cubicBezTo>
                <a:cubicBezTo>
                  <a:pt x="26295" y="21"/>
                  <a:pt x="25996" y="0"/>
                  <a:pt x="25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7" name="Google Shape;1217;p44"/>
          <p:cNvSpPr/>
          <p:nvPr/>
        </p:nvSpPr>
        <p:spPr>
          <a:xfrm rot="10800000" flipH="1">
            <a:off x="8391894" y="310431"/>
            <a:ext cx="387004" cy="1330855"/>
          </a:xfrm>
          <a:custGeom>
            <a:avLst/>
            <a:gdLst/>
            <a:ahLst/>
            <a:cxnLst/>
            <a:rect l="l" t="t" r="r" b="b"/>
            <a:pathLst>
              <a:path w="16946" h="58275" extrusionOk="0">
                <a:moveTo>
                  <a:pt x="14010" y="2246"/>
                </a:moveTo>
                <a:cubicBezTo>
                  <a:pt x="14143" y="9084"/>
                  <a:pt x="14310" y="15922"/>
                  <a:pt x="14377" y="22760"/>
                </a:cubicBezTo>
                <a:cubicBezTo>
                  <a:pt x="14477" y="30032"/>
                  <a:pt x="14544" y="37271"/>
                  <a:pt x="14610" y="44543"/>
                </a:cubicBezTo>
                <a:cubicBezTo>
                  <a:pt x="14644" y="48279"/>
                  <a:pt x="14677" y="52048"/>
                  <a:pt x="14677" y="55784"/>
                </a:cubicBezTo>
                <a:cubicBezTo>
                  <a:pt x="12348" y="55943"/>
                  <a:pt x="10006" y="56019"/>
                  <a:pt x="7674" y="56019"/>
                </a:cubicBezTo>
                <a:cubicBezTo>
                  <a:pt x="6099" y="56019"/>
                  <a:pt x="4529" y="55985"/>
                  <a:pt x="2969" y="55917"/>
                </a:cubicBezTo>
                <a:cubicBezTo>
                  <a:pt x="2802" y="48812"/>
                  <a:pt x="2635" y="41774"/>
                  <a:pt x="2569" y="34702"/>
                </a:cubicBezTo>
                <a:cubicBezTo>
                  <a:pt x="2535" y="27264"/>
                  <a:pt x="2468" y="19892"/>
                  <a:pt x="2335" y="12520"/>
                </a:cubicBezTo>
                <a:cubicBezTo>
                  <a:pt x="2302" y="10418"/>
                  <a:pt x="2302" y="8350"/>
                  <a:pt x="2268" y="6249"/>
                </a:cubicBezTo>
                <a:cubicBezTo>
                  <a:pt x="2268" y="5214"/>
                  <a:pt x="2202" y="4180"/>
                  <a:pt x="2202" y="3113"/>
                </a:cubicBezTo>
                <a:cubicBezTo>
                  <a:pt x="2202" y="2913"/>
                  <a:pt x="2168" y="2679"/>
                  <a:pt x="2168" y="2446"/>
                </a:cubicBezTo>
                <a:lnTo>
                  <a:pt x="2168" y="2446"/>
                </a:lnTo>
                <a:cubicBezTo>
                  <a:pt x="3848" y="2573"/>
                  <a:pt x="5516" y="2640"/>
                  <a:pt x="7182" y="2640"/>
                </a:cubicBezTo>
                <a:cubicBezTo>
                  <a:pt x="9453" y="2640"/>
                  <a:pt x="11720" y="2515"/>
                  <a:pt x="14010" y="2246"/>
                </a:cubicBezTo>
                <a:close/>
                <a:moveTo>
                  <a:pt x="15259" y="1"/>
                </a:moveTo>
                <a:cubicBezTo>
                  <a:pt x="15221" y="1"/>
                  <a:pt x="15183" y="4"/>
                  <a:pt x="15144" y="11"/>
                </a:cubicBezTo>
                <a:cubicBezTo>
                  <a:pt x="12548" y="350"/>
                  <a:pt x="9904" y="534"/>
                  <a:pt x="7262" y="534"/>
                </a:cubicBezTo>
                <a:cubicBezTo>
                  <a:pt x="5491" y="534"/>
                  <a:pt x="3722" y="452"/>
                  <a:pt x="1968" y="278"/>
                </a:cubicBezTo>
                <a:cubicBezTo>
                  <a:pt x="1968" y="177"/>
                  <a:pt x="100" y="111"/>
                  <a:pt x="100" y="111"/>
                </a:cubicBezTo>
                <a:cubicBezTo>
                  <a:pt x="100" y="1045"/>
                  <a:pt x="0" y="4781"/>
                  <a:pt x="0" y="5715"/>
                </a:cubicBezTo>
                <a:lnTo>
                  <a:pt x="100" y="11219"/>
                </a:lnTo>
                <a:cubicBezTo>
                  <a:pt x="133" y="14921"/>
                  <a:pt x="200" y="18624"/>
                  <a:pt x="267" y="22360"/>
                </a:cubicBezTo>
                <a:cubicBezTo>
                  <a:pt x="367" y="29765"/>
                  <a:pt x="667" y="37137"/>
                  <a:pt x="701" y="44543"/>
                </a:cubicBezTo>
                <a:cubicBezTo>
                  <a:pt x="767" y="48646"/>
                  <a:pt x="767" y="52815"/>
                  <a:pt x="801" y="56985"/>
                </a:cubicBezTo>
                <a:cubicBezTo>
                  <a:pt x="801" y="57619"/>
                  <a:pt x="1301" y="58019"/>
                  <a:pt x="1868" y="58086"/>
                </a:cubicBezTo>
                <a:cubicBezTo>
                  <a:pt x="3841" y="58213"/>
                  <a:pt x="5820" y="58275"/>
                  <a:pt x="7800" y="58275"/>
                </a:cubicBezTo>
                <a:cubicBezTo>
                  <a:pt x="10473" y="58275"/>
                  <a:pt x="13148" y="58163"/>
                  <a:pt x="15811" y="57952"/>
                </a:cubicBezTo>
                <a:cubicBezTo>
                  <a:pt x="16445" y="57919"/>
                  <a:pt x="16945" y="57452"/>
                  <a:pt x="16945" y="56818"/>
                </a:cubicBezTo>
                <a:cubicBezTo>
                  <a:pt x="16879" y="49580"/>
                  <a:pt x="16812" y="42308"/>
                  <a:pt x="16812" y="35102"/>
                </a:cubicBezTo>
                <a:cubicBezTo>
                  <a:pt x="16712" y="27864"/>
                  <a:pt x="16612" y="20592"/>
                  <a:pt x="16478" y="13354"/>
                </a:cubicBezTo>
                <a:lnTo>
                  <a:pt x="16212" y="1078"/>
                </a:lnTo>
                <a:cubicBezTo>
                  <a:pt x="16212" y="612"/>
                  <a:pt x="15777" y="1"/>
                  <a:pt x="15259" y="1"/>
                </a:cubicBezTo>
                <a:close/>
              </a:path>
            </a:pathLst>
          </a:custGeom>
          <a:solidFill>
            <a:srgbClr val="0C1E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43"/>
          <p:cNvSpPr txBox="1">
            <a:spLocks noGrp="1"/>
          </p:cNvSpPr>
          <p:nvPr>
            <p:ph type="title"/>
          </p:nvPr>
        </p:nvSpPr>
        <p:spPr>
          <a:xfrm>
            <a:off x="1133043" y="717787"/>
            <a:ext cx="7717500" cy="508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Đề bài: Kể lại một trải nghiệm của bản thân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7" name="Google Shape;1117;p43"/>
          <p:cNvSpPr txBox="1">
            <a:spLocks noGrp="1"/>
          </p:cNvSpPr>
          <p:nvPr>
            <p:ph type="subTitle" idx="3"/>
          </p:nvPr>
        </p:nvSpPr>
        <p:spPr>
          <a:xfrm>
            <a:off x="5479457" y="2124783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Người đọc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8" name="Google Shape;1118;p43"/>
          <p:cNvSpPr txBox="1">
            <a:spLocks noGrp="1"/>
          </p:cNvSpPr>
          <p:nvPr>
            <p:ph type="subTitle" idx="4"/>
          </p:nvPr>
        </p:nvSpPr>
        <p:spPr>
          <a:xfrm>
            <a:off x="5479464" y="2477610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Thầy cô, bạn bè,...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9" name="Google Shape;1119;p43"/>
          <p:cNvSpPr txBox="1">
            <a:spLocks noGrp="1"/>
          </p:cNvSpPr>
          <p:nvPr>
            <p:ph type="subTitle" idx="5"/>
          </p:nvPr>
        </p:nvSpPr>
        <p:spPr>
          <a:xfrm>
            <a:off x="5477103" y="3166949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Mục đích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0" name="Google Shape;1120;p43"/>
          <p:cNvSpPr txBox="1">
            <a:spLocks noGrp="1"/>
          </p:cNvSpPr>
          <p:nvPr>
            <p:ph type="subTitle" idx="6"/>
          </p:nvPr>
        </p:nvSpPr>
        <p:spPr>
          <a:xfrm>
            <a:off x="5477098" y="3519747"/>
            <a:ext cx="300218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Chia sẻ với người đọc về câu chuyện, cảm xúc của bản thân.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3" name="Google Shape;1123;p43"/>
          <p:cNvSpPr txBox="1">
            <a:spLocks noGrp="1"/>
          </p:cNvSpPr>
          <p:nvPr>
            <p:ph type="subTitle" idx="9"/>
          </p:nvPr>
        </p:nvSpPr>
        <p:spPr>
          <a:xfrm>
            <a:off x="1286394" y="131056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Đề tài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4" name="Google Shape;1124;p43"/>
          <p:cNvSpPr txBox="1">
            <a:spLocks noGrp="1"/>
          </p:cNvSpPr>
          <p:nvPr>
            <p:ph type="subTitle" idx="13"/>
          </p:nvPr>
        </p:nvSpPr>
        <p:spPr>
          <a:xfrm>
            <a:off x="660113" y="1744501"/>
            <a:ext cx="30710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1 trải nghiệm của bản thân.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5" name="Google Shape;1125;p43"/>
          <p:cNvSpPr txBox="1">
            <a:spLocks noGrp="1"/>
          </p:cNvSpPr>
          <p:nvPr>
            <p:ph type="subTitle" idx="14"/>
          </p:nvPr>
        </p:nvSpPr>
        <p:spPr>
          <a:xfrm>
            <a:off x="5479457" y="1248825"/>
            <a:ext cx="2897287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Phương thức biểu đạt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6" name="Google Shape;1126;p43"/>
          <p:cNvSpPr txBox="1">
            <a:spLocks noGrp="1"/>
          </p:cNvSpPr>
          <p:nvPr>
            <p:ph type="subTitle" idx="15"/>
          </p:nvPr>
        </p:nvSpPr>
        <p:spPr>
          <a:xfrm>
            <a:off x="5568798" y="1672873"/>
            <a:ext cx="2718604" cy="352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Kể (Tự sự)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863680" y="2190720"/>
            <a:ext cx="2867492" cy="572700"/>
          </a:xfrm>
        </p:spPr>
        <p:txBody>
          <a:bodyPr/>
          <a:lstStyle/>
          <a:p>
            <a:pPr marL="139700" indent="0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- Một câu chuyện vui, hạnh phúc.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8"/>
          </p:nvPr>
        </p:nvSpPr>
        <p:spPr>
          <a:xfrm>
            <a:off x="863680" y="2914317"/>
            <a:ext cx="2867492" cy="572700"/>
          </a:xfrm>
        </p:spPr>
        <p:txBody>
          <a:bodyPr/>
          <a:lstStyle/>
          <a:p>
            <a:pPr marL="139700" indent="0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- Một kỉ niệm buồn, tiếc nuối.</a:t>
            </a:r>
          </a:p>
        </p:txBody>
      </p:sp>
      <p:sp>
        <p:nvSpPr>
          <p:cNvPr id="56" name="Subtitle 4"/>
          <p:cNvSpPr>
            <a:spLocks noGrp="1"/>
          </p:cNvSpPr>
          <p:nvPr>
            <p:ph type="subTitle" idx="8"/>
          </p:nvPr>
        </p:nvSpPr>
        <p:spPr>
          <a:xfrm>
            <a:off x="863680" y="3662779"/>
            <a:ext cx="2867492" cy="572700"/>
          </a:xfrm>
        </p:spPr>
        <p:txBody>
          <a:bodyPr/>
          <a:lstStyle/>
          <a:p>
            <a:pPr marL="139700" indent="0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- Một trải nghiệm khiến em tự thay đổi bản thân.</a:t>
            </a:r>
          </a:p>
        </p:txBody>
      </p:sp>
      <p:sp>
        <p:nvSpPr>
          <p:cNvPr id="57" name="Google Shape;1502;p50"/>
          <p:cNvSpPr/>
          <p:nvPr/>
        </p:nvSpPr>
        <p:spPr>
          <a:xfrm>
            <a:off x="310308" y="141336"/>
            <a:ext cx="3662602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Google Shape;1503;p50"/>
          <p:cNvSpPr txBox="1"/>
          <p:nvPr/>
        </p:nvSpPr>
        <p:spPr>
          <a:xfrm>
            <a:off x="369885" y="75755"/>
            <a:ext cx="3173109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1. Lựa chọn đề tài</a:t>
            </a:r>
            <a:endParaRPr sz="28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pic>
        <p:nvPicPr>
          <p:cNvPr id="3074" name="Picture 2" descr="Target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21" y="3166949"/>
            <a:ext cx="583641" cy="58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at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89" y="2235430"/>
            <a:ext cx="484306" cy="48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ecklist fre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4" y="1177066"/>
            <a:ext cx="601170" cy="60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Question fre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36" y="1248825"/>
            <a:ext cx="590859" cy="59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" grpId="0"/>
      <p:bldP spid="1117" grpId="0" build="p"/>
      <p:bldP spid="1118" grpId="0" build="p"/>
      <p:bldP spid="1119" grpId="0" build="p"/>
      <p:bldP spid="1120" grpId="0" build="p"/>
      <p:bldP spid="1123" grpId="0" build="p"/>
      <p:bldP spid="1124" grpId="0" build="p"/>
      <p:bldP spid="1125" grpId="0" build="p"/>
      <p:bldP spid="1126" grpId="0" build="p"/>
      <p:bldP spid="3" grpId="0" build="p"/>
      <p:bldP spid="5" grpId="0" build="p"/>
      <p:bldP spid="56" grpId="0" build="p"/>
      <p:bldP spid="57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50"/>
          <p:cNvSpPr txBox="1">
            <a:spLocks noGrp="1"/>
          </p:cNvSpPr>
          <p:nvPr>
            <p:ph type="title" idx="2"/>
          </p:nvPr>
        </p:nvSpPr>
        <p:spPr>
          <a:xfrm>
            <a:off x="3551053" y="360936"/>
            <a:ext cx="45372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THINK – PAIR - SHARE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02" name="Google Shape;1502;p50"/>
          <p:cNvSpPr/>
          <p:nvPr/>
        </p:nvSpPr>
        <p:spPr>
          <a:xfrm>
            <a:off x="310308" y="141336"/>
            <a:ext cx="27438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03" name="Google Shape;1503;p50"/>
          <p:cNvSpPr txBox="1"/>
          <p:nvPr/>
        </p:nvSpPr>
        <p:spPr>
          <a:xfrm>
            <a:off x="511899" y="64998"/>
            <a:ext cx="2750395" cy="53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2. Tìm ý</a:t>
            </a:r>
            <a:endParaRPr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01" name="Google Shape;2106;p62"/>
          <p:cNvSpPr/>
          <p:nvPr/>
        </p:nvSpPr>
        <p:spPr>
          <a:xfrm>
            <a:off x="1286714" y="1617770"/>
            <a:ext cx="965100" cy="9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" name="Google Shape;2108;p62"/>
          <p:cNvSpPr txBox="1">
            <a:spLocks noGrp="1"/>
          </p:cNvSpPr>
          <p:nvPr>
            <p:ph type="title"/>
          </p:nvPr>
        </p:nvSpPr>
        <p:spPr>
          <a:xfrm>
            <a:off x="1015049" y="1617770"/>
            <a:ext cx="1445400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" name="Google Shape;2110;p62"/>
          <p:cNvSpPr txBox="1"/>
          <p:nvPr/>
        </p:nvSpPr>
        <p:spPr>
          <a:xfrm>
            <a:off x="683183" y="2465785"/>
            <a:ext cx="23709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263238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HS hoạt động cá nhân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263238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Thời gian: 7 phút.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263238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Nhiệm vụ: Hoàn thành phiếu 5W1H</a:t>
            </a:r>
            <a:endParaRPr sz="2000" dirty="0">
              <a:solidFill>
                <a:srgbClr val="263238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sp>
        <p:nvSpPr>
          <p:cNvPr id="105" name="Google Shape;2111;p62"/>
          <p:cNvSpPr/>
          <p:nvPr/>
        </p:nvSpPr>
        <p:spPr>
          <a:xfrm>
            <a:off x="3558439" y="1617770"/>
            <a:ext cx="965100" cy="9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" name="Google Shape;2112;p62"/>
          <p:cNvSpPr txBox="1">
            <a:spLocks noGrp="1"/>
          </p:cNvSpPr>
          <p:nvPr>
            <p:ph type="title"/>
          </p:nvPr>
        </p:nvSpPr>
        <p:spPr>
          <a:xfrm>
            <a:off x="3318305" y="1617770"/>
            <a:ext cx="1445400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endParaRPr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Google Shape;2114;p62"/>
          <p:cNvSpPr txBox="1"/>
          <p:nvPr/>
        </p:nvSpPr>
        <p:spPr>
          <a:xfrm>
            <a:off x="3262305" y="2465785"/>
            <a:ext cx="23277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263238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HS chia sẻ với bạn ghép cặp.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263238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Thời gian: 3 phút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263238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Bổ sung và hoàn thiện phiếu 5W1H</a:t>
            </a:r>
            <a:endParaRPr sz="2000" dirty="0">
              <a:solidFill>
                <a:srgbClr val="263238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sp>
        <p:nvSpPr>
          <p:cNvPr id="109" name="Google Shape;2115;p62"/>
          <p:cNvSpPr/>
          <p:nvPr/>
        </p:nvSpPr>
        <p:spPr>
          <a:xfrm>
            <a:off x="5830164" y="1617770"/>
            <a:ext cx="965100" cy="9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Google Shape;2116;p62"/>
          <p:cNvSpPr txBox="1">
            <a:spLocks noGrp="1"/>
          </p:cNvSpPr>
          <p:nvPr>
            <p:ph type="title"/>
          </p:nvPr>
        </p:nvSpPr>
        <p:spPr>
          <a:xfrm>
            <a:off x="5558499" y="1617770"/>
            <a:ext cx="1445400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" name="Google Shape;2118;p62"/>
          <p:cNvSpPr txBox="1"/>
          <p:nvPr/>
        </p:nvSpPr>
        <p:spPr>
          <a:xfrm>
            <a:off x="5830164" y="2465784"/>
            <a:ext cx="2367916" cy="138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263238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HS trình bày, chia sẻ trước lớp.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263238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Thời gian: 2 phút.</a:t>
            </a:r>
            <a:endParaRPr sz="2000" dirty="0">
              <a:solidFill>
                <a:srgbClr val="263238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cxnSp>
        <p:nvCxnSpPr>
          <p:cNvPr id="113" name="Google Shape;2119;p62"/>
          <p:cNvCxnSpPr>
            <a:stCxn id="102" idx="0"/>
            <a:endCxn id="106" idx="0"/>
          </p:cNvCxnSpPr>
          <p:nvPr/>
        </p:nvCxnSpPr>
        <p:spPr>
          <a:xfrm rot="5400000" flipH="1" flipV="1">
            <a:off x="2889377" y="466142"/>
            <a:ext cx="12700" cy="2303256"/>
          </a:xfrm>
          <a:prstGeom prst="curvedConnector3">
            <a:avLst>
              <a:gd name="adj1" fmla="val 1800000"/>
            </a:avLst>
          </a:prstGeom>
          <a:noFill/>
          <a:ln w="19050" cap="flat" cmpd="sng">
            <a:solidFill>
              <a:srgbClr val="0C1E4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4" name="Google Shape;2120;p62"/>
          <p:cNvCxnSpPr/>
          <p:nvPr/>
        </p:nvCxnSpPr>
        <p:spPr>
          <a:xfrm rot="-5400000" flipH="1">
            <a:off x="5176380" y="482270"/>
            <a:ext cx="600" cy="2271600"/>
          </a:xfrm>
          <a:prstGeom prst="curvedConnector3">
            <a:avLst>
              <a:gd name="adj1" fmla="val -93800000"/>
            </a:avLst>
          </a:prstGeom>
          <a:noFill/>
          <a:ln w="19050" cap="flat" cmpd="sng">
            <a:solidFill>
              <a:srgbClr val="0C1E4F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Rainbow Timer 7 Minute 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0887" y="4136731"/>
            <a:ext cx="1586392" cy="892346"/>
          </a:xfrm>
          <a:prstGeom prst="rect">
            <a:avLst/>
          </a:prstGeom>
        </p:spPr>
      </p:pic>
      <p:pic>
        <p:nvPicPr>
          <p:cNvPr id="1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18305" y="4136731"/>
            <a:ext cx="1586393" cy="892346"/>
          </a:xfrm>
          <a:prstGeom prst="rect">
            <a:avLst/>
          </a:prstGeom>
        </p:spPr>
      </p:pic>
      <p:pic>
        <p:nvPicPr>
          <p:cNvPr id="13" name="2 Minute Kids Cleanup Countdown with Song! (HD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06813" y="4136731"/>
            <a:ext cx="1566041" cy="880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17" grpId="0"/>
      <p:bldP spid="1502" grpId="0" animBg="1"/>
      <p:bldP spid="1503" grpId="0"/>
      <p:bldP spid="101" grpId="0" animBg="1"/>
      <p:bldP spid="102" grpId="0"/>
      <p:bldP spid="104" grpId="0"/>
      <p:bldP spid="105" grpId="0" animBg="1"/>
      <p:bldP spid="106" grpId="0"/>
      <p:bldP spid="108" grpId="0"/>
      <p:bldP spid="109" grpId="0" animBg="1"/>
      <p:bldP spid="110" grpId="0"/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59"/>
          <p:cNvSpPr txBox="1">
            <a:spLocks noGrp="1"/>
          </p:cNvSpPr>
          <p:nvPr>
            <p:ph type="title"/>
          </p:nvPr>
        </p:nvSpPr>
        <p:spPr>
          <a:xfrm>
            <a:off x="3944631" y="142146"/>
            <a:ext cx="1575444" cy="5727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5W1H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10" name="Google Shape;2010;p59"/>
          <p:cNvSpPr txBox="1"/>
          <p:nvPr/>
        </p:nvSpPr>
        <p:spPr>
          <a:xfrm>
            <a:off x="3623775" y="1294575"/>
            <a:ext cx="1896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Kể lại 1 trải nghiệm đáng nhớ</a:t>
            </a:r>
            <a:endParaRPr sz="2000" b="1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2011" name="Google Shape;2011;p59"/>
          <p:cNvSpPr txBox="1"/>
          <p:nvPr/>
        </p:nvSpPr>
        <p:spPr>
          <a:xfrm>
            <a:off x="1033019" y="905726"/>
            <a:ext cx="17397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What</a:t>
            </a:r>
            <a:endParaRPr sz="2000" b="1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2012" name="Google Shape;2012;p59"/>
          <p:cNvSpPr txBox="1"/>
          <p:nvPr/>
        </p:nvSpPr>
        <p:spPr>
          <a:xfrm>
            <a:off x="1065869" y="2006501"/>
            <a:ext cx="17397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Where</a:t>
            </a:r>
            <a:endParaRPr sz="2000" b="1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2013" name="Google Shape;2013;p59"/>
          <p:cNvSpPr txBox="1"/>
          <p:nvPr/>
        </p:nvSpPr>
        <p:spPr>
          <a:xfrm>
            <a:off x="1065869" y="3107276"/>
            <a:ext cx="17397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Who</a:t>
            </a:r>
            <a:endParaRPr sz="2000" b="1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2014" name="Google Shape;2014;p59"/>
          <p:cNvSpPr txBox="1"/>
          <p:nvPr/>
        </p:nvSpPr>
        <p:spPr>
          <a:xfrm>
            <a:off x="6188467" y="905726"/>
            <a:ext cx="17397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When</a:t>
            </a:r>
            <a:endParaRPr sz="2000" b="1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2015" name="Google Shape;2015;p59"/>
          <p:cNvSpPr txBox="1"/>
          <p:nvPr/>
        </p:nvSpPr>
        <p:spPr>
          <a:xfrm>
            <a:off x="6221317" y="2006501"/>
            <a:ext cx="17397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Why</a:t>
            </a:r>
            <a:endParaRPr sz="2000" b="1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2016" name="Google Shape;2016;p59"/>
          <p:cNvSpPr txBox="1"/>
          <p:nvPr/>
        </p:nvSpPr>
        <p:spPr>
          <a:xfrm>
            <a:off x="6221317" y="3283676"/>
            <a:ext cx="17397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How</a:t>
            </a:r>
            <a:endParaRPr sz="2000" b="1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2018" name="Google Shape;2018;p59"/>
          <p:cNvSpPr txBox="1"/>
          <p:nvPr/>
        </p:nvSpPr>
        <p:spPr>
          <a:xfrm>
            <a:off x="649180" y="1337225"/>
            <a:ext cx="2668875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Đó là câu chuyện gì?</a:t>
            </a:r>
            <a:endParaRPr sz="20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sp>
        <p:nvSpPr>
          <p:cNvPr id="2020" name="Google Shape;2020;p59"/>
          <p:cNvSpPr txBox="1"/>
          <p:nvPr/>
        </p:nvSpPr>
        <p:spPr>
          <a:xfrm>
            <a:off x="5520075" y="1337225"/>
            <a:ext cx="305851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Chuyện xảy ra khi nào?</a:t>
            </a:r>
            <a:endParaRPr sz="20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sp>
        <p:nvSpPr>
          <p:cNvPr id="2022" name="Google Shape;2022;p59"/>
          <p:cNvSpPr txBox="1"/>
          <p:nvPr/>
        </p:nvSpPr>
        <p:spPr>
          <a:xfrm>
            <a:off x="552289" y="2395346"/>
            <a:ext cx="2701159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Chuyện xảy ra ở đâu?</a:t>
            </a:r>
            <a:endParaRPr sz="20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sp>
        <p:nvSpPr>
          <p:cNvPr id="2024" name="Google Shape;2024;p59"/>
          <p:cNvSpPr txBox="1"/>
          <p:nvPr/>
        </p:nvSpPr>
        <p:spPr>
          <a:xfrm>
            <a:off x="5751693" y="2556727"/>
            <a:ext cx="2678947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Tại sao câu chuyện lại diễn ra như vậy?</a:t>
            </a:r>
            <a:endParaRPr sz="20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sp>
        <p:nvSpPr>
          <p:cNvPr id="2026" name="Google Shape;2026;p59"/>
          <p:cNvSpPr txBox="1"/>
          <p:nvPr/>
        </p:nvSpPr>
        <p:spPr>
          <a:xfrm>
            <a:off x="417575" y="3689826"/>
            <a:ext cx="3132083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Có những ai liên quan? Họ đã làm gì?</a:t>
            </a:r>
            <a:endParaRPr sz="20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sp>
        <p:nvSpPr>
          <p:cNvPr id="2028" name="Google Shape;2028;p59"/>
          <p:cNvSpPr txBox="1"/>
          <p:nvPr/>
        </p:nvSpPr>
        <p:spPr>
          <a:xfrm>
            <a:off x="5594192" y="3810854"/>
            <a:ext cx="3140321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Cảm xúc của em về câu chuyện thế nào?</a:t>
            </a:r>
            <a:endParaRPr sz="20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25214" y="1832123"/>
            <a:ext cx="2824444" cy="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49180" y="3063143"/>
            <a:ext cx="2824444" cy="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594192" y="1832123"/>
            <a:ext cx="2824444" cy="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520075" y="3283676"/>
            <a:ext cx="2824444" cy="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hat premium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41" y="2167110"/>
            <a:ext cx="1668550" cy="16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6" grpId="0" animBg="1"/>
      <p:bldP spid="2010" grpId="0"/>
      <p:bldP spid="2011" grpId="0"/>
      <p:bldP spid="2012" grpId="0"/>
      <p:bldP spid="2013" grpId="0"/>
      <p:bldP spid="2014" grpId="0"/>
      <p:bldP spid="2015" grpId="0"/>
      <p:bldP spid="2016" grpId="0"/>
      <p:bldP spid="2018" grpId="0"/>
      <p:bldP spid="2020" grpId="0"/>
      <p:bldP spid="2022" grpId="0"/>
      <p:bldP spid="2024" grpId="0"/>
      <p:bldP spid="2026" grpId="0"/>
      <p:bldP spid="20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/>
          <p:cNvSpPr>
            <a:spLocks noChangeArrowheads="1"/>
          </p:cNvSpPr>
          <p:nvPr/>
        </p:nvSpPr>
        <p:spPr bwMode="auto">
          <a:xfrm>
            <a:off x="238992" y="259774"/>
            <a:ext cx="8717972" cy="4707081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sz="13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5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852" y="412045"/>
            <a:ext cx="2868093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+mn-cs"/>
              </a:rPr>
              <a:t> 2: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ý,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lập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dàn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852" y="774616"/>
            <a:ext cx="902811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191" y="1120287"/>
            <a:ext cx="8146472" cy="387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1800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lang="en-US" sz="1800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lang="en-US" sz="1800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lang="en-US" sz="1800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Xảy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đâu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?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diễn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(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cụ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nghỉ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hè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buổi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...)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bố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mẹ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....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Trừ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riêng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...)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(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phục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ngoại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nổi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vọc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dáng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da,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tóc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mắt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nụ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giọng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...)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cử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cụ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cử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ấy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...)</a:t>
            </a:r>
          </a:p>
        </p:txBody>
      </p:sp>
    </p:spTree>
    <p:extLst>
      <p:ext uri="{BB962C8B-B14F-4D97-AF65-F5344CB8AC3E}">
        <p14:creationId xmlns:p14="http://schemas.microsoft.com/office/powerpoint/2010/main" val="17792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78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1800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Cốt</a:t>
            </a:r>
            <a:r>
              <a:rPr lang="en-US" sz="1800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lang="en-US" sz="1800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Diễn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biến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xảy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Theo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đầu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phát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triển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thúc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Ý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xảy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vậy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(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Trải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nghiệm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sâu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).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Cảm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xúc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Cảm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xúc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diễn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(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cảm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trực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gián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lang="en-US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8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just" defTabSz="685800">
              <a:lnSpc>
                <a:spcPct val="107000"/>
              </a:lnSpc>
              <a:spcAft>
                <a:spcPts val="900"/>
              </a:spcAft>
              <a:buClrTx/>
              <a:defRPr/>
            </a:pP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+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Mở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Dùng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giới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thiệu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algn="just" defTabSz="685800">
              <a:lnSpc>
                <a:spcPct val="107000"/>
              </a:lnSpc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Dẫn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dắt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chuyển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gợi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tò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mò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hấp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dẫn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defTabSz="685800">
              <a:lnSpc>
                <a:spcPct val="115000"/>
              </a:lnSpc>
              <a:buClrTx/>
              <a:tabLst>
                <a:tab pos="1040130" algn="l"/>
              </a:tabLst>
              <a:defRPr/>
            </a:pP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 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defTabSz="685800">
              <a:lnSpc>
                <a:spcPct val="115000"/>
              </a:lnSpc>
              <a:buClrTx/>
              <a:tabLst>
                <a:tab pos="1040130" algn="l"/>
              </a:tabLst>
              <a:defRPr/>
            </a:pP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+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Thân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diễn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biến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của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câu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chuyện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theo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nhất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định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(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tự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thời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gian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không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gian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các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sự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việc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đã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sắp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xếp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theo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tự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hợp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lí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chưa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làm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nổi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bật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nhân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vật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sự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việc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chính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)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defTabSz="685800">
              <a:lnSpc>
                <a:spcPct val="115000"/>
              </a:lnSpc>
              <a:buClrTx/>
              <a:tabLst>
                <a:tab pos="1040130" algn="l"/>
              </a:tabLst>
              <a:defRPr/>
            </a:pP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+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Kết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Nêu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nghĩ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câu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chuyện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vừa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18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lang="en-US" sz="18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821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621" y="966952"/>
            <a:ext cx="2231968" cy="2259724"/>
          </a:xfrm>
        </p:spPr>
        <p:txBody>
          <a:bodyPr/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Mở bài:</a:t>
            </a:r>
            <a:b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Giới thiệu câu chuyện/trải nghiệm của bản thân</a:t>
            </a:r>
          </a:p>
        </p:txBody>
      </p:sp>
      <p:sp>
        <p:nvSpPr>
          <p:cNvPr id="26" name="Google Shape;1502;p50"/>
          <p:cNvSpPr/>
          <p:nvPr/>
        </p:nvSpPr>
        <p:spPr>
          <a:xfrm>
            <a:off x="310308" y="141336"/>
            <a:ext cx="27438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1503;p50"/>
          <p:cNvSpPr txBox="1"/>
          <p:nvPr/>
        </p:nvSpPr>
        <p:spPr>
          <a:xfrm>
            <a:off x="310307" y="176911"/>
            <a:ext cx="2750395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3. Lập dàn ý</a:t>
            </a:r>
            <a:endParaRPr sz="20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62589" y="966952"/>
            <a:ext cx="3054735" cy="241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Thân bài:</a:t>
            </a:r>
            <a:b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- Giới thiệu thời gian, không gian xảy ra câu chuyện và những nhân vật liên quan.</a:t>
            </a:r>
          </a:p>
          <a:p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Kể lại các sự việc theo trình tự.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138041" y="966952"/>
            <a:ext cx="2417381" cy="225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Kết bài</a:t>
            </a:r>
            <a:b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Kết thúc câu chuyện.</a:t>
            </a:r>
          </a:p>
          <a:p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Cảm xúc, suy nghĩ của bản thân về câu chuyện/trải nghiệm.</a:t>
            </a:r>
          </a:p>
        </p:txBody>
      </p:sp>
      <p:pic>
        <p:nvPicPr>
          <p:cNvPr id="5122" name="Picture 2" descr="Girl Writing Images | Free Vectors, Stock Photos &amp;amp; PS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7363" l="0" r="98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" y="3121573"/>
            <a:ext cx="2407352" cy="17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le of Journaling to Help Overcome Stress during the Pandemic - Gaurav  Agarwa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69" y1="80230" x2="66134" y2="89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44" y="2719690"/>
            <a:ext cx="3068141" cy="25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ctive &amp;amp; Passive Voice | English Grammar | www.oxfordwordbook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89776" l="4473" r="97125">
                        <a14:foregroundMark x1="80511" y1="73003" x2="77636" y2="76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41" y="2915307"/>
            <a:ext cx="2228193" cy="22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27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44"/>
          <p:cNvSpPr txBox="1">
            <a:spLocks noGrp="1"/>
          </p:cNvSpPr>
          <p:nvPr>
            <p:ph type="title"/>
          </p:nvPr>
        </p:nvSpPr>
        <p:spPr>
          <a:xfrm>
            <a:off x="717004" y="714550"/>
            <a:ext cx="5914775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2. Viết bài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3" name="Google Shape;1213;p44"/>
          <p:cNvSpPr/>
          <p:nvPr/>
        </p:nvSpPr>
        <p:spPr>
          <a:xfrm flipH="1">
            <a:off x="8509963" y="3434281"/>
            <a:ext cx="157716" cy="1297467"/>
          </a:xfrm>
          <a:custGeom>
            <a:avLst/>
            <a:gdLst/>
            <a:ahLst/>
            <a:cxnLst/>
            <a:rect l="l" t="t" r="r" b="b"/>
            <a:pathLst>
              <a:path w="6906" h="56813" extrusionOk="0">
                <a:moveTo>
                  <a:pt x="5771" y="0"/>
                </a:moveTo>
                <a:cubicBezTo>
                  <a:pt x="5137" y="0"/>
                  <a:pt x="4403" y="34"/>
                  <a:pt x="3736" y="34"/>
                </a:cubicBezTo>
                <a:cubicBezTo>
                  <a:pt x="3169" y="34"/>
                  <a:pt x="2702" y="534"/>
                  <a:pt x="2669" y="1101"/>
                </a:cubicBezTo>
                <a:cubicBezTo>
                  <a:pt x="2535" y="3670"/>
                  <a:pt x="2402" y="6238"/>
                  <a:pt x="2435" y="8773"/>
                </a:cubicBezTo>
                <a:cubicBezTo>
                  <a:pt x="2402" y="10108"/>
                  <a:pt x="2335" y="11409"/>
                  <a:pt x="2268" y="12743"/>
                </a:cubicBezTo>
                <a:cubicBezTo>
                  <a:pt x="2102" y="16112"/>
                  <a:pt x="1935" y="19548"/>
                  <a:pt x="1735" y="22917"/>
                </a:cubicBezTo>
                <a:cubicBezTo>
                  <a:pt x="1368" y="29755"/>
                  <a:pt x="1068" y="36627"/>
                  <a:pt x="701" y="43465"/>
                </a:cubicBezTo>
                <a:cubicBezTo>
                  <a:pt x="501" y="47368"/>
                  <a:pt x="234" y="51237"/>
                  <a:pt x="34" y="55106"/>
                </a:cubicBezTo>
                <a:cubicBezTo>
                  <a:pt x="0" y="55707"/>
                  <a:pt x="534" y="56441"/>
                  <a:pt x="1101" y="56541"/>
                </a:cubicBezTo>
                <a:lnTo>
                  <a:pt x="2602" y="56774"/>
                </a:lnTo>
                <a:cubicBezTo>
                  <a:pt x="2724" y="56800"/>
                  <a:pt x="2846" y="56813"/>
                  <a:pt x="2966" y="56813"/>
                </a:cubicBezTo>
                <a:cubicBezTo>
                  <a:pt x="3304" y="56813"/>
                  <a:pt x="3623" y="56713"/>
                  <a:pt x="3870" y="56541"/>
                </a:cubicBezTo>
                <a:cubicBezTo>
                  <a:pt x="3892" y="56542"/>
                  <a:pt x="3915" y="56543"/>
                  <a:pt x="3938" y="56543"/>
                </a:cubicBezTo>
                <a:cubicBezTo>
                  <a:pt x="4415" y="56543"/>
                  <a:pt x="4873" y="56210"/>
                  <a:pt x="4937" y="55573"/>
                </a:cubicBezTo>
                <a:cubicBezTo>
                  <a:pt x="5171" y="53806"/>
                  <a:pt x="5104" y="52038"/>
                  <a:pt x="5204" y="50270"/>
                </a:cubicBezTo>
                <a:cubicBezTo>
                  <a:pt x="5237" y="48535"/>
                  <a:pt x="5337" y="46734"/>
                  <a:pt x="5404" y="44966"/>
                </a:cubicBezTo>
                <a:cubicBezTo>
                  <a:pt x="5537" y="41430"/>
                  <a:pt x="5704" y="37894"/>
                  <a:pt x="5771" y="34392"/>
                </a:cubicBezTo>
                <a:cubicBezTo>
                  <a:pt x="6038" y="27287"/>
                  <a:pt x="6271" y="20181"/>
                  <a:pt x="6505" y="13076"/>
                </a:cubicBezTo>
                <a:cubicBezTo>
                  <a:pt x="6605" y="9073"/>
                  <a:pt x="6772" y="5104"/>
                  <a:pt x="6872" y="1101"/>
                </a:cubicBezTo>
                <a:cubicBezTo>
                  <a:pt x="6905" y="501"/>
                  <a:pt x="6371" y="0"/>
                  <a:pt x="57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4" name="Google Shape;1214;p44"/>
          <p:cNvSpPr/>
          <p:nvPr/>
        </p:nvSpPr>
        <p:spPr>
          <a:xfrm>
            <a:off x="6492500" y="637300"/>
            <a:ext cx="27438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5" name="Google Shape;1215;p44"/>
          <p:cNvSpPr txBox="1"/>
          <p:nvPr/>
        </p:nvSpPr>
        <p:spPr>
          <a:xfrm>
            <a:off x="6492500" y="672875"/>
            <a:ext cx="15465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6th Grade</a:t>
            </a:r>
            <a:endParaRPr sz="2000" b="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216" name="Google Shape;1216;p44"/>
          <p:cNvSpPr/>
          <p:nvPr/>
        </p:nvSpPr>
        <p:spPr>
          <a:xfrm rot="10800000" flipH="1">
            <a:off x="8234955" y="-5092"/>
            <a:ext cx="681836" cy="740278"/>
          </a:xfrm>
          <a:custGeom>
            <a:avLst/>
            <a:gdLst/>
            <a:ahLst/>
            <a:cxnLst/>
            <a:rect l="l" t="t" r="r" b="b"/>
            <a:pathLst>
              <a:path w="29856" h="32415" extrusionOk="0">
                <a:moveTo>
                  <a:pt x="25687" y="0"/>
                </a:moveTo>
                <a:cubicBezTo>
                  <a:pt x="25316" y="0"/>
                  <a:pt x="24930" y="30"/>
                  <a:pt x="24585" y="30"/>
                </a:cubicBezTo>
                <a:cubicBezTo>
                  <a:pt x="21516" y="63"/>
                  <a:pt x="18414" y="297"/>
                  <a:pt x="15345" y="430"/>
                </a:cubicBezTo>
                <a:cubicBezTo>
                  <a:pt x="14644" y="463"/>
                  <a:pt x="14211" y="964"/>
                  <a:pt x="14144" y="1631"/>
                </a:cubicBezTo>
                <a:cubicBezTo>
                  <a:pt x="14010" y="3065"/>
                  <a:pt x="14077" y="18276"/>
                  <a:pt x="14044" y="22146"/>
                </a:cubicBezTo>
                <a:cubicBezTo>
                  <a:pt x="12009" y="22346"/>
                  <a:pt x="9974" y="22429"/>
                  <a:pt x="7935" y="22429"/>
                </a:cubicBezTo>
                <a:cubicBezTo>
                  <a:pt x="5896" y="22429"/>
                  <a:pt x="3853" y="22346"/>
                  <a:pt x="1802" y="22212"/>
                </a:cubicBezTo>
                <a:cubicBezTo>
                  <a:pt x="1769" y="22209"/>
                  <a:pt x="1737" y="22207"/>
                  <a:pt x="1705" y="22207"/>
                </a:cubicBezTo>
                <a:cubicBezTo>
                  <a:pt x="1087" y="22207"/>
                  <a:pt x="631" y="22810"/>
                  <a:pt x="568" y="23413"/>
                </a:cubicBezTo>
                <a:cubicBezTo>
                  <a:pt x="401" y="26048"/>
                  <a:pt x="234" y="28617"/>
                  <a:pt x="34" y="31252"/>
                </a:cubicBezTo>
                <a:cubicBezTo>
                  <a:pt x="0" y="31886"/>
                  <a:pt x="568" y="32386"/>
                  <a:pt x="1168" y="32386"/>
                </a:cubicBezTo>
                <a:cubicBezTo>
                  <a:pt x="2546" y="32406"/>
                  <a:pt x="3922" y="32415"/>
                  <a:pt x="5298" y="32415"/>
                </a:cubicBezTo>
                <a:cubicBezTo>
                  <a:pt x="11081" y="32415"/>
                  <a:pt x="16843" y="32249"/>
                  <a:pt x="22583" y="31953"/>
                </a:cubicBezTo>
                <a:cubicBezTo>
                  <a:pt x="24651" y="31819"/>
                  <a:pt x="26653" y="31686"/>
                  <a:pt x="28688" y="31552"/>
                </a:cubicBezTo>
                <a:cubicBezTo>
                  <a:pt x="29255" y="31486"/>
                  <a:pt x="29855" y="31052"/>
                  <a:pt x="29822" y="30418"/>
                </a:cubicBezTo>
                <a:cubicBezTo>
                  <a:pt x="29421" y="24948"/>
                  <a:pt x="29021" y="19444"/>
                  <a:pt x="28588" y="13973"/>
                </a:cubicBezTo>
                <a:cubicBezTo>
                  <a:pt x="28387" y="11238"/>
                  <a:pt x="28221" y="8469"/>
                  <a:pt x="28020" y="5701"/>
                </a:cubicBezTo>
                <a:cubicBezTo>
                  <a:pt x="27920" y="4333"/>
                  <a:pt x="27887" y="2965"/>
                  <a:pt x="27720" y="1631"/>
                </a:cubicBezTo>
                <a:cubicBezTo>
                  <a:pt x="27654" y="930"/>
                  <a:pt x="27253" y="297"/>
                  <a:pt x="26553" y="97"/>
                </a:cubicBezTo>
                <a:cubicBezTo>
                  <a:pt x="26295" y="21"/>
                  <a:pt x="25996" y="0"/>
                  <a:pt x="25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7" name="Google Shape;1217;p44"/>
          <p:cNvSpPr/>
          <p:nvPr/>
        </p:nvSpPr>
        <p:spPr>
          <a:xfrm rot="10800000" flipH="1">
            <a:off x="8391894" y="310431"/>
            <a:ext cx="387004" cy="1330855"/>
          </a:xfrm>
          <a:custGeom>
            <a:avLst/>
            <a:gdLst/>
            <a:ahLst/>
            <a:cxnLst/>
            <a:rect l="l" t="t" r="r" b="b"/>
            <a:pathLst>
              <a:path w="16946" h="58275" extrusionOk="0">
                <a:moveTo>
                  <a:pt x="14010" y="2246"/>
                </a:moveTo>
                <a:cubicBezTo>
                  <a:pt x="14143" y="9084"/>
                  <a:pt x="14310" y="15922"/>
                  <a:pt x="14377" y="22760"/>
                </a:cubicBezTo>
                <a:cubicBezTo>
                  <a:pt x="14477" y="30032"/>
                  <a:pt x="14544" y="37271"/>
                  <a:pt x="14610" y="44543"/>
                </a:cubicBezTo>
                <a:cubicBezTo>
                  <a:pt x="14644" y="48279"/>
                  <a:pt x="14677" y="52048"/>
                  <a:pt x="14677" y="55784"/>
                </a:cubicBezTo>
                <a:cubicBezTo>
                  <a:pt x="12348" y="55943"/>
                  <a:pt x="10006" y="56019"/>
                  <a:pt x="7674" y="56019"/>
                </a:cubicBezTo>
                <a:cubicBezTo>
                  <a:pt x="6099" y="56019"/>
                  <a:pt x="4529" y="55985"/>
                  <a:pt x="2969" y="55917"/>
                </a:cubicBezTo>
                <a:cubicBezTo>
                  <a:pt x="2802" y="48812"/>
                  <a:pt x="2635" y="41774"/>
                  <a:pt x="2569" y="34702"/>
                </a:cubicBezTo>
                <a:cubicBezTo>
                  <a:pt x="2535" y="27264"/>
                  <a:pt x="2468" y="19892"/>
                  <a:pt x="2335" y="12520"/>
                </a:cubicBezTo>
                <a:cubicBezTo>
                  <a:pt x="2302" y="10418"/>
                  <a:pt x="2302" y="8350"/>
                  <a:pt x="2268" y="6249"/>
                </a:cubicBezTo>
                <a:cubicBezTo>
                  <a:pt x="2268" y="5214"/>
                  <a:pt x="2202" y="4180"/>
                  <a:pt x="2202" y="3113"/>
                </a:cubicBezTo>
                <a:cubicBezTo>
                  <a:pt x="2202" y="2913"/>
                  <a:pt x="2168" y="2679"/>
                  <a:pt x="2168" y="2446"/>
                </a:cubicBezTo>
                <a:lnTo>
                  <a:pt x="2168" y="2446"/>
                </a:lnTo>
                <a:cubicBezTo>
                  <a:pt x="3848" y="2573"/>
                  <a:pt x="5516" y="2640"/>
                  <a:pt x="7182" y="2640"/>
                </a:cubicBezTo>
                <a:cubicBezTo>
                  <a:pt x="9453" y="2640"/>
                  <a:pt x="11720" y="2515"/>
                  <a:pt x="14010" y="2246"/>
                </a:cubicBezTo>
                <a:close/>
                <a:moveTo>
                  <a:pt x="15259" y="1"/>
                </a:moveTo>
                <a:cubicBezTo>
                  <a:pt x="15221" y="1"/>
                  <a:pt x="15183" y="4"/>
                  <a:pt x="15144" y="11"/>
                </a:cubicBezTo>
                <a:cubicBezTo>
                  <a:pt x="12548" y="350"/>
                  <a:pt x="9904" y="534"/>
                  <a:pt x="7262" y="534"/>
                </a:cubicBezTo>
                <a:cubicBezTo>
                  <a:pt x="5491" y="534"/>
                  <a:pt x="3722" y="452"/>
                  <a:pt x="1968" y="278"/>
                </a:cubicBezTo>
                <a:cubicBezTo>
                  <a:pt x="1968" y="177"/>
                  <a:pt x="100" y="111"/>
                  <a:pt x="100" y="111"/>
                </a:cubicBezTo>
                <a:cubicBezTo>
                  <a:pt x="100" y="1045"/>
                  <a:pt x="0" y="4781"/>
                  <a:pt x="0" y="5715"/>
                </a:cubicBezTo>
                <a:lnTo>
                  <a:pt x="100" y="11219"/>
                </a:lnTo>
                <a:cubicBezTo>
                  <a:pt x="133" y="14921"/>
                  <a:pt x="200" y="18624"/>
                  <a:pt x="267" y="22360"/>
                </a:cubicBezTo>
                <a:cubicBezTo>
                  <a:pt x="367" y="29765"/>
                  <a:pt x="667" y="37137"/>
                  <a:pt x="701" y="44543"/>
                </a:cubicBezTo>
                <a:cubicBezTo>
                  <a:pt x="767" y="48646"/>
                  <a:pt x="767" y="52815"/>
                  <a:pt x="801" y="56985"/>
                </a:cubicBezTo>
                <a:cubicBezTo>
                  <a:pt x="801" y="57619"/>
                  <a:pt x="1301" y="58019"/>
                  <a:pt x="1868" y="58086"/>
                </a:cubicBezTo>
                <a:cubicBezTo>
                  <a:pt x="3841" y="58213"/>
                  <a:pt x="5820" y="58275"/>
                  <a:pt x="7800" y="58275"/>
                </a:cubicBezTo>
                <a:cubicBezTo>
                  <a:pt x="10473" y="58275"/>
                  <a:pt x="13148" y="58163"/>
                  <a:pt x="15811" y="57952"/>
                </a:cubicBezTo>
                <a:cubicBezTo>
                  <a:pt x="16445" y="57919"/>
                  <a:pt x="16945" y="57452"/>
                  <a:pt x="16945" y="56818"/>
                </a:cubicBezTo>
                <a:cubicBezTo>
                  <a:pt x="16879" y="49580"/>
                  <a:pt x="16812" y="42308"/>
                  <a:pt x="16812" y="35102"/>
                </a:cubicBezTo>
                <a:cubicBezTo>
                  <a:pt x="16712" y="27864"/>
                  <a:pt x="16612" y="20592"/>
                  <a:pt x="16478" y="13354"/>
                </a:cubicBezTo>
                <a:lnTo>
                  <a:pt x="16212" y="1078"/>
                </a:lnTo>
                <a:cubicBezTo>
                  <a:pt x="16212" y="612"/>
                  <a:pt x="15777" y="1"/>
                  <a:pt x="15259" y="1"/>
                </a:cubicBezTo>
                <a:close/>
              </a:path>
            </a:pathLst>
          </a:custGeom>
          <a:solidFill>
            <a:srgbClr val="0C1E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oogle Shape;3218;p67"/>
          <p:cNvGrpSpPr/>
          <p:nvPr/>
        </p:nvGrpSpPr>
        <p:grpSpPr>
          <a:xfrm>
            <a:off x="785716" y="2270235"/>
            <a:ext cx="5068546" cy="2245192"/>
            <a:chOff x="1304425" y="2848125"/>
            <a:chExt cx="4996925" cy="2095050"/>
          </a:xfrm>
        </p:grpSpPr>
        <p:sp>
          <p:nvSpPr>
            <p:cNvPr id="53" name="Google Shape;3219;p67"/>
            <p:cNvSpPr/>
            <p:nvPr/>
          </p:nvSpPr>
          <p:spPr>
            <a:xfrm>
              <a:off x="1304425" y="4467800"/>
              <a:ext cx="4996925" cy="5025"/>
            </a:xfrm>
            <a:custGeom>
              <a:avLst/>
              <a:gdLst/>
              <a:ahLst/>
              <a:cxnLst/>
              <a:rect l="l" t="t" r="r" b="b"/>
              <a:pathLst>
                <a:path w="199877" h="201" extrusionOk="0">
                  <a:moveTo>
                    <a:pt x="99939" y="1"/>
                  </a:moveTo>
                  <a:cubicBezTo>
                    <a:pt x="44733" y="1"/>
                    <a:pt x="1" y="34"/>
                    <a:pt x="1" y="101"/>
                  </a:cubicBezTo>
                  <a:cubicBezTo>
                    <a:pt x="1" y="168"/>
                    <a:pt x="44766" y="201"/>
                    <a:pt x="99939" y="201"/>
                  </a:cubicBezTo>
                  <a:cubicBezTo>
                    <a:pt x="155145" y="201"/>
                    <a:pt x="199877" y="168"/>
                    <a:pt x="199877" y="101"/>
                  </a:cubicBezTo>
                  <a:cubicBezTo>
                    <a:pt x="199877" y="67"/>
                    <a:pt x="155145" y="1"/>
                    <a:pt x="999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3220;p67"/>
            <p:cNvSpPr/>
            <p:nvPr/>
          </p:nvSpPr>
          <p:spPr>
            <a:xfrm>
              <a:off x="4059725" y="3994975"/>
              <a:ext cx="2010650" cy="482025"/>
            </a:xfrm>
            <a:custGeom>
              <a:avLst/>
              <a:gdLst/>
              <a:ahLst/>
              <a:cxnLst/>
              <a:rect l="l" t="t" r="r" b="b"/>
              <a:pathLst>
                <a:path w="80426" h="19281" extrusionOk="0">
                  <a:moveTo>
                    <a:pt x="50337" y="0"/>
                  </a:moveTo>
                  <a:lnTo>
                    <a:pt x="29455" y="334"/>
                  </a:lnTo>
                  <a:cubicBezTo>
                    <a:pt x="29455" y="334"/>
                    <a:pt x="26086" y="534"/>
                    <a:pt x="24752" y="1034"/>
                  </a:cubicBezTo>
                  <a:cubicBezTo>
                    <a:pt x="23451" y="1568"/>
                    <a:pt x="17180" y="4537"/>
                    <a:pt x="17180" y="4537"/>
                  </a:cubicBezTo>
                  <a:cubicBezTo>
                    <a:pt x="17180" y="4537"/>
                    <a:pt x="8707" y="8173"/>
                    <a:pt x="7006" y="9140"/>
                  </a:cubicBezTo>
                  <a:cubicBezTo>
                    <a:pt x="4838" y="10374"/>
                    <a:pt x="1" y="11742"/>
                    <a:pt x="902" y="19281"/>
                  </a:cubicBezTo>
                  <a:lnTo>
                    <a:pt x="9341" y="19281"/>
                  </a:lnTo>
                  <a:lnTo>
                    <a:pt x="12843" y="13944"/>
                  </a:lnTo>
                  <a:lnTo>
                    <a:pt x="16880" y="14144"/>
                  </a:lnTo>
                  <a:lnTo>
                    <a:pt x="24785" y="19047"/>
                  </a:lnTo>
                  <a:lnTo>
                    <a:pt x="79458" y="19047"/>
                  </a:lnTo>
                  <a:cubicBezTo>
                    <a:pt x="79458" y="19047"/>
                    <a:pt x="80425" y="11275"/>
                    <a:pt x="76489" y="7973"/>
                  </a:cubicBezTo>
                  <a:cubicBezTo>
                    <a:pt x="72553" y="4670"/>
                    <a:pt x="57108" y="1168"/>
                    <a:pt x="57108" y="1168"/>
                  </a:cubicBezTo>
                  <a:cubicBezTo>
                    <a:pt x="57108" y="1168"/>
                    <a:pt x="51671" y="0"/>
                    <a:pt x="50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3221;p67"/>
            <p:cNvSpPr/>
            <p:nvPr/>
          </p:nvSpPr>
          <p:spPr>
            <a:xfrm>
              <a:off x="4559250" y="4181325"/>
              <a:ext cx="1144550" cy="296525"/>
            </a:xfrm>
            <a:custGeom>
              <a:avLst/>
              <a:gdLst/>
              <a:ahLst/>
              <a:cxnLst/>
              <a:rect l="l" t="t" r="r" b="b"/>
              <a:pathLst>
                <a:path w="45782" h="11861" extrusionOk="0">
                  <a:moveTo>
                    <a:pt x="38177" y="0"/>
                  </a:moveTo>
                  <a:cubicBezTo>
                    <a:pt x="37581" y="0"/>
                    <a:pt x="37000" y="514"/>
                    <a:pt x="36660" y="1052"/>
                  </a:cubicBezTo>
                  <a:cubicBezTo>
                    <a:pt x="36293" y="1686"/>
                    <a:pt x="36027" y="2453"/>
                    <a:pt x="35426" y="2887"/>
                  </a:cubicBezTo>
                  <a:cubicBezTo>
                    <a:pt x="34984" y="3218"/>
                    <a:pt x="34468" y="3326"/>
                    <a:pt x="33926" y="3326"/>
                  </a:cubicBezTo>
                  <a:cubicBezTo>
                    <a:pt x="33323" y="3326"/>
                    <a:pt x="32688" y="3193"/>
                    <a:pt x="32090" y="3087"/>
                  </a:cubicBezTo>
                  <a:cubicBezTo>
                    <a:pt x="31463" y="2966"/>
                    <a:pt x="30827" y="2907"/>
                    <a:pt x="30193" y="2907"/>
                  </a:cubicBezTo>
                  <a:cubicBezTo>
                    <a:pt x="29074" y="2907"/>
                    <a:pt x="27963" y="3092"/>
                    <a:pt x="26920" y="3454"/>
                  </a:cubicBezTo>
                  <a:cubicBezTo>
                    <a:pt x="25252" y="4054"/>
                    <a:pt x="23885" y="5289"/>
                    <a:pt x="23117" y="6890"/>
                  </a:cubicBezTo>
                  <a:cubicBezTo>
                    <a:pt x="22684" y="7790"/>
                    <a:pt x="22450" y="8858"/>
                    <a:pt x="21583" y="9358"/>
                  </a:cubicBezTo>
                  <a:cubicBezTo>
                    <a:pt x="21158" y="9544"/>
                    <a:pt x="20691" y="9645"/>
                    <a:pt x="20216" y="9645"/>
                  </a:cubicBezTo>
                  <a:cubicBezTo>
                    <a:pt x="20094" y="9645"/>
                    <a:pt x="19971" y="9639"/>
                    <a:pt x="19848" y="9625"/>
                  </a:cubicBezTo>
                  <a:lnTo>
                    <a:pt x="12877" y="9458"/>
                  </a:lnTo>
                  <a:cubicBezTo>
                    <a:pt x="11976" y="9458"/>
                    <a:pt x="11109" y="9425"/>
                    <a:pt x="10375" y="8858"/>
                  </a:cubicBezTo>
                  <a:cubicBezTo>
                    <a:pt x="9674" y="8257"/>
                    <a:pt x="9474" y="7290"/>
                    <a:pt x="9041" y="6456"/>
                  </a:cubicBezTo>
                  <a:cubicBezTo>
                    <a:pt x="8161" y="4781"/>
                    <a:pt x="6435" y="3758"/>
                    <a:pt x="4603" y="3758"/>
                  </a:cubicBezTo>
                  <a:cubicBezTo>
                    <a:pt x="4283" y="3758"/>
                    <a:pt x="3960" y="3790"/>
                    <a:pt x="3637" y="3854"/>
                  </a:cubicBezTo>
                  <a:lnTo>
                    <a:pt x="1" y="11493"/>
                  </a:lnTo>
                  <a:lnTo>
                    <a:pt x="32357" y="11860"/>
                  </a:lnTo>
                  <a:cubicBezTo>
                    <a:pt x="35760" y="8891"/>
                    <a:pt x="39196" y="6089"/>
                    <a:pt x="42598" y="3087"/>
                  </a:cubicBezTo>
                  <a:cubicBezTo>
                    <a:pt x="42765" y="2954"/>
                    <a:pt x="45767" y="1319"/>
                    <a:pt x="45767" y="1319"/>
                  </a:cubicBezTo>
                  <a:cubicBezTo>
                    <a:pt x="45781" y="1218"/>
                    <a:pt x="45631" y="1178"/>
                    <a:pt x="45382" y="1178"/>
                  </a:cubicBezTo>
                  <a:cubicBezTo>
                    <a:pt x="44477" y="1178"/>
                    <a:pt x="42271" y="1708"/>
                    <a:pt x="41931" y="1786"/>
                  </a:cubicBezTo>
                  <a:cubicBezTo>
                    <a:pt x="41526" y="1880"/>
                    <a:pt x="41150" y="2090"/>
                    <a:pt x="40748" y="2090"/>
                  </a:cubicBezTo>
                  <a:cubicBezTo>
                    <a:pt x="40720" y="2090"/>
                    <a:pt x="40692" y="2089"/>
                    <a:pt x="40663" y="2086"/>
                  </a:cubicBezTo>
                  <a:cubicBezTo>
                    <a:pt x="39663" y="1953"/>
                    <a:pt x="39462" y="385"/>
                    <a:pt x="38495" y="52"/>
                  </a:cubicBezTo>
                  <a:cubicBezTo>
                    <a:pt x="38389" y="16"/>
                    <a:pt x="38283" y="0"/>
                    <a:pt x="38177" y="0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3222;p67"/>
            <p:cNvSpPr/>
            <p:nvPr/>
          </p:nvSpPr>
          <p:spPr>
            <a:xfrm>
              <a:off x="5452400" y="4114225"/>
              <a:ext cx="62575" cy="151800"/>
            </a:xfrm>
            <a:custGeom>
              <a:avLst/>
              <a:gdLst/>
              <a:ahLst/>
              <a:cxnLst/>
              <a:rect l="l" t="t" r="r" b="b"/>
              <a:pathLst>
                <a:path w="2503" h="6072" extrusionOk="0">
                  <a:moveTo>
                    <a:pt x="2235" y="0"/>
                  </a:moveTo>
                  <a:cubicBezTo>
                    <a:pt x="1968" y="0"/>
                    <a:pt x="1702" y="134"/>
                    <a:pt x="1535" y="334"/>
                  </a:cubicBezTo>
                  <a:cubicBezTo>
                    <a:pt x="1034" y="1034"/>
                    <a:pt x="668" y="1768"/>
                    <a:pt x="434" y="2569"/>
                  </a:cubicBezTo>
                  <a:cubicBezTo>
                    <a:pt x="167" y="3369"/>
                    <a:pt x="34" y="4203"/>
                    <a:pt x="34" y="5037"/>
                  </a:cubicBezTo>
                  <a:cubicBezTo>
                    <a:pt x="0" y="5404"/>
                    <a:pt x="34" y="5738"/>
                    <a:pt x="134" y="6071"/>
                  </a:cubicBezTo>
                  <a:cubicBezTo>
                    <a:pt x="134" y="4904"/>
                    <a:pt x="301" y="3770"/>
                    <a:pt x="634" y="2636"/>
                  </a:cubicBezTo>
                  <a:cubicBezTo>
                    <a:pt x="868" y="1868"/>
                    <a:pt x="1235" y="1134"/>
                    <a:pt x="1668" y="434"/>
                  </a:cubicBezTo>
                  <a:cubicBezTo>
                    <a:pt x="1802" y="234"/>
                    <a:pt x="2002" y="100"/>
                    <a:pt x="2235" y="100"/>
                  </a:cubicBezTo>
                  <a:lnTo>
                    <a:pt x="2502" y="100"/>
                  </a:lnTo>
                  <a:cubicBezTo>
                    <a:pt x="2502" y="100"/>
                    <a:pt x="2435" y="0"/>
                    <a:pt x="22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3223;p67"/>
            <p:cNvSpPr/>
            <p:nvPr/>
          </p:nvSpPr>
          <p:spPr>
            <a:xfrm>
              <a:off x="4633475" y="4040000"/>
              <a:ext cx="20875" cy="284400"/>
            </a:xfrm>
            <a:custGeom>
              <a:avLst/>
              <a:gdLst/>
              <a:ahLst/>
              <a:cxnLst/>
              <a:rect l="l" t="t" r="r" b="b"/>
              <a:pathLst>
                <a:path w="835" h="11376" extrusionOk="0">
                  <a:moveTo>
                    <a:pt x="801" y="1"/>
                  </a:moveTo>
                  <a:cubicBezTo>
                    <a:pt x="768" y="167"/>
                    <a:pt x="735" y="301"/>
                    <a:pt x="701" y="468"/>
                  </a:cubicBezTo>
                  <a:cubicBezTo>
                    <a:pt x="668" y="734"/>
                    <a:pt x="601" y="1135"/>
                    <a:pt x="534" y="1668"/>
                  </a:cubicBezTo>
                  <a:cubicBezTo>
                    <a:pt x="368" y="2702"/>
                    <a:pt x="201" y="4103"/>
                    <a:pt x="101" y="5705"/>
                  </a:cubicBezTo>
                  <a:cubicBezTo>
                    <a:pt x="1" y="7039"/>
                    <a:pt x="34" y="8407"/>
                    <a:pt x="167" y="9741"/>
                  </a:cubicBezTo>
                  <a:cubicBezTo>
                    <a:pt x="201" y="10141"/>
                    <a:pt x="301" y="10575"/>
                    <a:pt x="401" y="10975"/>
                  </a:cubicBezTo>
                  <a:cubicBezTo>
                    <a:pt x="434" y="11108"/>
                    <a:pt x="501" y="11242"/>
                    <a:pt x="568" y="11375"/>
                  </a:cubicBezTo>
                  <a:cubicBezTo>
                    <a:pt x="601" y="11342"/>
                    <a:pt x="401" y="10742"/>
                    <a:pt x="334" y="9741"/>
                  </a:cubicBezTo>
                  <a:cubicBezTo>
                    <a:pt x="234" y="8407"/>
                    <a:pt x="234" y="7039"/>
                    <a:pt x="334" y="5705"/>
                  </a:cubicBezTo>
                  <a:cubicBezTo>
                    <a:pt x="434" y="4137"/>
                    <a:pt x="568" y="2702"/>
                    <a:pt x="668" y="1668"/>
                  </a:cubicBezTo>
                  <a:cubicBezTo>
                    <a:pt x="735" y="1201"/>
                    <a:pt x="768" y="801"/>
                    <a:pt x="801" y="468"/>
                  </a:cubicBezTo>
                  <a:cubicBezTo>
                    <a:pt x="801" y="301"/>
                    <a:pt x="835" y="167"/>
                    <a:pt x="8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3224;p67"/>
            <p:cNvSpPr/>
            <p:nvPr/>
          </p:nvSpPr>
          <p:spPr>
            <a:xfrm>
              <a:off x="4249050" y="4240675"/>
              <a:ext cx="124275" cy="83725"/>
            </a:xfrm>
            <a:custGeom>
              <a:avLst/>
              <a:gdLst/>
              <a:ahLst/>
              <a:cxnLst/>
              <a:rect l="l" t="t" r="r" b="b"/>
              <a:pathLst>
                <a:path w="4971" h="3349" extrusionOk="0">
                  <a:moveTo>
                    <a:pt x="244" y="0"/>
                  </a:moveTo>
                  <a:cubicBezTo>
                    <a:pt x="165" y="0"/>
                    <a:pt x="83" y="4"/>
                    <a:pt x="0" y="13"/>
                  </a:cubicBezTo>
                  <a:cubicBezTo>
                    <a:pt x="1001" y="246"/>
                    <a:pt x="1968" y="613"/>
                    <a:pt x="2835" y="1180"/>
                  </a:cubicBezTo>
                  <a:cubicBezTo>
                    <a:pt x="3669" y="1747"/>
                    <a:pt x="4370" y="2514"/>
                    <a:pt x="4970" y="3348"/>
                  </a:cubicBezTo>
                  <a:cubicBezTo>
                    <a:pt x="4870" y="3048"/>
                    <a:pt x="4737" y="2781"/>
                    <a:pt x="4537" y="2548"/>
                  </a:cubicBezTo>
                  <a:cubicBezTo>
                    <a:pt x="4103" y="1914"/>
                    <a:pt x="3569" y="1414"/>
                    <a:pt x="2969" y="980"/>
                  </a:cubicBezTo>
                  <a:cubicBezTo>
                    <a:pt x="2335" y="580"/>
                    <a:pt x="1635" y="279"/>
                    <a:pt x="934" y="113"/>
                  </a:cubicBezTo>
                  <a:cubicBezTo>
                    <a:pt x="709" y="38"/>
                    <a:pt x="484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3225;p67"/>
            <p:cNvSpPr/>
            <p:nvPr/>
          </p:nvSpPr>
          <p:spPr>
            <a:xfrm>
              <a:off x="5611675" y="4176425"/>
              <a:ext cx="264375" cy="89600"/>
            </a:xfrm>
            <a:custGeom>
              <a:avLst/>
              <a:gdLst/>
              <a:ahLst/>
              <a:cxnLst/>
              <a:rect l="l" t="t" r="r" b="b"/>
              <a:pathLst>
                <a:path w="10575" h="3584" extrusionOk="0">
                  <a:moveTo>
                    <a:pt x="9817" y="0"/>
                  </a:moveTo>
                  <a:cubicBezTo>
                    <a:pt x="9562" y="0"/>
                    <a:pt x="9251" y="24"/>
                    <a:pt x="8874" y="47"/>
                  </a:cubicBezTo>
                  <a:cubicBezTo>
                    <a:pt x="7539" y="114"/>
                    <a:pt x="6205" y="381"/>
                    <a:pt x="4937" y="848"/>
                  </a:cubicBezTo>
                  <a:cubicBezTo>
                    <a:pt x="3703" y="1315"/>
                    <a:pt x="2502" y="1915"/>
                    <a:pt x="1368" y="2616"/>
                  </a:cubicBezTo>
                  <a:cubicBezTo>
                    <a:pt x="935" y="2916"/>
                    <a:pt x="601" y="3150"/>
                    <a:pt x="368" y="3316"/>
                  </a:cubicBezTo>
                  <a:cubicBezTo>
                    <a:pt x="234" y="3383"/>
                    <a:pt x="101" y="3483"/>
                    <a:pt x="1" y="3583"/>
                  </a:cubicBezTo>
                  <a:cubicBezTo>
                    <a:pt x="501" y="3316"/>
                    <a:pt x="968" y="3050"/>
                    <a:pt x="1435" y="2783"/>
                  </a:cubicBezTo>
                  <a:cubicBezTo>
                    <a:pt x="2602" y="2082"/>
                    <a:pt x="3770" y="1515"/>
                    <a:pt x="5038" y="1048"/>
                  </a:cubicBezTo>
                  <a:cubicBezTo>
                    <a:pt x="6272" y="615"/>
                    <a:pt x="7573" y="348"/>
                    <a:pt x="8907" y="214"/>
                  </a:cubicBezTo>
                  <a:cubicBezTo>
                    <a:pt x="9941" y="114"/>
                    <a:pt x="10575" y="81"/>
                    <a:pt x="10575" y="47"/>
                  </a:cubicBezTo>
                  <a:cubicBezTo>
                    <a:pt x="10408" y="14"/>
                    <a:pt x="10241" y="14"/>
                    <a:pt x="10108" y="14"/>
                  </a:cubicBezTo>
                  <a:cubicBezTo>
                    <a:pt x="10020" y="4"/>
                    <a:pt x="9923" y="0"/>
                    <a:pt x="98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3226;p67"/>
            <p:cNvSpPr/>
            <p:nvPr/>
          </p:nvSpPr>
          <p:spPr>
            <a:xfrm>
              <a:off x="5570825" y="4175100"/>
              <a:ext cx="107600" cy="93475"/>
            </a:xfrm>
            <a:custGeom>
              <a:avLst/>
              <a:gdLst/>
              <a:ahLst/>
              <a:cxnLst/>
              <a:rect l="l" t="t" r="r" b="b"/>
              <a:pathLst>
                <a:path w="4304" h="3739" extrusionOk="0">
                  <a:moveTo>
                    <a:pt x="4303" y="0"/>
                  </a:moveTo>
                  <a:cubicBezTo>
                    <a:pt x="4003" y="0"/>
                    <a:pt x="3703" y="67"/>
                    <a:pt x="3436" y="167"/>
                  </a:cubicBezTo>
                  <a:cubicBezTo>
                    <a:pt x="2068" y="634"/>
                    <a:pt x="934" y="1602"/>
                    <a:pt x="267" y="2902"/>
                  </a:cubicBezTo>
                  <a:cubicBezTo>
                    <a:pt x="134" y="3169"/>
                    <a:pt x="33" y="3436"/>
                    <a:pt x="0" y="3736"/>
                  </a:cubicBezTo>
                  <a:cubicBezTo>
                    <a:pt x="0" y="3738"/>
                    <a:pt x="0" y="3739"/>
                    <a:pt x="1" y="3739"/>
                  </a:cubicBezTo>
                  <a:cubicBezTo>
                    <a:pt x="13" y="3739"/>
                    <a:pt x="146" y="3415"/>
                    <a:pt x="400" y="2969"/>
                  </a:cubicBezTo>
                  <a:cubicBezTo>
                    <a:pt x="1101" y="1768"/>
                    <a:pt x="2202" y="834"/>
                    <a:pt x="3469" y="334"/>
                  </a:cubicBezTo>
                  <a:cubicBezTo>
                    <a:pt x="3769" y="234"/>
                    <a:pt x="4036" y="134"/>
                    <a:pt x="43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3227;p67"/>
            <p:cNvSpPr/>
            <p:nvPr/>
          </p:nvSpPr>
          <p:spPr>
            <a:xfrm>
              <a:off x="4180650" y="4286850"/>
              <a:ext cx="154300" cy="181825"/>
            </a:xfrm>
            <a:custGeom>
              <a:avLst/>
              <a:gdLst/>
              <a:ahLst/>
              <a:cxnLst/>
              <a:rect l="l" t="t" r="r" b="b"/>
              <a:pathLst>
                <a:path w="6172" h="7273" extrusionOk="0">
                  <a:moveTo>
                    <a:pt x="6172" y="0"/>
                  </a:moveTo>
                  <a:cubicBezTo>
                    <a:pt x="6038" y="0"/>
                    <a:pt x="5905" y="0"/>
                    <a:pt x="5772" y="34"/>
                  </a:cubicBezTo>
                  <a:cubicBezTo>
                    <a:pt x="5505" y="100"/>
                    <a:pt x="5104" y="200"/>
                    <a:pt x="4671" y="334"/>
                  </a:cubicBezTo>
                  <a:cubicBezTo>
                    <a:pt x="3437" y="701"/>
                    <a:pt x="2302" y="1368"/>
                    <a:pt x="1402" y="2269"/>
                  </a:cubicBezTo>
                  <a:cubicBezTo>
                    <a:pt x="468" y="3203"/>
                    <a:pt x="1" y="4470"/>
                    <a:pt x="34" y="5771"/>
                  </a:cubicBezTo>
                  <a:cubicBezTo>
                    <a:pt x="67" y="6171"/>
                    <a:pt x="134" y="6538"/>
                    <a:pt x="301" y="6905"/>
                  </a:cubicBezTo>
                  <a:cubicBezTo>
                    <a:pt x="368" y="7039"/>
                    <a:pt x="434" y="7172"/>
                    <a:pt x="501" y="7272"/>
                  </a:cubicBezTo>
                  <a:cubicBezTo>
                    <a:pt x="334" y="6805"/>
                    <a:pt x="234" y="6271"/>
                    <a:pt x="201" y="5771"/>
                  </a:cubicBezTo>
                  <a:cubicBezTo>
                    <a:pt x="201" y="4537"/>
                    <a:pt x="701" y="3336"/>
                    <a:pt x="1535" y="2435"/>
                  </a:cubicBezTo>
                  <a:cubicBezTo>
                    <a:pt x="2436" y="1568"/>
                    <a:pt x="3537" y="901"/>
                    <a:pt x="4704" y="501"/>
                  </a:cubicBezTo>
                  <a:cubicBezTo>
                    <a:pt x="5605" y="167"/>
                    <a:pt x="6172" y="34"/>
                    <a:pt x="61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3228;p67"/>
            <p:cNvSpPr/>
            <p:nvPr/>
          </p:nvSpPr>
          <p:spPr>
            <a:xfrm>
              <a:off x="5631700" y="4270175"/>
              <a:ext cx="76750" cy="200325"/>
            </a:xfrm>
            <a:custGeom>
              <a:avLst/>
              <a:gdLst/>
              <a:ahLst/>
              <a:cxnLst/>
              <a:rect l="l" t="t" r="r" b="b"/>
              <a:pathLst>
                <a:path w="3070" h="8013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33"/>
                    <a:pt x="467" y="300"/>
                    <a:pt x="1134" y="801"/>
                  </a:cubicBezTo>
                  <a:cubicBezTo>
                    <a:pt x="1501" y="1068"/>
                    <a:pt x="1835" y="1434"/>
                    <a:pt x="2068" y="1868"/>
                  </a:cubicBezTo>
                  <a:cubicBezTo>
                    <a:pt x="2335" y="2368"/>
                    <a:pt x="2535" y="2936"/>
                    <a:pt x="2635" y="3536"/>
                  </a:cubicBezTo>
                  <a:cubicBezTo>
                    <a:pt x="2836" y="4570"/>
                    <a:pt x="2836" y="5671"/>
                    <a:pt x="2635" y="6738"/>
                  </a:cubicBezTo>
                  <a:cubicBezTo>
                    <a:pt x="2502" y="7172"/>
                    <a:pt x="2369" y="7606"/>
                    <a:pt x="2202" y="8006"/>
                  </a:cubicBezTo>
                  <a:cubicBezTo>
                    <a:pt x="2206" y="8010"/>
                    <a:pt x="2211" y="8012"/>
                    <a:pt x="2216" y="8012"/>
                  </a:cubicBezTo>
                  <a:cubicBezTo>
                    <a:pt x="2252" y="8012"/>
                    <a:pt x="2314" y="7906"/>
                    <a:pt x="2402" y="7672"/>
                  </a:cubicBezTo>
                  <a:cubicBezTo>
                    <a:pt x="2569" y="7372"/>
                    <a:pt x="2669" y="7072"/>
                    <a:pt x="2769" y="6738"/>
                  </a:cubicBezTo>
                  <a:cubicBezTo>
                    <a:pt x="3036" y="5671"/>
                    <a:pt x="3069" y="4570"/>
                    <a:pt x="2836" y="3469"/>
                  </a:cubicBezTo>
                  <a:cubicBezTo>
                    <a:pt x="2735" y="2869"/>
                    <a:pt x="2535" y="2302"/>
                    <a:pt x="2235" y="1768"/>
                  </a:cubicBezTo>
                  <a:cubicBezTo>
                    <a:pt x="1968" y="1334"/>
                    <a:pt x="1601" y="967"/>
                    <a:pt x="1201" y="667"/>
                  </a:cubicBezTo>
                  <a:cubicBezTo>
                    <a:pt x="934" y="467"/>
                    <a:pt x="667" y="300"/>
                    <a:pt x="367" y="167"/>
                  </a:cubicBezTo>
                  <a:cubicBezTo>
                    <a:pt x="267" y="100"/>
                    <a:pt x="134" y="33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3229;p67"/>
            <p:cNvSpPr/>
            <p:nvPr/>
          </p:nvSpPr>
          <p:spPr>
            <a:xfrm>
              <a:off x="4735225" y="3231725"/>
              <a:ext cx="597950" cy="1080150"/>
            </a:xfrm>
            <a:custGeom>
              <a:avLst/>
              <a:gdLst/>
              <a:ahLst/>
              <a:cxnLst/>
              <a:rect l="l" t="t" r="r" b="b"/>
              <a:pathLst>
                <a:path w="23918" h="43206" extrusionOk="0">
                  <a:moveTo>
                    <a:pt x="11797" y="1"/>
                  </a:moveTo>
                  <a:cubicBezTo>
                    <a:pt x="5247" y="1"/>
                    <a:pt x="1802" y="4345"/>
                    <a:pt x="1802" y="4345"/>
                  </a:cubicBezTo>
                  <a:cubicBezTo>
                    <a:pt x="868" y="7914"/>
                    <a:pt x="334" y="11617"/>
                    <a:pt x="200" y="15319"/>
                  </a:cubicBezTo>
                  <a:cubicBezTo>
                    <a:pt x="0" y="21624"/>
                    <a:pt x="134" y="21824"/>
                    <a:pt x="300" y="24759"/>
                  </a:cubicBezTo>
                  <a:cubicBezTo>
                    <a:pt x="601" y="30230"/>
                    <a:pt x="2802" y="34800"/>
                    <a:pt x="7539" y="35400"/>
                  </a:cubicBezTo>
                  <a:lnTo>
                    <a:pt x="7539" y="35534"/>
                  </a:lnTo>
                  <a:cubicBezTo>
                    <a:pt x="7539" y="39770"/>
                    <a:pt x="10975" y="43206"/>
                    <a:pt x="15211" y="43206"/>
                  </a:cubicBezTo>
                  <a:cubicBezTo>
                    <a:pt x="19347" y="43206"/>
                    <a:pt x="22716" y="39970"/>
                    <a:pt x="22917" y="35867"/>
                  </a:cubicBezTo>
                  <a:lnTo>
                    <a:pt x="23083" y="32231"/>
                  </a:lnTo>
                  <a:cubicBezTo>
                    <a:pt x="23083" y="30864"/>
                    <a:pt x="23217" y="29496"/>
                    <a:pt x="23450" y="28162"/>
                  </a:cubicBezTo>
                  <a:cubicBezTo>
                    <a:pt x="23884" y="25160"/>
                    <a:pt x="23917" y="10349"/>
                    <a:pt x="23917" y="10349"/>
                  </a:cubicBezTo>
                  <a:cubicBezTo>
                    <a:pt x="23917" y="10349"/>
                    <a:pt x="20148" y="609"/>
                    <a:pt x="12909" y="42"/>
                  </a:cubicBezTo>
                  <a:cubicBezTo>
                    <a:pt x="12529" y="14"/>
                    <a:pt x="12158" y="1"/>
                    <a:pt x="1179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3230;p67"/>
            <p:cNvSpPr/>
            <p:nvPr/>
          </p:nvSpPr>
          <p:spPr>
            <a:xfrm>
              <a:off x="5318125" y="3716450"/>
              <a:ext cx="132200" cy="194275"/>
            </a:xfrm>
            <a:custGeom>
              <a:avLst/>
              <a:gdLst/>
              <a:ahLst/>
              <a:cxnLst/>
              <a:rect l="l" t="t" r="r" b="b"/>
              <a:pathLst>
                <a:path w="5288" h="7771" extrusionOk="0">
                  <a:moveTo>
                    <a:pt x="1909" y="1"/>
                  </a:moveTo>
                  <a:cubicBezTo>
                    <a:pt x="1019" y="1"/>
                    <a:pt x="285" y="221"/>
                    <a:pt x="234" y="233"/>
                  </a:cubicBezTo>
                  <a:cubicBezTo>
                    <a:pt x="234" y="233"/>
                    <a:pt x="1" y="7372"/>
                    <a:pt x="1" y="7539"/>
                  </a:cubicBezTo>
                  <a:cubicBezTo>
                    <a:pt x="1" y="7596"/>
                    <a:pt x="599" y="7770"/>
                    <a:pt x="1389" y="7770"/>
                  </a:cubicBezTo>
                  <a:cubicBezTo>
                    <a:pt x="2908" y="7770"/>
                    <a:pt x="5139" y="7126"/>
                    <a:pt x="5205" y="3769"/>
                  </a:cubicBezTo>
                  <a:cubicBezTo>
                    <a:pt x="5288" y="606"/>
                    <a:pt x="3385" y="1"/>
                    <a:pt x="190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3231;p67"/>
            <p:cNvSpPr/>
            <p:nvPr/>
          </p:nvSpPr>
          <p:spPr>
            <a:xfrm>
              <a:off x="5358175" y="3757825"/>
              <a:ext cx="58400" cy="111050"/>
            </a:xfrm>
            <a:custGeom>
              <a:avLst/>
              <a:gdLst/>
              <a:ahLst/>
              <a:cxnLst/>
              <a:rect l="l" t="t" r="r" b="b"/>
              <a:pathLst>
                <a:path w="2336" h="4442" extrusionOk="0">
                  <a:moveTo>
                    <a:pt x="1009" y="0"/>
                  </a:moveTo>
                  <a:cubicBezTo>
                    <a:pt x="884" y="0"/>
                    <a:pt x="759" y="38"/>
                    <a:pt x="634" y="113"/>
                  </a:cubicBezTo>
                  <a:cubicBezTo>
                    <a:pt x="534" y="213"/>
                    <a:pt x="467" y="313"/>
                    <a:pt x="434" y="446"/>
                  </a:cubicBezTo>
                  <a:cubicBezTo>
                    <a:pt x="400" y="647"/>
                    <a:pt x="467" y="747"/>
                    <a:pt x="500" y="747"/>
                  </a:cubicBezTo>
                  <a:cubicBezTo>
                    <a:pt x="534" y="747"/>
                    <a:pt x="500" y="613"/>
                    <a:pt x="567" y="480"/>
                  </a:cubicBezTo>
                  <a:cubicBezTo>
                    <a:pt x="646" y="321"/>
                    <a:pt x="809" y="226"/>
                    <a:pt x="973" y="226"/>
                  </a:cubicBezTo>
                  <a:cubicBezTo>
                    <a:pt x="1016" y="226"/>
                    <a:pt x="1059" y="232"/>
                    <a:pt x="1101" y="246"/>
                  </a:cubicBezTo>
                  <a:cubicBezTo>
                    <a:pt x="1401" y="380"/>
                    <a:pt x="1668" y="613"/>
                    <a:pt x="1735" y="947"/>
                  </a:cubicBezTo>
                  <a:cubicBezTo>
                    <a:pt x="1901" y="1347"/>
                    <a:pt x="2001" y="1781"/>
                    <a:pt x="1968" y="2214"/>
                  </a:cubicBezTo>
                  <a:cubicBezTo>
                    <a:pt x="1935" y="3148"/>
                    <a:pt x="1434" y="3982"/>
                    <a:pt x="901" y="4182"/>
                  </a:cubicBezTo>
                  <a:cubicBezTo>
                    <a:pt x="811" y="4212"/>
                    <a:pt x="707" y="4229"/>
                    <a:pt x="603" y="4229"/>
                  </a:cubicBezTo>
                  <a:cubicBezTo>
                    <a:pt x="474" y="4229"/>
                    <a:pt x="344" y="4204"/>
                    <a:pt x="234" y="4149"/>
                  </a:cubicBezTo>
                  <a:cubicBezTo>
                    <a:pt x="100" y="4082"/>
                    <a:pt x="33" y="4016"/>
                    <a:pt x="0" y="4016"/>
                  </a:cubicBezTo>
                  <a:cubicBezTo>
                    <a:pt x="0" y="4016"/>
                    <a:pt x="0" y="4116"/>
                    <a:pt x="167" y="4249"/>
                  </a:cubicBezTo>
                  <a:cubicBezTo>
                    <a:pt x="340" y="4373"/>
                    <a:pt x="550" y="4442"/>
                    <a:pt x="756" y="4442"/>
                  </a:cubicBezTo>
                  <a:cubicBezTo>
                    <a:pt x="827" y="4442"/>
                    <a:pt x="898" y="4433"/>
                    <a:pt x="967" y="4416"/>
                  </a:cubicBezTo>
                  <a:cubicBezTo>
                    <a:pt x="1701" y="4216"/>
                    <a:pt x="2268" y="3282"/>
                    <a:pt x="2335" y="2248"/>
                  </a:cubicBezTo>
                  <a:cubicBezTo>
                    <a:pt x="2335" y="1747"/>
                    <a:pt x="2235" y="1280"/>
                    <a:pt x="2035" y="813"/>
                  </a:cubicBezTo>
                  <a:cubicBezTo>
                    <a:pt x="1901" y="413"/>
                    <a:pt x="1568" y="113"/>
                    <a:pt x="1134" y="13"/>
                  </a:cubicBezTo>
                  <a:cubicBezTo>
                    <a:pt x="1093" y="4"/>
                    <a:pt x="1051" y="0"/>
                    <a:pt x="100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3232;p67"/>
            <p:cNvSpPr/>
            <p:nvPr/>
          </p:nvSpPr>
          <p:spPr>
            <a:xfrm>
              <a:off x="4811100" y="3659725"/>
              <a:ext cx="111775" cy="30500"/>
            </a:xfrm>
            <a:custGeom>
              <a:avLst/>
              <a:gdLst/>
              <a:ahLst/>
              <a:cxnLst/>
              <a:rect l="l" t="t" r="r" b="b"/>
              <a:pathLst>
                <a:path w="4471" h="1220" extrusionOk="0">
                  <a:moveTo>
                    <a:pt x="2202" y="1"/>
                  </a:moveTo>
                  <a:cubicBezTo>
                    <a:pt x="1569" y="1"/>
                    <a:pt x="968" y="201"/>
                    <a:pt x="468" y="568"/>
                  </a:cubicBezTo>
                  <a:cubicBezTo>
                    <a:pt x="101" y="868"/>
                    <a:pt x="1" y="1135"/>
                    <a:pt x="67" y="1202"/>
                  </a:cubicBezTo>
                  <a:cubicBezTo>
                    <a:pt x="80" y="1214"/>
                    <a:pt x="99" y="1220"/>
                    <a:pt x="124" y="1220"/>
                  </a:cubicBezTo>
                  <a:cubicBezTo>
                    <a:pt x="363" y="1220"/>
                    <a:pt x="1146" y="701"/>
                    <a:pt x="2202" y="701"/>
                  </a:cubicBezTo>
                  <a:cubicBezTo>
                    <a:pt x="3277" y="701"/>
                    <a:pt x="4111" y="1155"/>
                    <a:pt x="4346" y="1155"/>
                  </a:cubicBezTo>
                  <a:cubicBezTo>
                    <a:pt x="4374" y="1155"/>
                    <a:pt x="4393" y="1149"/>
                    <a:pt x="4404" y="1135"/>
                  </a:cubicBezTo>
                  <a:cubicBezTo>
                    <a:pt x="4471" y="1068"/>
                    <a:pt x="4337" y="801"/>
                    <a:pt x="3937" y="534"/>
                  </a:cubicBezTo>
                  <a:cubicBezTo>
                    <a:pt x="3437" y="201"/>
                    <a:pt x="2803" y="1"/>
                    <a:pt x="22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3233;p67"/>
            <p:cNvSpPr/>
            <p:nvPr/>
          </p:nvSpPr>
          <p:spPr>
            <a:xfrm>
              <a:off x="5102150" y="3654725"/>
              <a:ext cx="112600" cy="30500"/>
            </a:xfrm>
            <a:custGeom>
              <a:avLst/>
              <a:gdLst/>
              <a:ahLst/>
              <a:cxnLst/>
              <a:rect l="l" t="t" r="r" b="b"/>
              <a:pathLst>
                <a:path w="4504" h="1220" extrusionOk="0">
                  <a:moveTo>
                    <a:pt x="2235" y="1"/>
                  </a:moveTo>
                  <a:cubicBezTo>
                    <a:pt x="1602" y="1"/>
                    <a:pt x="1001" y="201"/>
                    <a:pt x="501" y="568"/>
                  </a:cubicBezTo>
                  <a:cubicBezTo>
                    <a:pt x="134" y="868"/>
                    <a:pt x="0" y="1135"/>
                    <a:pt x="67" y="1201"/>
                  </a:cubicBezTo>
                  <a:cubicBezTo>
                    <a:pt x="83" y="1214"/>
                    <a:pt x="105" y="1220"/>
                    <a:pt x="133" y="1220"/>
                  </a:cubicBezTo>
                  <a:cubicBezTo>
                    <a:pt x="396" y="1220"/>
                    <a:pt x="1179" y="701"/>
                    <a:pt x="2235" y="701"/>
                  </a:cubicBezTo>
                  <a:cubicBezTo>
                    <a:pt x="3310" y="701"/>
                    <a:pt x="4144" y="1155"/>
                    <a:pt x="4379" y="1155"/>
                  </a:cubicBezTo>
                  <a:cubicBezTo>
                    <a:pt x="4407" y="1155"/>
                    <a:pt x="4426" y="1149"/>
                    <a:pt x="4437" y="1135"/>
                  </a:cubicBezTo>
                  <a:cubicBezTo>
                    <a:pt x="4504" y="1068"/>
                    <a:pt x="4370" y="801"/>
                    <a:pt x="3970" y="534"/>
                  </a:cubicBezTo>
                  <a:cubicBezTo>
                    <a:pt x="3470" y="167"/>
                    <a:pt x="2836" y="1"/>
                    <a:pt x="22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3234;p67"/>
            <p:cNvSpPr/>
            <p:nvPr/>
          </p:nvSpPr>
          <p:spPr>
            <a:xfrm>
              <a:off x="5134675" y="3577725"/>
              <a:ext cx="81750" cy="37225"/>
            </a:xfrm>
            <a:custGeom>
              <a:avLst/>
              <a:gdLst/>
              <a:ahLst/>
              <a:cxnLst/>
              <a:rect l="l" t="t" r="r" b="b"/>
              <a:pathLst>
                <a:path w="3270" h="1489" extrusionOk="0">
                  <a:moveTo>
                    <a:pt x="1114" y="0"/>
                  </a:moveTo>
                  <a:cubicBezTo>
                    <a:pt x="910" y="0"/>
                    <a:pt x="703" y="26"/>
                    <a:pt x="501" y="78"/>
                  </a:cubicBezTo>
                  <a:cubicBezTo>
                    <a:pt x="167" y="178"/>
                    <a:pt x="0" y="345"/>
                    <a:pt x="0" y="479"/>
                  </a:cubicBezTo>
                  <a:cubicBezTo>
                    <a:pt x="67" y="712"/>
                    <a:pt x="801" y="745"/>
                    <a:pt x="1601" y="1012"/>
                  </a:cubicBezTo>
                  <a:cubicBezTo>
                    <a:pt x="2234" y="1205"/>
                    <a:pt x="2776" y="1488"/>
                    <a:pt x="3059" y="1488"/>
                  </a:cubicBezTo>
                  <a:cubicBezTo>
                    <a:pt x="3119" y="1488"/>
                    <a:pt x="3168" y="1475"/>
                    <a:pt x="3203" y="1446"/>
                  </a:cubicBezTo>
                  <a:cubicBezTo>
                    <a:pt x="3269" y="1346"/>
                    <a:pt x="3236" y="1112"/>
                    <a:pt x="3002" y="846"/>
                  </a:cubicBezTo>
                  <a:cubicBezTo>
                    <a:pt x="2511" y="303"/>
                    <a:pt x="1820" y="0"/>
                    <a:pt x="11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3235;p67"/>
            <p:cNvSpPr/>
            <p:nvPr/>
          </p:nvSpPr>
          <p:spPr>
            <a:xfrm>
              <a:off x="4826125" y="3555800"/>
              <a:ext cx="76750" cy="26500"/>
            </a:xfrm>
            <a:custGeom>
              <a:avLst/>
              <a:gdLst/>
              <a:ahLst/>
              <a:cxnLst/>
              <a:rect l="l" t="t" r="r" b="b"/>
              <a:pathLst>
                <a:path w="3070" h="1060" extrusionOk="0">
                  <a:moveTo>
                    <a:pt x="2063" y="1"/>
                  </a:moveTo>
                  <a:cubicBezTo>
                    <a:pt x="1788" y="1"/>
                    <a:pt x="1475" y="38"/>
                    <a:pt x="1168" y="121"/>
                  </a:cubicBezTo>
                  <a:cubicBezTo>
                    <a:pt x="434" y="322"/>
                    <a:pt x="0" y="655"/>
                    <a:pt x="200" y="855"/>
                  </a:cubicBezTo>
                  <a:cubicBezTo>
                    <a:pt x="317" y="991"/>
                    <a:pt x="627" y="1060"/>
                    <a:pt x="1010" y="1060"/>
                  </a:cubicBezTo>
                  <a:cubicBezTo>
                    <a:pt x="1284" y="1060"/>
                    <a:pt x="1596" y="1025"/>
                    <a:pt x="1902" y="955"/>
                  </a:cubicBezTo>
                  <a:cubicBezTo>
                    <a:pt x="2635" y="755"/>
                    <a:pt x="3069" y="422"/>
                    <a:pt x="2869" y="188"/>
                  </a:cubicBezTo>
                  <a:cubicBezTo>
                    <a:pt x="2753" y="72"/>
                    <a:pt x="2445" y="1"/>
                    <a:pt x="20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Google Shape;3236;p67"/>
            <p:cNvSpPr/>
            <p:nvPr/>
          </p:nvSpPr>
          <p:spPr>
            <a:xfrm>
              <a:off x="5032925" y="3870725"/>
              <a:ext cx="58400" cy="47675"/>
            </a:xfrm>
            <a:custGeom>
              <a:avLst/>
              <a:gdLst/>
              <a:ahLst/>
              <a:cxnLst/>
              <a:rect l="l" t="t" r="r" b="b"/>
              <a:pathLst>
                <a:path w="2336" h="1907" extrusionOk="0">
                  <a:moveTo>
                    <a:pt x="2169" y="0"/>
                  </a:moveTo>
                  <a:cubicBezTo>
                    <a:pt x="2036" y="0"/>
                    <a:pt x="1902" y="667"/>
                    <a:pt x="1302" y="1101"/>
                  </a:cubicBezTo>
                  <a:cubicBezTo>
                    <a:pt x="735" y="1568"/>
                    <a:pt x="34" y="1501"/>
                    <a:pt x="1" y="1635"/>
                  </a:cubicBezTo>
                  <a:cubicBezTo>
                    <a:pt x="1" y="1701"/>
                    <a:pt x="168" y="1835"/>
                    <a:pt x="468" y="1901"/>
                  </a:cubicBezTo>
                  <a:cubicBezTo>
                    <a:pt x="512" y="1905"/>
                    <a:pt x="556" y="1906"/>
                    <a:pt x="599" y="1906"/>
                  </a:cubicBezTo>
                  <a:cubicBezTo>
                    <a:pt x="1415" y="1906"/>
                    <a:pt x="2144" y="1324"/>
                    <a:pt x="2302" y="500"/>
                  </a:cubicBezTo>
                  <a:cubicBezTo>
                    <a:pt x="2336" y="200"/>
                    <a:pt x="2269" y="0"/>
                    <a:pt x="2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Google Shape;3237;p67"/>
            <p:cNvSpPr/>
            <p:nvPr/>
          </p:nvSpPr>
          <p:spPr>
            <a:xfrm>
              <a:off x="4923675" y="4093375"/>
              <a:ext cx="188500" cy="65625"/>
            </a:xfrm>
            <a:custGeom>
              <a:avLst/>
              <a:gdLst/>
              <a:ahLst/>
              <a:cxnLst/>
              <a:rect l="l" t="t" r="r" b="b"/>
              <a:pathLst>
                <a:path w="7540" h="2625" extrusionOk="0">
                  <a:moveTo>
                    <a:pt x="7540" y="0"/>
                  </a:moveTo>
                  <a:lnTo>
                    <a:pt x="7540" y="0"/>
                  </a:lnTo>
                  <a:cubicBezTo>
                    <a:pt x="6310" y="867"/>
                    <a:pt x="1849" y="937"/>
                    <a:pt x="434" y="937"/>
                  </a:cubicBezTo>
                  <a:cubicBezTo>
                    <a:pt x="161" y="937"/>
                    <a:pt x="1" y="934"/>
                    <a:pt x="1" y="934"/>
                  </a:cubicBezTo>
                  <a:lnTo>
                    <a:pt x="1" y="934"/>
                  </a:lnTo>
                  <a:lnTo>
                    <a:pt x="168" y="2602"/>
                  </a:lnTo>
                  <a:cubicBezTo>
                    <a:pt x="484" y="2617"/>
                    <a:pt x="788" y="2624"/>
                    <a:pt x="1078" y="2624"/>
                  </a:cubicBezTo>
                  <a:cubicBezTo>
                    <a:pt x="6695" y="2624"/>
                    <a:pt x="7540" y="1"/>
                    <a:pt x="75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Google Shape;3238;p67"/>
            <p:cNvSpPr/>
            <p:nvPr/>
          </p:nvSpPr>
          <p:spPr>
            <a:xfrm>
              <a:off x="4654325" y="3184300"/>
              <a:ext cx="786425" cy="612225"/>
            </a:xfrm>
            <a:custGeom>
              <a:avLst/>
              <a:gdLst/>
              <a:ahLst/>
              <a:cxnLst/>
              <a:rect l="l" t="t" r="r" b="b"/>
              <a:pathLst>
                <a:path w="31457" h="24489" extrusionOk="0">
                  <a:moveTo>
                    <a:pt x="16300" y="1"/>
                  </a:moveTo>
                  <a:cubicBezTo>
                    <a:pt x="15646" y="1"/>
                    <a:pt x="14990" y="78"/>
                    <a:pt x="14344" y="238"/>
                  </a:cubicBezTo>
                  <a:cubicBezTo>
                    <a:pt x="13243" y="504"/>
                    <a:pt x="12176" y="1005"/>
                    <a:pt x="11075" y="1172"/>
                  </a:cubicBezTo>
                  <a:cubicBezTo>
                    <a:pt x="10737" y="1222"/>
                    <a:pt x="10398" y="1241"/>
                    <a:pt x="10060" y="1241"/>
                  </a:cubicBezTo>
                  <a:cubicBezTo>
                    <a:pt x="9136" y="1241"/>
                    <a:pt x="8211" y="1102"/>
                    <a:pt x="7287" y="1102"/>
                  </a:cubicBezTo>
                  <a:cubicBezTo>
                    <a:pt x="7215" y="1102"/>
                    <a:pt x="7144" y="1103"/>
                    <a:pt x="7072" y="1105"/>
                  </a:cubicBezTo>
                  <a:cubicBezTo>
                    <a:pt x="5271" y="1138"/>
                    <a:pt x="3536" y="1805"/>
                    <a:pt x="2169" y="3006"/>
                  </a:cubicBezTo>
                  <a:cubicBezTo>
                    <a:pt x="801" y="4207"/>
                    <a:pt x="34" y="5908"/>
                    <a:pt x="1" y="7710"/>
                  </a:cubicBezTo>
                  <a:cubicBezTo>
                    <a:pt x="1" y="8910"/>
                    <a:pt x="368" y="10078"/>
                    <a:pt x="434" y="11279"/>
                  </a:cubicBezTo>
                  <a:cubicBezTo>
                    <a:pt x="468" y="11746"/>
                    <a:pt x="468" y="12213"/>
                    <a:pt x="434" y="12680"/>
                  </a:cubicBezTo>
                  <a:cubicBezTo>
                    <a:pt x="234" y="15182"/>
                    <a:pt x="668" y="17683"/>
                    <a:pt x="1668" y="19985"/>
                  </a:cubicBezTo>
                  <a:lnTo>
                    <a:pt x="3370" y="23821"/>
                  </a:lnTo>
                  <a:cubicBezTo>
                    <a:pt x="4070" y="20285"/>
                    <a:pt x="3837" y="16249"/>
                    <a:pt x="3570" y="12546"/>
                  </a:cubicBezTo>
                  <a:lnTo>
                    <a:pt x="3570" y="12546"/>
                  </a:lnTo>
                  <a:cubicBezTo>
                    <a:pt x="3703" y="12780"/>
                    <a:pt x="3903" y="12980"/>
                    <a:pt x="4137" y="13147"/>
                  </a:cubicBezTo>
                  <a:cubicBezTo>
                    <a:pt x="4363" y="13265"/>
                    <a:pt x="4603" y="13321"/>
                    <a:pt x="4838" y="13321"/>
                  </a:cubicBezTo>
                  <a:cubicBezTo>
                    <a:pt x="5331" y="13321"/>
                    <a:pt x="5801" y="13076"/>
                    <a:pt x="6072" y="12646"/>
                  </a:cubicBezTo>
                  <a:lnTo>
                    <a:pt x="6072" y="12646"/>
                  </a:lnTo>
                  <a:cubicBezTo>
                    <a:pt x="6038" y="12980"/>
                    <a:pt x="6205" y="13314"/>
                    <a:pt x="6505" y="13447"/>
                  </a:cubicBezTo>
                  <a:cubicBezTo>
                    <a:pt x="6672" y="13524"/>
                    <a:pt x="6843" y="13561"/>
                    <a:pt x="7014" y="13561"/>
                  </a:cubicBezTo>
                  <a:cubicBezTo>
                    <a:pt x="7288" y="13561"/>
                    <a:pt x="7560" y="13465"/>
                    <a:pt x="7806" y="13280"/>
                  </a:cubicBezTo>
                  <a:cubicBezTo>
                    <a:pt x="8140" y="13013"/>
                    <a:pt x="8440" y="12680"/>
                    <a:pt x="8707" y="12279"/>
                  </a:cubicBezTo>
                  <a:cubicBezTo>
                    <a:pt x="8907" y="12913"/>
                    <a:pt x="9140" y="13547"/>
                    <a:pt x="9341" y="14181"/>
                  </a:cubicBezTo>
                  <a:cubicBezTo>
                    <a:pt x="11242" y="12880"/>
                    <a:pt x="12576" y="10878"/>
                    <a:pt x="13010" y="8577"/>
                  </a:cubicBezTo>
                  <a:cubicBezTo>
                    <a:pt x="13277" y="10045"/>
                    <a:pt x="13777" y="11479"/>
                    <a:pt x="14478" y="12813"/>
                  </a:cubicBezTo>
                  <a:cubicBezTo>
                    <a:pt x="14744" y="13347"/>
                    <a:pt x="15178" y="13947"/>
                    <a:pt x="15779" y="13981"/>
                  </a:cubicBezTo>
                  <a:cubicBezTo>
                    <a:pt x="16346" y="13947"/>
                    <a:pt x="16813" y="13580"/>
                    <a:pt x="16979" y="13047"/>
                  </a:cubicBezTo>
                  <a:cubicBezTo>
                    <a:pt x="17113" y="12546"/>
                    <a:pt x="17146" y="12013"/>
                    <a:pt x="17079" y="11479"/>
                  </a:cubicBezTo>
                  <a:lnTo>
                    <a:pt x="17079" y="11479"/>
                  </a:lnTo>
                  <a:cubicBezTo>
                    <a:pt x="17546" y="12313"/>
                    <a:pt x="18080" y="13213"/>
                    <a:pt x="18947" y="13614"/>
                  </a:cubicBezTo>
                  <a:cubicBezTo>
                    <a:pt x="19167" y="13715"/>
                    <a:pt x="19412" y="13763"/>
                    <a:pt x="19657" y="13763"/>
                  </a:cubicBezTo>
                  <a:cubicBezTo>
                    <a:pt x="20381" y="13763"/>
                    <a:pt x="21108" y="13344"/>
                    <a:pt x="21182" y="12646"/>
                  </a:cubicBezTo>
                  <a:cubicBezTo>
                    <a:pt x="21599" y="13141"/>
                    <a:pt x="22219" y="13412"/>
                    <a:pt x="22852" y="13412"/>
                  </a:cubicBezTo>
                  <a:cubicBezTo>
                    <a:pt x="23029" y="13412"/>
                    <a:pt x="23208" y="13391"/>
                    <a:pt x="23384" y="13347"/>
                  </a:cubicBezTo>
                  <a:cubicBezTo>
                    <a:pt x="23716" y="13264"/>
                    <a:pt x="24025" y="13089"/>
                    <a:pt x="24369" y="13089"/>
                  </a:cubicBezTo>
                  <a:cubicBezTo>
                    <a:pt x="24439" y="13089"/>
                    <a:pt x="24511" y="13096"/>
                    <a:pt x="24585" y="13113"/>
                  </a:cubicBezTo>
                  <a:cubicBezTo>
                    <a:pt x="25252" y="13280"/>
                    <a:pt x="25385" y="14147"/>
                    <a:pt x="25419" y="14848"/>
                  </a:cubicBezTo>
                  <a:cubicBezTo>
                    <a:pt x="25485" y="17350"/>
                    <a:pt x="25652" y="19852"/>
                    <a:pt x="25986" y="22320"/>
                  </a:cubicBezTo>
                  <a:cubicBezTo>
                    <a:pt x="26086" y="23254"/>
                    <a:pt x="26419" y="24422"/>
                    <a:pt x="27420" y="24488"/>
                  </a:cubicBezTo>
                  <a:cubicBezTo>
                    <a:pt x="27921" y="24488"/>
                    <a:pt x="28354" y="24221"/>
                    <a:pt x="28588" y="23788"/>
                  </a:cubicBezTo>
                  <a:cubicBezTo>
                    <a:pt x="29055" y="23021"/>
                    <a:pt x="28921" y="22153"/>
                    <a:pt x="28754" y="21319"/>
                  </a:cubicBezTo>
                  <a:lnTo>
                    <a:pt x="28754" y="21319"/>
                  </a:lnTo>
                  <a:lnTo>
                    <a:pt x="30489" y="21853"/>
                  </a:lnTo>
                  <a:cubicBezTo>
                    <a:pt x="30489" y="21853"/>
                    <a:pt x="30989" y="20919"/>
                    <a:pt x="31223" y="13614"/>
                  </a:cubicBezTo>
                  <a:cubicBezTo>
                    <a:pt x="31456" y="6342"/>
                    <a:pt x="26253" y="6175"/>
                    <a:pt x="26253" y="6175"/>
                  </a:cubicBezTo>
                  <a:cubicBezTo>
                    <a:pt x="23384" y="2839"/>
                    <a:pt x="21049" y="1472"/>
                    <a:pt x="21049" y="1472"/>
                  </a:cubicBezTo>
                  <a:cubicBezTo>
                    <a:pt x="19633" y="512"/>
                    <a:pt x="17975" y="1"/>
                    <a:pt x="163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Google Shape;3239;p67"/>
            <p:cNvSpPr/>
            <p:nvPr/>
          </p:nvSpPr>
          <p:spPr>
            <a:xfrm>
              <a:off x="5301450" y="3298975"/>
              <a:ext cx="120950" cy="64725"/>
            </a:xfrm>
            <a:custGeom>
              <a:avLst/>
              <a:gdLst/>
              <a:ahLst/>
              <a:cxnLst/>
              <a:rect l="l" t="t" r="r" b="b"/>
              <a:pathLst>
                <a:path w="4838" h="2589" extrusionOk="0">
                  <a:moveTo>
                    <a:pt x="3057" y="1"/>
                  </a:moveTo>
                  <a:cubicBezTo>
                    <a:pt x="2645" y="1"/>
                    <a:pt x="2229" y="85"/>
                    <a:pt x="1835" y="254"/>
                  </a:cubicBezTo>
                  <a:cubicBezTo>
                    <a:pt x="1135" y="521"/>
                    <a:pt x="601" y="1054"/>
                    <a:pt x="268" y="1722"/>
                  </a:cubicBezTo>
                  <a:cubicBezTo>
                    <a:pt x="134" y="1922"/>
                    <a:pt x="67" y="2122"/>
                    <a:pt x="34" y="2355"/>
                  </a:cubicBezTo>
                  <a:cubicBezTo>
                    <a:pt x="1" y="2489"/>
                    <a:pt x="1" y="2589"/>
                    <a:pt x="1" y="2589"/>
                  </a:cubicBezTo>
                  <a:cubicBezTo>
                    <a:pt x="34" y="2589"/>
                    <a:pt x="101" y="2255"/>
                    <a:pt x="368" y="1788"/>
                  </a:cubicBezTo>
                  <a:cubicBezTo>
                    <a:pt x="735" y="1154"/>
                    <a:pt x="1268" y="687"/>
                    <a:pt x="1902" y="387"/>
                  </a:cubicBezTo>
                  <a:cubicBezTo>
                    <a:pt x="2300" y="228"/>
                    <a:pt x="2722" y="152"/>
                    <a:pt x="3140" y="152"/>
                  </a:cubicBezTo>
                  <a:cubicBezTo>
                    <a:pt x="3422" y="152"/>
                    <a:pt x="3701" y="187"/>
                    <a:pt x="3970" y="254"/>
                  </a:cubicBezTo>
                  <a:cubicBezTo>
                    <a:pt x="4464" y="377"/>
                    <a:pt x="4758" y="558"/>
                    <a:pt x="4799" y="558"/>
                  </a:cubicBezTo>
                  <a:cubicBezTo>
                    <a:pt x="4803" y="558"/>
                    <a:pt x="4804" y="557"/>
                    <a:pt x="4804" y="554"/>
                  </a:cubicBezTo>
                  <a:cubicBezTo>
                    <a:pt x="4838" y="554"/>
                    <a:pt x="4737" y="487"/>
                    <a:pt x="4637" y="421"/>
                  </a:cubicBezTo>
                  <a:cubicBezTo>
                    <a:pt x="4437" y="321"/>
                    <a:pt x="4204" y="220"/>
                    <a:pt x="4004" y="154"/>
                  </a:cubicBezTo>
                  <a:cubicBezTo>
                    <a:pt x="3697" y="52"/>
                    <a:pt x="3378" y="1"/>
                    <a:pt x="30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Google Shape;3240;p67"/>
            <p:cNvSpPr/>
            <p:nvPr/>
          </p:nvSpPr>
          <p:spPr>
            <a:xfrm>
              <a:off x="5284775" y="3207750"/>
              <a:ext cx="46725" cy="151800"/>
            </a:xfrm>
            <a:custGeom>
              <a:avLst/>
              <a:gdLst/>
              <a:ahLst/>
              <a:cxnLst/>
              <a:rect l="l" t="t" r="r" b="b"/>
              <a:pathLst>
                <a:path w="1869" h="6072" extrusionOk="0">
                  <a:moveTo>
                    <a:pt x="368" y="0"/>
                  </a:moveTo>
                  <a:cubicBezTo>
                    <a:pt x="334" y="0"/>
                    <a:pt x="601" y="300"/>
                    <a:pt x="901" y="834"/>
                  </a:cubicBezTo>
                  <a:cubicBezTo>
                    <a:pt x="1668" y="2235"/>
                    <a:pt x="1568" y="3970"/>
                    <a:pt x="634" y="5304"/>
                  </a:cubicBezTo>
                  <a:cubicBezTo>
                    <a:pt x="301" y="5804"/>
                    <a:pt x="1" y="6038"/>
                    <a:pt x="34" y="6071"/>
                  </a:cubicBezTo>
                  <a:cubicBezTo>
                    <a:pt x="34" y="6071"/>
                    <a:pt x="134" y="6038"/>
                    <a:pt x="267" y="5904"/>
                  </a:cubicBezTo>
                  <a:cubicBezTo>
                    <a:pt x="434" y="5771"/>
                    <a:pt x="601" y="5571"/>
                    <a:pt x="768" y="5371"/>
                  </a:cubicBezTo>
                  <a:cubicBezTo>
                    <a:pt x="1769" y="4036"/>
                    <a:pt x="1869" y="2202"/>
                    <a:pt x="1001" y="767"/>
                  </a:cubicBezTo>
                  <a:cubicBezTo>
                    <a:pt x="868" y="567"/>
                    <a:pt x="734" y="367"/>
                    <a:pt x="568" y="167"/>
                  </a:cubicBezTo>
                  <a:cubicBezTo>
                    <a:pt x="434" y="33"/>
                    <a:pt x="368" y="0"/>
                    <a:pt x="3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Google Shape;3241;p67"/>
            <p:cNvSpPr/>
            <p:nvPr/>
          </p:nvSpPr>
          <p:spPr>
            <a:xfrm>
              <a:off x="4952050" y="3755550"/>
              <a:ext cx="57550" cy="86825"/>
            </a:xfrm>
            <a:custGeom>
              <a:avLst/>
              <a:gdLst/>
              <a:ahLst/>
              <a:cxnLst/>
              <a:rect l="l" t="t" r="r" b="b"/>
              <a:pathLst>
                <a:path w="2302" h="3473" extrusionOk="0">
                  <a:moveTo>
                    <a:pt x="922" y="1"/>
                  </a:moveTo>
                  <a:cubicBezTo>
                    <a:pt x="852" y="1"/>
                    <a:pt x="725" y="262"/>
                    <a:pt x="567" y="671"/>
                  </a:cubicBezTo>
                  <a:cubicBezTo>
                    <a:pt x="467" y="904"/>
                    <a:pt x="367" y="1171"/>
                    <a:pt x="300" y="1471"/>
                  </a:cubicBezTo>
                  <a:cubicBezTo>
                    <a:pt x="234" y="1605"/>
                    <a:pt x="200" y="1772"/>
                    <a:pt x="167" y="1905"/>
                  </a:cubicBezTo>
                  <a:cubicBezTo>
                    <a:pt x="100" y="2105"/>
                    <a:pt x="33" y="2305"/>
                    <a:pt x="33" y="2506"/>
                  </a:cubicBezTo>
                  <a:cubicBezTo>
                    <a:pt x="0" y="2739"/>
                    <a:pt x="100" y="2973"/>
                    <a:pt x="267" y="3173"/>
                  </a:cubicBezTo>
                  <a:cubicBezTo>
                    <a:pt x="434" y="3339"/>
                    <a:pt x="634" y="3440"/>
                    <a:pt x="834" y="3473"/>
                  </a:cubicBezTo>
                  <a:cubicBezTo>
                    <a:pt x="1034" y="3473"/>
                    <a:pt x="1201" y="3473"/>
                    <a:pt x="1401" y="3406"/>
                  </a:cubicBezTo>
                  <a:cubicBezTo>
                    <a:pt x="1535" y="3373"/>
                    <a:pt x="1668" y="3273"/>
                    <a:pt x="1768" y="3206"/>
                  </a:cubicBezTo>
                  <a:cubicBezTo>
                    <a:pt x="2202" y="2872"/>
                    <a:pt x="2302" y="2606"/>
                    <a:pt x="2268" y="2572"/>
                  </a:cubicBezTo>
                  <a:cubicBezTo>
                    <a:pt x="2263" y="2562"/>
                    <a:pt x="2253" y="2557"/>
                    <a:pt x="2237" y="2557"/>
                  </a:cubicBezTo>
                  <a:cubicBezTo>
                    <a:pt x="2150" y="2557"/>
                    <a:pt x="1907" y="2703"/>
                    <a:pt x="1568" y="2872"/>
                  </a:cubicBezTo>
                  <a:cubicBezTo>
                    <a:pt x="1418" y="2947"/>
                    <a:pt x="1249" y="2985"/>
                    <a:pt x="1089" y="2985"/>
                  </a:cubicBezTo>
                  <a:cubicBezTo>
                    <a:pt x="1036" y="2985"/>
                    <a:pt x="984" y="2981"/>
                    <a:pt x="934" y="2973"/>
                  </a:cubicBezTo>
                  <a:cubicBezTo>
                    <a:pt x="834" y="2939"/>
                    <a:pt x="734" y="2872"/>
                    <a:pt x="667" y="2806"/>
                  </a:cubicBezTo>
                  <a:cubicBezTo>
                    <a:pt x="601" y="2706"/>
                    <a:pt x="567" y="2606"/>
                    <a:pt x="567" y="2506"/>
                  </a:cubicBezTo>
                  <a:cubicBezTo>
                    <a:pt x="601" y="2372"/>
                    <a:pt x="634" y="2205"/>
                    <a:pt x="667" y="2072"/>
                  </a:cubicBezTo>
                  <a:cubicBezTo>
                    <a:pt x="701" y="1905"/>
                    <a:pt x="734" y="1738"/>
                    <a:pt x="767" y="1605"/>
                  </a:cubicBezTo>
                  <a:cubicBezTo>
                    <a:pt x="834" y="1271"/>
                    <a:pt x="901" y="1004"/>
                    <a:pt x="934" y="771"/>
                  </a:cubicBezTo>
                  <a:cubicBezTo>
                    <a:pt x="1001" y="304"/>
                    <a:pt x="1001" y="4"/>
                    <a:pt x="934" y="4"/>
                  </a:cubicBezTo>
                  <a:cubicBezTo>
                    <a:pt x="930" y="2"/>
                    <a:pt x="926" y="1"/>
                    <a:pt x="9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Google Shape;3242;p67"/>
            <p:cNvSpPr/>
            <p:nvPr/>
          </p:nvSpPr>
          <p:spPr>
            <a:xfrm>
              <a:off x="5300625" y="3352000"/>
              <a:ext cx="76750" cy="203500"/>
            </a:xfrm>
            <a:custGeom>
              <a:avLst/>
              <a:gdLst/>
              <a:ahLst/>
              <a:cxnLst/>
              <a:rect l="l" t="t" r="r" b="b"/>
              <a:pathLst>
                <a:path w="3070" h="8140" extrusionOk="0">
                  <a:moveTo>
                    <a:pt x="0" y="1"/>
                  </a:moveTo>
                  <a:lnTo>
                    <a:pt x="0" y="1"/>
                  </a:lnTo>
                  <a:cubicBezTo>
                    <a:pt x="401" y="234"/>
                    <a:pt x="734" y="501"/>
                    <a:pt x="1068" y="801"/>
                  </a:cubicBezTo>
                  <a:cubicBezTo>
                    <a:pt x="1835" y="1569"/>
                    <a:pt x="2369" y="2536"/>
                    <a:pt x="2569" y="3570"/>
                  </a:cubicBezTo>
                  <a:cubicBezTo>
                    <a:pt x="2802" y="4637"/>
                    <a:pt x="2869" y="5705"/>
                    <a:pt x="2802" y="6806"/>
                  </a:cubicBezTo>
                  <a:cubicBezTo>
                    <a:pt x="2769" y="7239"/>
                    <a:pt x="2769" y="7706"/>
                    <a:pt x="2802" y="8140"/>
                  </a:cubicBezTo>
                  <a:cubicBezTo>
                    <a:pt x="2836" y="8040"/>
                    <a:pt x="2836" y="7906"/>
                    <a:pt x="2836" y="7806"/>
                  </a:cubicBezTo>
                  <a:cubicBezTo>
                    <a:pt x="2869" y="7573"/>
                    <a:pt x="2902" y="7239"/>
                    <a:pt x="2936" y="6806"/>
                  </a:cubicBezTo>
                  <a:cubicBezTo>
                    <a:pt x="3069" y="5705"/>
                    <a:pt x="3003" y="4604"/>
                    <a:pt x="2769" y="3537"/>
                  </a:cubicBezTo>
                  <a:cubicBezTo>
                    <a:pt x="2536" y="2469"/>
                    <a:pt x="2002" y="1469"/>
                    <a:pt x="1168" y="701"/>
                  </a:cubicBezTo>
                  <a:cubicBezTo>
                    <a:pt x="934" y="468"/>
                    <a:pt x="634" y="268"/>
                    <a:pt x="334" y="134"/>
                  </a:cubicBezTo>
                  <a:cubicBezTo>
                    <a:pt x="234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Google Shape;3243;p67"/>
            <p:cNvSpPr/>
            <p:nvPr/>
          </p:nvSpPr>
          <p:spPr>
            <a:xfrm>
              <a:off x="5258925" y="3357850"/>
              <a:ext cx="44225" cy="150950"/>
            </a:xfrm>
            <a:custGeom>
              <a:avLst/>
              <a:gdLst/>
              <a:ahLst/>
              <a:cxnLst/>
              <a:rect l="l" t="t" r="r" b="b"/>
              <a:pathLst>
                <a:path w="1769" h="6038" extrusionOk="0">
                  <a:moveTo>
                    <a:pt x="1502" y="0"/>
                  </a:moveTo>
                  <a:lnTo>
                    <a:pt x="1502" y="0"/>
                  </a:lnTo>
                  <a:cubicBezTo>
                    <a:pt x="1468" y="0"/>
                    <a:pt x="1535" y="367"/>
                    <a:pt x="1568" y="934"/>
                  </a:cubicBezTo>
                  <a:cubicBezTo>
                    <a:pt x="1602" y="1702"/>
                    <a:pt x="1535" y="2435"/>
                    <a:pt x="1335" y="3169"/>
                  </a:cubicBezTo>
                  <a:cubicBezTo>
                    <a:pt x="1168" y="3903"/>
                    <a:pt x="901" y="4604"/>
                    <a:pt x="501" y="5237"/>
                  </a:cubicBezTo>
                  <a:cubicBezTo>
                    <a:pt x="234" y="5738"/>
                    <a:pt x="1" y="6005"/>
                    <a:pt x="34" y="6038"/>
                  </a:cubicBezTo>
                  <a:cubicBezTo>
                    <a:pt x="267" y="5804"/>
                    <a:pt x="468" y="5571"/>
                    <a:pt x="634" y="5304"/>
                  </a:cubicBezTo>
                  <a:cubicBezTo>
                    <a:pt x="1035" y="4670"/>
                    <a:pt x="1335" y="3936"/>
                    <a:pt x="1535" y="3203"/>
                  </a:cubicBezTo>
                  <a:cubicBezTo>
                    <a:pt x="1702" y="2469"/>
                    <a:pt x="1768" y="1702"/>
                    <a:pt x="1668" y="934"/>
                  </a:cubicBezTo>
                  <a:cubicBezTo>
                    <a:pt x="1668" y="634"/>
                    <a:pt x="1602" y="301"/>
                    <a:pt x="15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Google Shape;3244;p67"/>
            <p:cNvSpPr/>
            <p:nvPr/>
          </p:nvSpPr>
          <p:spPr>
            <a:xfrm>
              <a:off x="4983725" y="3231300"/>
              <a:ext cx="270225" cy="165775"/>
            </a:xfrm>
            <a:custGeom>
              <a:avLst/>
              <a:gdLst/>
              <a:ahLst/>
              <a:cxnLst/>
              <a:rect l="l" t="t" r="r" b="b"/>
              <a:pathLst>
                <a:path w="10809" h="6631" extrusionOk="0">
                  <a:moveTo>
                    <a:pt x="4570" y="0"/>
                  </a:moveTo>
                  <a:cubicBezTo>
                    <a:pt x="4382" y="0"/>
                    <a:pt x="4193" y="9"/>
                    <a:pt x="4004" y="25"/>
                  </a:cubicBezTo>
                  <a:cubicBezTo>
                    <a:pt x="3436" y="59"/>
                    <a:pt x="2869" y="226"/>
                    <a:pt x="2336" y="492"/>
                  </a:cubicBezTo>
                  <a:cubicBezTo>
                    <a:pt x="1835" y="726"/>
                    <a:pt x="1402" y="1093"/>
                    <a:pt x="1068" y="1526"/>
                  </a:cubicBezTo>
                  <a:cubicBezTo>
                    <a:pt x="534" y="2294"/>
                    <a:pt x="201" y="3161"/>
                    <a:pt x="101" y="4095"/>
                  </a:cubicBezTo>
                  <a:cubicBezTo>
                    <a:pt x="34" y="4695"/>
                    <a:pt x="1" y="5329"/>
                    <a:pt x="34" y="5930"/>
                  </a:cubicBezTo>
                  <a:lnTo>
                    <a:pt x="34" y="6430"/>
                  </a:lnTo>
                  <a:cubicBezTo>
                    <a:pt x="34" y="6497"/>
                    <a:pt x="34" y="6563"/>
                    <a:pt x="67" y="6630"/>
                  </a:cubicBezTo>
                  <a:cubicBezTo>
                    <a:pt x="67" y="6563"/>
                    <a:pt x="67" y="6497"/>
                    <a:pt x="67" y="6430"/>
                  </a:cubicBezTo>
                  <a:lnTo>
                    <a:pt x="67" y="5930"/>
                  </a:lnTo>
                  <a:cubicBezTo>
                    <a:pt x="67" y="5329"/>
                    <a:pt x="134" y="4729"/>
                    <a:pt x="201" y="4128"/>
                  </a:cubicBezTo>
                  <a:cubicBezTo>
                    <a:pt x="334" y="3228"/>
                    <a:pt x="668" y="2360"/>
                    <a:pt x="1202" y="1627"/>
                  </a:cubicBezTo>
                  <a:cubicBezTo>
                    <a:pt x="1502" y="1226"/>
                    <a:pt x="1902" y="893"/>
                    <a:pt x="2402" y="659"/>
                  </a:cubicBezTo>
                  <a:cubicBezTo>
                    <a:pt x="2903" y="392"/>
                    <a:pt x="3436" y="259"/>
                    <a:pt x="4004" y="192"/>
                  </a:cubicBezTo>
                  <a:cubicBezTo>
                    <a:pt x="4141" y="184"/>
                    <a:pt x="4279" y="180"/>
                    <a:pt x="4416" y="180"/>
                  </a:cubicBezTo>
                  <a:cubicBezTo>
                    <a:pt x="5378" y="180"/>
                    <a:pt x="6330" y="384"/>
                    <a:pt x="7206" y="793"/>
                  </a:cubicBezTo>
                  <a:cubicBezTo>
                    <a:pt x="7673" y="993"/>
                    <a:pt x="8073" y="1226"/>
                    <a:pt x="8473" y="1526"/>
                  </a:cubicBezTo>
                  <a:cubicBezTo>
                    <a:pt x="8807" y="1760"/>
                    <a:pt x="9107" y="2027"/>
                    <a:pt x="9407" y="2360"/>
                  </a:cubicBezTo>
                  <a:cubicBezTo>
                    <a:pt x="9841" y="2794"/>
                    <a:pt x="10175" y="3294"/>
                    <a:pt x="10475" y="3828"/>
                  </a:cubicBezTo>
                  <a:cubicBezTo>
                    <a:pt x="10675" y="4195"/>
                    <a:pt x="10775" y="4429"/>
                    <a:pt x="10775" y="4429"/>
                  </a:cubicBezTo>
                  <a:cubicBezTo>
                    <a:pt x="10808" y="4395"/>
                    <a:pt x="10775" y="4362"/>
                    <a:pt x="10742" y="4228"/>
                  </a:cubicBezTo>
                  <a:cubicBezTo>
                    <a:pt x="10675" y="4095"/>
                    <a:pt x="10608" y="3928"/>
                    <a:pt x="10542" y="3795"/>
                  </a:cubicBezTo>
                  <a:cubicBezTo>
                    <a:pt x="10275" y="3228"/>
                    <a:pt x="9908" y="2694"/>
                    <a:pt x="9507" y="2260"/>
                  </a:cubicBezTo>
                  <a:cubicBezTo>
                    <a:pt x="9207" y="1927"/>
                    <a:pt x="8907" y="1660"/>
                    <a:pt x="8573" y="1393"/>
                  </a:cubicBezTo>
                  <a:cubicBezTo>
                    <a:pt x="8173" y="1093"/>
                    <a:pt x="7740" y="826"/>
                    <a:pt x="7306" y="626"/>
                  </a:cubicBezTo>
                  <a:cubicBezTo>
                    <a:pt x="6444" y="209"/>
                    <a:pt x="5513" y="0"/>
                    <a:pt x="457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Google Shape;3245;p67"/>
            <p:cNvSpPr/>
            <p:nvPr/>
          </p:nvSpPr>
          <p:spPr>
            <a:xfrm>
              <a:off x="4839450" y="3216000"/>
              <a:ext cx="320275" cy="208575"/>
            </a:xfrm>
            <a:custGeom>
              <a:avLst/>
              <a:gdLst/>
              <a:ahLst/>
              <a:cxnLst/>
              <a:rect l="l" t="t" r="r" b="b"/>
              <a:pathLst>
                <a:path w="12811" h="8343" extrusionOk="0">
                  <a:moveTo>
                    <a:pt x="7287" y="0"/>
                  </a:moveTo>
                  <a:cubicBezTo>
                    <a:pt x="6193" y="0"/>
                    <a:pt x="5102" y="235"/>
                    <a:pt x="4070" y="704"/>
                  </a:cubicBezTo>
                  <a:cubicBezTo>
                    <a:pt x="3036" y="1238"/>
                    <a:pt x="2136" y="2072"/>
                    <a:pt x="1569" y="3106"/>
                  </a:cubicBezTo>
                  <a:cubicBezTo>
                    <a:pt x="1102" y="3906"/>
                    <a:pt x="735" y="4807"/>
                    <a:pt x="501" y="5741"/>
                  </a:cubicBezTo>
                  <a:cubicBezTo>
                    <a:pt x="301" y="6508"/>
                    <a:pt x="168" y="7175"/>
                    <a:pt x="101" y="7609"/>
                  </a:cubicBezTo>
                  <a:cubicBezTo>
                    <a:pt x="68" y="7843"/>
                    <a:pt x="34" y="8009"/>
                    <a:pt x="1" y="8109"/>
                  </a:cubicBezTo>
                  <a:cubicBezTo>
                    <a:pt x="1" y="8176"/>
                    <a:pt x="1" y="8243"/>
                    <a:pt x="1" y="8343"/>
                  </a:cubicBezTo>
                  <a:cubicBezTo>
                    <a:pt x="34" y="8276"/>
                    <a:pt x="34" y="8209"/>
                    <a:pt x="68" y="8143"/>
                  </a:cubicBezTo>
                  <a:cubicBezTo>
                    <a:pt x="101" y="8009"/>
                    <a:pt x="134" y="7843"/>
                    <a:pt x="168" y="7642"/>
                  </a:cubicBezTo>
                  <a:cubicBezTo>
                    <a:pt x="268" y="7209"/>
                    <a:pt x="401" y="6575"/>
                    <a:pt x="635" y="5808"/>
                  </a:cubicBezTo>
                  <a:cubicBezTo>
                    <a:pt x="868" y="4874"/>
                    <a:pt x="1235" y="4006"/>
                    <a:pt x="1702" y="3206"/>
                  </a:cubicBezTo>
                  <a:cubicBezTo>
                    <a:pt x="2269" y="2205"/>
                    <a:pt x="3136" y="1405"/>
                    <a:pt x="4171" y="904"/>
                  </a:cubicBezTo>
                  <a:cubicBezTo>
                    <a:pt x="5140" y="435"/>
                    <a:pt x="6197" y="201"/>
                    <a:pt x="7288" y="201"/>
                  </a:cubicBezTo>
                  <a:cubicBezTo>
                    <a:pt x="7360" y="201"/>
                    <a:pt x="7433" y="202"/>
                    <a:pt x="7506" y="204"/>
                  </a:cubicBezTo>
                  <a:cubicBezTo>
                    <a:pt x="8440" y="237"/>
                    <a:pt x="9374" y="337"/>
                    <a:pt x="10308" y="571"/>
                  </a:cubicBezTo>
                  <a:cubicBezTo>
                    <a:pt x="11075" y="737"/>
                    <a:pt x="11709" y="904"/>
                    <a:pt x="12143" y="1038"/>
                  </a:cubicBezTo>
                  <a:lnTo>
                    <a:pt x="12643" y="1171"/>
                  </a:lnTo>
                  <a:cubicBezTo>
                    <a:pt x="12710" y="1171"/>
                    <a:pt x="12777" y="1204"/>
                    <a:pt x="12810" y="1204"/>
                  </a:cubicBezTo>
                  <a:cubicBezTo>
                    <a:pt x="12777" y="1171"/>
                    <a:pt x="12710" y="1138"/>
                    <a:pt x="12643" y="1104"/>
                  </a:cubicBezTo>
                  <a:lnTo>
                    <a:pt x="12176" y="971"/>
                  </a:lnTo>
                  <a:cubicBezTo>
                    <a:pt x="11743" y="838"/>
                    <a:pt x="11109" y="637"/>
                    <a:pt x="10308" y="437"/>
                  </a:cubicBezTo>
                  <a:cubicBezTo>
                    <a:pt x="9408" y="204"/>
                    <a:pt x="8440" y="70"/>
                    <a:pt x="7506" y="4"/>
                  </a:cubicBezTo>
                  <a:cubicBezTo>
                    <a:pt x="7433" y="2"/>
                    <a:pt x="7360" y="0"/>
                    <a:pt x="728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Google Shape;3246;p67"/>
            <p:cNvSpPr/>
            <p:nvPr/>
          </p:nvSpPr>
          <p:spPr>
            <a:xfrm>
              <a:off x="4757725" y="3264225"/>
              <a:ext cx="114275" cy="183700"/>
            </a:xfrm>
            <a:custGeom>
              <a:avLst/>
              <a:gdLst/>
              <a:ahLst/>
              <a:cxnLst/>
              <a:rect l="l" t="t" r="r" b="b"/>
              <a:pathLst>
                <a:path w="4571" h="7348" extrusionOk="0">
                  <a:moveTo>
                    <a:pt x="3637" y="1"/>
                  </a:moveTo>
                  <a:cubicBezTo>
                    <a:pt x="3453" y="1"/>
                    <a:pt x="3270" y="26"/>
                    <a:pt x="3103" y="76"/>
                  </a:cubicBezTo>
                  <a:cubicBezTo>
                    <a:pt x="2569" y="176"/>
                    <a:pt x="2069" y="410"/>
                    <a:pt x="1635" y="777"/>
                  </a:cubicBezTo>
                  <a:cubicBezTo>
                    <a:pt x="1135" y="1210"/>
                    <a:pt x="735" y="1744"/>
                    <a:pt x="501" y="2378"/>
                  </a:cubicBezTo>
                  <a:cubicBezTo>
                    <a:pt x="101" y="3512"/>
                    <a:pt x="1" y="4713"/>
                    <a:pt x="168" y="5914"/>
                  </a:cubicBezTo>
                  <a:cubicBezTo>
                    <a:pt x="234" y="6381"/>
                    <a:pt x="268" y="6747"/>
                    <a:pt x="334" y="6981"/>
                  </a:cubicBezTo>
                  <a:cubicBezTo>
                    <a:pt x="334" y="7114"/>
                    <a:pt x="368" y="7248"/>
                    <a:pt x="401" y="7348"/>
                  </a:cubicBezTo>
                  <a:cubicBezTo>
                    <a:pt x="435" y="7348"/>
                    <a:pt x="368" y="6781"/>
                    <a:pt x="301" y="5880"/>
                  </a:cubicBezTo>
                  <a:cubicBezTo>
                    <a:pt x="168" y="4713"/>
                    <a:pt x="301" y="3545"/>
                    <a:pt x="668" y="2444"/>
                  </a:cubicBezTo>
                  <a:cubicBezTo>
                    <a:pt x="902" y="1844"/>
                    <a:pt x="1268" y="1310"/>
                    <a:pt x="1735" y="877"/>
                  </a:cubicBezTo>
                  <a:cubicBezTo>
                    <a:pt x="2304" y="382"/>
                    <a:pt x="3039" y="107"/>
                    <a:pt x="3788" y="107"/>
                  </a:cubicBezTo>
                  <a:cubicBezTo>
                    <a:pt x="4049" y="107"/>
                    <a:pt x="4312" y="141"/>
                    <a:pt x="4571" y="209"/>
                  </a:cubicBezTo>
                  <a:cubicBezTo>
                    <a:pt x="4571" y="209"/>
                    <a:pt x="4537" y="176"/>
                    <a:pt x="4471" y="143"/>
                  </a:cubicBezTo>
                  <a:cubicBezTo>
                    <a:pt x="4371" y="109"/>
                    <a:pt x="4271" y="76"/>
                    <a:pt x="4171" y="76"/>
                  </a:cubicBezTo>
                  <a:cubicBezTo>
                    <a:pt x="4004" y="26"/>
                    <a:pt x="3820" y="1"/>
                    <a:pt x="363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Google Shape;3247;p67"/>
            <p:cNvSpPr/>
            <p:nvPr/>
          </p:nvSpPr>
          <p:spPr>
            <a:xfrm>
              <a:off x="5172200" y="3815675"/>
              <a:ext cx="5850" cy="12525"/>
            </a:xfrm>
            <a:custGeom>
              <a:avLst/>
              <a:gdLst/>
              <a:ahLst/>
              <a:cxnLst/>
              <a:rect l="l" t="t" r="r" b="b"/>
              <a:pathLst>
                <a:path w="234" h="501" extrusionOk="0">
                  <a:moveTo>
                    <a:pt x="67" y="0"/>
                  </a:moveTo>
                  <a:cubicBezTo>
                    <a:pt x="34" y="0"/>
                    <a:pt x="0" y="134"/>
                    <a:pt x="34" y="267"/>
                  </a:cubicBezTo>
                  <a:cubicBezTo>
                    <a:pt x="67" y="401"/>
                    <a:pt x="134" y="501"/>
                    <a:pt x="167" y="501"/>
                  </a:cubicBezTo>
                  <a:cubicBezTo>
                    <a:pt x="234" y="501"/>
                    <a:pt x="234" y="367"/>
                    <a:pt x="234" y="234"/>
                  </a:cubicBezTo>
                  <a:cubicBezTo>
                    <a:pt x="201" y="101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" name="Google Shape;3248;p67"/>
            <p:cNvSpPr/>
            <p:nvPr/>
          </p:nvSpPr>
          <p:spPr>
            <a:xfrm>
              <a:off x="5122150" y="3809625"/>
              <a:ext cx="5050" cy="7750"/>
            </a:xfrm>
            <a:custGeom>
              <a:avLst/>
              <a:gdLst/>
              <a:ahLst/>
              <a:cxnLst/>
              <a:rect l="l" t="t" r="r" b="b"/>
              <a:pathLst>
                <a:path w="202" h="310" extrusionOk="0">
                  <a:moveTo>
                    <a:pt x="131" y="0"/>
                  </a:moveTo>
                  <a:cubicBezTo>
                    <a:pt x="79" y="0"/>
                    <a:pt x="34" y="55"/>
                    <a:pt x="34" y="109"/>
                  </a:cubicBezTo>
                  <a:cubicBezTo>
                    <a:pt x="1" y="176"/>
                    <a:pt x="1" y="276"/>
                    <a:pt x="68" y="309"/>
                  </a:cubicBezTo>
                  <a:cubicBezTo>
                    <a:pt x="101" y="309"/>
                    <a:pt x="168" y="242"/>
                    <a:pt x="201" y="176"/>
                  </a:cubicBezTo>
                  <a:cubicBezTo>
                    <a:pt x="201" y="76"/>
                    <a:pt x="201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" name="Google Shape;3249;p67"/>
            <p:cNvSpPr/>
            <p:nvPr/>
          </p:nvSpPr>
          <p:spPr>
            <a:xfrm>
              <a:off x="5148850" y="3836525"/>
              <a:ext cx="5025" cy="12525"/>
            </a:xfrm>
            <a:custGeom>
              <a:avLst/>
              <a:gdLst/>
              <a:ahLst/>
              <a:cxnLst/>
              <a:rect l="l" t="t" r="r" b="b"/>
              <a:pathLst>
                <a:path w="201" h="501" extrusionOk="0">
                  <a:moveTo>
                    <a:pt x="100" y="0"/>
                  </a:moveTo>
                  <a:cubicBezTo>
                    <a:pt x="34" y="0"/>
                    <a:pt x="0" y="100"/>
                    <a:pt x="0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100" y="501"/>
                    <a:pt x="167" y="401"/>
                    <a:pt x="167" y="267"/>
                  </a:cubicBezTo>
                  <a:cubicBezTo>
                    <a:pt x="201" y="1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" name="Google Shape;3250;p67"/>
            <p:cNvSpPr/>
            <p:nvPr/>
          </p:nvSpPr>
          <p:spPr>
            <a:xfrm>
              <a:off x="5212225" y="3830525"/>
              <a:ext cx="6700" cy="12700"/>
            </a:xfrm>
            <a:custGeom>
              <a:avLst/>
              <a:gdLst/>
              <a:ahLst/>
              <a:cxnLst/>
              <a:rect l="l" t="t" r="r" b="b"/>
              <a:pathLst>
                <a:path w="268" h="508" extrusionOk="0">
                  <a:moveTo>
                    <a:pt x="60" y="0"/>
                  </a:moveTo>
                  <a:cubicBezTo>
                    <a:pt x="51" y="0"/>
                    <a:pt x="43" y="2"/>
                    <a:pt x="34" y="7"/>
                  </a:cubicBezTo>
                  <a:cubicBezTo>
                    <a:pt x="1" y="7"/>
                    <a:pt x="1" y="140"/>
                    <a:pt x="34" y="274"/>
                  </a:cubicBezTo>
                  <a:cubicBezTo>
                    <a:pt x="101" y="407"/>
                    <a:pt x="167" y="507"/>
                    <a:pt x="201" y="507"/>
                  </a:cubicBezTo>
                  <a:cubicBezTo>
                    <a:pt x="267" y="507"/>
                    <a:pt x="267" y="374"/>
                    <a:pt x="201" y="207"/>
                  </a:cubicBezTo>
                  <a:cubicBezTo>
                    <a:pt x="172" y="91"/>
                    <a:pt x="118" y="0"/>
                    <a:pt x="6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5" name="Google Shape;3251;p67"/>
            <p:cNvSpPr/>
            <p:nvPr/>
          </p:nvSpPr>
          <p:spPr>
            <a:xfrm>
              <a:off x="4861975" y="3804675"/>
              <a:ext cx="5025" cy="11025"/>
            </a:xfrm>
            <a:custGeom>
              <a:avLst/>
              <a:gdLst/>
              <a:ahLst/>
              <a:cxnLst/>
              <a:rect l="l" t="t" r="r" b="b"/>
              <a:pathLst>
                <a:path w="201" h="441" extrusionOk="0">
                  <a:moveTo>
                    <a:pt x="109" y="0"/>
                  </a:moveTo>
                  <a:cubicBezTo>
                    <a:pt x="59" y="0"/>
                    <a:pt x="30" y="91"/>
                    <a:pt x="1" y="207"/>
                  </a:cubicBezTo>
                  <a:cubicBezTo>
                    <a:pt x="1" y="340"/>
                    <a:pt x="34" y="440"/>
                    <a:pt x="67" y="440"/>
                  </a:cubicBezTo>
                  <a:cubicBezTo>
                    <a:pt x="134" y="440"/>
                    <a:pt x="167" y="340"/>
                    <a:pt x="201" y="240"/>
                  </a:cubicBezTo>
                  <a:cubicBezTo>
                    <a:pt x="201" y="107"/>
                    <a:pt x="201" y="7"/>
                    <a:pt x="134" y="7"/>
                  </a:cubicBezTo>
                  <a:cubicBezTo>
                    <a:pt x="125" y="2"/>
                    <a:pt x="117" y="0"/>
                    <a:pt x="10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Google Shape;3252;p67"/>
            <p:cNvSpPr/>
            <p:nvPr/>
          </p:nvSpPr>
          <p:spPr>
            <a:xfrm>
              <a:off x="4811950" y="3802325"/>
              <a:ext cx="4175" cy="12550"/>
            </a:xfrm>
            <a:custGeom>
              <a:avLst/>
              <a:gdLst/>
              <a:ahLst/>
              <a:cxnLst/>
              <a:rect l="l" t="t" r="r" b="b"/>
              <a:pathLst>
                <a:path w="167" h="502" extrusionOk="0">
                  <a:moveTo>
                    <a:pt x="100" y="1"/>
                  </a:moveTo>
                  <a:cubicBezTo>
                    <a:pt x="33" y="1"/>
                    <a:pt x="0" y="101"/>
                    <a:pt x="0" y="234"/>
                  </a:cubicBezTo>
                  <a:cubicBezTo>
                    <a:pt x="0" y="368"/>
                    <a:pt x="33" y="501"/>
                    <a:pt x="100" y="501"/>
                  </a:cubicBezTo>
                  <a:cubicBezTo>
                    <a:pt x="134" y="501"/>
                    <a:pt x="167" y="368"/>
                    <a:pt x="167" y="234"/>
                  </a:cubicBezTo>
                  <a:cubicBezTo>
                    <a:pt x="167" y="101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" name="Google Shape;3253;p67"/>
            <p:cNvSpPr/>
            <p:nvPr/>
          </p:nvSpPr>
          <p:spPr>
            <a:xfrm>
              <a:off x="4771075" y="3799675"/>
              <a:ext cx="5875" cy="12675"/>
            </a:xfrm>
            <a:custGeom>
              <a:avLst/>
              <a:gdLst/>
              <a:ahLst/>
              <a:cxnLst/>
              <a:rect l="l" t="t" r="r" b="b"/>
              <a:pathLst>
                <a:path w="235" h="507" extrusionOk="0">
                  <a:moveTo>
                    <a:pt x="153" y="0"/>
                  </a:moveTo>
                  <a:cubicBezTo>
                    <a:pt x="117" y="0"/>
                    <a:pt x="63" y="95"/>
                    <a:pt x="34" y="240"/>
                  </a:cubicBezTo>
                  <a:cubicBezTo>
                    <a:pt x="1" y="374"/>
                    <a:pt x="34" y="474"/>
                    <a:pt x="67" y="507"/>
                  </a:cubicBezTo>
                  <a:cubicBezTo>
                    <a:pt x="134" y="507"/>
                    <a:pt x="201" y="407"/>
                    <a:pt x="234" y="274"/>
                  </a:cubicBezTo>
                  <a:cubicBezTo>
                    <a:pt x="234" y="140"/>
                    <a:pt x="234" y="7"/>
                    <a:pt x="167" y="7"/>
                  </a:cubicBezTo>
                  <a:cubicBezTo>
                    <a:pt x="163" y="2"/>
                    <a:pt x="158" y="0"/>
                    <a:pt x="153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Google Shape;3254;p67"/>
            <p:cNvSpPr/>
            <p:nvPr/>
          </p:nvSpPr>
          <p:spPr>
            <a:xfrm>
              <a:off x="4831950" y="3844025"/>
              <a:ext cx="7525" cy="12525"/>
            </a:xfrm>
            <a:custGeom>
              <a:avLst/>
              <a:gdLst/>
              <a:ahLst/>
              <a:cxnLst/>
              <a:rect l="l" t="t" r="r" b="b"/>
              <a:pathLst>
                <a:path w="301" h="501" extrusionOk="0">
                  <a:moveTo>
                    <a:pt x="67" y="1"/>
                  </a:moveTo>
                  <a:cubicBezTo>
                    <a:pt x="34" y="34"/>
                    <a:pt x="1" y="134"/>
                    <a:pt x="67" y="267"/>
                  </a:cubicBezTo>
                  <a:cubicBezTo>
                    <a:pt x="134" y="401"/>
                    <a:pt x="167" y="501"/>
                    <a:pt x="234" y="501"/>
                  </a:cubicBezTo>
                  <a:cubicBezTo>
                    <a:pt x="268" y="501"/>
                    <a:pt x="301" y="368"/>
                    <a:pt x="234" y="234"/>
                  </a:cubicBezTo>
                  <a:cubicBezTo>
                    <a:pt x="167" y="101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Google Shape;3255;p67"/>
            <p:cNvSpPr/>
            <p:nvPr/>
          </p:nvSpPr>
          <p:spPr>
            <a:xfrm>
              <a:off x="4788600" y="3840700"/>
              <a:ext cx="5850" cy="10025"/>
            </a:xfrm>
            <a:custGeom>
              <a:avLst/>
              <a:gdLst/>
              <a:ahLst/>
              <a:cxnLst/>
              <a:rect l="l" t="t" r="r" b="b"/>
              <a:pathLst>
                <a:path w="234" h="401" extrusionOk="0">
                  <a:moveTo>
                    <a:pt x="134" y="0"/>
                  </a:moveTo>
                  <a:cubicBezTo>
                    <a:pt x="67" y="0"/>
                    <a:pt x="33" y="67"/>
                    <a:pt x="33" y="167"/>
                  </a:cubicBezTo>
                  <a:cubicBezTo>
                    <a:pt x="0" y="300"/>
                    <a:pt x="33" y="367"/>
                    <a:pt x="100" y="400"/>
                  </a:cubicBezTo>
                  <a:cubicBezTo>
                    <a:pt x="134" y="400"/>
                    <a:pt x="200" y="300"/>
                    <a:pt x="200" y="200"/>
                  </a:cubicBezTo>
                  <a:cubicBezTo>
                    <a:pt x="234" y="100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Google Shape;3256;p67"/>
            <p:cNvSpPr/>
            <p:nvPr/>
          </p:nvSpPr>
          <p:spPr>
            <a:xfrm>
              <a:off x="5117150" y="3705200"/>
              <a:ext cx="56750" cy="52500"/>
            </a:xfrm>
            <a:custGeom>
              <a:avLst/>
              <a:gdLst/>
              <a:ahLst/>
              <a:cxnLst/>
              <a:rect l="l" t="t" r="r" b="b"/>
              <a:pathLst>
                <a:path w="2270" h="2100" extrusionOk="0">
                  <a:moveTo>
                    <a:pt x="1085" y="1"/>
                  </a:moveTo>
                  <a:cubicBezTo>
                    <a:pt x="562" y="1"/>
                    <a:pt x="124" y="378"/>
                    <a:pt x="34" y="917"/>
                  </a:cubicBezTo>
                  <a:cubicBezTo>
                    <a:pt x="1" y="1517"/>
                    <a:pt x="434" y="2018"/>
                    <a:pt x="1002" y="2084"/>
                  </a:cubicBezTo>
                  <a:cubicBezTo>
                    <a:pt x="1064" y="2095"/>
                    <a:pt x="1125" y="2100"/>
                    <a:pt x="1186" y="2100"/>
                  </a:cubicBezTo>
                  <a:cubicBezTo>
                    <a:pt x="1708" y="2100"/>
                    <a:pt x="2143" y="1725"/>
                    <a:pt x="2202" y="1217"/>
                  </a:cubicBezTo>
                  <a:cubicBezTo>
                    <a:pt x="2269" y="617"/>
                    <a:pt x="1835" y="83"/>
                    <a:pt x="1268" y="16"/>
                  </a:cubicBezTo>
                  <a:cubicBezTo>
                    <a:pt x="1206" y="6"/>
                    <a:pt x="1145" y="1"/>
                    <a:pt x="108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Google Shape;3257;p67"/>
            <p:cNvSpPr/>
            <p:nvPr/>
          </p:nvSpPr>
          <p:spPr>
            <a:xfrm>
              <a:off x="4843625" y="3711050"/>
              <a:ext cx="56725" cy="52500"/>
            </a:xfrm>
            <a:custGeom>
              <a:avLst/>
              <a:gdLst/>
              <a:ahLst/>
              <a:cxnLst/>
              <a:rect l="l" t="t" r="r" b="b"/>
              <a:pathLst>
                <a:path w="2269" h="2100" extrusionOk="0">
                  <a:moveTo>
                    <a:pt x="1061" y="0"/>
                  </a:moveTo>
                  <a:cubicBezTo>
                    <a:pt x="562" y="0"/>
                    <a:pt x="124" y="378"/>
                    <a:pt x="34" y="916"/>
                  </a:cubicBezTo>
                  <a:cubicBezTo>
                    <a:pt x="1" y="1484"/>
                    <a:pt x="434" y="2017"/>
                    <a:pt x="1001" y="2084"/>
                  </a:cubicBezTo>
                  <a:cubicBezTo>
                    <a:pt x="1064" y="2094"/>
                    <a:pt x="1125" y="2099"/>
                    <a:pt x="1185" y="2099"/>
                  </a:cubicBezTo>
                  <a:cubicBezTo>
                    <a:pt x="1707" y="2099"/>
                    <a:pt x="2142" y="1725"/>
                    <a:pt x="2202" y="1217"/>
                  </a:cubicBezTo>
                  <a:cubicBezTo>
                    <a:pt x="2269" y="616"/>
                    <a:pt x="1835" y="83"/>
                    <a:pt x="1235" y="16"/>
                  </a:cubicBezTo>
                  <a:cubicBezTo>
                    <a:pt x="1176" y="5"/>
                    <a:pt x="1118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Google Shape;3258;p67"/>
            <p:cNvSpPr/>
            <p:nvPr/>
          </p:nvSpPr>
          <p:spPr>
            <a:xfrm>
              <a:off x="4264050" y="4437725"/>
              <a:ext cx="1441875" cy="432525"/>
            </a:xfrm>
            <a:custGeom>
              <a:avLst/>
              <a:gdLst/>
              <a:ahLst/>
              <a:cxnLst/>
              <a:rect l="l" t="t" r="r" b="b"/>
              <a:pathLst>
                <a:path w="57675" h="17301" extrusionOk="0">
                  <a:moveTo>
                    <a:pt x="39990" y="0"/>
                  </a:moveTo>
                  <a:cubicBezTo>
                    <a:pt x="38825" y="0"/>
                    <a:pt x="37717" y="80"/>
                    <a:pt x="36727" y="270"/>
                  </a:cubicBezTo>
                  <a:cubicBezTo>
                    <a:pt x="34992" y="603"/>
                    <a:pt x="33391" y="1471"/>
                    <a:pt x="32123" y="2705"/>
                  </a:cubicBezTo>
                  <a:lnTo>
                    <a:pt x="13744" y="2805"/>
                  </a:lnTo>
                  <a:lnTo>
                    <a:pt x="0" y="16315"/>
                  </a:lnTo>
                  <a:lnTo>
                    <a:pt x="31823" y="16315"/>
                  </a:lnTo>
                  <a:cubicBezTo>
                    <a:pt x="31823" y="16315"/>
                    <a:pt x="33356" y="13832"/>
                    <a:pt x="36186" y="13832"/>
                  </a:cubicBezTo>
                  <a:cubicBezTo>
                    <a:pt x="36308" y="13832"/>
                    <a:pt x="36433" y="13836"/>
                    <a:pt x="36560" y="13846"/>
                  </a:cubicBezTo>
                  <a:cubicBezTo>
                    <a:pt x="39373" y="14060"/>
                    <a:pt x="51265" y="17301"/>
                    <a:pt x="56440" y="17301"/>
                  </a:cubicBezTo>
                  <a:cubicBezTo>
                    <a:pt x="56911" y="17301"/>
                    <a:pt x="57327" y="17274"/>
                    <a:pt x="57675" y="17215"/>
                  </a:cubicBezTo>
                  <a:lnTo>
                    <a:pt x="54006" y="2271"/>
                  </a:lnTo>
                  <a:cubicBezTo>
                    <a:pt x="54006" y="2271"/>
                    <a:pt x="46200" y="0"/>
                    <a:pt x="399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Google Shape;3259;p67"/>
            <p:cNvSpPr/>
            <p:nvPr/>
          </p:nvSpPr>
          <p:spPr>
            <a:xfrm>
              <a:off x="4258200" y="4435300"/>
              <a:ext cx="1449400" cy="437325"/>
            </a:xfrm>
            <a:custGeom>
              <a:avLst/>
              <a:gdLst/>
              <a:ahLst/>
              <a:cxnLst/>
              <a:rect l="l" t="t" r="r" b="b"/>
              <a:pathLst>
                <a:path w="57976" h="17493" extrusionOk="0">
                  <a:moveTo>
                    <a:pt x="40403" y="1"/>
                  </a:moveTo>
                  <a:cubicBezTo>
                    <a:pt x="39524" y="1"/>
                    <a:pt x="38650" y="53"/>
                    <a:pt x="37761" y="167"/>
                  </a:cubicBezTo>
                  <a:cubicBezTo>
                    <a:pt x="36560" y="267"/>
                    <a:pt x="35360" y="634"/>
                    <a:pt x="34292" y="1234"/>
                  </a:cubicBezTo>
                  <a:cubicBezTo>
                    <a:pt x="33792" y="1534"/>
                    <a:pt x="33325" y="1868"/>
                    <a:pt x="32858" y="2235"/>
                  </a:cubicBezTo>
                  <a:cubicBezTo>
                    <a:pt x="32758" y="2335"/>
                    <a:pt x="32658" y="2402"/>
                    <a:pt x="32558" y="2502"/>
                  </a:cubicBezTo>
                  <a:lnTo>
                    <a:pt x="32391" y="2668"/>
                  </a:lnTo>
                  <a:lnTo>
                    <a:pt x="32357" y="2735"/>
                  </a:lnTo>
                  <a:lnTo>
                    <a:pt x="31457" y="2735"/>
                  </a:lnTo>
                  <a:lnTo>
                    <a:pt x="25452" y="2802"/>
                  </a:lnTo>
                  <a:lnTo>
                    <a:pt x="16980" y="2902"/>
                  </a:lnTo>
                  <a:lnTo>
                    <a:pt x="17046" y="2902"/>
                  </a:lnTo>
                  <a:lnTo>
                    <a:pt x="25486" y="2869"/>
                  </a:lnTo>
                  <a:lnTo>
                    <a:pt x="31490" y="2835"/>
                  </a:lnTo>
                  <a:lnTo>
                    <a:pt x="32457" y="2835"/>
                  </a:lnTo>
                  <a:lnTo>
                    <a:pt x="32524" y="2735"/>
                  </a:lnTo>
                  <a:lnTo>
                    <a:pt x="32691" y="2602"/>
                  </a:lnTo>
                  <a:cubicBezTo>
                    <a:pt x="32791" y="2502"/>
                    <a:pt x="32891" y="2435"/>
                    <a:pt x="32991" y="2335"/>
                  </a:cubicBezTo>
                  <a:cubicBezTo>
                    <a:pt x="33425" y="1968"/>
                    <a:pt x="33892" y="1634"/>
                    <a:pt x="34392" y="1367"/>
                  </a:cubicBezTo>
                  <a:cubicBezTo>
                    <a:pt x="35460" y="800"/>
                    <a:pt x="36627" y="433"/>
                    <a:pt x="37828" y="333"/>
                  </a:cubicBezTo>
                  <a:cubicBezTo>
                    <a:pt x="38694" y="219"/>
                    <a:pt x="39560" y="168"/>
                    <a:pt x="40437" y="168"/>
                  </a:cubicBezTo>
                  <a:cubicBezTo>
                    <a:pt x="40844" y="168"/>
                    <a:pt x="41252" y="179"/>
                    <a:pt x="41664" y="200"/>
                  </a:cubicBezTo>
                  <a:cubicBezTo>
                    <a:pt x="42965" y="267"/>
                    <a:pt x="44333" y="433"/>
                    <a:pt x="45700" y="634"/>
                  </a:cubicBezTo>
                  <a:cubicBezTo>
                    <a:pt x="48551" y="1064"/>
                    <a:pt x="51368" y="1660"/>
                    <a:pt x="54152" y="2420"/>
                  </a:cubicBezTo>
                  <a:lnTo>
                    <a:pt x="54152" y="2420"/>
                  </a:lnTo>
                  <a:cubicBezTo>
                    <a:pt x="55275" y="7041"/>
                    <a:pt x="56495" y="12021"/>
                    <a:pt x="57748" y="17230"/>
                  </a:cubicBezTo>
                  <a:lnTo>
                    <a:pt x="57748" y="17230"/>
                  </a:lnTo>
                  <a:cubicBezTo>
                    <a:pt x="57357" y="17279"/>
                    <a:pt x="56966" y="17279"/>
                    <a:pt x="56575" y="17279"/>
                  </a:cubicBezTo>
                  <a:lnTo>
                    <a:pt x="55941" y="17279"/>
                  </a:lnTo>
                  <a:lnTo>
                    <a:pt x="55274" y="17212"/>
                  </a:lnTo>
                  <a:cubicBezTo>
                    <a:pt x="54840" y="17212"/>
                    <a:pt x="54406" y="17145"/>
                    <a:pt x="53973" y="17079"/>
                  </a:cubicBezTo>
                  <a:cubicBezTo>
                    <a:pt x="53506" y="17045"/>
                    <a:pt x="53072" y="16979"/>
                    <a:pt x="52639" y="16912"/>
                  </a:cubicBezTo>
                  <a:cubicBezTo>
                    <a:pt x="50837" y="16645"/>
                    <a:pt x="49036" y="16312"/>
                    <a:pt x="47235" y="15945"/>
                  </a:cubicBezTo>
                  <a:cubicBezTo>
                    <a:pt x="44499" y="15378"/>
                    <a:pt x="41797" y="14744"/>
                    <a:pt x="39129" y="14210"/>
                  </a:cubicBezTo>
                  <a:cubicBezTo>
                    <a:pt x="38462" y="14077"/>
                    <a:pt x="37795" y="13943"/>
                    <a:pt x="37127" y="13876"/>
                  </a:cubicBezTo>
                  <a:cubicBezTo>
                    <a:pt x="36914" y="13844"/>
                    <a:pt x="36696" y="13829"/>
                    <a:pt x="36478" y="13829"/>
                  </a:cubicBezTo>
                  <a:cubicBezTo>
                    <a:pt x="36015" y="13829"/>
                    <a:pt x="35546" y="13897"/>
                    <a:pt x="35093" y="14010"/>
                  </a:cubicBezTo>
                  <a:cubicBezTo>
                    <a:pt x="33850" y="14402"/>
                    <a:pt x="32736" y="15211"/>
                    <a:pt x="32001" y="16312"/>
                  </a:cubicBezTo>
                  <a:lnTo>
                    <a:pt x="32001" y="16312"/>
                  </a:lnTo>
                  <a:lnTo>
                    <a:pt x="404" y="16345"/>
                  </a:lnTo>
                  <a:lnTo>
                    <a:pt x="404" y="16345"/>
                  </a:lnTo>
                  <a:lnTo>
                    <a:pt x="10342" y="6571"/>
                  </a:lnTo>
                  <a:lnTo>
                    <a:pt x="13044" y="3869"/>
                  </a:lnTo>
                  <a:lnTo>
                    <a:pt x="13744" y="3169"/>
                  </a:lnTo>
                  <a:lnTo>
                    <a:pt x="14011" y="2902"/>
                  </a:lnTo>
                  <a:lnTo>
                    <a:pt x="14011" y="2902"/>
                  </a:lnTo>
                  <a:lnTo>
                    <a:pt x="13744" y="3135"/>
                  </a:lnTo>
                  <a:lnTo>
                    <a:pt x="13044" y="3836"/>
                  </a:lnTo>
                  <a:lnTo>
                    <a:pt x="10308" y="6505"/>
                  </a:lnTo>
                  <a:lnTo>
                    <a:pt x="134" y="16345"/>
                  </a:lnTo>
                  <a:lnTo>
                    <a:pt x="1" y="16478"/>
                  </a:lnTo>
                  <a:lnTo>
                    <a:pt x="168" y="16478"/>
                  </a:lnTo>
                  <a:lnTo>
                    <a:pt x="31990" y="16512"/>
                  </a:lnTo>
                  <a:lnTo>
                    <a:pt x="32057" y="16512"/>
                  </a:lnTo>
                  <a:lnTo>
                    <a:pt x="32091" y="16478"/>
                  </a:lnTo>
                  <a:cubicBezTo>
                    <a:pt x="32824" y="15378"/>
                    <a:pt x="33892" y="14610"/>
                    <a:pt x="35126" y="14210"/>
                  </a:cubicBezTo>
                  <a:cubicBezTo>
                    <a:pt x="35533" y="14092"/>
                    <a:pt x="35946" y="14047"/>
                    <a:pt x="36364" y="14047"/>
                  </a:cubicBezTo>
                  <a:cubicBezTo>
                    <a:pt x="37249" y="14047"/>
                    <a:pt x="38156" y="14252"/>
                    <a:pt x="39062" y="14410"/>
                  </a:cubicBezTo>
                  <a:cubicBezTo>
                    <a:pt x="41697" y="14944"/>
                    <a:pt x="44399" y="15578"/>
                    <a:pt x="47168" y="16145"/>
                  </a:cubicBezTo>
                  <a:cubicBezTo>
                    <a:pt x="48969" y="16512"/>
                    <a:pt x="50771" y="16845"/>
                    <a:pt x="52538" y="17112"/>
                  </a:cubicBezTo>
                  <a:cubicBezTo>
                    <a:pt x="53005" y="17179"/>
                    <a:pt x="53439" y="17246"/>
                    <a:pt x="53906" y="17312"/>
                  </a:cubicBezTo>
                  <a:cubicBezTo>
                    <a:pt x="54340" y="17346"/>
                    <a:pt x="54773" y="17412"/>
                    <a:pt x="55207" y="17446"/>
                  </a:cubicBezTo>
                  <a:lnTo>
                    <a:pt x="55874" y="17479"/>
                  </a:lnTo>
                  <a:lnTo>
                    <a:pt x="56541" y="17479"/>
                  </a:lnTo>
                  <a:cubicBezTo>
                    <a:pt x="56658" y="17488"/>
                    <a:pt x="56776" y="17492"/>
                    <a:pt x="56896" y="17492"/>
                  </a:cubicBezTo>
                  <a:cubicBezTo>
                    <a:pt x="57223" y="17492"/>
                    <a:pt x="57558" y="17461"/>
                    <a:pt x="57876" y="17412"/>
                  </a:cubicBezTo>
                  <a:lnTo>
                    <a:pt x="57976" y="17412"/>
                  </a:lnTo>
                  <a:lnTo>
                    <a:pt x="57942" y="17279"/>
                  </a:lnTo>
                  <a:cubicBezTo>
                    <a:pt x="56675" y="12042"/>
                    <a:pt x="55441" y="6972"/>
                    <a:pt x="54306" y="2335"/>
                  </a:cubicBezTo>
                  <a:lnTo>
                    <a:pt x="54306" y="2268"/>
                  </a:lnTo>
                  <a:lnTo>
                    <a:pt x="54240" y="2268"/>
                  </a:lnTo>
                  <a:cubicBezTo>
                    <a:pt x="51438" y="1501"/>
                    <a:pt x="48569" y="900"/>
                    <a:pt x="45700" y="467"/>
                  </a:cubicBezTo>
                  <a:cubicBezTo>
                    <a:pt x="44299" y="267"/>
                    <a:pt x="42965" y="100"/>
                    <a:pt x="41631" y="33"/>
                  </a:cubicBezTo>
                  <a:cubicBezTo>
                    <a:pt x="41219" y="12"/>
                    <a:pt x="40810" y="1"/>
                    <a:pt x="404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Google Shape;3260;p67"/>
            <p:cNvSpPr/>
            <p:nvPr/>
          </p:nvSpPr>
          <p:spPr>
            <a:xfrm>
              <a:off x="5057125" y="4503675"/>
              <a:ext cx="13350" cy="341925"/>
            </a:xfrm>
            <a:custGeom>
              <a:avLst/>
              <a:gdLst/>
              <a:ahLst/>
              <a:cxnLst/>
              <a:rect l="l" t="t" r="r" b="b"/>
              <a:pathLst>
                <a:path w="534" h="13677" extrusionOk="0">
                  <a:moveTo>
                    <a:pt x="467" y="0"/>
                  </a:moveTo>
                  <a:cubicBezTo>
                    <a:pt x="434" y="0"/>
                    <a:pt x="267" y="3069"/>
                    <a:pt x="167" y="6838"/>
                  </a:cubicBezTo>
                  <a:cubicBezTo>
                    <a:pt x="67" y="10608"/>
                    <a:pt x="0" y="13677"/>
                    <a:pt x="67" y="13677"/>
                  </a:cubicBezTo>
                  <a:cubicBezTo>
                    <a:pt x="134" y="13677"/>
                    <a:pt x="300" y="10608"/>
                    <a:pt x="400" y="6838"/>
                  </a:cubicBezTo>
                  <a:cubicBezTo>
                    <a:pt x="467" y="3069"/>
                    <a:pt x="534" y="0"/>
                    <a:pt x="4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" name="Google Shape;3261;p67"/>
            <p:cNvSpPr/>
            <p:nvPr/>
          </p:nvSpPr>
          <p:spPr>
            <a:xfrm>
              <a:off x="4545925" y="4587900"/>
              <a:ext cx="403650" cy="193500"/>
            </a:xfrm>
            <a:custGeom>
              <a:avLst/>
              <a:gdLst/>
              <a:ahLst/>
              <a:cxnLst/>
              <a:rect l="l" t="t" r="r" b="b"/>
              <a:pathLst>
                <a:path w="16146" h="7740" extrusionOk="0">
                  <a:moveTo>
                    <a:pt x="12073" y="2467"/>
                  </a:moveTo>
                  <a:cubicBezTo>
                    <a:pt x="12298" y="2467"/>
                    <a:pt x="12527" y="2504"/>
                    <a:pt x="12743" y="2569"/>
                  </a:cubicBezTo>
                  <a:cubicBezTo>
                    <a:pt x="12876" y="2635"/>
                    <a:pt x="12976" y="2769"/>
                    <a:pt x="12976" y="2902"/>
                  </a:cubicBezTo>
                  <a:cubicBezTo>
                    <a:pt x="13009" y="3069"/>
                    <a:pt x="12943" y="3203"/>
                    <a:pt x="12809" y="3336"/>
                  </a:cubicBezTo>
                  <a:cubicBezTo>
                    <a:pt x="12576" y="3536"/>
                    <a:pt x="12276" y="3703"/>
                    <a:pt x="11942" y="3836"/>
                  </a:cubicBezTo>
                  <a:cubicBezTo>
                    <a:pt x="10967" y="4215"/>
                    <a:pt x="9905" y="4441"/>
                    <a:pt x="8843" y="4441"/>
                  </a:cubicBezTo>
                  <a:cubicBezTo>
                    <a:pt x="8597" y="4441"/>
                    <a:pt x="8351" y="4428"/>
                    <a:pt x="8106" y="4403"/>
                  </a:cubicBezTo>
                  <a:cubicBezTo>
                    <a:pt x="7506" y="4370"/>
                    <a:pt x="6938" y="4270"/>
                    <a:pt x="6371" y="4103"/>
                  </a:cubicBezTo>
                  <a:cubicBezTo>
                    <a:pt x="6173" y="4029"/>
                    <a:pt x="5975" y="3954"/>
                    <a:pt x="5777" y="3880"/>
                  </a:cubicBezTo>
                  <a:lnTo>
                    <a:pt x="5777" y="3880"/>
                  </a:lnTo>
                  <a:cubicBezTo>
                    <a:pt x="5874" y="3842"/>
                    <a:pt x="5973" y="3806"/>
                    <a:pt x="6071" y="3770"/>
                  </a:cubicBezTo>
                  <a:cubicBezTo>
                    <a:pt x="7506" y="3203"/>
                    <a:pt x="9040" y="2802"/>
                    <a:pt x="10574" y="2602"/>
                  </a:cubicBezTo>
                  <a:cubicBezTo>
                    <a:pt x="10941" y="2569"/>
                    <a:pt x="11342" y="2502"/>
                    <a:pt x="11709" y="2502"/>
                  </a:cubicBezTo>
                  <a:cubicBezTo>
                    <a:pt x="11827" y="2478"/>
                    <a:pt x="11949" y="2467"/>
                    <a:pt x="12073" y="2467"/>
                  </a:cubicBezTo>
                  <a:close/>
                  <a:moveTo>
                    <a:pt x="9374" y="0"/>
                  </a:moveTo>
                  <a:cubicBezTo>
                    <a:pt x="9307" y="0"/>
                    <a:pt x="9173" y="34"/>
                    <a:pt x="9040" y="67"/>
                  </a:cubicBezTo>
                  <a:cubicBezTo>
                    <a:pt x="8740" y="134"/>
                    <a:pt x="8273" y="267"/>
                    <a:pt x="7706" y="434"/>
                  </a:cubicBezTo>
                  <a:cubicBezTo>
                    <a:pt x="7039" y="667"/>
                    <a:pt x="6371" y="934"/>
                    <a:pt x="5704" y="1234"/>
                  </a:cubicBezTo>
                  <a:cubicBezTo>
                    <a:pt x="5271" y="1401"/>
                    <a:pt x="4904" y="1668"/>
                    <a:pt x="4603" y="2002"/>
                  </a:cubicBezTo>
                  <a:cubicBezTo>
                    <a:pt x="4437" y="2235"/>
                    <a:pt x="4370" y="2502"/>
                    <a:pt x="4403" y="2769"/>
                  </a:cubicBezTo>
                  <a:cubicBezTo>
                    <a:pt x="4470" y="3036"/>
                    <a:pt x="4637" y="3269"/>
                    <a:pt x="4837" y="3469"/>
                  </a:cubicBezTo>
                  <a:cubicBezTo>
                    <a:pt x="4979" y="3588"/>
                    <a:pt x="5139" y="3707"/>
                    <a:pt x="5303" y="3813"/>
                  </a:cubicBezTo>
                  <a:lnTo>
                    <a:pt x="5303" y="3813"/>
                  </a:lnTo>
                  <a:cubicBezTo>
                    <a:pt x="3452" y="4616"/>
                    <a:pt x="1716" y="5664"/>
                    <a:pt x="167" y="7005"/>
                  </a:cubicBezTo>
                  <a:lnTo>
                    <a:pt x="0" y="7172"/>
                  </a:lnTo>
                  <a:lnTo>
                    <a:pt x="234" y="7172"/>
                  </a:lnTo>
                  <a:cubicBezTo>
                    <a:pt x="1276" y="7251"/>
                    <a:pt x="2321" y="7291"/>
                    <a:pt x="3366" y="7291"/>
                  </a:cubicBezTo>
                  <a:cubicBezTo>
                    <a:pt x="6297" y="7291"/>
                    <a:pt x="9222" y="6978"/>
                    <a:pt x="12075" y="6338"/>
                  </a:cubicBezTo>
                  <a:cubicBezTo>
                    <a:pt x="12479" y="6257"/>
                    <a:pt x="12871" y="6213"/>
                    <a:pt x="13266" y="6213"/>
                  </a:cubicBezTo>
                  <a:cubicBezTo>
                    <a:pt x="13522" y="6213"/>
                    <a:pt x="13780" y="6232"/>
                    <a:pt x="14044" y="6271"/>
                  </a:cubicBezTo>
                  <a:cubicBezTo>
                    <a:pt x="14511" y="6338"/>
                    <a:pt x="14978" y="6505"/>
                    <a:pt x="15378" y="6805"/>
                  </a:cubicBezTo>
                  <a:cubicBezTo>
                    <a:pt x="15711" y="7039"/>
                    <a:pt x="15978" y="7372"/>
                    <a:pt x="16145" y="7739"/>
                  </a:cubicBezTo>
                  <a:cubicBezTo>
                    <a:pt x="16112" y="7639"/>
                    <a:pt x="16078" y="7539"/>
                    <a:pt x="16012" y="7439"/>
                  </a:cubicBezTo>
                  <a:cubicBezTo>
                    <a:pt x="15878" y="7172"/>
                    <a:pt x="15678" y="6905"/>
                    <a:pt x="15411" y="6738"/>
                  </a:cubicBezTo>
                  <a:cubicBezTo>
                    <a:pt x="15011" y="6438"/>
                    <a:pt x="14544" y="6238"/>
                    <a:pt x="14044" y="6171"/>
                  </a:cubicBezTo>
                  <a:cubicBezTo>
                    <a:pt x="13734" y="6125"/>
                    <a:pt x="13424" y="6100"/>
                    <a:pt x="13118" y="6100"/>
                  </a:cubicBezTo>
                  <a:cubicBezTo>
                    <a:pt x="12764" y="6100"/>
                    <a:pt x="12415" y="6133"/>
                    <a:pt x="12075" y="6205"/>
                  </a:cubicBezTo>
                  <a:cubicBezTo>
                    <a:pt x="9214" y="6792"/>
                    <a:pt x="6317" y="7092"/>
                    <a:pt x="3423" y="7092"/>
                  </a:cubicBezTo>
                  <a:cubicBezTo>
                    <a:pt x="2454" y="7092"/>
                    <a:pt x="1485" y="7058"/>
                    <a:pt x="518" y="6990"/>
                  </a:cubicBezTo>
                  <a:lnTo>
                    <a:pt x="518" y="6990"/>
                  </a:lnTo>
                  <a:cubicBezTo>
                    <a:pt x="2056" y="5723"/>
                    <a:pt x="3748" y="4691"/>
                    <a:pt x="5570" y="3961"/>
                  </a:cubicBezTo>
                  <a:lnTo>
                    <a:pt x="5570" y="3961"/>
                  </a:lnTo>
                  <a:cubicBezTo>
                    <a:pt x="5815" y="4053"/>
                    <a:pt x="6063" y="4145"/>
                    <a:pt x="6338" y="4237"/>
                  </a:cubicBezTo>
                  <a:cubicBezTo>
                    <a:pt x="6905" y="4403"/>
                    <a:pt x="7506" y="4537"/>
                    <a:pt x="8106" y="4570"/>
                  </a:cubicBezTo>
                  <a:cubicBezTo>
                    <a:pt x="8376" y="4597"/>
                    <a:pt x="8645" y="4610"/>
                    <a:pt x="8914" y="4610"/>
                  </a:cubicBezTo>
                  <a:cubicBezTo>
                    <a:pt x="9977" y="4610"/>
                    <a:pt x="11031" y="4402"/>
                    <a:pt x="12042" y="4003"/>
                  </a:cubicBezTo>
                  <a:cubicBezTo>
                    <a:pt x="12376" y="3870"/>
                    <a:pt x="12709" y="3670"/>
                    <a:pt x="12976" y="3436"/>
                  </a:cubicBezTo>
                  <a:cubicBezTo>
                    <a:pt x="13143" y="3303"/>
                    <a:pt x="13210" y="3102"/>
                    <a:pt x="13210" y="2869"/>
                  </a:cubicBezTo>
                  <a:cubicBezTo>
                    <a:pt x="13176" y="2669"/>
                    <a:pt x="13043" y="2469"/>
                    <a:pt x="12843" y="2369"/>
                  </a:cubicBezTo>
                  <a:cubicBezTo>
                    <a:pt x="12598" y="2280"/>
                    <a:pt x="12339" y="2235"/>
                    <a:pt x="12084" y="2235"/>
                  </a:cubicBezTo>
                  <a:cubicBezTo>
                    <a:pt x="11957" y="2235"/>
                    <a:pt x="11831" y="2246"/>
                    <a:pt x="11709" y="2269"/>
                  </a:cubicBezTo>
                  <a:cubicBezTo>
                    <a:pt x="11308" y="2302"/>
                    <a:pt x="10941" y="2335"/>
                    <a:pt x="10574" y="2402"/>
                  </a:cubicBezTo>
                  <a:cubicBezTo>
                    <a:pt x="9007" y="2602"/>
                    <a:pt x="7439" y="2969"/>
                    <a:pt x="5971" y="3536"/>
                  </a:cubicBezTo>
                  <a:cubicBezTo>
                    <a:pt x="5799" y="3605"/>
                    <a:pt x="5627" y="3675"/>
                    <a:pt x="5456" y="3748"/>
                  </a:cubicBezTo>
                  <a:lnTo>
                    <a:pt x="5456" y="3748"/>
                  </a:lnTo>
                  <a:cubicBezTo>
                    <a:pt x="5270" y="3647"/>
                    <a:pt x="5104" y="3508"/>
                    <a:pt x="4937" y="3369"/>
                  </a:cubicBezTo>
                  <a:cubicBezTo>
                    <a:pt x="4737" y="3203"/>
                    <a:pt x="4603" y="3002"/>
                    <a:pt x="4570" y="2769"/>
                  </a:cubicBezTo>
                  <a:cubicBezTo>
                    <a:pt x="4503" y="2535"/>
                    <a:pt x="4570" y="2302"/>
                    <a:pt x="4704" y="2102"/>
                  </a:cubicBezTo>
                  <a:cubicBezTo>
                    <a:pt x="5004" y="1802"/>
                    <a:pt x="5371" y="1535"/>
                    <a:pt x="5771" y="1368"/>
                  </a:cubicBezTo>
                  <a:cubicBezTo>
                    <a:pt x="6405" y="1068"/>
                    <a:pt x="7072" y="767"/>
                    <a:pt x="7739" y="534"/>
                  </a:cubicBezTo>
                  <a:cubicBezTo>
                    <a:pt x="8306" y="334"/>
                    <a:pt x="8740" y="200"/>
                    <a:pt x="9040" y="134"/>
                  </a:cubicBezTo>
                  <a:lnTo>
                    <a:pt x="9374" y="34"/>
                  </a:lnTo>
                  <a:cubicBezTo>
                    <a:pt x="9407" y="34"/>
                    <a:pt x="9440" y="0"/>
                    <a:pt x="95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" name="Google Shape;3262;p67"/>
            <p:cNvSpPr/>
            <p:nvPr/>
          </p:nvSpPr>
          <p:spPr>
            <a:xfrm>
              <a:off x="5052950" y="4808800"/>
              <a:ext cx="642150" cy="120200"/>
            </a:xfrm>
            <a:custGeom>
              <a:avLst/>
              <a:gdLst/>
              <a:ahLst/>
              <a:cxnLst/>
              <a:rect l="l" t="t" r="r" b="b"/>
              <a:pathLst>
                <a:path w="25686" h="4808" extrusionOk="0">
                  <a:moveTo>
                    <a:pt x="4583" y="1"/>
                  </a:moveTo>
                  <a:cubicBezTo>
                    <a:pt x="4300" y="1"/>
                    <a:pt x="4018" y="13"/>
                    <a:pt x="3736" y="37"/>
                  </a:cubicBezTo>
                  <a:cubicBezTo>
                    <a:pt x="2702" y="137"/>
                    <a:pt x="1702" y="504"/>
                    <a:pt x="834" y="1105"/>
                  </a:cubicBezTo>
                  <a:cubicBezTo>
                    <a:pt x="501" y="1305"/>
                    <a:pt x="234" y="1572"/>
                    <a:pt x="0" y="1872"/>
                  </a:cubicBezTo>
                  <a:cubicBezTo>
                    <a:pt x="267" y="1605"/>
                    <a:pt x="567" y="1372"/>
                    <a:pt x="868" y="1171"/>
                  </a:cubicBezTo>
                  <a:cubicBezTo>
                    <a:pt x="1735" y="604"/>
                    <a:pt x="2702" y="271"/>
                    <a:pt x="3736" y="204"/>
                  </a:cubicBezTo>
                  <a:cubicBezTo>
                    <a:pt x="3967" y="189"/>
                    <a:pt x="4196" y="182"/>
                    <a:pt x="4424" y="182"/>
                  </a:cubicBezTo>
                  <a:cubicBezTo>
                    <a:pt x="5720" y="182"/>
                    <a:pt x="6987" y="423"/>
                    <a:pt x="8206" y="905"/>
                  </a:cubicBezTo>
                  <a:cubicBezTo>
                    <a:pt x="9807" y="1472"/>
                    <a:pt x="11475" y="2406"/>
                    <a:pt x="13310" y="3240"/>
                  </a:cubicBezTo>
                  <a:cubicBezTo>
                    <a:pt x="15578" y="4240"/>
                    <a:pt x="18013" y="4774"/>
                    <a:pt x="20515" y="4807"/>
                  </a:cubicBezTo>
                  <a:cubicBezTo>
                    <a:pt x="22250" y="4807"/>
                    <a:pt x="23951" y="4574"/>
                    <a:pt x="25619" y="4073"/>
                  </a:cubicBezTo>
                  <a:lnTo>
                    <a:pt x="25685" y="4040"/>
                  </a:lnTo>
                  <a:lnTo>
                    <a:pt x="25652" y="3973"/>
                  </a:lnTo>
                  <a:cubicBezTo>
                    <a:pt x="25385" y="3473"/>
                    <a:pt x="25185" y="3039"/>
                    <a:pt x="25018" y="2739"/>
                  </a:cubicBezTo>
                  <a:cubicBezTo>
                    <a:pt x="24951" y="2606"/>
                    <a:pt x="24885" y="2472"/>
                    <a:pt x="24851" y="2406"/>
                  </a:cubicBezTo>
                  <a:cubicBezTo>
                    <a:pt x="24818" y="2339"/>
                    <a:pt x="24785" y="2306"/>
                    <a:pt x="24785" y="2306"/>
                  </a:cubicBezTo>
                  <a:lnTo>
                    <a:pt x="24785" y="2306"/>
                  </a:lnTo>
                  <a:cubicBezTo>
                    <a:pt x="24785" y="2339"/>
                    <a:pt x="24785" y="2372"/>
                    <a:pt x="24818" y="2439"/>
                  </a:cubicBezTo>
                  <a:cubicBezTo>
                    <a:pt x="24851" y="2506"/>
                    <a:pt x="24918" y="2639"/>
                    <a:pt x="24951" y="2773"/>
                  </a:cubicBezTo>
                  <a:cubicBezTo>
                    <a:pt x="25113" y="3063"/>
                    <a:pt x="25274" y="3479"/>
                    <a:pt x="25527" y="3990"/>
                  </a:cubicBezTo>
                  <a:lnTo>
                    <a:pt x="25527" y="3990"/>
                  </a:lnTo>
                  <a:cubicBezTo>
                    <a:pt x="23996" y="4412"/>
                    <a:pt x="22438" y="4611"/>
                    <a:pt x="20878" y="4611"/>
                  </a:cubicBezTo>
                  <a:cubicBezTo>
                    <a:pt x="20757" y="4611"/>
                    <a:pt x="20636" y="4610"/>
                    <a:pt x="20515" y="4607"/>
                  </a:cubicBezTo>
                  <a:cubicBezTo>
                    <a:pt x="18080" y="4574"/>
                    <a:pt x="15645" y="4040"/>
                    <a:pt x="13410" y="3039"/>
                  </a:cubicBezTo>
                  <a:cubicBezTo>
                    <a:pt x="11609" y="2205"/>
                    <a:pt x="9907" y="1305"/>
                    <a:pt x="8273" y="704"/>
                  </a:cubicBezTo>
                  <a:cubicBezTo>
                    <a:pt x="7102" y="241"/>
                    <a:pt x="5841" y="1"/>
                    <a:pt x="45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" name="Google Shape;3263;p67"/>
            <p:cNvSpPr/>
            <p:nvPr/>
          </p:nvSpPr>
          <p:spPr>
            <a:xfrm>
              <a:off x="5214725" y="4560375"/>
              <a:ext cx="8375" cy="110925"/>
            </a:xfrm>
            <a:custGeom>
              <a:avLst/>
              <a:gdLst/>
              <a:ahLst/>
              <a:cxnLst/>
              <a:rect l="l" t="t" r="r" b="b"/>
              <a:pathLst>
                <a:path w="335" h="4437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468"/>
                    <a:pt x="34" y="2969"/>
                    <a:pt x="234" y="4437"/>
                  </a:cubicBezTo>
                  <a:cubicBezTo>
                    <a:pt x="334" y="2969"/>
                    <a:pt x="267" y="1468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" name="Google Shape;3264;p67"/>
            <p:cNvSpPr/>
            <p:nvPr/>
          </p:nvSpPr>
          <p:spPr>
            <a:xfrm>
              <a:off x="5163850" y="4652100"/>
              <a:ext cx="165150" cy="85925"/>
            </a:xfrm>
            <a:custGeom>
              <a:avLst/>
              <a:gdLst/>
              <a:ahLst/>
              <a:cxnLst/>
              <a:rect l="l" t="t" r="r" b="b"/>
              <a:pathLst>
                <a:path w="6606" h="3437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168"/>
                    <a:pt x="635" y="301"/>
                    <a:pt x="1002" y="434"/>
                  </a:cubicBezTo>
                  <a:cubicBezTo>
                    <a:pt x="1635" y="701"/>
                    <a:pt x="2469" y="1035"/>
                    <a:pt x="3403" y="1535"/>
                  </a:cubicBezTo>
                  <a:cubicBezTo>
                    <a:pt x="4170" y="1935"/>
                    <a:pt x="4938" y="2369"/>
                    <a:pt x="5672" y="2869"/>
                  </a:cubicBezTo>
                  <a:cubicBezTo>
                    <a:pt x="5972" y="3070"/>
                    <a:pt x="6272" y="3270"/>
                    <a:pt x="6606" y="3437"/>
                  </a:cubicBezTo>
                  <a:cubicBezTo>
                    <a:pt x="6339" y="3170"/>
                    <a:pt x="6072" y="2936"/>
                    <a:pt x="5772" y="2736"/>
                  </a:cubicBezTo>
                  <a:cubicBezTo>
                    <a:pt x="5038" y="2202"/>
                    <a:pt x="4271" y="1735"/>
                    <a:pt x="3503" y="1335"/>
                  </a:cubicBezTo>
                  <a:cubicBezTo>
                    <a:pt x="2703" y="935"/>
                    <a:pt x="1902" y="568"/>
                    <a:pt x="1068" y="301"/>
                  </a:cubicBezTo>
                  <a:cubicBezTo>
                    <a:pt x="701" y="168"/>
                    <a:pt x="368" y="67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Google Shape;3265;p67"/>
            <p:cNvSpPr/>
            <p:nvPr/>
          </p:nvSpPr>
          <p:spPr>
            <a:xfrm>
              <a:off x="5326475" y="4658775"/>
              <a:ext cx="174325" cy="78425"/>
            </a:xfrm>
            <a:custGeom>
              <a:avLst/>
              <a:gdLst/>
              <a:ahLst/>
              <a:cxnLst/>
              <a:rect l="l" t="t" r="r" b="b"/>
              <a:pathLst>
                <a:path w="6973" h="3137" extrusionOk="0">
                  <a:moveTo>
                    <a:pt x="6972" y="1"/>
                  </a:moveTo>
                  <a:lnTo>
                    <a:pt x="6972" y="1"/>
                  </a:lnTo>
                  <a:cubicBezTo>
                    <a:pt x="5771" y="434"/>
                    <a:pt x="4604" y="901"/>
                    <a:pt x="3436" y="1468"/>
                  </a:cubicBezTo>
                  <a:cubicBezTo>
                    <a:pt x="2269" y="1969"/>
                    <a:pt x="1135" y="2536"/>
                    <a:pt x="0" y="3136"/>
                  </a:cubicBezTo>
                  <a:cubicBezTo>
                    <a:pt x="1201" y="2703"/>
                    <a:pt x="2369" y="2236"/>
                    <a:pt x="3536" y="1668"/>
                  </a:cubicBezTo>
                  <a:cubicBezTo>
                    <a:pt x="4704" y="1168"/>
                    <a:pt x="5871" y="634"/>
                    <a:pt x="69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Google Shape;3266;p67"/>
            <p:cNvSpPr/>
            <p:nvPr/>
          </p:nvSpPr>
          <p:spPr>
            <a:xfrm>
              <a:off x="5429875" y="4530350"/>
              <a:ext cx="7525" cy="150125"/>
            </a:xfrm>
            <a:custGeom>
              <a:avLst/>
              <a:gdLst/>
              <a:ahLst/>
              <a:cxnLst/>
              <a:rect l="l" t="t" r="r" b="b"/>
              <a:pathLst>
                <a:path w="301" h="6005" extrusionOk="0">
                  <a:moveTo>
                    <a:pt x="201" y="1"/>
                  </a:moveTo>
                  <a:cubicBezTo>
                    <a:pt x="67" y="968"/>
                    <a:pt x="34" y="2002"/>
                    <a:pt x="67" y="3003"/>
                  </a:cubicBezTo>
                  <a:cubicBezTo>
                    <a:pt x="1" y="4003"/>
                    <a:pt x="34" y="5004"/>
                    <a:pt x="134" y="6005"/>
                  </a:cubicBezTo>
                  <a:cubicBezTo>
                    <a:pt x="234" y="5004"/>
                    <a:pt x="301" y="4003"/>
                    <a:pt x="268" y="3003"/>
                  </a:cubicBezTo>
                  <a:cubicBezTo>
                    <a:pt x="301" y="2002"/>
                    <a:pt x="301" y="968"/>
                    <a:pt x="2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Google Shape;3267;p67"/>
            <p:cNvSpPr/>
            <p:nvPr/>
          </p:nvSpPr>
          <p:spPr>
            <a:xfrm>
              <a:off x="5386525" y="4712050"/>
              <a:ext cx="6700" cy="20150"/>
            </a:xfrm>
            <a:custGeom>
              <a:avLst/>
              <a:gdLst/>
              <a:ahLst/>
              <a:cxnLst/>
              <a:rect l="l" t="t" r="r" b="b"/>
              <a:pathLst>
                <a:path w="268" h="806" extrusionOk="0">
                  <a:moveTo>
                    <a:pt x="115" y="1"/>
                  </a:moveTo>
                  <a:cubicBezTo>
                    <a:pt x="110" y="1"/>
                    <a:pt x="105" y="2"/>
                    <a:pt x="100" y="4"/>
                  </a:cubicBezTo>
                  <a:cubicBezTo>
                    <a:pt x="34" y="38"/>
                    <a:pt x="0" y="205"/>
                    <a:pt x="34" y="405"/>
                  </a:cubicBezTo>
                  <a:cubicBezTo>
                    <a:pt x="67" y="638"/>
                    <a:pt x="134" y="805"/>
                    <a:pt x="200" y="805"/>
                  </a:cubicBezTo>
                  <a:cubicBezTo>
                    <a:pt x="267" y="772"/>
                    <a:pt x="267" y="572"/>
                    <a:pt x="234" y="371"/>
                  </a:cubicBezTo>
                  <a:cubicBezTo>
                    <a:pt x="234" y="186"/>
                    <a:pt x="177" y="1"/>
                    <a:pt x="1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Google Shape;3268;p67"/>
            <p:cNvSpPr/>
            <p:nvPr/>
          </p:nvSpPr>
          <p:spPr>
            <a:xfrm>
              <a:off x="5404025" y="4701300"/>
              <a:ext cx="5875" cy="28375"/>
            </a:xfrm>
            <a:custGeom>
              <a:avLst/>
              <a:gdLst/>
              <a:ahLst/>
              <a:cxnLst/>
              <a:rect l="l" t="t" r="r" b="b"/>
              <a:pathLst>
                <a:path w="235" h="1135" extrusionOk="0">
                  <a:moveTo>
                    <a:pt x="67" y="1"/>
                  </a:moveTo>
                  <a:cubicBezTo>
                    <a:pt x="1" y="34"/>
                    <a:pt x="1" y="268"/>
                    <a:pt x="1" y="568"/>
                  </a:cubicBezTo>
                  <a:cubicBezTo>
                    <a:pt x="34" y="901"/>
                    <a:pt x="101" y="1135"/>
                    <a:pt x="167" y="1135"/>
                  </a:cubicBezTo>
                  <a:cubicBezTo>
                    <a:pt x="234" y="1135"/>
                    <a:pt x="234" y="868"/>
                    <a:pt x="234" y="568"/>
                  </a:cubicBezTo>
                  <a:cubicBezTo>
                    <a:pt x="201" y="268"/>
                    <a:pt x="134" y="1"/>
                    <a:pt x="6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" name="Google Shape;3269;p67"/>
            <p:cNvSpPr/>
            <p:nvPr/>
          </p:nvSpPr>
          <p:spPr>
            <a:xfrm>
              <a:off x="5402350" y="4711600"/>
              <a:ext cx="107625" cy="77100"/>
            </a:xfrm>
            <a:custGeom>
              <a:avLst/>
              <a:gdLst/>
              <a:ahLst/>
              <a:cxnLst/>
              <a:rect l="l" t="t" r="r" b="b"/>
              <a:pathLst>
                <a:path w="4305" h="3084" extrusionOk="0">
                  <a:moveTo>
                    <a:pt x="2938" y="1"/>
                  </a:moveTo>
                  <a:cubicBezTo>
                    <a:pt x="2782" y="1"/>
                    <a:pt x="2626" y="17"/>
                    <a:pt x="2469" y="56"/>
                  </a:cubicBezTo>
                  <a:cubicBezTo>
                    <a:pt x="2102" y="156"/>
                    <a:pt x="1769" y="356"/>
                    <a:pt x="1469" y="590"/>
                  </a:cubicBezTo>
                  <a:cubicBezTo>
                    <a:pt x="1269" y="756"/>
                    <a:pt x="1168" y="890"/>
                    <a:pt x="1168" y="890"/>
                  </a:cubicBezTo>
                  <a:cubicBezTo>
                    <a:pt x="1302" y="823"/>
                    <a:pt x="1435" y="756"/>
                    <a:pt x="1535" y="656"/>
                  </a:cubicBezTo>
                  <a:cubicBezTo>
                    <a:pt x="1836" y="456"/>
                    <a:pt x="2136" y="289"/>
                    <a:pt x="2503" y="223"/>
                  </a:cubicBezTo>
                  <a:cubicBezTo>
                    <a:pt x="2620" y="189"/>
                    <a:pt x="2736" y="173"/>
                    <a:pt x="2853" y="173"/>
                  </a:cubicBezTo>
                  <a:cubicBezTo>
                    <a:pt x="2970" y="173"/>
                    <a:pt x="3087" y="189"/>
                    <a:pt x="3203" y="223"/>
                  </a:cubicBezTo>
                  <a:cubicBezTo>
                    <a:pt x="3470" y="289"/>
                    <a:pt x="3704" y="456"/>
                    <a:pt x="3870" y="656"/>
                  </a:cubicBezTo>
                  <a:cubicBezTo>
                    <a:pt x="4204" y="1223"/>
                    <a:pt x="4104" y="1924"/>
                    <a:pt x="3670" y="2391"/>
                  </a:cubicBezTo>
                  <a:cubicBezTo>
                    <a:pt x="3385" y="2705"/>
                    <a:pt x="2977" y="2872"/>
                    <a:pt x="2573" y="2872"/>
                  </a:cubicBezTo>
                  <a:cubicBezTo>
                    <a:pt x="2505" y="2872"/>
                    <a:pt x="2437" y="2867"/>
                    <a:pt x="2369" y="2858"/>
                  </a:cubicBezTo>
                  <a:cubicBezTo>
                    <a:pt x="1936" y="2758"/>
                    <a:pt x="1569" y="2524"/>
                    <a:pt x="1335" y="2157"/>
                  </a:cubicBezTo>
                  <a:lnTo>
                    <a:pt x="1168" y="2257"/>
                  </a:lnTo>
                  <a:cubicBezTo>
                    <a:pt x="1235" y="2357"/>
                    <a:pt x="1235" y="2524"/>
                    <a:pt x="1135" y="2591"/>
                  </a:cubicBezTo>
                  <a:cubicBezTo>
                    <a:pt x="1080" y="2673"/>
                    <a:pt x="980" y="2733"/>
                    <a:pt x="872" y="2733"/>
                  </a:cubicBezTo>
                  <a:cubicBezTo>
                    <a:pt x="849" y="2733"/>
                    <a:pt x="825" y="2730"/>
                    <a:pt x="802" y="2724"/>
                  </a:cubicBezTo>
                  <a:cubicBezTo>
                    <a:pt x="601" y="2691"/>
                    <a:pt x="401" y="2558"/>
                    <a:pt x="268" y="2391"/>
                  </a:cubicBezTo>
                  <a:cubicBezTo>
                    <a:pt x="68" y="2057"/>
                    <a:pt x="34" y="1824"/>
                    <a:pt x="1" y="1824"/>
                  </a:cubicBezTo>
                  <a:lnTo>
                    <a:pt x="1" y="1824"/>
                  </a:lnTo>
                  <a:cubicBezTo>
                    <a:pt x="1" y="1857"/>
                    <a:pt x="1" y="1890"/>
                    <a:pt x="34" y="1991"/>
                  </a:cubicBezTo>
                  <a:cubicBezTo>
                    <a:pt x="68" y="2124"/>
                    <a:pt x="134" y="2291"/>
                    <a:pt x="201" y="2424"/>
                  </a:cubicBezTo>
                  <a:cubicBezTo>
                    <a:pt x="335" y="2658"/>
                    <a:pt x="535" y="2824"/>
                    <a:pt x="802" y="2858"/>
                  </a:cubicBezTo>
                  <a:cubicBezTo>
                    <a:pt x="831" y="2864"/>
                    <a:pt x="861" y="2866"/>
                    <a:pt x="890" y="2866"/>
                  </a:cubicBezTo>
                  <a:cubicBezTo>
                    <a:pt x="1026" y="2866"/>
                    <a:pt x="1159" y="2807"/>
                    <a:pt x="1269" y="2724"/>
                  </a:cubicBezTo>
                  <a:cubicBezTo>
                    <a:pt x="1324" y="2655"/>
                    <a:pt x="1362" y="2581"/>
                    <a:pt x="1380" y="2503"/>
                  </a:cubicBezTo>
                  <a:lnTo>
                    <a:pt x="1380" y="2503"/>
                  </a:lnTo>
                  <a:cubicBezTo>
                    <a:pt x="1625" y="2779"/>
                    <a:pt x="1970" y="2980"/>
                    <a:pt x="2336" y="3058"/>
                  </a:cubicBezTo>
                  <a:cubicBezTo>
                    <a:pt x="2427" y="3075"/>
                    <a:pt x="2518" y="3083"/>
                    <a:pt x="2610" y="3083"/>
                  </a:cubicBezTo>
                  <a:cubicBezTo>
                    <a:pt x="3058" y="3083"/>
                    <a:pt x="3505" y="2884"/>
                    <a:pt x="3837" y="2524"/>
                  </a:cubicBezTo>
                  <a:cubicBezTo>
                    <a:pt x="4071" y="2257"/>
                    <a:pt x="4237" y="1924"/>
                    <a:pt x="4271" y="1557"/>
                  </a:cubicBezTo>
                  <a:cubicBezTo>
                    <a:pt x="4304" y="1190"/>
                    <a:pt x="4204" y="856"/>
                    <a:pt x="4037" y="556"/>
                  </a:cubicBezTo>
                  <a:cubicBezTo>
                    <a:pt x="3837" y="289"/>
                    <a:pt x="3570" y="123"/>
                    <a:pt x="3270" y="22"/>
                  </a:cubicBezTo>
                  <a:cubicBezTo>
                    <a:pt x="3159" y="9"/>
                    <a:pt x="3049" y="1"/>
                    <a:pt x="29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" name="Google Shape;3270;p67"/>
            <p:cNvSpPr/>
            <p:nvPr/>
          </p:nvSpPr>
          <p:spPr>
            <a:xfrm>
              <a:off x="5558300" y="4712600"/>
              <a:ext cx="58400" cy="45450"/>
            </a:xfrm>
            <a:custGeom>
              <a:avLst/>
              <a:gdLst/>
              <a:ahLst/>
              <a:cxnLst/>
              <a:rect l="l" t="t" r="r" b="b"/>
              <a:pathLst>
                <a:path w="2336" h="1818" extrusionOk="0">
                  <a:moveTo>
                    <a:pt x="769" y="1"/>
                  </a:moveTo>
                  <a:cubicBezTo>
                    <a:pt x="735" y="1"/>
                    <a:pt x="690" y="5"/>
                    <a:pt x="635" y="16"/>
                  </a:cubicBezTo>
                  <a:cubicBezTo>
                    <a:pt x="434" y="83"/>
                    <a:pt x="268" y="216"/>
                    <a:pt x="168" y="383"/>
                  </a:cubicBezTo>
                  <a:cubicBezTo>
                    <a:pt x="1" y="683"/>
                    <a:pt x="34" y="1050"/>
                    <a:pt x="234" y="1283"/>
                  </a:cubicBezTo>
                  <a:cubicBezTo>
                    <a:pt x="468" y="1617"/>
                    <a:pt x="835" y="1817"/>
                    <a:pt x="1235" y="1817"/>
                  </a:cubicBezTo>
                  <a:cubicBezTo>
                    <a:pt x="1602" y="1817"/>
                    <a:pt x="1969" y="1617"/>
                    <a:pt x="2202" y="1250"/>
                  </a:cubicBezTo>
                  <a:cubicBezTo>
                    <a:pt x="2336" y="983"/>
                    <a:pt x="2302" y="616"/>
                    <a:pt x="2102" y="349"/>
                  </a:cubicBezTo>
                  <a:cubicBezTo>
                    <a:pt x="1969" y="183"/>
                    <a:pt x="1769" y="83"/>
                    <a:pt x="1569" y="49"/>
                  </a:cubicBezTo>
                  <a:cubicBezTo>
                    <a:pt x="1402" y="49"/>
                    <a:pt x="1335" y="116"/>
                    <a:pt x="1335" y="116"/>
                  </a:cubicBezTo>
                  <a:cubicBezTo>
                    <a:pt x="1335" y="133"/>
                    <a:pt x="1360" y="133"/>
                    <a:pt x="1402" y="133"/>
                  </a:cubicBezTo>
                  <a:cubicBezTo>
                    <a:pt x="1443" y="133"/>
                    <a:pt x="1502" y="133"/>
                    <a:pt x="1569" y="149"/>
                  </a:cubicBezTo>
                  <a:cubicBezTo>
                    <a:pt x="1735" y="183"/>
                    <a:pt x="1902" y="283"/>
                    <a:pt x="1969" y="449"/>
                  </a:cubicBezTo>
                  <a:cubicBezTo>
                    <a:pt x="2136" y="650"/>
                    <a:pt x="2169" y="916"/>
                    <a:pt x="2036" y="1150"/>
                  </a:cubicBezTo>
                  <a:cubicBezTo>
                    <a:pt x="1869" y="1417"/>
                    <a:pt x="1535" y="1584"/>
                    <a:pt x="1235" y="1584"/>
                  </a:cubicBezTo>
                  <a:cubicBezTo>
                    <a:pt x="901" y="1584"/>
                    <a:pt x="601" y="1417"/>
                    <a:pt x="401" y="1150"/>
                  </a:cubicBezTo>
                  <a:cubicBezTo>
                    <a:pt x="234" y="950"/>
                    <a:pt x="201" y="683"/>
                    <a:pt x="301" y="449"/>
                  </a:cubicBezTo>
                  <a:cubicBezTo>
                    <a:pt x="368" y="283"/>
                    <a:pt x="501" y="149"/>
                    <a:pt x="668" y="83"/>
                  </a:cubicBezTo>
                  <a:cubicBezTo>
                    <a:pt x="801" y="16"/>
                    <a:pt x="868" y="16"/>
                    <a:pt x="868" y="16"/>
                  </a:cubicBezTo>
                  <a:cubicBezTo>
                    <a:pt x="868" y="16"/>
                    <a:pt x="838" y="1"/>
                    <a:pt x="7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Google Shape;3271;p67"/>
            <p:cNvSpPr/>
            <p:nvPr/>
          </p:nvSpPr>
          <p:spPr>
            <a:xfrm>
              <a:off x="5580000" y="4662950"/>
              <a:ext cx="6675" cy="32550"/>
            </a:xfrm>
            <a:custGeom>
              <a:avLst/>
              <a:gdLst/>
              <a:ahLst/>
              <a:cxnLst/>
              <a:rect l="l" t="t" r="r" b="b"/>
              <a:pathLst>
                <a:path w="267" h="1302" extrusionOk="0">
                  <a:moveTo>
                    <a:pt x="67" y="0"/>
                  </a:moveTo>
                  <a:cubicBezTo>
                    <a:pt x="0" y="0"/>
                    <a:pt x="0" y="301"/>
                    <a:pt x="0" y="668"/>
                  </a:cubicBezTo>
                  <a:cubicBezTo>
                    <a:pt x="33" y="1001"/>
                    <a:pt x="100" y="1301"/>
                    <a:pt x="167" y="1301"/>
                  </a:cubicBezTo>
                  <a:cubicBezTo>
                    <a:pt x="234" y="1301"/>
                    <a:pt x="267" y="1001"/>
                    <a:pt x="234" y="634"/>
                  </a:cubicBezTo>
                  <a:cubicBezTo>
                    <a:pt x="200" y="301"/>
                    <a:pt x="133" y="0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Google Shape;3272;p67"/>
            <p:cNvSpPr/>
            <p:nvPr/>
          </p:nvSpPr>
          <p:spPr>
            <a:xfrm>
              <a:off x="5588325" y="4766350"/>
              <a:ext cx="5025" cy="23375"/>
            </a:xfrm>
            <a:custGeom>
              <a:avLst/>
              <a:gdLst/>
              <a:ahLst/>
              <a:cxnLst/>
              <a:rect l="l" t="t" r="r" b="b"/>
              <a:pathLst>
                <a:path w="201" h="935" extrusionOk="0">
                  <a:moveTo>
                    <a:pt x="101" y="1"/>
                  </a:moveTo>
                  <a:cubicBezTo>
                    <a:pt x="34" y="1"/>
                    <a:pt x="1" y="201"/>
                    <a:pt x="1" y="468"/>
                  </a:cubicBezTo>
                  <a:cubicBezTo>
                    <a:pt x="1" y="735"/>
                    <a:pt x="34" y="935"/>
                    <a:pt x="101" y="935"/>
                  </a:cubicBezTo>
                  <a:cubicBezTo>
                    <a:pt x="167" y="935"/>
                    <a:pt x="201" y="735"/>
                    <a:pt x="201" y="468"/>
                  </a:cubicBezTo>
                  <a:cubicBezTo>
                    <a:pt x="201" y="2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Google Shape;3273;p67"/>
            <p:cNvSpPr/>
            <p:nvPr/>
          </p:nvSpPr>
          <p:spPr>
            <a:xfrm>
              <a:off x="5529950" y="4751050"/>
              <a:ext cx="27550" cy="27925"/>
            </a:xfrm>
            <a:custGeom>
              <a:avLst/>
              <a:gdLst/>
              <a:ahLst/>
              <a:cxnLst/>
              <a:rect l="l" t="t" r="r" b="b"/>
              <a:pathLst>
                <a:path w="1102" h="1117" extrusionOk="0">
                  <a:moveTo>
                    <a:pt x="1046" y="1"/>
                  </a:moveTo>
                  <a:cubicBezTo>
                    <a:pt x="965" y="1"/>
                    <a:pt x="703" y="214"/>
                    <a:pt x="468" y="479"/>
                  </a:cubicBezTo>
                  <a:cubicBezTo>
                    <a:pt x="201" y="779"/>
                    <a:pt x="1" y="1080"/>
                    <a:pt x="34" y="1113"/>
                  </a:cubicBezTo>
                  <a:cubicBezTo>
                    <a:pt x="36" y="1115"/>
                    <a:pt x="40" y="1117"/>
                    <a:pt x="45" y="1117"/>
                  </a:cubicBezTo>
                  <a:cubicBezTo>
                    <a:pt x="106" y="1117"/>
                    <a:pt x="356" y="924"/>
                    <a:pt x="634" y="646"/>
                  </a:cubicBezTo>
                  <a:cubicBezTo>
                    <a:pt x="901" y="312"/>
                    <a:pt x="1101" y="46"/>
                    <a:pt x="1068" y="12"/>
                  </a:cubicBezTo>
                  <a:cubicBezTo>
                    <a:pt x="1064" y="4"/>
                    <a:pt x="1057" y="1"/>
                    <a:pt x="10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Google Shape;3274;p67"/>
            <p:cNvSpPr/>
            <p:nvPr/>
          </p:nvSpPr>
          <p:spPr>
            <a:xfrm>
              <a:off x="5622525" y="4755900"/>
              <a:ext cx="25025" cy="17300"/>
            </a:xfrm>
            <a:custGeom>
              <a:avLst/>
              <a:gdLst/>
              <a:ahLst/>
              <a:cxnLst/>
              <a:rect l="l" t="t" r="r" b="b"/>
              <a:pathLst>
                <a:path w="1001" h="692" extrusionOk="0">
                  <a:moveTo>
                    <a:pt x="58" y="1"/>
                  </a:moveTo>
                  <a:cubicBezTo>
                    <a:pt x="42" y="1"/>
                    <a:pt x="34" y="6"/>
                    <a:pt x="34" y="18"/>
                  </a:cubicBezTo>
                  <a:cubicBezTo>
                    <a:pt x="0" y="85"/>
                    <a:pt x="167" y="285"/>
                    <a:pt x="434" y="452"/>
                  </a:cubicBezTo>
                  <a:cubicBezTo>
                    <a:pt x="666" y="597"/>
                    <a:pt x="873" y="692"/>
                    <a:pt x="945" y="692"/>
                  </a:cubicBezTo>
                  <a:cubicBezTo>
                    <a:pt x="956" y="692"/>
                    <a:pt x="963" y="690"/>
                    <a:pt x="968" y="686"/>
                  </a:cubicBezTo>
                  <a:cubicBezTo>
                    <a:pt x="1001" y="619"/>
                    <a:pt x="801" y="419"/>
                    <a:pt x="534" y="252"/>
                  </a:cubicBezTo>
                  <a:cubicBezTo>
                    <a:pt x="343" y="115"/>
                    <a:pt x="129" y="1"/>
                    <a:pt x="5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Google Shape;3275;p67"/>
            <p:cNvSpPr/>
            <p:nvPr/>
          </p:nvSpPr>
          <p:spPr>
            <a:xfrm>
              <a:off x="5624175" y="4717900"/>
              <a:ext cx="22550" cy="8525"/>
            </a:xfrm>
            <a:custGeom>
              <a:avLst/>
              <a:gdLst/>
              <a:ahLst/>
              <a:cxnLst/>
              <a:rect l="l" t="t" r="r" b="b"/>
              <a:pathLst>
                <a:path w="902" h="341" extrusionOk="0">
                  <a:moveTo>
                    <a:pt x="807" y="1"/>
                  </a:moveTo>
                  <a:cubicBezTo>
                    <a:pt x="726" y="1"/>
                    <a:pt x="600" y="29"/>
                    <a:pt x="435" y="71"/>
                  </a:cubicBezTo>
                  <a:cubicBezTo>
                    <a:pt x="168" y="137"/>
                    <a:pt x="1" y="237"/>
                    <a:pt x="34" y="304"/>
                  </a:cubicBezTo>
                  <a:cubicBezTo>
                    <a:pt x="34" y="330"/>
                    <a:pt x="64" y="341"/>
                    <a:pt x="115" y="341"/>
                  </a:cubicBezTo>
                  <a:cubicBezTo>
                    <a:pt x="197" y="341"/>
                    <a:pt x="336" y="312"/>
                    <a:pt x="501" y="271"/>
                  </a:cubicBezTo>
                  <a:cubicBezTo>
                    <a:pt x="735" y="204"/>
                    <a:pt x="902" y="104"/>
                    <a:pt x="902" y="37"/>
                  </a:cubicBezTo>
                  <a:cubicBezTo>
                    <a:pt x="889" y="12"/>
                    <a:pt x="857" y="1"/>
                    <a:pt x="8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Google Shape;3276;p67"/>
            <p:cNvSpPr/>
            <p:nvPr/>
          </p:nvSpPr>
          <p:spPr>
            <a:xfrm>
              <a:off x="5613350" y="4682825"/>
              <a:ext cx="17525" cy="19475"/>
            </a:xfrm>
            <a:custGeom>
              <a:avLst/>
              <a:gdLst/>
              <a:ahLst/>
              <a:cxnLst/>
              <a:rect l="l" t="t" r="r" b="b"/>
              <a:pathLst>
                <a:path w="701" h="779" extrusionOk="0">
                  <a:moveTo>
                    <a:pt x="652" y="1"/>
                  </a:moveTo>
                  <a:cubicBezTo>
                    <a:pt x="593" y="1"/>
                    <a:pt x="417" y="127"/>
                    <a:pt x="267" y="306"/>
                  </a:cubicBezTo>
                  <a:cubicBezTo>
                    <a:pt x="100" y="540"/>
                    <a:pt x="0" y="740"/>
                    <a:pt x="67" y="773"/>
                  </a:cubicBezTo>
                  <a:cubicBezTo>
                    <a:pt x="70" y="777"/>
                    <a:pt x="75" y="778"/>
                    <a:pt x="81" y="778"/>
                  </a:cubicBezTo>
                  <a:cubicBezTo>
                    <a:pt x="134" y="778"/>
                    <a:pt x="284" y="649"/>
                    <a:pt x="434" y="440"/>
                  </a:cubicBezTo>
                  <a:cubicBezTo>
                    <a:pt x="601" y="239"/>
                    <a:pt x="701" y="39"/>
                    <a:pt x="667" y="6"/>
                  </a:cubicBezTo>
                  <a:cubicBezTo>
                    <a:pt x="664" y="3"/>
                    <a:pt x="659" y="1"/>
                    <a:pt x="6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" name="Google Shape;3277;p67"/>
            <p:cNvSpPr/>
            <p:nvPr/>
          </p:nvSpPr>
          <p:spPr>
            <a:xfrm>
              <a:off x="5534125" y="4689925"/>
              <a:ext cx="24200" cy="14125"/>
            </a:xfrm>
            <a:custGeom>
              <a:avLst/>
              <a:gdLst/>
              <a:ahLst/>
              <a:cxnLst/>
              <a:rect l="l" t="t" r="r" b="b"/>
              <a:pathLst>
                <a:path w="968" h="565" extrusionOk="0">
                  <a:moveTo>
                    <a:pt x="96" y="1"/>
                  </a:moveTo>
                  <a:cubicBezTo>
                    <a:pt x="69" y="1"/>
                    <a:pt x="48" y="8"/>
                    <a:pt x="34" y="22"/>
                  </a:cubicBezTo>
                  <a:cubicBezTo>
                    <a:pt x="0" y="89"/>
                    <a:pt x="201" y="222"/>
                    <a:pt x="434" y="389"/>
                  </a:cubicBezTo>
                  <a:cubicBezTo>
                    <a:pt x="628" y="500"/>
                    <a:pt x="798" y="564"/>
                    <a:pt x="870" y="564"/>
                  </a:cubicBezTo>
                  <a:cubicBezTo>
                    <a:pt x="885" y="564"/>
                    <a:pt x="895" y="562"/>
                    <a:pt x="901" y="556"/>
                  </a:cubicBezTo>
                  <a:cubicBezTo>
                    <a:pt x="968" y="489"/>
                    <a:pt x="768" y="322"/>
                    <a:pt x="534" y="189"/>
                  </a:cubicBezTo>
                  <a:cubicBezTo>
                    <a:pt x="352" y="85"/>
                    <a:pt x="190" y="1"/>
                    <a:pt x="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" name="Google Shape;3278;p67"/>
            <p:cNvSpPr/>
            <p:nvPr/>
          </p:nvSpPr>
          <p:spPr>
            <a:xfrm>
              <a:off x="5516600" y="4717975"/>
              <a:ext cx="20875" cy="5875"/>
            </a:xfrm>
            <a:custGeom>
              <a:avLst/>
              <a:gdLst/>
              <a:ahLst/>
              <a:cxnLst/>
              <a:rect l="l" t="t" r="r" b="b"/>
              <a:pathLst>
                <a:path w="835" h="235" extrusionOk="0">
                  <a:moveTo>
                    <a:pt x="401" y="1"/>
                  </a:moveTo>
                  <a:cubicBezTo>
                    <a:pt x="168" y="1"/>
                    <a:pt x="1" y="68"/>
                    <a:pt x="1" y="134"/>
                  </a:cubicBezTo>
                  <a:cubicBezTo>
                    <a:pt x="1" y="168"/>
                    <a:pt x="168" y="234"/>
                    <a:pt x="401" y="234"/>
                  </a:cubicBezTo>
                  <a:cubicBezTo>
                    <a:pt x="635" y="234"/>
                    <a:pt x="835" y="168"/>
                    <a:pt x="835" y="134"/>
                  </a:cubicBezTo>
                  <a:cubicBezTo>
                    <a:pt x="835" y="68"/>
                    <a:pt x="635" y="1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" name="Google Shape;3279;p67"/>
            <p:cNvSpPr/>
            <p:nvPr/>
          </p:nvSpPr>
          <p:spPr>
            <a:xfrm>
              <a:off x="5290625" y="4538700"/>
              <a:ext cx="56725" cy="81750"/>
            </a:xfrm>
            <a:custGeom>
              <a:avLst/>
              <a:gdLst/>
              <a:ahLst/>
              <a:cxnLst/>
              <a:rect l="l" t="t" r="r" b="b"/>
              <a:pathLst>
                <a:path w="2269" h="3270" extrusionOk="0">
                  <a:moveTo>
                    <a:pt x="2235" y="0"/>
                  </a:moveTo>
                  <a:cubicBezTo>
                    <a:pt x="2135" y="300"/>
                    <a:pt x="2102" y="601"/>
                    <a:pt x="2102" y="901"/>
                  </a:cubicBezTo>
                  <a:cubicBezTo>
                    <a:pt x="2037" y="1446"/>
                    <a:pt x="1973" y="2207"/>
                    <a:pt x="1880" y="3036"/>
                  </a:cubicBezTo>
                  <a:lnTo>
                    <a:pt x="1468" y="3036"/>
                  </a:lnTo>
                  <a:lnTo>
                    <a:pt x="196" y="2974"/>
                  </a:lnTo>
                  <a:lnTo>
                    <a:pt x="196" y="2974"/>
                  </a:lnTo>
                  <a:cubicBezTo>
                    <a:pt x="167" y="2348"/>
                    <a:pt x="165" y="1814"/>
                    <a:pt x="134" y="1401"/>
                  </a:cubicBezTo>
                  <a:cubicBezTo>
                    <a:pt x="167" y="1201"/>
                    <a:pt x="134" y="968"/>
                    <a:pt x="67" y="767"/>
                  </a:cubicBezTo>
                  <a:cubicBezTo>
                    <a:pt x="33" y="968"/>
                    <a:pt x="0" y="1201"/>
                    <a:pt x="33" y="1401"/>
                  </a:cubicBezTo>
                  <a:cubicBezTo>
                    <a:pt x="0" y="1835"/>
                    <a:pt x="0" y="2402"/>
                    <a:pt x="0" y="3069"/>
                  </a:cubicBezTo>
                  <a:lnTo>
                    <a:pt x="0" y="3169"/>
                  </a:lnTo>
                  <a:lnTo>
                    <a:pt x="100" y="3169"/>
                  </a:lnTo>
                  <a:lnTo>
                    <a:pt x="1468" y="3236"/>
                  </a:lnTo>
                  <a:lnTo>
                    <a:pt x="2002" y="3269"/>
                  </a:lnTo>
                  <a:lnTo>
                    <a:pt x="2102" y="3269"/>
                  </a:lnTo>
                  <a:lnTo>
                    <a:pt x="2102" y="3169"/>
                  </a:lnTo>
                  <a:cubicBezTo>
                    <a:pt x="2168" y="2268"/>
                    <a:pt x="2202" y="1468"/>
                    <a:pt x="2235" y="901"/>
                  </a:cubicBezTo>
                  <a:cubicBezTo>
                    <a:pt x="2268" y="601"/>
                    <a:pt x="2268" y="300"/>
                    <a:pt x="22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" name="Google Shape;3280;p67"/>
            <p:cNvSpPr/>
            <p:nvPr/>
          </p:nvSpPr>
          <p:spPr>
            <a:xfrm>
              <a:off x="5459900" y="4552650"/>
              <a:ext cx="105100" cy="12750"/>
            </a:xfrm>
            <a:custGeom>
              <a:avLst/>
              <a:gdLst/>
              <a:ahLst/>
              <a:cxnLst/>
              <a:rect l="l" t="t" r="r" b="b"/>
              <a:pathLst>
                <a:path w="4204" h="510" extrusionOk="0">
                  <a:moveTo>
                    <a:pt x="364" y="1"/>
                  </a:moveTo>
                  <a:cubicBezTo>
                    <a:pt x="242" y="1"/>
                    <a:pt x="121" y="3"/>
                    <a:pt x="1" y="9"/>
                  </a:cubicBezTo>
                  <a:cubicBezTo>
                    <a:pt x="1402" y="309"/>
                    <a:pt x="2803" y="510"/>
                    <a:pt x="4204" y="510"/>
                  </a:cubicBezTo>
                  <a:cubicBezTo>
                    <a:pt x="3536" y="343"/>
                    <a:pt x="2836" y="209"/>
                    <a:pt x="2135" y="176"/>
                  </a:cubicBezTo>
                  <a:cubicBezTo>
                    <a:pt x="1555" y="65"/>
                    <a:pt x="952" y="1"/>
                    <a:pt x="3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" name="Google Shape;3281;p67"/>
            <p:cNvSpPr/>
            <p:nvPr/>
          </p:nvSpPr>
          <p:spPr>
            <a:xfrm>
              <a:off x="5112150" y="4568400"/>
              <a:ext cx="90100" cy="6075"/>
            </a:xfrm>
            <a:custGeom>
              <a:avLst/>
              <a:gdLst/>
              <a:ahLst/>
              <a:cxnLst/>
              <a:rect l="l" t="t" r="r" b="b"/>
              <a:pathLst>
                <a:path w="3604" h="243" extrusionOk="0">
                  <a:moveTo>
                    <a:pt x="1352" y="0"/>
                  </a:moveTo>
                  <a:cubicBezTo>
                    <a:pt x="901" y="0"/>
                    <a:pt x="451" y="38"/>
                    <a:pt x="1" y="113"/>
                  </a:cubicBezTo>
                  <a:cubicBezTo>
                    <a:pt x="635" y="201"/>
                    <a:pt x="1268" y="243"/>
                    <a:pt x="1902" y="243"/>
                  </a:cubicBezTo>
                  <a:cubicBezTo>
                    <a:pt x="2469" y="243"/>
                    <a:pt x="3036" y="209"/>
                    <a:pt x="3603" y="146"/>
                  </a:cubicBezTo>
                  <a:cubicBezTo>
                    <a:pt x="3003" y="46"/>
                    <a:pt x="2402" y="13"/>
                    <a:pt x="1802" y="13"/>
                  </a:cubicBezTo>
                  <a:cubicBezTo>
                    <a:pt x="1652" y="5"/>
                    <a:pt x="1502" y="0"/>
                    <a:pt x="13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" name="Google Shape;3282;p67"/>
            <p:cNvSpPr/>
            <p:nvPr/>
          </p:nvSpPr>
          <p:spPr>
            <a:xfrm>
              <a:off x="5165525" y="4262750"/>
              <a:ext cx="541250" cy="255125"/>
            </a:xfrm>
            <a:custGeom>
              <a:avLst/>
              <a:gdLst/>
              <a:ahLst/>
              <a:cxnLst/>
              <a:rect l="l" t="t" r="r" b="b"/>
              <a:pathLst>
                <a:path w="21650" h="10205" extrusionOk="0">
                  <a:moveTo>
                    <a:pt x="6151" y="1"/>
                  </a:moveTo>
                  <a:cubicBezTo>
                    <a:pt x="4886" y="1"/>
                    <a:pt x="3403" y="30"/>
                    <a:pt x="3403" y="30"/>
                  </a:cubicBezTo>
                  <a:cubicBezTo>
                    <a:pt x="3403" y="30"/>
                    <a:pt x="67" y="2565"/>
                    <a:pt x="67" y="3199"/>
                  </a:cubicBezTo>
                  <a:cubicBezTo>
                    <a:pt x="134" y="3700"/>
                    <a:pt x="267" y="4200"/>
                    <a:pt x="501" y="4667"/>
                  </a:cubicBezTo>
                  <a:cubicBezTo>
                    <a:pt x="501" y="4667"/>
                    <a:pt x="1" y="5000"/>
                    <a:pt x="301" y="6301"/>
                  </a:cubicBezTo>
                  <a:cubicBezTo>
                    <a:pt x="601" y="7602"/>
                    <a:pt x="834" y="7702"/>
                    <a:pt x="834" y="7702"/>
                  </a:cubicBezTo>
                  <a:cubicBezTo>
                    <a:pt x="834" y="7702"/>
                    <a:pt x="201" y="8903"/>
                    <a:pt x="968" y="9370"/>
                  </a:cubicBezTo>
                  <a:cubicBezTo>
                    <a:pt x="1735" y="9771"/>
                    <a:pt x="2502" y="10037"/>
                    <a:pt x="3336" y="10204"/>
                  </a:cubicBezTo>
                  <a:lnTo>
                    <a:pt x="5771" y="9804"/>
                  </a:lnTo>
                  <a:lnTo>
                    <a:pt x="5771" y="9804"/>
                  </a:lnTo>
                  <a:cubicBezTo>
                    <a:pt x="5644" y="9828"/>
                    <a:pt x="5678" y="9840"/>
                    <a:pt x="5831" y="9840"/>
                  </a:cubicBezTo>
                  <a:cubicBezTo>
                    <a:pt x="6758" y="9840"/>
                    <a:pt x="12061" y="9391"/>
                    <a:pt x="12376" y="8303"/>
                  </a:cubicBezTo>
                  <a:lnTo>
                    <a:pt x="20849" y="8303"/>
                  </a:lnTo>
                  <a:cubicBezTo>
                    <a:pt x="21616" y="4634"/>
                    <a:pt x="21649" y="1164"/>
                    <a:pt x="17880" y="130"/>
                  </a:cubicBezTo>
                  <a:lnTo>
                    <a:pt x="10708" y="1731"/>
                  </a:lnTo>
                  <a:cubicBezTo>
                    <a:pt x="10708" y="1731"/>
                    <a:pt x="8573" y="64"/>
                    <a:pt x="7673" y="30"/>
                  </a:cubicBezTo>
                  <a:cubicBezTo>
                    <a:pt x="7361" y="8"/>
                    <a:pt x="6783" y="1"/>
                    <a:pt x="615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" name="Google Shape;3283;p67"/>
            <p:cNvSpPr/>
            <p:nvPr/>
          </p:nvSpPr>
          <p:spPr>
            <a:xfrm>
              <a:off x="5178875" y="4329850"/>
              <a:ext cx="115100" cy="49575"/>
            </a:xfrm>
            <a:custGeom>
              <a:avLst/>
              <a:gdLst/>
              <a:ahLst/>
              <a:cxnLst/>
              <a:rect l="l" t="t" r="r" b="b"/>
              <a:pathLst>
                <a:path w="4604" h="1983" extrusionOk="0">
                  <a:moveTo>
                    <a:pt x="4232" y="1"/>
                  </a:moveTo>
                  <a:cubicBezTo>
                    <a:pt x="3491" y="1"/>
                    <a:pt x="2759" y="172"/>
                    <a:pt x="2102" y="515"/>
                  </a:cubicBezTo>
                  <a:cubicBezTo>
                    <a:pt x="1535" y="749"/>
                    <a:pt x="1001" y="1082"/>
                    <a:pt x="534" y="1449"/>
                  </a:cubicBezTo>
                  <a:cubicBezTo>
                    <a:pt x="334" y="1583"/>
                    <a:pt x="134" y="1749"/>
                    <a:pt x="0" y="1983"/>
                  </a:cubicBezTo>
                  <a:cubicBezTo>
                    <a:pt x="701" y="1516"/>
                    <a:pt x="1435" y="1082"/>
                    <a:pt x="2168" y="715"/>
                  </a:cubicBezTo>
                  <a:cubicBezTo>
                    <a:pt x="2969" y="415"/>
                    <a:pt x="3770" y="182"/>
                    <a:pt x="4604" y="15"/>
                  </a:cubicBezTo>
                  <a:cubicBezTo>
                    <a:pt x="4480" y="5"/>
                    <a:pt x="4356" y="1"/>
                    <a:pt x="423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" name="Google Shape;3284;p67"/>
            <p:cNvSpPr/>
            <p:nvPr/>
          </p:nvSpPr>
          <p:spPr>
            <a:xfrm>
              <a:off x="5173875" y="4385250"/>
              <a:ext cx="136775" cy="37550"/>
            </a:xfrm>
            <a:custGeom>
              <a:avLst/>
              <a:gdLst/>
              <a:ahLst/>
              <a:cxnLst/>
              <a:rect l="l" t="t" r="r" b="b"/>
              <a:pathLst>
                <a:path w="5471" h="1502" extrusionOk="0">
                  <a:moveTo>
                    <a:pt x="5471" y="0"/>
                  </a:moveTo>
                  <a:lnTo>
                    <a:pt x="5471" y="0"/>
                  </a:lnTo>
                  <a:cubicBezTo>
                    <a:pt x="3836" y="134"/>
                    <a:pt x="2235" y="501"/>
                    <a:pt x="734" y="1101"/>
                  </a:cubicBezTo>
                  <a:cubicBezTo>
                    <a:pt x="467" y="1168"/>
                    <a:pt x="234" y="1335"/>
                    <a:pt x="0" y="1501"/>
                  </a:cubicBezTo>
                  <a:cubicBezTo>
                    <a:pt x="267" y="1435"/>
                    <a:pt x="534" y="1335"/>
                    <a:pt x="801" y="1235"/>
                  </a:cubicBezTo>
                  <a:cubicBezTo>
                    <a:pt x="1268" y="1068"/>
                    <a:pt x="1968" y="868"/>
                    <a:pt x="2702" y="701"/>
                  </a:cubicBezTo>
                  <a:cubicBezTo>
                    <a:pt x="4203" y="301"/>
                    <a:pt x="5471" y="67"/>
                    <a:pt x="547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" name="Google Shape;3285;p67"/>
            <p:cNvSpPr/>
            <p:nvPr/>
          </p:nvSpPr>
          <p:spPr>
            <a:xfrm>
              <a:off x="5187200" y="4448425"/>
              <a:ext cx="108450" cy="7450"/>
            </a:xfrm>
            <a:custGeom>
              <a:avLst/>
              <a:gdLst/>
              <a:ahLst/>
              <a:cxnLst/>
              <a:rect l="l" t="t" r="r" b="b"/>
              <a:pathLst>
                <a:path w="4338" h="298" extrusionOk="0">
                  <a:moveTo>
                    <a:pt x="1821" y="1"/>
                  </a:moveTo>
                  <a:cubicBezTo>
                    <a:pt x="1204" y="1"/>
                    <a:pt x="590" y="79"/>
                    <a:pt x="1" y="275"/>
                  </a:cubicBezTo>
                  <a:cubicBezTo>
                    <a:pt x="1" y="280"/>
                    <a:pt x="22" y="282"/>
                    <a:pt x="61" y="282"/>
                  </a:cubicBezTo>
                  <a:cubicBezTo>
                    <a:pt x="250" y="282"/>
                    <a:pt x="869" y="235"/>
                    <a:pt x="1659" y="235"/>
                  </a:cubicBezTo>
                  <a:cubicBezTo>
                    <a:pt x="1822" y="235"/>
                    <a:pt x="1993" y="237"/>
                    <a:pt x="2169" y="242"/>
                  </a:cubicBezTo>
                  <a:cubicBezTo>
                    <a:pt x="2579" y="281"/>
                    <a:pt x="3001" y="297"/>
                    <a:pt x="3428" y="297"/>
                  </a:cubicBezTo>
                  <a:cubicBezTo>
                    <a:pt x="3729" y="297"/>
                    <a:pt x="4033" y="289"/>
                    <a:pt x="4337" y="275"/>
                  </a:cubicBezTo>
                  <a:cubicBezTo>
                    <a:pt x="3603" y="75"/>
                    <a:pt x="2903" y="9"/>
                    <a:pt x="2169" y="9"/>
                  </a:cubicBezTo>
                  <a:cubicBezTo>
                    <a:pt x="2053" y="3"/>
                    <a:pt x="1937" y="1"/>
                    <a:pt x="182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" name="Google Shape;3286;p67"/>
            <p:cNvSpPr/>
            <p:nvPr/>
          </p:nvSpPr>
          <p:spPr>
            <a:xfrm>
              <a:off x="5448225" y="4394425"/>
              <a:ext cx="48400" cy="95100"/>
            </a:xfrm>
            <a:custGeom>
              <a:avLst/>
              <a:gdLst/>
              <a:ahLst/>
              <a:cxnLst/>
              <a:rect l="l" t="t" r="r" b="b"/>
              <a:pathLst>
                <a:path w="1936" h="3804" extrusionOk="0">
                  <a:moveTo>
                    <a:pt x="1769" y="0"/>
                  </a:moveTo>
                  <a:cubicBezTo>
                    <a:pt x="1735" y="200"/>
                    <a:pt x="1735" y="434"/>
                    <a:pt x="1735" y="667"/>
                  </a:cubicBezTo>
                  <a:cubicBezTo>
                    <a:pt x="1735" y="1168"/>
                    <a:pt x="1668" y="1702"/>
                    <a:pt x="1502" y="2202"/>
                  </a:cubicBezTo>
                  <a:cubicBezTo>
                    <a:pt x="1402" y="2469"/>
                    <a:pt x="1235" y="2736"/>
                    <a:pt x="1068" y="2969"/>
                  </a:cubicBezTo>
                  <a:cubicBezTo>
                    <a:pt x="935" y="3136"/>
                    <a:pt x="768" y="3303"/>
                    <a:pt x="568" y="3436"/>
                  </a:cubicBezTo>
                  <a:cubicBezTo>
                    <a:pt x="234" y="3670"/>
                    <a:pt x="1" y="3770"/>
                    <a:pt x="1" y="3803"/>
                  </a:cubicBezTo>
                  <a:cubicBezTo>
                    <a:pt x="234" y="3803"/>
                    <a:pt x="468" y="3703"/>
                    <a:pt x="668" y="3570"/>
                  </a:cubicBezTo>
                  <a:cubicBezTo>
                    <a:pt x="868" y="3436"/>
                    <a:pt x="1068" y="3269"/>
                    <a:pt x="1235" y="3069"/>
                  </a:cubicBezTo>
                  <a:cubicBezTo>
                    <a:pt x="1435" y="2836"/>
                    <a:pt x="1568" y="2569"/>
                    <a:pt x="1668" y="2269"/>
                  </a:cubicBezTo>
                  <a:cubicBezTo>
                    <a:pt x="1869" y="1768"/>
                    <a:pt x="1935" y="1201"/>
                    <a:pt x="1902" y="634"/>
                  </a:cubicBezTo>
                  <a:cubicBezTo>
                    <a:pt x="1902" y="434"/>
                    <a:pt x="1835" y="200"/>
                    <a:pt x="17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" name="Google Shape;3287;p67"/>
            <p:cNvSpPr/>
            <p:nvPr/>
          </p:nvSpPr>
          <p:spPr>
            <a:xfrm>
              <a:off x="4690175" y="4351075"/>
              <a:ext cx="82600" cy="166125"/>
            </a:xfrm>
            <a:custGeom>
              <a:avLst/>
              <a:gdLst/>
              <a:ahLst/>
              <a:cxnLst/>
              <a:rect l="l" t="t" r="r" b="b"/>
              <a:pathLst>
                <a:path w="3304" h="6645" extrusionOk="0">
                  <a:moveTo>
                    <a:pt x="1062" y="0"/>
                  </a:moveTo>
                  <a:cubicBezTo>
                    <a:pt x="889" y="0"/>
                    <a:pt x="702" y="11"/>
                    <a:pt x="501" y="33"/>
                  </a:cubicBezTo>
                  <a:lnTo>
                    <a:pt x="1" y="2168"/>
                  </a:lnTo>
                  <a:cubicBezTo>
                    <a:pt x="301" y="2468"/>
                    <a:pt x="568" y="2868"/>
                    <a:pt x="701" y="3335"/>
                  </a:cubicBezTo>
                  <a:cubicBezTo>
                    <a:pt x="768" y="3836"/>
                    <a:pt x="835" y="4370"/>
                    <a:pt x="868" y="4903"/>
                  </a:cubicBezTo>
                  <a:cubicBezTo>
                    <a:pt x="868" y="4903"/>
                    <a:pt x="433" y="6645"/>
                    <a:pt x="2745" y="6645"/>
                  </a:cubicBezTo>
                  <a:cubicBezTo>
                    <a:pt x="2827" y="6645"/>
                    <a:pt x="2913" y="6642"/>
                    <a:pt x="3003" y="6638"/>
                  </a:cubicBezTo>
                  <a:lnTo>
                    <a:pt x="3303" y="1601"/>
                  </a:lnTo>
                  <a:cubicBezTo>
                    <a:pt x="3303" y="1601"/>
                    <a:pt x="3218" y="0"/>
                    <a:pt x="106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" name="Google Shape;3288;p67"/>
            <p:cNvSpPr/>
            <p:nvPr/>
          </p:nvSpPr>
          <p:spPr>
            <a:xfrm>
              <a:off x="4455850" y="4138975"/>
              <a:ext cx="356950" cy="415575"/>
            </a:xfrm>
            <a:custGeom>
              <a:avLst/>
              <a:gdLst/>
              <a:ahLst/>
              <a:cxnLst/>
              <a:rect l="l" t="t" r="r" b="b"/>
              <a:pathLst>
                <a:path w="14278" h="16623" extrusionOk="0">
                  <a:moveTo>
                    <a:pt x="2143" y="1"/>
                  </a:moveTo>
                  <a:cubicBezTo>
                    <a:pt x="2085" y="1"/>
                    <a:pt x="2027" y="4"/>
                    <a:pt x="1969" y="11"/>
                  </a:cubicBezTo>
                  <a:lnTo>
                    <a:pt x="1902" y="11"/>
                  </a:lnTo>
                  <a:cubicBezTo>
                    <a:pt x="568" y="211"/>
                    <a:pt x="1" y="1812"/>
                    <a:pt x="901" y="2846"/>
                  </a:cubicBezTo>
                  <a:lnTo>
                    <a:pt x="11275" y="15589"/>
                  </a:lnTo>
                  <a:lnTo>
                    <a:pt x="14277" y="16623"/>
                  </a:lnTo>
                  <a:lnTo>
                    <a:pt x="14277" y="16623"/>
                  </a:lnTo>
                  <a:lnTo>
                    <a:pt x="13577" y="13354"/>
                  </a:lnTo>
                  <a:lnTo>
                    <a:pt x="3436" y="645"/>
                  </a:lnTo>
                  <a:cubicBezTo>
                    <a:pt x="3137" y="256"/>
                    <a:pt x="2650" y="1"/>
                    <a:pt x="2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" name="Google Shape;3289;p67"/>
            <p:cNvSpPr/>
            <p:nvPr/>
          </p:nvSpPr>
          <p:spPr>
            <a:xfrm>
              <a:off x="4478375" y="4160800"/>
              <a:ext cx="70075" cy="51025"/>
            </a:xfrm>
            <a:custGeom>
              <a:avLst/>
              <a:gdLst/>
              <a:ahLst/>
              <a:cxnLst/>
              <a:rect l="l" t="t" r="r" b="b"/>
              <a:pathLst>
                <a:path w="2803" h="2041" extrusionOk="0">
                  <a:moveTo>
                    <a:pt x="2578" y="0"/>
                  </a:moveTo>
                  <a:cubicBezTo>
                    <a:pt x="2472" y="0"/>
                    <a:pt x="2365" y="19"/>
                    <a:pt x="2269" y="39"/>
                  </a:cubicBezTo>
                  <a:cubicBezTo>
                    <a:pt x="1401" y="239"/>
                    <a:pt x="667" y="773"/>
                    <a:pt x="200" y="1540"/>
                  </a:cubicBezTo>
                  <a:cubicBezTo>
                    <a:pt x="67" y="1807"/>
                    <a:pt x="0" y="2040"/>
                    <a:pt x="34" y="2040"/>
                  </a:cubicBezTo>
                  <a:cubicBezTo>
                    <a:pt x="367" y="1540"/>
                    <a:pt x="767" y="1106"/>
                    <a:pt x="1201" y="739"/>
                  </a:cubicBezTo>
                  <a:cubicBezTo>
                    <a:pt x="1701" y="439"/>
                    <a:pt x="2235" y="205"/>
                    <a:pt x="2802" y="39"/>
                  </a:cubicBezTo>
                  <a:cubicBezTo>
                    <a:pt x="2732" y="10"/>
                    <a:pt x="2655" y="0"/>
                    <a:pt x="2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" name="Google Shape;3290;p67"/>
            <p:cNvSpPr/>
            <p:nvPr/>
          </p:nvSpPr>
          <p:spPr>
            <a:xfrm>
              <a:off x="4731875" y="4470675"/>
              <a:ext cx="64250" cy="58875"/>
            </a:xfrm>
            <a:custGeom>
              <a:avLst/>
              <a:gdLst/>
              <a:ahLst/>
              <a:cxnLst/>
              <a:rect l="l" t="t" r="r" b="b"/>
              <a:pathLst>
                <a:path w="2570" h="2355" extrusionOk="0">
                  <a:moveTo>
                    <a:pt x="2198" y="1"/>
                  </a:moveTo>
                  <a:cubicBezTo>
                    <a:pt x="2139" y="1"/>
                    <a:pt x="2074" y="6"/>
                    <a:pt x="2002" y="19"/>
                  </a:cubicBezTo>
                  <a:cubicBezTo>
                    <a:pt x="1802" y="19"/>
                    <a:pt x="1569" y="86"/>
                    <a:pt x="1402" y="219"/>
                  </a:cubicBezTo>
                  <a:cubicBezTo>
                    <a:pt x="1168" y="319"/>
                    <a:pt x="968" y="453"/>
                    <a:pt x="768" y="620"/>
                  </a:cubicBezTo>
                  <a:cubicBezTo>
                    <a:pt x="434" y="820"/>
                    <a:pt x="201" y="1153"/>
                    <a:pt x="68" y="1520"/>
                  </a:cubicBezTo>
                  <a:lnTo>
                    <a:pt x="34" y="1654"/>
                  </a:lnTo>
                  <a:cubicBezTo>
                    <a:pt x="1" y="1687"/>
                    <a:pt x="1" y="1754"/>
                    <a:pt x="1" y="1821"/>
                  </a:cubicBezTo>
                  <a:cubicBezTo>
                    <a:pt x="34" y="2187"/>
                    <a:pt x="234" y="2354"/>
                    <a:pt x="234" y="2354"/>
                  </a:cubicBezTo>
                  <a:cubicBezTo>
                    <a:pt x="268" y="2321"/>
                    <a:pt x="134" y="2121"/>
                    <a:pt x="168" y="1821"/>
                  </a:cubicBezTo>
                  <a:cubicBezTo>
                    <a:pt x="168" y="1787"/>
                    <a:pt x="168" y="1754"/>
                    <a:pt x="168" y="1720"/>
                  </a:cubicBezTo>
                  <a:lnTo>
                    <a:pt x="234" y="1587"/>
                  </a:lnTo>
                  <a:cubicBezTo>
                    <a:pt x="301" y="1487"/>
                    <a:pt x="334" y="1387"/>
                    <a:pt x="401" y="1287"/>
                  </a:cubicBezTo>
                  <a:cubicBezTo>
                    <a:pt x="535" y="1120"/>
                    <a:pt x="701" y="920"/>
                    <a:pt x="901" y="786"/>
                  </a:cubicBezTo>
                  <a:cubicBezTo>
                    <a:pt x="1068" y="653"/>
                    <a:pt x="1302" y="520"/>
                    <a:pt x="1502" y="386"/>
                  </a:cubicBezTo>
                  <a:cubicBezTo>
                    <a:pt x="1669" y="286"/>
                    <a:pt x="1835" y="219"/>
                    <a:pt x="2036" y="153"/>
                  </a:cubicBezTo>
                  <a:cubicBezTo>
                    <a:pt x="2202" y="119"/>
                    <a:pt x="2336" y="111"/>
                    <a:pt x="2428" y="111"/>
                  </a:cubicBezTo>
                  <a:cubicBezTo>
                    <a:pt x="2519" y="111"/>
                    <a:pt x="2569" y="119"/>
                    <a:pt x="2569" y="119"/>
                  </a:cubicBezTo>
                  <a:cubicBezTo>
                    <a:pt x="2569" y="92"/>
                    <a:pt x="2440" y="1"/>
                    <a:pt x="21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" name="Google Shape;3291;p67"/>
            <p:cNvSpPr/>
            <p:nvPr/>
          </p:nvSpPr>
          <p:spPr>
            <a:xfrm>
              <a:off x="4499225" y="4185100"/>
              <a:ext cx="250200" cy="309425"/>
            </a:xfrm>
            <a:custGeom>
              <a:avLst/>
              <a:gdLst/>
              <a:ahLst/>
              <a:cxnLst/>
              <a:rect l="l" t="t" r="r" b="b"/>
              <a:pathLst>
                <a:path w="10008" h="12377" extrusionOk="0">
                  <a:moveTo>
                    <a:pt x="35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2168" y="2803"/>
                    <a:pt x="4937" y="6238"/>
                  </a:cubicBezTo>
                  <a:cubicBezTo>
                    <a:pt x="7656" y="9654"/>
                    <a:pt x="9913" y="12377"/>
                    <a:pt x="9973" y="12377"/>
                  </a:cubicBezTo>
                  <a:cubicBezTo>
                    <a:pt x="9974" y="12377"/>
                    <a:pt x="9974" y="12376"/>
                    <a:pt x="9974" y="12376"/>
                  </a:cubicBezTo>
                  <a:cubicBezTo>
                    <a:pt x="10007" y="12343"/>
                    <a:pt x="7839" y="9541"/>
                    <a:pt x="5104" y="6105"/>
                  </a:cubicBezTo>
                  <a:cubicBezTo>
                    <a:pt x="2385" y="2723"/>
                    <a:pt x="128" y="0"/>
                    <a:pt x="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" name="Google Shape;3292;p67"/>
            <p:cNvSpPr/>
            <p:nvPr/>
          </p:nvSpPr>
          <p:spPr>
            <a:xfrm>
              <a:off x="4530900" y="4165925"/>
              <a:ext cx="246050" cy="301925"/>
            </a:xfrm>
            <a:custGeom>
              <a:avLst/>
              <a:gdLst/>
              <a:ahLst/>
              <a:cxnLst/>
              <a:rect l="l" t="t" r="r" b="b"/>
              <a:pathLst>
                <a:path w="9842" h="12077" extrusionOk="0">
                  <a:moveTo>
                    <a:pt x="36" y="0"/>
                  </a:moveTo>
                  <a:cubicBezTo>
                    <a:pt x="35" y="0"/>
                    <a:pt x="35" y="0"/>
                    <a:pt x="34" y="0"/>
                  </a:cubicBezTo>
                  <a:cubicBezTo>
                    <a:pt x="1" y="34"/>
                    <a:pt x="2136" y="2769"/>
                    <a:pt x="4838" y="6105"/>
                  </a:cubicBezTo>
                  <a:cubicBezTo>
                    <a:pt x="7523" y="9420"/>
                    <a:pt x="9747" y="12076"/>
                    <a:pt x="9807" y="12076"/>
                  </a:cubicBezTo>
                  <a:cubicBezTo>
                    <a:pt x="9807" y="12076"/>
                    <a:pt x="9808" y="12076"/>
                    <a:pt x="9808" y="12076"/>
                  </a:cubicBezTo>
                  <a:cubicBezTo>
                    <a:pt x="9841" y="12042"/>
                    <a:pt x="7706" y="9307"/>
                    <a:pt x="5004" y="5971"/>
                  </a:cubicBezTo>
                  <a:cubicBezTo>
                    <a:pt x="2319" y="2656"/>
                    <a:pt x="128" y="0"/>
                    <a:pt x="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" name="Google Shape;3293;p67"/>
            <p:cNvSpPr/>
            <p:nvPr/>
          </p:nvSpPr>
          <p:spPr>
            <a:xfrm>
              <a:off x="4776075" y="4517225"/>
              <a:ext cx="35900" cy="37325"/>
            </a:xfrm>
            <a:custGeom>
              <a:avLst/>
              <a:gdLst/>
              <a:ahLst/>
              <a:cxnLst/>
              <a:rect l="l" t="t" r="r" b="b"/>
              <a:pathLst>
                <a:path w="1436" h="1493" extrusionOk="0">
                  <a:moveTo>
                    <a:pt x="939" y="0"/>
                  </a:moveTo>
                  <a:cubicBezTo>
                    <a:pt x="710" y="0"/>
                    <a:pt x="484" y="75"/>
                    <a:pt x="334" y="225"/>
                  </a:cubicBezTo>
                  <a:cubicBezTo>
                    <a:pt x="101" y="426"/>
                    <a:pt x="1" y="726"/>
                    <a:pt x="67" y="1026"/>
                  </a:cubicBezTo>
                  <a:lnTo>
                    <a:pt x="1435" y="1493"/>
                  </a:lnTo>
                  <a:lnTo>
                    <a:pt x="1168" y="25"/>
                  </a:lnTo>
                  <a:cubicBezTo>
                    <a:pt x="1093" y="9"/>
                    <a:pt x="1016" y="0"/>
                    <a:pt x="9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" name="Google Shape;3294;p67"/>
            <p:cNvSpPr/>
            <p:nvPr/>
          </p:nvSpPr>
          <p:spPr>
            <a:xfrm>
              <a:off x="4162300" y="4278500"/>
              <a:ext cx="592125" cy="280300"/>
            </a:xfrm>
            <a:custGeom>
              <a:avLst/>
              <a:gdLst/>
              <a:ahLst/>
              <a:cxnLst/>
              <a:rect l="l" t="t" r="r" b="b"/>
              <a:pathLst>
                <a:path w="23685" h="11212" extrusionOk="0">
                  <a:moveTo>
                    <a:pt x="19181" y="1"/>
                  </a:moveTo>
                  <a:lnTo>
                    <a:pt x="16079" y="134"/>
                  </a:lnTo>
                  <a:cubicBezTo>
                    <a:pt x="15178" y="201"/>
                    <a:pt x="12810" y="2169"/>
                    <a:pt x="12810" y="2169"/>
                  </a:cubicBezTo>
                  <a:lnTo>
                    <a:pt x="7473" y="434"/>
                  </a:lnTo>
                  <a:cubicBezTo>
                    <a:pt x="5572" y="634"/>
                    <a:pt x="3804" y="1502"/>
                    <a:pt x="2503" y="2869"/>
                  </a:cubicBezTo>
                  <a:cubicBezTo>
                    <a:pt x="1" y="5438"/>
                    <a:pt x="1635" y="7539"/>
                    <a:pt x="1635" y="7539"/>
                  </a:cubicBezTo>
                  <a:lnTo>
                    <a:pt x="5838" y="8607"/>
                  </a:lnTo>
                  <a:lnTo>
                    <a:pt x="11409" y="9941"/>
                  </a:lnTo>
                  <a:cubicBezTo>
                    <a:pt x="11943" y="10808"/>
                    <a:pt x="16546" y="11109"/>
                    <a:pt x="17447" y="11209"/>
                  </a:cubicBezTo>
                  <a:cubicBezTo>
                    <a:pt x="17474" y="11211"/>
                    <a:pt x="17502" y="11212"/>
                    <a:pt x="17530" y="11212"/>
                  </a:cubicBezTo>
                  <a:cubicBezTo>
                    <a:pt x="18462" y="11212"/>
                    <a:pt x="19782" y="10175"/>
                    <a:pt x="19782" y="10175"/>
                  </a:cubicBezTo>
                  <a:cubicBezTo>
                    <a:pt x="20582" y="10008"/>
                    <a:pt x="21383" y="9741"/>
                    <a:pt x="22117" y="9341"/>
                  </a:cubicBezTo>
                  <a:cubicBezTo>
                    <a:pt x="22917" y="8874"/>
                    <a:pt x="22250" y="7139"/>
                    <a:pt x="22250" y="7139"/>
                  </a:cubicBezTo>
                  <a:cubicBezTo>
                    <a:pt x="22851" y="6972"/>
                    <a:pt x="23318" y="6505"/>
                    <a:pt x="23451" y="5938"/>
                  </a:cubicBezTo>
                  <a:cubicBezTo>
                    <a:pt x="23684" y="5038"/>
                    <a:pt x="22617" y="4637"/>
                    <a:pt x="22617" y="4637"/>
                  </a:cubicBezTo>
                  <a:cubicBezTo>
                    <a:pt x="22851" y="4170"/>
                    <a:pt x="22984" y="3670"/>
                    <a:pt x="23017" y="3170"/>
                  </a:cubicBezTo>
                  <a:cubicBezTo>
                    <a:pt x="23017" y="2536"/>
                    <a:pt x="19181" y="1"/>
                    <a:pt x="1918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" name="Google Shape;3295;p67"/>
            <p:cNvSpPr/>
            <p:nvPr/>
          </p:nvSpPr>
          <p:spPr>
            <a:xfrm>
              <a:off x="4613475" y="4330475"/>
              <a:ext cx="120100" cy="19775"/>
            </a:xfrm>
            <a:custGeom>
              <a:avLst/>
              <a:gdLst/>
              <a:ahLst/>
              <a:cxnLst/>
              <a:rect l="l" t="t" r="r" b="b"/>
              <a:pathLst>
                <a:path w="4804" h="791" extrusionOk="0">
                  <a:moveTo>
                    <a:pt x="1787" y="0"/>
                  </a:moveTo>
                  <a:cubicBezTo>
                    <a:pt x="1186" y="0"/>
                    <a:pt x="584" y="86"/>
                    <a:pt x="0" y="257"/>
                  </a:cubicBezTo>
                  <a:cubicBezTo>
                    <a:pt x="400" y="223"/>
                    <a:pt x="801" y="207"/>
                    <a:pt x="1205" y="207"/>
                  </a:cubicBezTo>
                  <a:cubicBezTo>
                    <a:pt x="1610" y="207"/>
                    <a:pt x="2018" y="223"/>
                    <a:pt x="2435" y="257"/>
                  </a:cubicBezTo>
                  <a:cubicBezTo>
                    <a:pt x="3236" y="390"/>
                    <a:pt x="4003" y="557"/>
                    <a:pt x="4804" y="790"/>
                  </a:cubicBezTo>
                  <a:cubicBezTo>
                    <a:pt x="3871" y="261"/>
                    <a:pt x="2832" y="0"/>
                    <a:pt x="178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" name="Google Shape;3296;p67"/>
            <p:cNvSpPr/>
            <p:nvPr/>
          </p:nvSpPr>
          <p:spPr>
            <a:xfrm>
              <a:off x="4630150" y="4379925"/>
              <a:ext cx="97600" cy="14625"/>
            </a:xfrm>
            <a:custGeom>
              <a:avLst/>
              <a:gdLst/>
              <a:ahLst/>
              <a:cxnLst/>
              <a:rect l="l" t="t" r="r" b="b"/>
              <a:pathLst>
                <a:path w="3904" h="585" extrusionOk="0">
                  <a:moveTo>
                    <a:pt x="943" y="0"/>
                  </a:moveTo>
                  <a:cubicBezTo>
                    <a:pt x="818" y="0"/>
                    <a:pt x="692" y="4"/>
                    <a:pt x="567" y="13"/>
                  </a:cubicBezTo>
                  <a:cubicBezTo>
                    <a:pt x="200" y="80"/>
                    <a:pt x="0" y="213"/>
                    <a:pt x="0" y="247"/>
                  </a:cubicBezTo>
                  <a:cubicBezTo>
                    <a:pt x="34" y="247"/>
                    <a:pt x="234" y="180"/>
                    <a:pt x="567" y="180"/>
                  </a:cubicBezTo>
                  <a:cubicBezTo>
                    <a:pt x="1034" y="180"/>
                    <a:pt x="1468" y="213"/>
                    <a:pt x="1935" y="280"/>
                  </a:cubicBezTo>
                  <a:cubicBezTo>
                    <a:pt x="2909" y="432"/>
                    <a:pt x="3717" y="585"/>
                    <a:pt x="3850" y="585"/>
                  </a:cubicBezTo>
                  <a:cubicBezTo>
                    <a:pt x="3863" y="585"/>
                    <a:pt x="3870" y="583"/>
                    <a:pt x="3870" y="580"/>
                  </a:cubicBezTo>
                  <a:cubicBezTo>
                    <a:pt x="3903" y="514"/>
                    <a:pt x="3036" y="213"/>
                    <a:pt x="1968" y="80"/>
                  </a:cubicBezTo>
                  <a:cubicBezTo>
                    <a:pt x="1626" y="31"/>
                    <a:pt x="1285" y="0"/>
                    <a:pt x="943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" name="Google Shape;3297;p67"/>
            <p:cNvSpPr/>
            <p:nvPr/>
          </p:nvSpPr>
          <p:spPr>
            <a:xfrm>
              <a:off x="4636825" y="4445675"/>
              <a:ext cx="81750" cy="11425"/>
            </a:xfrm>
            <a:custGeom>
              <a:avLst/>
              <a:gdLst/>
              <a:ahLst/>
              <a:cxnLst/>
              <a:rect l="l" t="t" r="r" b="b"/>
              <a:pathLst>
                <a:path w="3270" h="457" extrusionOk="0">
                  <a:moveTo>
                    <a:pt x="1130" y="0"/>
                  </a:moveTo>
                  <a:cubicBezTo>
                    <a:pt x="475" y="0"/>
                    <a:pt x="0" y="92"/>
                    <a:pt x="0" y="119"/>
                  </a:cubicBezTo>
                  <a:cubicBezTo>
                    <a:pt x="33" y="185"/>
                    <a:pt x="734" y="185"/>
                    <a:pt x="1635" y="252"/>
                  </a:cubicBezTo>
                  <a:cubicBezTo>
                    <a:pt x="2455" y="313"/>
                    <a:pt x="3109" y="457"/>
                    <a:pt x="3219" y="457"/>
                  </a:cubicBezTo>
                  <a:cubicBezTo>
                    <a:pt x="3230" y="457"/>
                    <a:pt x="3236" y="455"/>
                    <a:pt x="3236" y="452"/>
                  </a:cubicBezTo>
                  <a:cubicBezTo>
                    <a:pt x="3269" y="352"/>
                    <a:pt x="2569" y="119"/>
                    <a:pt x="1635" y="18"/>
                  </a:cubicBezTo>
                  <a:cubicBezTo>
                    <a:pt x="1459" y="5"/>
                    <a:pt x="1289" y="0"/>
                    <a:pt x="113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" name="Google Shape;3298;p67"/>
            <p:cNvSpPr/>
            <p:nvPr/>
          </p:nvSpPr>
          <p:spPr>
            <a:xfrm>
              <a:off x="4203175" y="4276000"/>
              <a:ext cx="547925" cy="283575"/>
            </a:xfrm>
            <a:custGeom>
              <a:avLst/>
              <a:gdLst/>
              <a:ahLst/>
              <a:cxnLst/>
              <a:rect l="l" t="t" r="r" b="b"/>
              <a:pathLst>
                <a:path w="21917" h="11343" extrusionOk="0">
                  <a:moveTo>
                    <a:pt x="0" y="7639"/>
                  </a:moveTo>
                  <a:cubicBezTo>
                    <a:pt x="34" y="7639"/>
                    <a:pt x="100" y="7639"/>
                    <a:pt x="167" y="7673"/>
                  </a:cubicBezTo>
                  <a:lnTo>
                    <a:pt x="434" y="7723"/>
                  </a:lnTo>
                  <a:lnTo>
                    <a:pt x="434" y="7723"/>
                  </a:lnTo>
                  <a:lnTo>
                    <a:pt x="100" y="7639"/>
                  </a:lnTo>
                  <a:close/>
                  <a:moveTo>
                    <a:pt x="17513" y="1"/>
                  </a:moveTo>
                  <a:lnTo>
                    <a:pt x="14611" y="167"/>
                  </a:lnTo>
                  <a:cubicBezTo>
                    <a:pt x="14211" y="201"/>
                    <a:pt x="13810" y="334"/>
                    <a:pt x="13477" y="534"/>
                  </a:cubicBezTo>
                  <a:cubicBezTo>
                    <a:pt x="13143" y="734"/>
                    <a:pt x="12876" y="935"/>
                    <a:pt x="12643" y="1101"/>
                  </a:cubicBezTo>
                  <a:cubicBezTo>
                    <a:pt x="12142" y="1435"/>
                    <a:pt x="11775" y="1735"/>
                    <a:pt x="11509" y="1935"/>
                  </a:cubicBezTo>
                  <a:lnTo>
                    <a:pt x="11242" y="2169"/>
                  </a:lnTo>
                  <a:cubicBezTo>
                    <a:pt x="11175" y="2236"/>
                    <a:pt x="11142" y="2269"/>
                    <a:pt x="11175" y="2269"/>
                  </a:cubicBezTo>
                  <a:cubicBezTo>
                    <a:pt x="11175" y="2269"/>
                    <a:pt x="11208" y="2236"/>
                    <a:pt x="11275" y="2202"/>
                  </a:cubicBezTo>
                  <a:lnTo>
                    <a:pt x="11542" y="1969"/>
                  </a:lnTo>
                  <a:cubicBezTo>
                    <a:pt x="11809" y="1769"/>
                    <a:pt x="12176" y="1502"/>
                    <a:pt x="12676" y="1168"/>
                  </a:cubicBezTo>
                  <a:cubicBezTo>
                    <a:pt x="12943" y="968"/>
                    <a:pt x="13243" y="801"/>
                    <a:pt x="13510" y="634"/>
                  </a:cubicBezTo>
                  <a:cubicBezTo>
                    <a:pt x="13844" y="434"/>
                    <a:pt x="14211" y="301"/>
                    <a:pt x="14611" y="267"/>
                  </a:cubicBezTo>
                  <a:lnTo>
                    <a:pt x="17483" y="170"/>
                  </a:lnTo>
                  <a:lnTo>
                    <a:pt x="17483" y="170"/>
                  </a:lnTo>
                  <a:cubicBezTo>
                    <a:pt x="18282" y="703"/>
                    <a:pt x="19115" y="1269"/>
                    <a:pt x="19948" y="1935"/>
                  </a:cubicBezTo>
                  <a:cubicBezTo>
                    <a:pt x="20415" y="2269"/>
                    <a:pt x="20815" y="2669"/>
                    <a:pt x="21182" y="3069"/>
                  </a:cubicBezTo>
                  <a:cubicBezTo>
                    <a:pt x="21216" y="3136"/>
                    <a:pt x="21249" y="3170"/>
                    <a:pt x="21282" y="3236"/>
                  </a:cubicBezTo>
                  <a:cubicBezTo>
                    <a:pt x="21282" y="3303"/>
                    <a:pt x="21282" y="3370"/>
                    <a:pt x="21282" y="3436"/>
                  </a:cubicBezTo>
                  <a:cubicBezTo>
                    <a:pt x="21249" y="3570"/>
                    <a:pt x="21216" y="3703"/>
                    <a:pt x="21182" y="3837"/>
                  </a:cubicBezTo>
                  <a:cubicBezTo>
                    <a:pt x="21082" y="4137"/>
                    <a:pt x="20982" y="4404"/>
                    <a:pt x="20849" y="4671"/>
                  </a:cubicBezTo>
                  <a:lnTo>
                    <a:pt x="20815" y="4771"/>
                  </a:lnTo>
                  <a:lnTo>
                    <a:pt x="20915" y="4837"/>
                  </a:lnTo>
                  <a:cubicBezTo>
                    <a:pt x="21149" y="4904"/>
                    <a:pt x="21349" y="5071"/>
                    <a:pt x="21516" y="5271"/>
                  </a:cubicBezTo>
                  <a:cubicBezTo>
                    <a:pt x="21683" y="5505"/>
                    <a:pt x="21749" y="5771"/>
                    <a:pt x="21683" y="6005"/>
                  </a:cubicBezTo>
                  <a:cubicBezTo>
                    <a:pt x="21549" y="6572"/>
                    <a:pt x="21115" y="7006"/>
                    <a:pt x="20548" y="7106"/>
                  </a:cubicBezTo>
                  <a:lnTo>
                    <a:pt x="20448" y="7139"/>
                  </a:lnTo>
                  <a:lnTo>
                    <a:pt x="20482" y="7272"/>
                  </a:lnTo>
                  <a:cubicBezTo>
                    <a:pt x="20682" y="7773"/>
                    <a:pt x="20749" y="8307"/>
                    <a:pt x="20715" y="8840"/>
                  </a:cubicBezTo>
                  <a:cubicBezTo>
                    <a:pt x="20682" y="9107"/>
                    <a:pt x="20515" y="9307"/>
                    <a:pt x="20282" y="9441"/>
                  </a:cubicBezTo>
                  <a:cubicBezTo>
                    <a:pt x="20048" y="9574"/>
                    <a:pt x="19781" y="9674"/>
                    <a:pt x="19514" y="9774"/>
                  </a:cubicBezTo>
                  <a:cubicBezTo>
                    <a:pt x="19047" y="9941"/>
                    <a:pt x="18547" y="10075"/>
                    <a:pt x="18080" y="10175"/>
                  </a:cubicBezTo>
                  <a:lnTo>
                    <a:pt x="18013" y="10175"/>
                  </a:lnTo>
                  <a:cubicBezTo>
                    <a:pt x="17713" y="10408"/>
                    <a:pt x="17379" y="10642"/>
                    <a:pt x="17046" y="10808"/>
                  </a:cubicBezTo>
                  <a:cubicBezTo>
                    <a:pt x="16712" y="11009"/>
                    <a:pt x="16345" y="11109"/>
                    <a:pt x="15978" y="11175"/>
                  </a:cubicBezTo>
                  <a:cubicBezTo>
                    <a:pt x="15245" y="11142"/>
                    <a:pt x="14477" y="11042"/>
                    <a:pt x="13744" y="10975"/>
                  </a:cubicBezTo>
                  <a:cubicBezTo>
                    <a:pt x="13010" y="10875"/>
                    <a:pt x="12276" y="10808"/>
                    <a:pt x="11609" y="10642"/>
                  </a:cubicBezTo>
                  <a:cubicBezTo>
                    <a:pt x="11275" y="10608"/>
                    <a:pt x="10942" y="10508"/>
                    <a:pt x="10608" y="10408"/>
                  </a:cubicBezTo>
                  <a:cubicBezTo>
                    <a:pt x="10341" y="10341"/>
                    <a:pt x="10041" y="10175"/>
                    <a:pt x="9841" y="9974"/>
                  </a:cubicBezTo>
                  <a:lnTo>
                    <a:pt x="9807" y="9941"/>
                  </a:lnTo>
                  <a:lnTo>
                    <a:pt x="9774" y="9941"/>
                  </a:lnTo>
                  <a:lnTo>
                    <a:pt x="2669" y="8240"/>
                  </a:lnTo>
                  <a:lnTo>
                    <a:pt x="701" y="7773"/>
                  </a:lnTo>
                  <a:lnTo>
                    <a:pt x="434" y="7723"/>
                  </a:lnTo>
                  <a:lnTo>
                    <a:pt x="434" y="7723"/>
                  </a:lnTo>
                  <a:lnTo>
                    <a:pt x="634" y="7773"/>
                  </a:lnTo>
                  <a:lnTo>
                    <a:pt x="2602" y="8307"/>
                  </a:lnTo>
                  <a:lnTo>
                    <a:pt x="9674" y="10075"/>
                  </a:lnTo>
                  <a:lnTo>
                    <a:pt x="9641" y="10041"/>
                  </a:lnTo>
                  <a:lnTo>
                    <a:pt x="9641" y="10041"/>
                  </a:lnTo>
                  <a:cubicBezTo>
                    <a:pt x="9874" y="10275"/>
                    <a:pt x="10174" y="10475"/>
                    <a:pt x="10508" y="10575"/>
                  </a:cubicBezTo>
                  <a:cubicBezTo>
                    <a:pt x="10841" y="10675"/>
                    <a:pt x="11175" y="10742"/>
                    <a:pt x="11509" y="10808"/>
                  </a:cubicBezTo>
                  <a:cubicBezTo>
                    <a:pt x="12209" y="10942"/>
                    <a:pt x="12910" y="11075"/>
                    <a:pt x="13643" y="11142"/>
                  </a:cubicBezTo>
                  <a:cubicBezTo>
                    <a:pt x="14411" y="11209"/>
                    <a:pt x="15145" y="11309"/>
                    <a:pt x="15945" y="11342"/>
                  </a:cubicBezTo>
                  <a:cubicBezTo>
                    <a:pt x="16345" y="11309"/>
                    <a:pt x="16746" y="11175"/>
                    <a:pt x="17113" y="10975"/>
                  </a:cubicBezTo>
                  <a:cubicBezTo>
                    <a:pt x="17446" y="10775"/>
                    <a:pt x="17813" y="10542"/>
                    <a:pt x="18113" y="10308"/>
                  </a:cubicBezTo>
                  <a:lnTo>
                    <a:pt x="18113" y="10308"/>
                  </a:lnTo>
                  <a:lnTo>
                    <a:pt x="18080" y="10341"/>
                  </a:lnTo>
                  <a:cubicBezTo>
                    <a:pt x="18580" y="10208"/>
                    <a:pt x="19047" y="10075"/>
                    <a:pt x="19548" y="9908"/>
                  </a:cubicBezTo>
                  <a:cubicBezTo>
                    <a:pt x="19815" y="9808"/>
                    <a:pt x="20081" y="9708"/>
                    <a:pt x="20348" y="9574"/>
                  </a:cubicBezTo>
                  <a:cubicBezTo>
                    <a:pt x="20482" y="9507"/>
                    <a:pt x="20615" y="9374"/>
                    <a:pt x="20715" y="9274"/>
                  </a:cubicBezTo>
                  <a:cubicBezTo>
                    <a:pt x="20782" y="9140"/>
                    <a:pt x="20849" y="9007"/>
                    <a:pt x="20882" y="8840"/>
                  </a:cubicBezTo>
                  <a:cubicBezTo>
                    <a:pt x="20913" y="8314"/>
                    <a:pt x="20858" y="7789"/>
                    <a:pt x="20690" y="7263"/>
                  </a:cubicBezTo>
                  <a:lnTo>
                    <a:pt x="20690" y="7263"/>
                  </a:lnTo>
                  <a:cubicBezTo>
                    <a:pt x="21256" y="7067"/>
                    <a:pt x="21693" y="6624"/>
                    <a:pt x="21816" y="6038"/>
                  </a:cubicBezTo>
                  <a:cubicBezTo>
                    <a:pt x="21916" y="5738"/>
                    <a:pt x="21849" y="5404"/>
                    <a:pt x="21649" y="5138"/>
                  </a:cubicBezTo>
                  <a:cubicBezTo>
                    <a:pt x="21475" y="4934"/>
                    <a:pt x="21275" y="4756"/>
                    <a:pt x="21027" y="4647"/>
                  </a:cubicBezTo>
                  <a:lnTo>
                    <a:pt x="21027" y="4647"/>
                  </a:lnTo>
                  <a:cubicBezTo>
                    <a:pt x="21145" y="4410"/>
                    <a:pt x="21256" y="4170"/>
                    <a:pt x="21316" y="3903"/>
                  </a:cubicBezTo>
                  <a:cubicBezTo>
                    <a:pt x="21382" y="3737"/>
                    <a:pt x="21416" y="3603"/>
                    <a:pt x="21416" y="3436"/>
                  </a:cubicBezTo>
                  <a:cubicBezTo>
                    <a:pt x="21416" y="3403"/>
                    <a:pt x="21416" y="3370"/>
                    <a:pt x="21416" y="3336"/>
                  </a:cubicBezTo>
                  <a:cubicBezTo>
                    <a:pt x="21416" y="3270"/>
                    <a:pt x="21416" y="3236"/>
                    <a:pt x="21416" y="3170"/>
                  </a:cubicBezTo>
                  <a:cubicBezTo>
                    <a:pt x="21382" y="3103"/>
                    <a:pt x="21349" y="3036"/>
                    <a:pt x="21316" y="2969"/>
                  </a:cubicBezTo>
                  <a:cubicBezTo>
                    <a:pt x="20915" y="2536"/>
                    <a:pt x="20515" y="2135"/>
                    <a:pt x="20048" y="1802"/>
                  </a:cubicBezTo>
                  <a:cubicBezTo>
                    <a:pt x="19181" y="1101"/>
                    <a:pt x="18347" y="534"/>
                    <a:pt x="17546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" name="Google Shape;3299;p67"/>
            <p:cNvSpPr/>
            <p:nvPr/>
          </p:nvSpPr>
          <p:spPr>
            <a:xfrm>
              <a:off x="1995775" y="3861550"/>
              <a:ext cx="1558625" cy="616300"/>
            </a:xfrm>
            <a:custGeom>
              <a:avLst/>
              <a:gdLst/>
              <a:ahLst/>
              <a:cxnLst/>
              <a:rect l="l" t="t" r="r" b="b"/>
              <a:pathLst>
                <a:path w="62345" h="24652" extrusionOk="0">
                  <a:moveTo>
                    <a:pt x="17046" y="0"/>
                  </a:moveTo>
                  <a:cubicBezTo>
                    <a:pt x="14644" y="0"/>
                    <a:pt x="1768" y="9207"/>
                    <a:pt x="0" y="11141"/>
                  </a:cubicBezTo>
                  <a:lnTo>
                    <a:pt x="11775" y="21782"/>
                  </a:lnTo>
                  <a:lnTo>
                    <a:pt x="13243" y="21015"/>
                  </a:lnTo>
                  <a:lnTo>
                    <a:pt x="13043" y="24651"/>
                  </a:lnTo>
                  <a:lnTo>
                    <a:pt x="47334" y="24551"/>
                  </a:lnTo>
                  <a:lnTo>
                    <a:pt x="47667" y="19514"/>
                  </a:lnTo>
                  <a:lnTo>
                    <a:pt x="54005" y="23617"/>
                  </a:lnTo>
                  <a:lnTo>
                    <a:pt x="62345" y="13710"/>
                  </a:lnTo>
                  <a:cubicBezTo>
                    <a:pt x="62345" y="13710"/>
                    <a:pt x="58975" y="10174"/>
                    <a:pt x="56374" y="8006"/>
                  </a:cubicBezTo>
                  <a:cubicBezTo>
                    <a:pt x="54839" y="6705"/>
                    <a:pt x="53638" y="5637"/>
                    <a:pt x="52271" y="4370"/>
                  </a:cubicBezTo>
                  <a:cubicBezTo>
                    <a:pt x="50236" y="2435"/>
                    <a:pt x="47601" y="1301"/>
                    <a:pt x="44799" y="1168"/>
                  </a:cubicBezTo>
                  <a:lnTo>
                    <a:pt x="212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" name="Google Shape;3300;p67"/>
            <p:cNvSpPr/>
            <p:nvPr/>
          </p:nvSpPr>
          <p:spPr>
            <a:xfrm>
              <a:off x="3108225" y="3939100"/>
              <a:ext cx="85075" cy="244350"/>
            </a:xfrm>
            <a:custGeom>
              <a:avLst/>
              <a:gdLst/>
              <a:ahLst/>
              <a:cxnLst/>
              <a:rect l="l" t="t" r="r" b="b"/>
              <a:pathLst>
                <a:path w="3403" h="9774" extrusionOk="0">
                  <a:moveTo>
                    <a:pt x="3403" y="0"/>
                  </a:moveTo>
                  <a:lnTo>
                    <a:pt x="3403" y="0"/>
                  </a:lnTo>
                  <a:cubicBezTo>
                    <a:pt x="3269" y="67"/>
                    <a:pt x="3136" y="134"/>
                    <a:pt x="3036" y="200"/>
                  </a:cubicBezTo>
                  <a:cubicBezTo>
                    <a:pt x="2702" y="434"/>
                    <a:pt x="2402" y="701"/>
                    <a:pt x="2135" y="968"/>
                  </a:cubicBezTo>
                  <a:cubicBezTo>
                    <a:pt x="1235" y="1935"/>
                    <a:pt x="601" y="3103"/>
                    <a:pt x="301" y="4370"/>
                  </a:cubicBezTo>
                  <a:cubicBezTo>
                    <a:pt x="34" y="5638"/>
                    <a:pt x="0" y="6939"/>
                    <a:pt x="267" y="8206"/>
                  </a:cubicBezTo>
                  <a:cubicBezTo>
                    <a:pt x="334" y="8573"/>
                    <a:pt x="401" y="8973"/>
                    <a:pt x="534" y="9340"/>
                  </a:cubicBezTo>
                  <a:cubicBezTo>
                    <a:pt x="568" y="9474"/>
                    <a:pt x="634" y="9641"/>
                    <a:pt x="701" y="9774"/>
                  </a:cubicBezTo>
                  <a:cubicBezTo>
                    <a:pt x="734" y="9741"/>
                    <a:pt x="534" y="9174"/>
                    <a:pt x="401" y="8206"/>
                  </a:cubicBezTo>
                  <a:cubicBezTo>
                    <a:pt x="201" y="6939"/>
                    <a:pt x="234" y="5671"/>
                    <a:pt x="534" y="4437"/>
                  </a:cubicBezTo>
                  <a:cubicBezTo>
                    <a:pt x="801" y="3203"/>
                    <a:pt x="1401" y="2035"/>
                    <a:pt x="2235" y="1101"/>
                  </a:cubicBezTo>
                  <a:cubicBezTo>
                    <a:pt x="2602" y="701"/>
                    <a:pt x="3003" y="334"/>
                    <a:pt x="34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" name="Google Shape;3301;p67"/>
            <p:cNvSpPr/>
            <p:nvPr/>
          </p:nvSpPr>
          <p:spPr>
            <a:xfrm>
              <a:off x="2567000" y="4184275"/>
              <a:ext cx="226025" cy="194325"/>
            </a:xfrm>
            <a:custGeom>
              <a:avLst/>
              <a:gdLst/>
              <a:ahLst/>
              <a:cxnLst/>
              <a:rect l="l" t="t" r="r" b="b"/>
              <a:pathLst>
                <a:path w="9041" h="7773" extrusionOk="0">
                  <a:moveTo>
                    <a:pt x="1" y="0"/>
                  </a:moveTo>
                  <a:cubicBezTo>
                    <a:pt x="67" y="134"/>
                    <a:pt x="134" y="267"/>
                    <a:pt x="234" y="401"/>
                  </a:cubicBezTo>
                  <a:cubicBezTo>
                    <a:pt x="401" y="667"/>
                    <a:pt x="634" y="1034"/>
                    <a:pt x="968" y="1468"/>
                  </a:cubicBezTo>
                  <a:cubicBezTo>
                    <a:pt x="2636" y="3803"/>
                    <a:pt x="4837" y="5704"/>
                    <a:pt x="7406" y="7039"/>
                  </a:cubicBezTo>
                  <a:cubicBezTo>
                    <a:pt x="7873" y="7306"/>
                    <a:pt x="8273" y="7472"/>
                    <a:pt x="8573" y="7606"/>
                  </a:cubicBezTo>
                  <a:cubicBezTo>
                    <a:pt x="8707" y="7672"/>
                    <a:pt x="8840" y="7706"/>
                    <a:pt x="9007" y="7773"/>
                  </a:cubicBezTo>
                  <a:cubicBezTo>
                    <a:pt x="9040" y="7739"/>
                    <a:pt x="8407" y="7439"/>
                    <a:pt x="7473" y="6905"/>
                  </a:cubicBezTo>
                  <a:cubicBezTo>
                    <a:pt x="6238" y="6205"/>
                    <a:pt x="5071" y="5371"/>
                    <a:pt x="4004" y="4470"/>
                  </a:cubicBezTo>
                  <a:cubicBezTo>
                    <a:pt x="2936" y="3536"/>
                    <a:pt x="1935" y="2502"/>
                    <a:pt x="1068" y="1401"/>
                  </a:cubicBezTo>
                  <a:cubicBezTo>
                    <a:pt x="434" y="534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" name="Google Shape;3302;p67"/>
            <p:cNvSpPr/>
            <p:nvPr/>
          </p:nvSpPr>
          <p:spPr>
            <a:xfrm>
              <a:off x="2321000" y="3998775"/>
              <a:ext cx="66725" cy="112550"/>
            </a:xfrm>
            <a:custGeom>
              <a:avLst/>
              <a:gdLst/>
              <a:ahLst/>
              <a:cxnLst/>
              <a:rect l="l" t="t" r="r" b="b"/>
              <a:pathLst>
                <a:path w="2669" h="4502" extrusionOk="0">
                  <a:moveTo>
                    <a:pt x="2254" y="0"/>
                  </a:moveTo>
                  <a:cubicBezTo>
                    <a:pt x="2209" y="0"/>
                    <a:pt x="2157" y="4"/>
                    <a:pt x="2102" y="15"/>
                  </a:cubicBezTo>
                  <a:cubicBezTo>
                    <a:pt x="1835" y="48"/>
                    <a:pt x="1568" y="148"/>
                    <a:pt x="1335" y="249"/>
                  </a:cubicBezTo>
                  <a:cubicBezTo>
                    <a:pt x="968" y="449"/>
                    <a:pt x="667" y="716"/>
                    <a:pt x="434" y="1049"/>
                  </a:cubicBezTo>
                  <a:cubicBezTo>
                    <a:pt x="134" y="1449"/>
                    <a:pt x="0" y="1950"/>
                    <a:pt x="0" y="2450"/>
                  </a:cubicBezTo>
                  <a:cubicBezTo>
                    <a:pt x="34" y="2984"/>
                    <a:pt x="200" y="3451"/>
                    <a:pt x="567" y="3851"/>
                  </a:cubicBezTo>
                  <a:cubicBezTo>
                    <a:pt x="834" y="4151"/>
                    <a:pt x="1201" y="4351"/>
                    <a:pt x="1601" y="4452"/>
                  </a:cubicBezTo>
                  <a:cubicBezTo>
                    <a:pt x="1735" y="4485"/>
                    <a:pt x="1868" y="4502"/>
                    <a:pt x="2002" y="4502"/>
                  </a:cubicBezTo>
                  <a:cubicBezTo>
                    <a:pt x="2135" y="4502"/>
                    <a:pt x="2269" y="4485"/>
                    <a:pt x="2402" y="4452"/>
                  </a:cubicBezTo>
                  <a:cubicBezTo>
                    <a:pt x="2502" y="4452"/>
                    <a:pt x="2602" y="4418"/>
                    <a:pt x="2669" y="4351"/>
                  </a:cubicBezTo>
                  <a:lnTo>
                    <a:pt x="2669" y="4351"/>
                  </a:lnTo>
                  <a:cubicBezTo>
                    <a:pt x="2531" y="4365"/>
                    <a:pt x="2387" y="4373"/>
                    <a:pt x="2242" y="4373"/>
                  </a:cubicBezTo>
                  <a:cubicBezTo>
                    <a:pt x="2037" y="4373"/>
                    <a:pt x="1830" y="4357"/>
                    <a:pt x="1635" y="4318"/>
                  </a:cubicBezTo>
                  <a:cubicBezTo>
                    <a:pt x="801" y="4051"/>
                    <a:pt x="234" y="3317"/>
                    <a:pt x="234" y="2450"/>
                  </a:cubicBezTo>
                  <a:cubicBezTo>
                    <a:pt x="200" y="2016"/>
                    <a:pt x="334" y="1549"/>
                    <a:pt x="601" y="1183"/>
                  </a:cubicBezTo>
                  <a:cubicBezTo>
                    <a:pt x="801" y="849"/>
                    <a:pt x="1068" y="582"/>
                    <a:pt x="1401" y="415"/>
                  </a:cubicBezTo>
                  <a:cubicBezTo>
                    <a:pt x="1702" y="249"/>
                    <a:pt x="2035" y="115"/>
                    <a:pt x="2402" y="15"/>
                  </a:cubicBezTo>
                  <a:cubicBezTo>
                    <a:pt x="2402" y="15"/>
                    <a:pt x="2343" y="0"/>
                    <a:pt x="225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" name="Google Shape;3303;p67"/>
            <p:cNvSpPr/>
            <p:nvPr/>
          </p:nvSpPr>
          <p:spPr>
            <a:xfrm>
              <a:off x="2430250" y="3862225"/>
              <a:ext cx="127600" cy="94300"/>
            </a:xfrm>
            <a:custGeom>
              <a:avLst/>
              <a:gdLst/>
              <a:ahLst/>
              <a:cxnLst/>
              <a:rect l="l" t="t" r="r" b="b"/>
              <a:pathLst>
                <a:path w="5104" h="3772" extrusionOk="0">
                  <a:moveTo>
                    <a:pt x="231" y="0"/>
                  </a:moveTo>
                  <a:cubicBezTo>
                    <a:pt x="217" y="0"/>
                    <a:pt x="158" y="99"/>
                    <a:pt x="100" y="273"/>
                  </a:cubicBezTo>
                  <a:cubicBezTo>
                    <a:pt x="33" y="540"/>
                    <a:pt x="0" y="840"/>
                    <a:pt x="33" y="1141"/>
                  </a:cubicBezTo>
                  <a:cubicBezTo>
                    <a:pt x="67" y="1574"/>
                    <a:pt x="167" y="2008"/>
                    <a:pt x="400" y="2375"/>
                  </a:cubicBezTo>
                  <a:cubicBezTo>
                    <a:pt x="872" y="3229"/>
                    <a:pt x="1760" y="3771"/>
                    <a:pt x="2696" y="3771"/>
                  </a:cubicBezTo>
                  <a:cubicBezTo>
                    <a:pt x="2820" y="3771"/>
                    <a:pt x="2944" y="3762"/>
                    <a:pt x="3069" y="3742"/>
                  </a:cubicBezTo>
                  <a:cubicBezTo>
                    <a:pt x="3503" y="3709"/>
                    <a:pt x="3936" y="3576"/>
                    <a:pt x="4303" y="3342"/>
                  </a:cubicBezTo>
                  <a:cubicBezTo>
                    <a:pt x="4537" y="3175"/>
                    <a:pt x="4770" y="2975"/>
                    <a:pt x="4937" y="2775"/>
                  </a:cubicBezTo>
                  <a:cubicBezTo>
                    <a:pt x="5070" y="2608"/>
                    <a:pt x="5104" y="2475"/>
                    <a:pt x="5104" y="2475"/>
                  </a:cubicBezTo>
                  <a:lnTo>
                    <a:pt x="5104" y="2475"/>
                  </a:lnTo>
                  <a:cubicBezTo>
                    <a:pt x="4837" y="2742"/>
                    <a:pt x="4570" y="2975"/>
                    <a:pt x="4236" y="3175"/>
                  </a:cubicBezTo>
                  <a:cubicBezTo>
                    <a:pt x="3903" y="3376"/>
                    <a:pt x="3503" y="3476"/>
                    <a:pt x="3102" y="3509"/>
                  </a:cubicBezTo>
                  <a:cubicBezTo>
                    <a:pt x="2991" y="3523"/>
                    <a:pt x="2880" y="3530"/>
                    <a:pt x="2771" y="3530"/>
                  </a:cubicBezTo>
                  <a:cubicBezTo>
                    <a:pt x="1865" y="3530"/>
                    <a:pt x="1047" y="3049"/>
                    <a:pt x="601" y="2275"/>
                  </a:cubicBezTo>
                  <a:cubicBezTo>
                    <a:pt x="367" y="1908"/>
                    <a:pt x="234" y="1541"/>
                    <a:pt x="167" y="1107"/>
                  </a:cubicBezTo>
                  <a:cubicBezTo>
                    <a:pt x="134" y="740"/>
                    <a:pt x="167" y="373"/>
                    <a:pt x="234" y="6"/>
                  </a:cubicBezTo>
                  <a:cubicBezTo>
                    <a:pt x="234" y="2"/>
                    <a:pt x="233" y="0"/>
                    <a:pt x="2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" name="Google Shape;3304;p67"/>
            <p:cNvSpPr/>
            <p:nvPr/>
          </p:nvSpPr>
          <p:spPr>
            <a:xfrm>
              <a:off x="2454425" y="4073575"/>
              <a:ext cx="119275" cy="111225"/>
            </a:xfrm>
            <a:custGeom>
              <a:avLst/>
              <a:gdLst/>
              <a:ahLst/>
              <a:cxnLst/>
              <a:rect l="l" t="t" r="r" b="b"/>
              <a:pathLst>
                <a:path w="4771" h="4449" extrusionOk="0">
                  <a:moveTo>
                    <a:pt x="1639" y="0"/>
                  </a:moveTo>
                  <a:cubicBezTo>
                    <a:pt x="1577" y="0"/>
                    <a:pt x="1518" y="9"/>
                    <a:pt x="1468" y="25"/>
                  </a:cubicBezTo>
                  <a:cubicBezTo>
                    <a:pt x="1001" y="159"/>
                    <a:pt x="601" y="459"/>
                    <a:pt x="367" y="892"/>
                  </a:cubicBezTo>
                  <a:cubicBezTo>
                    <a:pt x="34" y="1526"/>
                    <a:pt x="0" y="2293"/>
                    <a:pt x="267" y="2961"/>
                  </a:cubicBezTo>
                  <a:cubicBezTo>
                    <a:pt x="401" y="3328"/>
                    <a:pt x="668" y="3694"/>
                    <a:pt x="1001" y="3961"/>
                  </a:cubicBezTo>
                  <a:cubicBezTo>
                    <a:pt x="1368" y="4228"/>
                    <a:pt x="1802" y="4395"/>
                    <a:pt x="2235" y="4428"/>
                  </a:cubicBezTo>
                  <a:cubicBezTo>
                    <a:pt x="2333" y="4442"/>
                    <a:pt x="2430" y="4449"/>
                    <a:pt x="2527" y="4449"/>
                  </a:cubicBezTo>
                  <a:cubicBezTo>
                    <a:pt x="2894" y="4449"/>
                    <a:pt x="3253" y="4353"/>
                    <a:pt x="3570" y="4195"/>
                  </a:cubicBezTo>
                  <a:cubicBezTo>
                    <a:pt x="3937" y="3961"/>
                    <a:pt x="4237" y="3661"/>
                    <a:pt x="4437" y="3294"/>
                  </a:cubicBezTo>
                  <a:cubicBezTo>
                    <a:pt x="4637" y="2961"/>
                    <a:pt x="4737" y="2594"/>
                    <a:pt x="4771" y="2227"/>
                  </a:cubicBezTo>
                  <a:cubicBezTo>
                    <a:pt x="4771" y="1893"/>
                    <a:pt x="4670" y="1560"/>
                    <a:pt x="4537" y="1259"/>
                  </a:cubicBezTo>
                  <a:cubicBezTo>
                    <a:pt x="4337" y="826"/>
                    <a:pt x="3970" y="492"/>
                    <a:pt x="3570" y="292"/>
                  </a:cubicBezTo>
                  <a:cubicBezTo>
                    <a:pt x="3436" y="225"/>
                    <a:pt x="3303" y="192"/>
                    <a:pt x="3203" y="159"/>
                  </a:cubicBezTo>
                  <a:cubicBezTo>
                    <a:pt x="3169" y="142"/>
                    <a:pt x="3144" y="134"/>
                    <a:pt x="3124" y="134"/>
                  </a:cubicBezTo>
                  <a:cubicBezTo>
                    <a:pt x="3103" y="134"/>
                    <a:pt x="3086" y="142"/>
                    <a:pt x="3069" y="159"/>
                  </a:cubicBezTo>
                  <a:cubicBezTo>
                    <a:pt x="3069" y="159"/>
                    <a:pt x="3236" y="225"/>
                    <a:pt x="3503" y="359"/>
                  </a:cubicBezTo>
                  <a:cubicBezTo>
                    <a:pt x="3903" y="592"/>
                    <a:pt x="4203" y="926"/>
                    <a:pt x="4404" y="1326"/>
                  </a:cubicBezTo>
                  <a:cubicBezTo>
                    <a:pt x="4670" y="1927"/>
                    <a:pt x="4637" y="2627"/>
                    <a:pt x="4270" y="3194"/>
                  </a:cubicBezTo>
                  <a:cubicBezTo>
                    <a:pt x="4070" y="3528"/>
                    <a:pt x="3803" y="3795"/>
                    <a:pt x="3470" y="3995"/>
                  </a:cubicBezTo>
                  <a:cubicBezTo>
                    <a:pt x="3162" y="4162"/>
                    <a:pt x="2808" y="4236"/>
                    <a:pt x="2466" y="4236"/>
                  </a:cubicBezTo>
                  <a:cubicBezTo>
                    <a:pt x="2400" y="4236"/>
                    <a:pt x="2334" y="4234"/>
                    <a:pt x="2269" y="4228"/>
                  </a:cubicBezTo>
                  <a:cubicBezTo>
                    <a:pt x="1868" y="4161"/>
                    <a:pt x="1468" y="4028"/>
                    <a:pt x="1135" y="3795"/>
                  </a:cubicBezTo>
                  <a:cubicBezTo>
                    <a:pt x="834" y="3528"/>
                    <a:pt x="568" y="3227"/>
                    <a:pt x="434" y="2861"/>
                  </a:cubicBezTo>
                  <a:cubicBezTo>
                    <a:pt x="201" y="2227"/>
                    <a:pt x="234" y="1560"/>
                    <a:pt x="501" y="959"/>
                  </a:cubicBezTo>
                  <a:cubicBezTo>
                    <a:pt x="701" y="559"/>
                    <a:pt x="1068" y="259"/>
                    <a:pt x="1468" y="125"/>
                  </a:cubicBezTo>
                  <a:cubicBezTo>
                    <a:pt x="1586" y="102"/>
                    <a:pt x="1704" y="78"/>
                    <a:pt x="1822" y="78"/>
                  </a:cubicBezTo>
                  <a:cubicBezTo>
                    <a:pt x="1871" y="78"/>
                    <a:pt x="1920" y="82"/>
                    <a:pt x="1969" y="92"/>
                  </a:cubicBezTo>
                  <a:cubicBezTo>
                    <a:pt x="1969" y="59"/>
                    <a:pt x="1935" y="59"/>
                    <a:pt x="1835" y="25"/>
                  </a:cubicBezTo>
                  <a:cubicBezTo>
                    <a:pt x="1768" y="9"/>
                    <a:pt x="1702" y="0"/>
                    <a:pt x="16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" name="Google Shape;3305;p67"/>
            <p:cNvSpPr/>
            <p:nvPr/>
          </p:nvSpPr>
          <p:spPr>
            <a:xfrm>
              <a:off x="2464425" y="4315100"/>
              <a:ext cx="138475" cy="120825"/>
            </a:xfrm>
            <a:custGeom>
              <a:avLst/>
              <a:gdLst/>
              <a:ahLst/>
              <a:cxnLst/>
              <a:rect l="l" t="t" r="r" b="b"/>
              <a:pathLst>
                <a:path w="5539" h="4833" extrusionOk="0">
                  <a:moveTo>
                    <a:pt x="2609" y="0"/>
                  </a:moveTo>
                  <a:cubicBezTo>
                    <a:pt x="2029" y="0"/>
                    <a:pt x="1457" y="163"/>
                    <a:pt x="968" y="438"/>
                  </a:cubicBezTo>
                  <a:cubicBezTo>
                    <a:pt x="601" y="672"/>
                    <a:pt x="301" y="972"/>
                    <a:pt x="134" y="1372"/>
                  </a:cubicBezTo>
                  <a:cubicBezTo>
                    <a:pt x="34" y="1505"/>
                    <a:pt x="1" y="1639"/>
                    <a:pt x="1" y="1806"/>
                  </a:cubicBezTo>
                  <a:cubicBezTo>
                    <a:pt x="34" y="1806"/>
                    <a:pt x="67" y="1639"/>
                    <a:pt x="201" y="1372"/>
                  </a:cubicBezTo>
                  <a:cubicBezTo>
                    <a:pt x="401" y="1038"/>
                    <a:pt x="701" y="738"/>
                    <a:pt x="1068" y="538"/>
                  </a:cubicBezTo>
                  <a:cubicBezTo>
                    <a:pt x="1518" y="298"/>
                    <a:pt x="2049" y="166"/>
                    <a:pt x="2588" y="166"/>
                  </a:cubicBezTo>
                  <a:cubicBezTo>
                    <a:pt x="2648" y="166"/>
                    <a:pt x="2709" y="168"/>
                    <a:pt x="2769" y="171"/>
                  </a:cubicBezTo>
                  <a:cubicBezTo>
                    <a:pt x="3503" y="205"/>
                    <a:pt x="4170" y="538"/>
                    <a:pt x="4671" y="1072"/>
                  </a:cubicBezTo>
                  <a:cubicBezTo>
                    <a:pt x="5138" y="1639"/>
                    <a:pt x="5338" y="2373"/>
                    <a:pt x="5204" y="3073"/>
                  </a:cubicBezTo>
                  <a:cubicBezTo>
                    <a:pt x="5104" y="3640"/>
                    <a:pt x="4737" y="4141"/>
                    <a:pt x="4204" y="4441"/>
                  </a:cubicBezTo>
                  <a:cubicBezTo>
                    <a:pt x="3884" y="4586"/>
                    <a:pt x="3539" y="4681"/>
                    <a:pt x="3213" y="4681"/>
                  </a:cubicBezTo>
                  <a:cubicBezTo>
                    <a:pt x="3165" y="4681"/>
                    <a:pt x="3117" y="4679"/>
                    <a:pt x="3070" y="4674"/>
                  </a:cubicBezTo>
                  <a:cubicBezTo>
                    <a:pt x="2827" y="4647"/>
                    <a:pt x="2671" y="4599"/>
                    <a:pt x="2621" y="4599"/>
                  </a:cubicBezTo>
                  <a:cubicBezTo>
                    <a:pt x="2609" y="4599"/>
                    <a:pt x="2603" y="4601"/>
                    <a:pt x="2603" y="4608"/>
                  </a:cubicBezTo>
                  <a:cubicBezTo>
                    <a:pt x="2603" y="4608"/>
                    <a:pt x="2636" y="4641"/>
                    <a:pt x="2669" y="4708"/>
                  </a:cubicBezTo>
                  <a:cubicBezTo>
                    <a:pt x="2769" y="4741"/>
                    <a:pt x="2903" y="4774"/>
                    <a:pt x="3003" y="4808"/>
                  </a:cubicBezTo>
                  <a:cubicBezTo>
                    <a:pt x="3111" y="4825"/>
                    <a:pt x="3220" y="4833"/>
                    <a:pt x="3327" y="4833"/>
                  </a:cubicBezTo>
                  <a:cubicBezTo>
                    <a:pt x="3649" y="4833"/>
                    <a:pt x="3962" y="4758"/>
                    <a:pt x="4237" y="4608"/>
                  </a:cubicBezTo>
                  <a:cubicBezTo>
                    <a:pt x="4838" y="4307"/>
                    <a:pt x="5271" y="3774"/>
                    <a:pt x="5371" y="3140"/>
                  </a:cubicBezTo>
                  <a:cubicBezTo>
                    <a:pt x="5538" y="2373"/>
                    <a:pt x="5338" y="1572"/>
                    <a:pt x="4804" y="972"/>
                  </a:cubicBezTo>
                  <a:cubicBezTo>
                    <a:pt x="4270" y="371"/>
                    <a:pt x="3537" y="38"/>
                    <a:pt x="2769" y="4"/>
                  </a:cubicBezTo>
                  <a:cubicBezTo>
                    <a:pt x="2716" y="2"/>
                    <a:pt x="2662" y="0"/>
                    <a:pt x="260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" name="Google Shape;3306;p67"/>
            <p:cNvSpPr/>
            <p:nvPr/>
          </p:nvSpPr>
          <p:spPr>
            <a:xfrm>
              <a:off x="2637900" y="4222525"/>
              <a:ext cx="132600" cy="98525"/>
            </a:xfrm>
            <a:custGeom>
              <a:avLst/>
              <a:gdLst/>
              <a:ahLst/>
              <a:cxnLst/>
              <a:rect l="l" t="t" r="r" b="b"/>
              <a:pathLst>
                <a:path w="5304" h="3941" extrusionOk="0">
                  <a:moveTo>
                    <a:pt x="2729" y="1"/>
                  </a:moveTo>
                  <a:cubicBezTo>
                    <a:pt x="2474" y="1"/>
                    <a:pt x="2218" y="35"/>
                    <a:pt x="1968" y="105"/>
                  </a:cubicBezTo>
                  <a:cubicBezTo>
                    <a:pt x="1468" y="238"/>
                    <a:pt x="1034" y="505"/>
                    <a:pt x="667" y="839"/>
                  </a:cubicBezTo>
                  <a:cubicBezTo>
                    <a:pt x="434" y="1072"/>
                    <a:pt x="234" y="1339"/>
                    <a:pt x="100" y="1639"/>
                  </a:cubicBezTo>
                  <a:cubicBezTo>
                    <a:pt x="33" y="1739"/>
                    <a:pt x="0" y="1873"/>
                    <a:pt x="0" y="2006"/>
                  </a:cubicBezTo>
                  <a:cubicBezTo>
                    <a:pt x="200" y="1606"/>
                    <a:pt x="467" y="1239"/>
                    <a:pt x="801" y="939"/>
                  </a:cubicBezTo>
                  <a:cubicBezTo>
                    <a:pt x="1134" y="639"/>
                    <a:pt x="1568" y="405"/>
                    <a:pt x="2001" y="305"/>
                  </a:cubicBezTo>
                  <a:cubicBezTo>
                    <a:pt x="2222" y="240"/>
                    <a:pt x="2448" y="210"/>
                    <a:pt x="2672" y="210"/>
                  </a:cubicBezTo>
                  <a:cubicBezTo>
                    <a:pt x="3021" y="210"/>
                    <a:pt x="3364" y="283"/>
                    <a:pt x="3669" y="405"/>
                  </a:cubicBezTo>
                  <a:cubicBezTo>
                    <a:pt x="4203" y="639"/>
                    <a:pt x="4637" y="1039"/>
                    <a:pt x="4904" y="1539"/>
                  </a:cubicBezTo>
                  <a:cubicBezTo>
                    <a:pt x="5070" y="1973"/>
                    <a:pt x="5104" y="2440"/>
                    <a:pt x="4970" y="2907"/>
                  </a:cubicBezTo>
                  <a:cubicBezTo>
                    <a:pt x="4870" y="3207"/>
                    <a:pt x="4703" y="3474"/>
                    <a:pt x="4470" y="3707"/>
                  </a:cubicBezTo>
                  <a:cubicBezTo>
                    <a:pt x="4336" y="3841"/>
                    <a:pt x="4236" y="3941"/>
                    <a:pt x="4236" y="3941"/>
                  </a:cubicBezTo>
                  <a:cubicBezTo>
                    <a:pt x="4336" y="3908"/>
                    <a:pt x="4437" y="3841"/>
                    <a:pt x="4537" y="3741"/>
                  </a:cubicBezTo>
                  <a:cubicBezTo>
                    <a:pt x="4803" y="3541"/>
                    <a:pt x="5004" y="3274"/>
                    <a:pt x="5104" y="2940"/>
                  </a:cubicBezTo>
                  <a:cubicBezTo>
                    <a:pt x="5304" y="2473"/>
                    <a:pt x="5270" y="1939"/>
                    <a:pt x="5070" y="1472"/>
                  </a:cubicBezTo>
                  <a:cubicBezTo>
                    <a:pt x="4803" y="905"/>
                    <a:pt x="4336" y="438"/>
                    <a:pt x="3769" y="205"/>
                  </a:cubicBezTo>
                  <a:cubicBezTo>
                    <a:pt x="3439" y="69"/>
                    <a:pt x="3085" y="1"/>
                    <a:pt x="272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" name="Google Shape;3307;p67"/>
            <p:cNvSpPr/>
            <p:nvPr/>
          </p:nvSpPr>
          <p:spPr>
            <a:xfrm>
              <a:off x="2863050" y="4267325"/>
              <a:ext cx="169300" cy="170450"/>
            </a:xfrm>
            <a:custGeom>
              <a:avLst/>
              <a:gdLst/>
              <a:ahLst/>
              <a:cxnLst/>
              <a:rect l="l" t="t" r="r" b="b"/>
              <a:pathLst>
                <a:path w="6772" h="6818" extrusionOk="0">
                  <a:moveTo>
                    <a:pt x="3609" y="1"/>
                  </a:moveTo>
                  <a:cubicBezTo>
                    <a:pt x="3462" y="1"/>
                    <a:pt x="3316" y="32"/>
                    <a:pt x="3169" y="81"/>
                  </a:cubicBezTo>
                  <a:cubicBezTo>
                    <a:pt x="2469" y="281"/>
                    <a:pt x="1868" y="681"/>
                    <a:pt x="1401" y="1248"/>
                  </a:cubicBezTo>
                  <a:cubicBezTo>
                    <a:pt x="1068" y="1649"/>
                    <a:pt x="801" y="2015"/>
                    <a:pt x="501" y="2449"/>
                  </a:cubicBezTo>
                  <a:cubicBezTo>
                    <a:pt x="167" y="2916"/>
                    <a:pt x="0" y="3483"/>
                    <a:pt x="34" y="4084"/>
                  </a:cubicBezTo>
                  <a:cubicBezTo>
                    <a:pt x="167" y="5351"/>
                    <a:pt x="1301" y="6452"/>
                    <a:pt x="2702" y="6752"/>
                  </a:cubicBezTo>
                  <a:cubicBezTo>
                    <a:pt x="2919" y="6796"/>
                    <a:pt x="3139" y="6818"/>
                    <a:pt x="3359" y="6818"/>
                  </a:cubicBezTo>
                  <a:cubicBezTo>
                    <a:pt x="3817" y="6818"/>
                    <a:pt x="4276" y="6721"/>
                    <a:pt x="4704" y="6519"/>
                  </a:cubicBezTo>
                  <a:cubicBezTo>
                    <a:pt x="5304" y="6252"/>
                    <a:pt x="5805" y="5818"/>
                    <a:pt x="6138" y="5284"/>
                  </a:cubicBezTo>
                  <a:cubicBezTo>
                    <a:pt x="6472" y="4817"/>
                    <a:pt x="6672" y="4250"/>
                    <a:pt x="6739" y="3683"/>
                  </a:cubicBezTo>
                  <a:cubicBezTo>
                    <a:pt x="6772" y="3183"/>
                    <a:pt x="6705" y="2683"/>
                    <a:pt x="6505" y="2216"/>
                  </a:cubicBezTo>
                  <a:cubicBezTo>
                    <a:pt x="6238" y="1515"/>
                    <a:pt x="5771" y="948"/>
                    <a:pt x="5171" y="548"/>
                  </a:cubicBezTo>
                  <a:cubicBezTo>
                    <a:pt x="5004" y="448"/>
                    <a:pt x="4804" y="348"/>
                    <a:pt x="4637" y="314"/>
                  </a:cubicBezTo>
                  <a:cubicBezTo>
                    <a:pt x="4570" y="281"/>
                    <a:pt x="4504" y="248"/>
                    <a:pt x="4437" y="248"/>
                  </a:cubicBezTo>
                  <a:cubicBezTo>
                    <a:pt x="4437" y="248"/>
                    <a:pt x="4704" y="348"/>
                    <a:pt x="5137" y="614"/>
                  </a:cubicBezTo>
                  <a:cubicBezTo>
                    <a:pt x="5705" y="1048"/>
                    <a:pt x="6138" y="1615"/>
                    <a:pt x="6405" y="2249"/>
                  </a:cubicBezTo>
                  <a:cubicBezTo>
                    <a:pt x="6572" y="2716"/>
                    <a:pt x="6605" y="3183"/>
                    <a:pt x="6572" y="3650"/>
                  </a:cubicBezTo>
                  <a:cubicBezTo>
                    <a:pt x="6505" y="4217"/>
                    <a:pt x="6305" y="4717"/>
                    <a:pt x="6005" y="5184"/>
                  </a:cubicBezTo>
                  <a:cubicBezTo>
                    <a:pt x="5671" y="5685"/>
                    <a:pt x="5204" y="6085"/>
                    <a:pt x="4637" y="6319"/>
                  </a:cubicBezTo>
                  <a:cubicBezTo>
                    <a:pt x="4237" y="6496"/>
                    <a:pt x="3807" y="6585"/>
                    <a:pt x="3377" y="6585"/>
                  </a:cubicBezTo>
                  <a:cubicBezTo>
                    <a:pt x="3162" y="6585"/>
                    <a:pt x="2947" y="6563"/>
                    <a:pt x="2736" y="6519"/>
                  </a:cubicBezTo>
                  <a:cubicBezTo>
                    <a:pt x="1435" y="6285"/>
                    <a:pt x="367" y="5218"/>
                    <a:pt x="234" y="4084"/>
                  </a:cubicBezTo>
                  <a:cubicBezTo>
                    <a:pt x="201" y="3517"/>
                    <a:pt x="334" y="2983"/>
                    <a:pt x="668" y="2549"/>
                  </a:cubicBezTo>
                  <a:cubicBezTo>
                    <a:pt x="934" y="2116"/>
                    <a:pt x="1235" y="1715"/>
                    <a:pt x="1535" y="1348"/>
                  </a:cubicBezTo>
                  <a:cubicBezTo>
                    <a:pt x="1935" y="781"/>
                    <a:pt x="2536" y="381"/>
                    <a:pt x="3203" y="147"/>
                  </a:cubicBezTo>
                  <a:cubicBezTo>
                    <a:pt x="3436" y="81"/>
                    <a:pt x="3703" y="47"/>
                    <a:pt x="3937" y="47"/>
                  </a:cubicBezTo>
                  <a:cubicBezTo>
                    <a:pt x="3903" y="14"/>
                    <a:pt x="3837" y="14"/>
                    <a:pt x="3770" y="14"/>
                  </a:cubicBezTo>
                  <a:cubicBezTo>
                    <a:pt x="3716" y="5"/>
                    <a:pt x="3663" y="1"/>
                    <a:pt x="360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" name="Google Shape;3308;p67"/>
            <p:cNvSpPr/>
            <p:nvPr/>
          </p:nvSpPr>
          <p:spPr>
            <a:xfrm>
              <a:off x="2946450" y="4073350"/>
              <a:ext cx="130100" cy="121925"/>
            </a:xfrm>
            <a:custGeom>
              <a:avLst/>
              <a:gdLst/>
              <a:ahLst/>
              <a:cxnLst/>
              <a:rect l="l" t="t" r="r" b="b"/>
              <a:pathLst>
                <a:path w="5204" h="4877" extrusionOk="0">
                  <a:moveTo>
                    <a:pt x="1935" y="1"/>
                  </a:moveTo>
                  <a:cubicBezTo>
                    <a:pt x="1401" y="68"/>
                    <a:pt x="901" y="368"/>
                    <a:pt x="601" y="835"/>
                  </a:cubicBezTo>
                  <a:cubicBezTo>
                    <a:pt x="367" y="1135"/>
                    <a:pt x="234" y="1469"/>
                    <a:pt x="134" y="1835"/>
                  </a:cubicBezTo>
                  <a:cubicBezTo>
                    <a:pt x="34" y="2236"/>
                    <a:pt x="0" y="2669"/>
                    <a:pt x="67" y="3103"/>
                  </a:cubicBezTo>
                  <a:cubicBezTo>
                    <a:pt x="100" y="3603"/>
                    <a:pt x="367" y="4070"/>
                    <a:pt x="734" y="4371"/>
                  </a:cubicBezTo>
                  <a:cubicBezTo>
                    <a:pt x="1168" y="4671"/>
                    <a:pt x="1668" y="4838"/>
                    <a:pt x="2168" y="4871"/>
                  </a:cubicBezTo>
                  <a:cubicBezTo>
                    <a:pt x="2230" y="4875"/>
                    <a:pt x="2291" y="4877"/>
                    <a:pt x="2352" y="4877"/>
                  </a:cubicBezTo>
                  <a:cubicBezTo>
                    <a:pt x="3316" y="4877"/>
                    <a:pt x="4202" y="4388"/>
                    <a:pt x="4704" y="3603"/>
                  </a:cubicBezTo>
                  <a:cubicBezTo>
                    <a:pt x="5171" y="2903"/>
                    <a:pt x="5204" y="2036"/>
                    <a:pt x="4837" y="1302"/>
                  </a:cubicBezTo>
                  <a:cubicBezTo>
                    <a:pt x="4603" y="801"/>
                    <a:pt x="4170" y="434"/>
                    <a:pt x="3669" y="234"/>
                  </a:cubicBezTo>
                  <a:cubicBezTo>
                    <a:pt x="3536" y="201"/>
                    <a:pt x="3403" y="168"/>
                    <a:pt x="3236" y="168"/>
                  </a:cubicBezTo>
                  <a:lnTo>
                    <a:pt x="3102" y="168"/>
                  </a:lnTo>
                  <a:cubicBezTo>
                    <a:pt x="3269" y="201"/>
                    <a:pt x="3469" y="234"/>
                    <a:pt x="3636" y="301"/>
                  </a:cubicBezTo>
                  <a:cubicBezTo>
                    <a:pt x="4103" y="535"/>
                    <a:pt x="4503" y="901"/>
                    <a:pt x="4704" y="1335"/>
                  </a:cubicBezTo>
                  <a:cubicBezTo>
                    <a:pt x="5037" y="2036"/>
                    <a:pt x="4970" y="2836"/>
                    <a:pt x="4537" y="3503"/>
                  </a:cubicBezTo>
                  <a:cubicBezTo>
                    <a:pt x="4070" y="4219"/>
                    <a:pt x="3255" y="4644"/>
                    <a:pt x="2390" y="4644"/>
                  </a:cubicBezTo>
                  <a:cubicBezTo>
                    <a:pt x="2328" y="4644"/>
                    <a:pt x="2265" y="4642"/>
                    <a:pt x="2202" y="4637"/>
                  </a:cubicBezTo>
                  <a:cubicBezTo>
                    <a:pt x="1735" y="4604"/>
                    <a:pt x="1268" y="4471"/>
                    <a:pt x="867" y="4170"/>
                  </a:cubicBezTo>
                  <a:cubicBezTo>
                    <a:pt x="534" y="3937"/>
                    <a:pt x="300" y="3537"/>
                    <a:pt x="267" y="3103"/>
                  </a:cubicBezTo>
                  <a:cubicBezTo>
                    <a:pt x="167" y="2336"/>
                    <a:pt x="334" y="1569"/>
                    <a:pt x="734" y="901"/>
                  </a:cubicBezTo>
                  <a:cubicBezTo>
                    <a:pt x="1001" y="468"/>
                    <a:pt x="1435" y="201"/>
                    <a:pt x="1935" y="101"/>
                  </a:cubicBezTo>
                  <a:cubicBezTo>
                    <a:pt x="2035" y="84"/>
                    <a:pt x="2135" y="76"/>
                    <a:pt x="2231" y="76"/>
                  </a:cubicBezTo>
                  <a:cubicBezTo>
                    <a:pt x="2327" y="76"/>
                    <a:pt x="2419" y="84"/>
                    <a:pt x="2502" y="101"/>
                  </a:cubicBezTo>
                  <a:cubicBezTo>
                    <a:pt x="2502" y="101"/>
                    <a:pt x="2469" y="68"/>
                    <a:pt x="2369" y="34"/>
                  </a:cubicBezTo>
                  <a:cubicBezTo>
                    <a:pt x="2235" y="1"/>
                    <a:pt x="2068" y="1"/>
                    <a:pt x="193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" name="Google Shape;3309;p67"/>
            <p:cNvSpPr/>
            <p:nvPr/>
          </p:nvSpPr>
          <p:spPr>
            <a:xfrm>
              <a:off x="3028175" y="3905750"/>
              <a:ext cx="115100" cy="93700"/>
            </a:xfrm>
            <a:custGeom>
              <a:avLst/>
              <a:gdLst/>
              <a:ahLst/>
              <a:cxnLst/>
              <a:rect l="l" t="t" r="r" b="b"/>
              <a:pathLst>
                <a:path w="4604" h="3748" extrusionOk="0">
                  <a:moveTo>
                    <a:pt x="367" y="0"/>
                  </a:moveTo>
                  <a:cubicBezTo>
                    <a:pt x="367" y="0"/>
                    <a:pt x="300" y="67"/>
                    <a:pt x="200" y="234"/>
                  </a:cubicBezTo>
                  <a:cubicBezTo>
                    <a:pt x="100" y="467"/>
                    <a:pt x="34" y="701"/>
                    <a:pt x="34" y="967"/>
                  </a:cubicBezTo>
                  <a:cubicBezTo>
                    <a:pt x="0" y="1334"/>
                    <a:pt x="100" y="1735"/>
                    <a:pt x="267" y="2068"/>
                  </a:cubicBezTo>
                  <a:cubicBezTo>
                    <a:pt x="467" y="2502"/>
                    <a:pt x="801" y="2835"/>
                    <a:pt x="1201" y="3102"/>
                  </a:cubicBezTo>
                  <a:cubicBezTo>
                    <a:pt x="1823" y="3517"/>
                    <a:pt x="2549" y="3747"/>
                    <a:pt x="3288" y="3747"/>
                  </a:cubicBezTo>
                  <a:cubicBezTo>
                    <a:pt x="3382" y="3747"/>
                    <a:pt x="3476" y="3744"/>
                    <a:pt x="3569" y="3736"/>
                  </a:cubicBezTo>
                  <a:cubicBezTo>
                    <a:pt x="3936" y="3736"/>
                    <a:pt x="4270" y="3703"/>
                    <a:pt x="4603" y="3603"/>
                  </a:cubicBezTo>
                  <a:cubicBezTo>
                    <a:pt x="4603" y="3591"/>
                    <a:pt x="4559" y="3588"/>
                    <a:pt x="4476" y="3588"/>
                  </a:cubicBezTo>
                  <a:cubicBezTo>
                    <a:pt x="4311" y="3588"/>
                    <a:pt x="3992" y="3603"/>
                    <a:pt x="3569" y="3603"/>
                  </a:cubicBezTo>
                  <a:cubicBezTo>
                    <a:pt x="2769" y="3603"/>
                    <a:pt x="2002" y="3369"/>
                    <a:pt x="1301" y="2935"/>
                  </a:cubicBezTo>
                  <a:cubicBezTo>
                    <a:pt x="934" y="2702"/>
                    <a:pt x="634" y="2368"/>
                    <a:pt x="434" y="1968"/>
                  </a:cubicBezTo>
                  <a:cubicBezTo>
                    <a:pt x="267" y="1668"/>
                    <a:pt x="200" y="1334"/>
                    <a:pt x="167" y="967"/>
                  </a:cubicBezTo>
                  <a:cubicBezTo>
                    <a:pt x="200" y="634"/>
                    <a:pt x="267" y="30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" name="Google Shape;3310;p67"/>
            <p:cNvSpPr/>
            <p:nvPr/>
          </p:nvSpPr>
          <p:spPr>
            <a:xfrm>
              <a:off x="3180775" y="4035200"/>
              <a:ext cx="123450" cy="106575"/>
            </a:xfrm>
            <a:custGeom>
              <a:avLst/>
              <a:gdLst/>
              <a:ahLst/>
              <a:cxnLst/>
              <a:rect l="l" t="t" r="r" b="b"/>
              <a:pathLst>
                <a:path w="4938" h="4263" extrusionOk="0">
                  <a:moveTo>
                    <a:pt x="2490" y="1"/>
                  </a:moveTo>
                  <a:cubicBezTo>
                    <a:pt x="2402" y="1"/>
                    <a:pt x="2319" y="9"/>
                    <a:pt x="2235" y="26"/>
                  </a:cubicBezTo>
                  <a:cubicBezTo>
                    <a:pt x="2402" y="92"/>
                    <a:pt x="2569" y="126"/>
                    <a:pt x="2736" y="126"/>
                  </a:cubicBezTo>
                  <a:cubicBezTo>
                    <a:pt x="3203" y="193"/>
                    <a:pt x="3636" y="359"/>
                    <a:pt x="4037" y="593"/>
                  </a:cubicBezTo>
                  <a:cubicBezTo>
                    <a:pt x="4270" y="793"/>
                    <a:pt x="4470" y="1026"/>
                    <a:pt x="4570" y="1327"/>
                  </a:cubicBezTo>
                  <a:cubicBezTo>
                    <a:pt x="4704" y="1660"/>
                    <a:pt x="4737" y="1994"/>
                    <a:pt x="4671" y="2361"/>
                  </a:cubicBezTo>
                  <a:cubicBezTo>
                    <a:pt x="4437" y="3161"/>
                    <a:pt x="3803" y="3795"/>
                    <a:pt x="3003" y="3995"/>
                  </a:cubicBezTo>
                  <a:cubicBezTo>
                    <a:pt x="2803" y="4045"/>
                    <a:pt x="2594" y="4070"/>
                    <a:pt x="2386" y="4070"/>
                  </a:cubicBezTo>
                  <a:cubicBezTo>
                    <a:pt x="2177" y="4070"/>
                    <a:pt x="1969" y="4045"/>
                    <a:pt x="1768" y="3995"/>
                  </a:cubicBezTo>
                  <a:cubicBezTo>
                    <a:pt x="1368" y="3862"/>
                    <a:pt x="1035" y="3662"/>
                    <a:pt x="801" y="3361"/>
                  </a:cubicBezTo>
                  <a:cubicBezTo>
                    <a:pt x="334" y="2861"/>
                    <a:pt x="167" y="2161"/>
                    <a:pt x="367" y="1493"/>
                  </a:cubicBezTo>
                  <a:cubicBezTo>
                    <a:pt x="501" y="1060"/>
                    <a:pt x="801" y="693"/>
                    <a:pt x="1168" y="426"/>
                  </a:cubicBezTo>
                  <a:cubicBezTo>
                    <a:pt x="1435" y="259"/>
                    <a:pt x="1635" y="226"/>
                    <a:pt x="1635" y="193"/>
                  </a:cubicBezTo>
                  <a:cubicBezTo>
                    <a:pt x="1635" y="176"/>
                    <a:pt x="1618" y="168"/>
                    <a:pt x="1593" y="168"/>
                  </a:cubicBezTo>
                  <a:cubicBezTo>
                    <a:pt x="1568" y="168"/>
                    <a:pt x="1535" y="176"/>
                    <a:pt x="1502" y="193"/>
                  </a:cubicBezTo>
                  <a:cubicBezTo>
                    <a:pt x="1368" y="226"/>
                    <a:pt x="1235" y="259"/>
                    <a:pt x="1135" y="326"/>
                  </a:cubicBezTo>
                  <a:cubicBezTo>
                    <a:pt x="701" y="593"/>
                    <a:pt x="401" y="960"/>
                    <a:pt x="234" y="1427"/>
                  </a:cubicBezTo>
                  <a:cubicBezTo>
                    <a:pt x="1" y="2127"/>
                    <a:pt x="167" y="2894"/>
                    <a:pt x="668" y="3462"/>
                  </a:cubicBezTo>
                  <a:cubicBezTo>
                    <a:pt x="935" y="3795"/>
                    <a:pt x="1301" y="4029"/>
                    <a:pt x="1702" y="4162"/>
                  </a:cubicBezTo>
                  <a:cubicBezTo>
                    <a:pt x="1919" y="4229"/>
                    <a:pt x="2152" y="4262"/>
                    <a:pt x="2386" y="4262"/>
                  </a:cubicBezTo>
                  <a:cubicBezTo>
                    <a:pt x="2619" y="4262"/>
                    <a:pt x="2853" y="4229"/>
                    <a:pt x="3069" y="4162"/>
                  </a:cubicBezTo>
                  <a:cubicBezTo>
                    <a:pt x="3937" y="3962"/>
                    <a:pt x="4637" y="3261"/>
                    <a:pt x="4871" y="2361"/>
                  </a:cubicBezTo>
                  <a:cubicBezTo>
                    <a:pt x="4937" y="1994"/>
                    <a:pt x="4904" y="1594"/>
                    <a:pt x="4737" y="1227"/>
                  </a:cubicBezTo>
                  <a:cubicBezTo>
                    <a:pt x="4604" y="926"/>
                    <a:pt x="4404" y="626"/>
                    <a:pt x="4103" y="459"/>
                  </a:cubicBezTo>
                  <a:cubicBezTo>
                    <a:pt x="3703" y="193"/>
                    <a:pt x="3236" y="59"/>
                    <a:pt x="2769" y="26"/>
                  </a:cubicBezTo>
                  <a:cubicBezTo>
                    <a:pt x="2669" y="9"/>
                    <a:pt x="2577" y="1"/>
                    <a:pt x="249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" name="Google Shape;3311;p67"/>
            <p:cNvSpPr/>
            <p:nvPr/>
          </p:nvSpPr>
          <p:spPr>
            <a:xfrm>
              <a:off x="3210800" y="4254850"/>
              <a:ext cx="117600" cy="113750"/>
            </a:xfrm>
            <a:custGeom>
              <a:avLst/>
              <a:gdLst/>
              <a:ahLst/>
              <a:cxnLst/>
              <a:rect l="l" t="t" r="r" b="b"/>
              <a:pathLst>
                <a:path w="4704" h="4550" extrusionOk="0">
                  <a:moveTo>
                    <a:pt x="2174" y="0"/>
                  </a:moveTo>
                  <a:cubicBezTo>
                    <a:pt x="1651" y="0"/>
                    <a:pt x="1142" y="197"/>
                    <a:pt x="734" y="546"/>
                  </a:cubicBezTo>
                  <a:cubicBezTo>
                    <a:pt x="434" y="780"/>
                    <a:pt x="201" y="1113"/>
                    <a:pt x="67" y="1514"/>
                  </a:cubicBezTo>
                  <a:cubicBezTo>
                    <a:pt x="34" y="1647"/>
                    <a:pt x="0" y="1781"/>
                    <a:pt x="34" y="1947"/>
                  </a:cubicBezTo>
                  <a:cubicBezTo>
                    <a:pt x="34" y="1947"/>
                    <a:pt x="67" y="1781"/>
                    <a:pt x="167" y="1514"/>
                  </a:cubicBezTo>
                  <a:cubicBezTo>
                    <a:pt x="301" y="1147"/>
                    <a:pt x="534" y="847"/>
                    <a:pt x="834" y="613"/>
                  </a:cubicBezTo>
                  <a:cubicBezTo>
                    <a:pt x="1205" y="328"/>
                    <a:pt x="1672" y="165"/>
                    <a:pt x="2134" y="165"/>
                  </a:cubicBezTo>
                  <a:cubicBezTo>
                    <a:pt x="2212" y="165"/>
                    <a:pt x="2291" y="170"/>
                    <a:pt x="2369" y="179"/>
                  </a:cubicBezTo>
                  <a:cubicBezTo>
                    <a:pt x="3069" y="280"/>
                    <a:pt x="3670" y="680"/>
                    <a:pt x="4037" y="1247"/>
                  </a:cubicBezTo>
                  <a:cubicBezTo>
                    <a:pt x="4404" y="1814"/>
                    <a:pt x="4504" y="2514"/>
                    <a:pt x="4237" y="3148"/>
                  </a:cubicBezTo>
                  <a:cubicBezTo>
                    <a:pt x="3970" y="3649"/>
                    <a:pt x="3503" y="4016"/>
                    <a:pt x="2969" y="4182"/>
                  </a:cubicBezTo>
                  <a:cubicBezTo>
                    <a:pt x="2602" y="4316"/>
                    <a:pt x="2235" y="4382"/>
                    <a:pt x="1868" y="4449"/>
                  </a:cubicBezTo>
                  <a:cubicBezTo>
                    <a:pt x="1702" y="4449"/>
                    <a:pt x="1568" y="4483"/>
                    <a:pt x="1435" y="4516"/>
                  </a:cubicBezTo>
                  <a:cubicBezTo>
                    <a:pt x="1568" y="4549"/>
                    <a:pt x="1735" y="4549"/>
                    <a:pt x="1868" y="4549"/>
                  </a:cubicBezTo>
                  <a:cubicBezTo>
                    <a:pt x="2269" y="4549"/>
                    <a:pt x="2636" y="4483"/>
                    <a:pt x="3036" y="4349"/>
                  </a:cubicBezTo>
                  <a:cubicBezTo>
                    <a:pt x="3603" y="4182"/>
                    <a:pt x="4103" y="3815"/>
                    <a:pt x="4404" y="3282"/>
                  </a:cubicBezTo>
                  <a:cubicBezTo>
                    <a:pt x="4704" y="2581"/>
                    <a:pt x="4637" y="1781"/>
                    <a:pt x="4203" y="1147"/>
                  </a:cubicBezTo>
                  <a:cubicBezTo>
                    <a:pt x="3803" y="513"/>
                    <a:pt x="3136" y="113"/>
                    <a:pt x="2402" y="13"/>
                  </a:cubicBezTo>
                  <a:cubicBezTo>
                    <a:pt x="2326" y="4"/>
                    <a:pt x="2250" y="0"/>
                    <a:pt x="21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" name="Google Shape;3312;p67"/>
            <p:cNvSpPr/>
            <p:nvPr/>
          </p:nvSpPr>
          <p:spPr>
            <a:xfrm>
              <a:off x="3371750" y="4096700"/>
              <a:ext cx="109275" cy="164325"/>
            </a:xfrm>
            <a:custGeom>
              <a:avLst/>
              <a:gdLst/>
              <a:ahLst/>
              <a:cxnLst/>
              <a:rect l="l" t="t" r="r" b="b"/>
              <a:pathLst>
                <a:path w="4371" h="6573" extrusionOk="0">
                  <a:moveTo>
                    <a:pt x="2235" y="1"/>
                  </a:moveTo>
                  <a:cubicBezTo>
                    <a:pt x="2102" y="1"/>
                    <a:pt x="1968" y="1"/>
                    <a:pt x="1835" y="34"/>
                  </a:cubicBezTo>
                  <a:cubicBezTo>
                    <a:pt x="1468" y="134"/>
                    <a:pt x="1134" y="301"/>
                    <a:pt x="868" y="568"/>
                  </a:cubicBezTo>
                  <a:cubicBezTo>
                    <a:pt x="467" y="935"/>
                    <a:pt x="200" y="1469"/>
                    <a:pt x="134" y="2002"/>
                  </a:cubicBezTo>
                  <a:cubicBezTo>
                    <a:pt x="0" y="2669"/>
                    <a:pt x="100" y="3370"/>
                    <a:pt x="334" y="3970"/>
                  </a:cubicBezTo>
                  <a:cubicBezTo>
                    <a:pt x="567" y="4604"/>
                    <a:pt x="968" y="5171"/>
                    <a:pt x="1468" y="5605"/>
                  </a:cubicBezTo>
                  <a:cubicBezTo>
                    <a:pt x="1902" y="5938"/>
                    <a:pt x="2369" y="6205"/>
                    <a:pt x="2902" y="6372"/>
                  </a:cubicBezTo>
                  <a:cubicBezTo>
                    <a:pt x="3236" y="6505"/>
                    <a:pt x="3603" y="6539"/>
                    <a:pt x="3970" y="6572"/>
                  </a:cubicBezTo>
                  <a:cubicBezTo>
                    <a:pt x="4103" y="6572"/>
                    <a:pt x="4237" y="6539"/>
                    <a:pt x="4370" y="6505"/>
                  </a:cubicBezTo>
                  <a:cubicBezTo>
                    <a:pt x="3903" y="6472"/>
                    <a:pt x="3403" y="6372"/>
                    <a:pt x="2969" y="6239"/>
                  </a:cubicBezTo>
                  <a:cubicBezTo>
                    <a:pt x="2469" y="6072"/>
                    <a:pt x="2035" y="5805"/>
                    <a:pt x="1635" y="5438"/>
                  </a:cubicBezTo>
                  <a:cubicBezTo>
                    <a:pt x="1168" y="5038"/>
                    <a:pt x="801" y="4504"/>
                    <a:pt x="567" y="3904"/>
                  </a:cubicBezTo>
                  <a:cubicBezTo>
                    <a:pt x="334" y="3303"/>
                    <a:pt x="234" y="2669"/>
                    <a:pt x="334" y="2036"/>
                  </a:cubicBezTo>
                  <a:cubicBezTo>
                    <a:pt x="401" y="1535"/>
                    <a:pt x="634" y="1035"/>
                    <a:pt x="1001" y="668"/>
                  </a:cubicBezTo>
                  <a:cubicBezTo>
                    <a:pt x="1235" y="434"/>
                    <a:pt x="1535" y="234"/>
                    <a:pt x="1868" y="134"/>
                  </a:cubicBezTo>
                  <a:cubicBezTo>
                    <a:pt x="2002" y="101"/>
                    <a:pt x="2102" y="68"/>
                    <a:pt x="223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" name="Google Shape;3313;p67"/>
            <p:cNvSpPr/>
            <p:nvPr/>
          </p:nvSpPr>
          <p:spPr>
            <a:xfrm>
              <a:off x="2080825" y="4030000"/>
              <a:ext cx="132625" cy="186400"/>
            </a:xfrm>
            <a:custGeom>
              <a:avLst/>
              <a:gdLst/>
              <a:ahLst/>
              <a:cxnLst/>
              <a:rect l="l" t="t" r="r" b="b"/>
              <a:pathLst>
                <a:path w="5305" h="7456" extrusionOk="0">
                  <a:moveTo>
                    <a:pt x="4570" y="0"/>
                  </a:moveTo>
                  <a:cubicBezTo>
                    <a:pt x="4537" y="34"/>
                    <a:pt x="4837" y="567"/>
                    <a:pt x="4971" y="1535"/>
                  </a:cubicBezTo>
                  <a:cubicBezTo>
                    <a:pt x="5204" y="2769"/>
                    <a:pt x="5037" y="4036"/>
                    <a:pt x="4437" y="5171"/>
                  </a:cubicBezTo>
                  <a:cubicBezTo>
                    <a:pt x="3837" y="6271"/>
                    <a:pt x="2769" y="7039"/>
                    <a:pt x="1535" y="7272"/>
                  </a:cubicBezTo>
                  <a:cubicBezTo>
                    <a:pt x="1285" y="7322"/>
                    <a:pt x="1026" y="7347"/>
                    <a:pt x="768" y="7347"/>
                  </a:cubicBezTo>
                  <a:cubicBezTo>
                    <a:pt x="509" y="7347"/>
                    <a:pt x="251" y="7322"/>
                    <a:pt x="0" y="7272"/>
                  </a:cubicBezTo>
                  <a:lnTo>
                    <a:pt x="0" y="7272"/>
                  </a:lnTo>
                  <a:cubicBezTo>
                    <a:pt x="101" y="7339"/>
                    <a:pt x="267" y="7406"/>
                    <a:pt x="401" y="7406"/>
                  </a:cubicBezTo>
                  <a:cubicBezTo>
                    <a:pt x="601" y="7439"/>
                    <a:pt x="793" y="7456"/>
                    <a:pt x="984" y="7456"/>
                  </a:cubicBezTo>
                  <a:cubicBezTo>
                    <a:pt x="1176" y="7456"/>
                    <a:pt x="1368" y="7439"/>
                    <a:pt x="1568" y="7406"/>
                  </a:cubicBezTo>
                  <a:cubicBezTo>
                    <a:pt x="2135" y="7305"/>
                    <a:pt x="2702" y="7105"/>
                    <a:pt x="3203" y="6772"/>
                  </a:cubicBezTo>
                  <a:cubicBezTo>
                    <a:pt x="3803" y="6405"/>
                    <a:pt x="4304" y="5871"/>
                    <a:pt x="4637" y="5237"/>
                  </a:cubicBezTo>
                  <a:cubicBezTo>
                    <a:pt x="5004" y="4604"/>
                    <a:pt x="5204" y="3936"/>
                    <a:pt x="5238" y="3203"/>
                  </a:cubicBezTo>
                  <a:cubicBezTo>
                    <a:pt x="5304" y="2635"/>
                    <a:pt x="5271" y="2035"/>
                    <a:pt x="5137" y="1468"/>
                  </a:cubicBezTo>
                  <a:cubicBezTo>
                    <a:pt x="5037" y="1101"/>
                    <a:pt x="4937" y="734"/>
                    <a:pt x="4771" y="367"/>
                  </a:cubicBezTo>
                  <a:cubicBezTo>
                    <a:pt x="4737" y="234"/>
                    <a:pt x="4670" y="134"/>
                    <a:pt x="457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Google Shape;3314;p67"/>
            <p:cNvSpPr/>
            <p:nvPr/>
          </p:nvSpPr>
          <p:spPr>
            <a:xfrm>
              <a:off x="2241775" y="4188175"/>
              <a:ext cx="103425" cy="69500"/>
            </a:xfrm>
            <a:custGeom>
              <a:avLst/>
              <a:gdLst/>
              <a:ahLst/>
              <a:cxnLst/>
              <a:rect l="l" t="t" r="r" b="b"/>
              <a:pathLst>
                <a:path w="4137" h="2780" extrusionOk="0">
                  <a:moveTo>
                    <a:pt x="2507" y="0"/>
                  </a:moveTo>
                  <a:cubicBezTo>
                    <a:pt x="2108" y="0"/>
                    <a:pt x="1713" y="89"/>
                    <a:pt x="1335" y="278"/>
                  </a:cubicBezTo>
                  <a:cubicBezTo>
                    <a:pt x="934" y="478"/>
                    <a:pt x="534" y="778"/>
                    <a:pt x="267" y="1112"/>
                  </a:cubicBezTo>
                  <a:cubicBezTo>
                    <a:pt x="67" y="1379"/>
                    <a:pt x="0" y="1712"/>
                    <a:pt x="34" y="2013"/>
                  </a:cubicBezTo>
                  <a:cubicBezTo>
                    <a:pt x="67" y="2246"/>
                    <a:pt x="167" y="2313"/>
                    <a:pt x="167" y="2313"/>
                  </a:cubicBezTo>
                  <a:cubicBezTo>
                    <a:pt x="201" y="2313"/>
                    <a:pt x="134" y="2213"/>
                    <a:pt x="134" y="2013"/>
                  </a:cubicBezTo>
                  <a:cubicBezTo>
                    <a:pt x="100" y="1712"/>
                    <a:pt x="201" y="1445"/>
                    <a:pt x="367" y="1212"/>
                  </a:cubicBezTo>
                  <a:cubicBezTo>
                    <a:pt x="668" y="912"/>
                    <a:pt x="1034" y="645"/>
                    <a:pt x="1435" y="478"/>
                  </a:cubicBezTo>
                  <a:cubicBezTo>
                    <a:pt x="1762" y="315"/>
                    <a:pt x="2121" y="233"/>
                    <a:pt x="2479" y="233"/>
                  </a:cubicBezTo>
                  <a:cubicBezTo>
                    <a:pt x="2633" y="233"/>
                    <a:pt x="2786" y="248"/>
                    <a:pt x="2936" y="278"/>
                  </a:cubicBezTo>
                  <a:cubicBezTo>
                    <a:pt x="3436" y="411"/>
                    <a:pt x="3803" y="812"/>
                    <a:pt x="3903" y="1312"/>
                  </a:cubicBezTo>
                  <a:cubicBezTo>
                    <a:pt x="3937" y="1746"/>
                    <a:pt x="3703" y="2146"/>
                    <a:pt x="3336" y="2346"/>
                  </a:cubicBezTo>
                  <a:cubicBezTo>
                    <a:pt x="3069" y="2480"/>
                    <a:pt x="2802" y="2580"/>
                    <a:pt x="2536" y="2680"/>
                  </a:cubicBezTo>
                  <a:cubicBezTo>
                    <a:pt x="2335" y="2713"/>
                    <a:pt x="2202" y="2780"/>
                    <a:pt x="2202" y="2780"/>
                  </a:cubicBezTo>
                  <a:cubicBezTo>
                    <a:pt x="2335" y="2780"/>
                    <a:pt x="2435" y="2746"/>
                    <a:pt x="2569" y="2713"/>
                  </a:cubicBezTo>
                  <a:cubicBezTo>
                    <a:pt x="2869" y="2680"/>
                    <a:pt x="3169" y="2580"/>
                    <a:pt x="3436" y="2446"/>
                  </a:cubicBezTo>
                  <a:cubicBezTo>
                    <a:pt x="3636" y="2346"/>
                    <a:pt x="3803" y="2179"/>
                    <a:pt x="3903" y="2013"/>
                  </a:cubicBezTo>
                  <a:cubicBezTo>
                    <a:pt x="4070" y="1812"/>
                    <a:pt x="4137" y="1546"/>
                    <a:pt x="4137" y="1279"/>
                  </a:cubicBezTo>
                  <a:cubicBezTo>
                    <a:pt x="4037" y="678"/>
                    <a:pt x="3603" y="211"/>
                    <a:pt x="3003" y="44"/>
                  </a:cubicBezTo>
                  <a:cubicBezTo>
                    <a:pt x="2837" y="15"/>
                    <a:pt x="2672" y="0"/>
                    <a:pt x="25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" name="Google Shape;3315;p67"/>
            <p:cNvSpPr/>
            <p:nvPr/>
          </p:nvSpPr>
          <p:spPr>
            <a:xfrm>
              <a:off x="2322675" y="4331475"/>
              <a:ext cx="844775" cy="147200"/>
            </a:xfrm>
            <a:custGeom>
              <a:avLst/>
              <a:gdLst/>
              <a:ahLst/>
              <a:cxnLst/>
              <a:rect l="l" t="t" r="r" b="b"/>
              <a:pathLst>
                <a:path w="33791" h="5888" extrusionOk="0">
                  <a:moveTo>
                    <a:pt x="3985" y="1"/>
                  </a:moveTo>
                  <a:cubicBezTo>
                    <a:pt x="2627" y="1"/>
                    <a:pt x="1241" y="438"/>
                    <a:pt x="267" y="1184"/>
                  </a:cubicBezTo>
                  <a:lnTo>
                    <a:pt x="0" y="5854"/>
                  </a:lnTo>
                  <a:cubicBezTo>
                    <a:pt x="2316" y="5869"/>
                    <a:pt x="4671" y="5874"/>
                    <a:pt x="7048" y="5874"/>
                  </a:cubicBezTo>
                  <a:cubicBezTo>
                    <a:pt x="12347" y="5874"/>
                    <a:pt x="17758" y="5849"/>
                    <a:pt x="23087" y="5849"/>
                  </a:cubicBezTo>
                  <a:cubicBezTo>
                    <a:pt x="26321" y="5849"/>
                    <a:pt x="29525" y="5858"/>
                    <a:pt x="32657" y="5887"/>
                  </a:cubicBezTo>
                  <a:cubicBezTo>
                    <a:pt x="32924" y="5887"/>
                    <a:pt x="33157" y="5854"/>
                    <a:pt x="33391" y="5721"/>
                  </a:cubicBezTo>
                  <a:cubicBezTo>
                    <a:pt x="33791" y="5454"/>
                    <a:pt x="33657" y="4787"/>
                    <a:pt x="33324" y="4486"/>
                  </a:cubicBezTo>
                  <a:cubicBezTo>
                    <a:pt x="32924" y="4220"/>
                    <a:pt x="32423" y="4086"/>
                    <a:pt x="31956" y="4086"/>
                  </a:cubicBezTo>
                  <a:cubicBezTo>
                    <a:pt x="31333" y="4053"/>
                    <a:pt x="30709" y="4039"/>
                    <a:pt x="30085" y="4039"/>
                  </a:cubicBezTo>
                  <a:cubicBezTo>
                    <a:pt x="26906" y="4039"/>
                    <a:pt x="23727" y="4403"/>
                    <a:pt x="20548" y="4486"/>
                  </a:cubicBezTo>
                  <a:cubicBezTo>
                    <a:pt x="20277" y="4491"/>
                    <a:pt x="20006" y="4494"/>
                    <a:pt x="19734" y="4494"/>
                  </a:cubicBezTo>
                  <a:cubicBezTo>
                    <a:pt x="16159" y="4494"/>
                    <a:pt x="12543" y="4052"/>
                    <a:pt x="9473" y="2285"/>
                  </a:cubicBezTo>
                  <a:cubicBezTo>
                    <a:pt x="8406" y="1684"/>
                    <a:pt x="7405" y="1051"/>
                    <a:pt x="6338" y="517"/>
                  </a:cubicBezTo>
                  <a:cubicBezTo>
                    <a:pt x="5631" y="163"/>
                    <a:pt x="4813" y="1"/>
                    <a:pt x="3985" y="1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" name="Google Shape;3316;p67"/>
            <p:cNvSpPr/>
            <p:nvPr/>
          </p:nvSpPr>
          <p:spPr>
            <a:xfrm>
              <a:off x="2379375" y="3939925"/>
              <a:ext cx="30875" cy="240200"/>
            </a:xfrm>
            <a:custGeom>
              <a:avLst/>
              <a:gdLst/>
              <a:ahLst/>
              <a:cxnLst/>
              <a:rect l="l" t="t" r="r" b="b"/>
              <a:pathLst>
                <a:path w="1235" h="9608" extrusionOk="0">
                  <a:moveTo>
                    <a:pt x="34" y="1"/>
                  </a:moveTo>
                  <a:cubicBezTo>
                    <a:pt x="0" y="34"/>
                    <a:pt x="200" y="568"/>
                    <a:pt x="401" y="1402"/>
                  </a:cubicBezTo>
                  <a:cubicBezTo>
                    <a:pt x="968" y="3603"/>
                    <a:pt x="1134" y="5905"/>
                    <a:pt x="834" y="8207"/>
                  </a:cubicBezTo>
                  <a:cubicBezTo>
                    <a:pt x="701" y="9074"/>
                    <a:pt x="601" y="9608"/>
                    <a:pt x="634" y="9608"/>
                  </a:cubicBezTo>
                  <a:cubicBezTo>
                    <a:pt x="701" y="9507"/>
                    <a:pt x="734" y="9374"/>
                    <a:pt x="768" y="9241"/>
                  </a:cubicBezTo>
                  <a:cubicBezTo>
                    <a:pt x="834" y="9007"/>
                    <a:pt x="901" y="8640"/>
                    <a:pt x="968" y="8207"/>
                  </a:cubicBezTo>
                  <a:cubicBezTo>
                    <a:pt x="1168" y="7072"/>
                    <a:pt x="1235" y="5905"/>
                    <a:pt x="1168" y="4771"/>
                  </a:cubicBezTo>
                  <a:cubicBezTo>
                    <a:pt x="1101" y="3603"/>
                    <a:pt x="901" y="2469"/>
                    <a:pt x="567" y="1335"/>
                  </a:cubicBezTo>
                  <a:cubicBezTo>
                    <a:pt x="434" y="935"/>
                    <a:pt x="301" y="601"/>
                    <a:pt x="200" y="368"/>
                  </a:cubicBezTo>
                  <a:cubicBezTo>
                    <a:pt x="167" y="234"/>
                    <a:pt x="100" y="101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" name="Google Shape;3317;p67"/>
            <p:cNvSpPr/>
            <p:nvPr/>
          </p:nvSpPr>
          <p:spPr>
            <a:xfrm>
              <a:off x="2017450" y="4507775"/>
              <a:ext cx="1441050" cy="432525"/>
            </a:xfrm>
            <a:custGeom>
              <a:avLst/>
              <a:gdLst/>
              <a:ahLst/>
              <a:cxnLst/>
              <a:rect l="l" t="t" r="r" b="b"/>
              <a:pathLst>
                <a:path w="57642" h="17301" extrusionOk="0">
                  <a:moveTo>
                    <a:pt x="39958" y="0"/>
                  </a:moveTo>
                  <a:cubicBezTo>
                    <a:pt x="38792" y="0"/>
                    <a:pt x="37683" y="80"/>
                    <a:pt x="36693" y="270"/>
                  </a:cubicBezTo>
                  <a:cubicBezTo>
                    <a:pt x="34959" y="603"/>
                    <a:pt x="33391" y="1437"/>
                    <a:pt x="32123" y="2705"/>
                  </a:cubicBezTo>
                  <a:lnTo>
                    <a:pt x="13743" y="2805"/>
                  </a:lnTo>
                  <a:lnTo>
                    <a:pt x="0" y="16315"/>
                  </a:lnTo>
                  <a:lnTo>
                    <a:pt x="31790" y="16315"/>
                  </a:lnTo>
                  <a:cubicBezTo>
                    <a:pt x="31790" y="16315"/>
                    <a:pt x="33322" y="13832"/>
                    <a:pt x="36182" y="13832"/>
                  </a:cubicBezTo>
                  <a:cubicBezTo>
                    <a:pt x="36305" y="13832"/>
                    <a:pt x="36431" y="13836"/>
                    <a:pt x="36560" y="13846"/>
                  </a:cubicBezTo>
                  <a:cubicBezTo>
                    <a:pt x="39372" y="14060"/>
                    <a:pt x="51236" y="17301"/>
                    <a:pt x="56407" y="17301"/>
                  </a:cubicBezTo>
                  <a:cubicBezTo>
                    <a:pt x="56878" y="17301"/>
                    <a:pt x="57293" y="17274"/>
                    <a:pt x="57641" y="17215"/>
                  </a:cubicBezTo>
                  <a:lnTo>
                    <a:pt x="54006" y="2271"/>
                  </a:lnTo>
                  <a:cubicBezTo>
                    <a:pt x="54006" y="2271"/>
                    <a:pt x="46176" y="0"/>
                    <a:pt x="3995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" name="Google Shape;3318;p67"/>
            <p:cNvSpPr/>
            <p:nvPr/>
          </p:nvSpPr>
          <p:spPr>
            <a:xfrm>
              <a:off x="2012450" y="4506175"/>
              <a:ext cx="1449375" cy="437000"/>
            </a:xfrm>
            <a:custGeom>
              <a:avLst/>
              <a:gdLst/>
              <a:ahLst/>
              <a:cxnLst/>
              <a:rect l="l" t="t" r="r" b="b"/>
              <a:pathLst>
                <a:path w="57975" h="17480" extrusionOk="0">
                  <a:moveTo>
                    <a:pt x="40330" y="0"/>
                  </a:moveTo>
                  <a:cubicBezTo>
                    <a:pt x="39465" y="0"/>
                    <a:pt x="38606" y="45"/>
                    <a:pt x="37760" y="134"/>
                  </a:cubicBezTo>
                  <a:cubicBezTo>
                    <a:pt x="36526" y="267"/>
                    <a:pt x="35359" y="634"/>
                    <a:pt x="34291" y="1234"/>
                  </a:cubicBezTo>
                  <a:cubicBezTo>
                    <a:pt x="33791" y="1501"/>
                    <a:pt x="33291" y="1835"/>
                    <a:pt x="32857" y="2202"/>
                  </a:cubicBezTo>
                  <a:lnTo>
                    <a:pt x="32523" y="2502"/>
                  </a:lnTo>
                  <a:lnTo>
                    <a:pt x="32390" y="2635"/>
                  </a:lnTo>
                  <a:lnTo>
                    <a:pt x="32290" y="2702"/>
                  </a:lnTo>
                  <a:lnTo>
                    <a:pt x="31423" y="2702"/>
                  </a:lnTo>
                  <a:lnTo>
                    <a:pt x="25418" y="2769"/>
                  </a:lnTo>
                  <a:lnTo>
                    <a:pt x="16946" y="2869"/>
                  </a:lnTo>
                  <a:lnTo>
                    <a:pt x="13943" y="2869"/>
                  </a:lnTo>
                  <a:lnTo>
                    <a:pt x="14144" y="2902"/>
                  </a:lnTo>
                  <a:lnTo>
                    <a:pt x="17012" y="2902"/>
                  </a:lnTo>
                  <a:lnTo>
                    <a:pt x="25452" y="2869"/>
                  </a:lnTo>
                  <a:lnTo>
                    <a:pt x="31456" y="2836"/>
                  </a:lnTo>
                  <a:lnTo>
                    <a:pt x="32357" y="2836"/>
                  </a:lnTo>
                  <a:cubicBezTo>
                    <a:pt x="32457" y="2802"/>
                    <a:pt x="32390" y="2802"/>
                    <a:pt x="32423" y="2802"/>
                  </a:cubicBezTo>
                  <a:lnTo>
                    <a:pt x="32490" y="2736"/>
                  </a:lnTo>
                  <a:lnTo>
                    <a:pt x="32657" y="2602"/>
                  </a:lnTo>
                  <a:cubicBezTo>
                    <a:pt x="32757" y="2502"/>
                    <a:pt x="32857" y="2402"/>
                    <a:pt x="32957" y="2302"/>
                  </a:cubicBezTo>
                  <a:cubicBezTo>
                    <a:pt x="33391" y="1935"/>
                    <a:pt x="33858" y="1635"/>
                    <a:pt x="34358" y="1368"/>
                  </a:cubicBezTo>
                  <a:cubicBezTo>
                    <a:pt x="35425" y="767"/>
                    <a:pt x="36593" y="401"/>
                    <a:pt x="37794" y="300"/>
                  </a:cubicBezTo>
                  <a:cubicBezTo>
                    <a:pt x="38639" y="211"/>
                    <a:pt x="39484" y="167"/>
                    <a:pt x="40339" y="167"/>
                  </a:cubicBezTo>
                  <a:cubicBezTo>
                    <a:pt x="40766" y="167"/>
                    <a:pt x="41196" y="178"/>
                    <a:pt x="41630" y="200"/>
                  </a:cubicBezTo>
                  <a:cubicBezTo>
                    <a:pt x="42931" y="267"/>
                    <a:pt x="44298" y="401"/>
                    <a:pt x="45666" y="601"/>
                  </a:cubicBezTo>
                  <a:cubicBezTo>
                    <a:pt x="48516" y="1031"/>
                    <a:pt x="51334" y="1627"/>
                    <a:pt x="54118" y="2420"/>
                  </a:cubicBezTo>
                  <a:lnTo>
                    <a:pt x="54118" y="2420"/>
                  </a:lnTo>
                  <a:cubicBezTo>
                    <a:pt x="55242" y="7016"/>
                    <a:pt x="56464" y="12036"/>
                    <a:pt x="57719" y="17222"/>
                  </a:cubicBezTo>
                  <a:lnTo>
                    <a:pt x="57719" y="17222"/>
                  </a:lnTo>
                  <a:cubicBezTo>
                    <a:pt x="57326" y="17252"/>
                    <a:pt x="56934" y="17279"/>
                    <a:pt x="56541" y="17279"/>
                  </a:cubicBezTo>
                  <a:lnTo>
                    <a:pt x="55907" y="17279"/>
                  </a:lnTo>
                  <a:lnTo>
                    <a:pt x="55240" y="17213"/>
                  </a:lnTo>
                  <a:cubicBezTo>
                    <a:pt x="54806" y="17179"/>
                    <a:pt x="54372" y="17112"/>
                    <a:pt x="53939" y="17079"/>
                  </a:cubicBezTo>
                  <a:cubicBezTo>
                    <a:pt x="53472" y="17012"/>
                    <a:pt x="53038" y="16979"/>
                    <a:pt x="52604" y="16879"/>
                  </a:cubicBezTo>
                  <a:cubicBezTo>
                    <a:pt x="50803" y="16612"/>
                    <a:pt x="49002" y="16279"/>
                    <a:pt x="47201" y="15912"/>
                  </a:cubicBezTo>
                  <a:cubicBezTo>
                    <a:pt x="44465" y="15345"/>
                    <a:pt x="41763" y="14744"/>
                    <a:pt x="39095" y="14210"/>
                  </a:cubicBezTo>
                  <a:cubicBezTo>
                    <a:pt x="38428" y="14077"/>
                    <a:pt x="37760" y="13944"/>
                    <a:pt x="37093" y="13877"/>
                  </a:cubicBezTo>
                  <a:cubicBezTo>
                    <a:pt x="36854" y="13841"/>
                    <a:pt x="36610" y="13822"/>
                    <a:pt x="36367" y="13822"/>
                  </a:cubicBezTo>
                  <a:cubicBezTo>
                    <a:pt x="35932" y="13822"/>
                    <a:pt x="35498" y="13882"/>
                    <a:pt x="35092" y="14010"/>
                  </a:cubicBezTo>
                  <a:cubicBezTo>
                    <a:pt x="33817" y="14370"/>
                    <a:pt x="32702" y="15178"/>
                    <a:pt x="31935" y="16279"/>
                  </a:cubicBezTo>
                  <a:lnTo>
                    <a:pt x="31935" y="16279"/>
                  </a:lnTo>
                  <a:lnTo>
                    <a:pt x="370" y="16312"/>
                  </a:lnTo>
                  <a:lnTo>
                    <a:pt x="370" y="16312"/>
                  </a:lnTo>
                  <a:lnTo>
                    <a:pt x="10274" y="6572"/>
                  </a:lnTo>
                  <a:lnTo>
                    <a:pt x="13009" y="3870"/>
                  </a:lnTo>
                  <a:lnTo>
                    <a:pt x="13710" y="3136"/>
                  </a:lnTo>
                  <a:lnTo>
                    <a:pt x="12976" y="3803"/>
                  </a:lnTo>
                  <a:lnTo>
                    <a:pt x="10241" y="6472"/>
                  </a:lnTo>
                  <a:lnTo>
                    <a:pt x="168" y="16312"/>
                  </a:lnTo>
                  <a:lnTo>
                    <a:pt x="168" y="16312"/>
                  </a:lnTo>
                  <a:lnTo>
                    <a:pt x="167" y="16312"/>
                  </a:lnTo>
                  <a:lnTo>
                    <a:pt x="167" y="16312"/>
                  </a:lnTo>
                  <a:lnTo>
                    <a:pt x="134" y="16345"/>
                  </a:lnTo>
                  <a:lnTo>
                    <a:pt x="0" y="16479"/>
                  </a:lnTo>
                  <a:lnTo>
                    <a:pt x="167" y="16479"/>
                  </a:lnTo>
                  <a:lnTo>
                    <a:pt x="31990" y="16512"/>
                  </a:lnTo>
                  <a:lnTo>
                    <a:pt x="32056" y="16512"/>
                  </a:lnTo>
                  <a:lnTo>
                    <a:pt x="32090" y="16445"/>
                  </a:lnTo>
                  <a:cubicBezTo>
                    <a:pt x="32790" y="15378"/>
                    <a:pt x="33858" y="14577"/>
                    <a:pt x="35125" y="14210"/>
                  </a:cubicBezTo>
                  <a:cubicBezTo>
                    <a:pt x="35533" y="14082"/>
                    <a:pt x="35947" y="14032"/>
                    <a:pt x="36365" y="14032"/>
                  </a:cubicBezTo>
                  <a:cubicBezTo>
                    <a:pt x="37247" y="14032"/>
                    <a:pt x="38145" y="14252"/>
                    <a:pt x="39028" y="14411"/>
                  </a:cubicBezTo>
                  <a:cubicBezTo>
                    <a:pt x="41697" y="14944"/>
                    <a:pt x="44399" y="15578"/>
                    <a:pt x="47134" y="16112"/>
                  </a:cubicBezTo>
                  <a:cubicBezTo>
                    <a:pt x="48968" y="16512"/>
                    <a:pt x="50770" y="16846"/>
                    <a:pt x="52538" y="17112"/>
                  </a:cubicBezTo>
                  <a:cubicBezTo>
                    <a:pt x="52971" y="17179"/>
                    <a:pt x="53438" y="17246"/>
                    <a:pt x="53872" y="17279"/>
                  </a:cubicBezTo>
                  <a:cubicBezTo>
                    <a:pt x="54306" y="17346"/>
                    <a:pt x="54773" y="17413"/>
                    <a:pt x="55206" y="17413"/>
                  </a:cubicBezTo>
                  <a:lnTo>
                    <a:pt x="55873" y="17479"/>
                  </a:lnTo>
                  <a:lnTo>
                    <a:pt x="56541" y="17479"/>
                  </a:lnTo>
                  <a:cubicBezTo>
                    <a:pt x="56974" y="17479"/>
                    <a:pt x="57408" y="17446"/>
                    <a:pt x="57841" y="17413"/>
                  </a:cubicBezTo>
                  <a:lnTo>
                    <a:pt x="57975" y="17413"/>
                  </a:lnTo>
                  <a:lnTo>
                    <a:pt x="57942" y="17279"/>
                  </a:lnTo>
                  <a:cubicBezTo>
                    <a:pt x="56674" y="12009"/>
                    <a:pt x="55440" y="6972"/>
                    <a:pt x="54272" y="2302"/>
                  </a:cubicBezTo>
                  <a:lnTo>
                    <a:pt x="54272" y="2269"/>
                  </a:lnTo>
                  <a:lnTo>
                    <a:pt x="54239" y="2269"/>
                  </a:lnTo>
                  <a:cubicBezTo>
                    <a:pt x="51437" y="1468"/>
                    <a:pt x="48568" y="868"/>
                    <a:pt x="45666" y="467"/>
                  </a:cubicBezTo>
                  <a:cubicBezTo>
                    <a:pt x="44332" y="234"/>
                    <a:pt x="42964" y="100"/>
                    <a:pt x="41630" y="34"/>
                  </a:cubicBezTo>
                  <a:cubicBezTo>
                    <a:pt x="41196" y="11"/>
                    <a:pt x="40763" y="0"/>
                    <a:pt x="4033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" name="Google Shape;3319;p67"/>
            <p:cNvSpPr/>
            <p:nvPr/>
          </p:nvSpPr>
          <p:spPr>
            <a:xfrm>
              <a:off x="2810500" y="4573725"/>
              <a:ext cx="13375" cy="341925"/>
            </a:xfrm>
            <a:custGeom>
              <a:avLst/>
              <a:gdLst/>
              <a:ahLst/>
              <a:cxnLst/>
              <a:rect l="l" t="t" r="r" b="b"/>
              <a:pathLst>
                <a:path w="535" h="13677" extrusionOk="0">
                  <a:moveTo>
                    <a:pt x="468" y="0"/>
                  </a:moveTo>
                  <a:cubicBezTo>
                    <a:pt x="435" y="0"/>
                    <a:pt x="268" y="3069"/>
                    <a:pt x="168" y="6838"/>
                  </a:cubicBezTo>
                  <a:cubicBezTo>
                    <a:pt x="68" y="10608"/>
                    <a:pt x="1" y="13677"/>
                    <a:pt x="68" y="13677"/>
                  </a:cubicBezTo>
                  <a:cubicBezTo>
                    <a:pt x="134" y="13677"/>
                    <a:pt x="268" y="10608"/>
                    <a:pt x="368" y="6838"/>
                  </a:cubicBezTo>
                  <a:cubicBezTo>
                    <a:pt x="468" y="3069"/>
                    <a:pt x="535" y="0"/>
                    <a:pt x="4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" name="Google Shape;3320;p67"/>
            <p:cNvSpPr/>
            <p:nvPr/>
          </p:nvSpPr>
          <p:spPr>
            <a:xfrm>
              <a:off x="2193400" y="4841400"/>
              <a:ext cx="534575" cy="5025"/>
            </a:xfrm>
            <a:custGeom>
              <a:avLst/>
              <a:gdLst/>
              <a:ahLst/>
              <a:cxnLst/>
              <a:rect l="l" t="t" r="r" b="b"/>
              <a:pathLst>
                <a:path w="21383" h="201" extrusionOk="0">
                  <a:moveTo>
                    <a:pt x="21182" y="68"/>
                  </a:moveTo>
                  <a:lnTo>
                    <a:pt x="20857" y="85"/>
                  </a:lnTo>
                  <a:lnTo>
                    <a:pt x="20857" y="85"/>
                  </a:lnTo>
                  <a:lnTo>
                    <a:pt x="21149" y="101"/>
                  </a:lnTo>
                  <a:cubicBezTo>
                    <a:pt x="21174" y="93"/>
                    <a:pt x="21196" y="87"/>
                    <a:pt x="21217" y="82"/>
                  </a:cubicBezTo>
                  <a:lnTo>
                    <a:pt x="21217" y="82"/>
                  </a:lnTo>
                  <a:cubicBezTo>
                    <a:pt x="21239" y="89"/>
                    <a:pt x="21261" y="93"/>
                    <a:pt x="21283" y="93"/>
                  </a:cubicBezTo>
                  <a:cubicBezTo>
                    <a:pt x="21316" y="93"/>
                    <a:pt x="21349" y="84"/>
                    <a:pt x="21383" y="68"/>
                  </a:cubicBezTo>
                  <a:cubicBezTo>
                    <a:pt x="21332" y="68"/>
                    <a:pt x="21282" y="68"/>
                    <a:pt x="21217" y="82"/>
                  </a:cubicBezTo>
                  <a:lnTo>
                    <a:pt x="21217" y="82"/>
                  </a:lnTo>
                  <a:cubicBezTo>
                    <a:pt x="21206" y="78"/>
                    <a:pt x="21194" y="73"/>
                    <a:pt x="21182" y="68"/>
                  </a:cubicBezTo>
                  <a:close/>
                  <a:moveTo>
                    <a:pt x="10675" y="1"/>
                  </a:moveTo>
                  <a:cubicBezTo>
                    <a:pt x="7740" y="1"/>
                    <a:pt x="5038" y="1"/>
                    <a:pt x="3103" y="34"/>
                  </a:cubicBezTo>
                  <a:cubicBezTo>
                    <a:pt x="2136" y="34"/>
                    <a:pt x="1368" y="68"/>
                    <a:pt x="835" y="68"/>
                  </a:cubicBezTo>
                  <a:cubicBezTo>
                    <a:pt x="534" y="68"/>
                    <a:pt x="268" y="68"/>
                    <a:pt x="1" y="134"/>
                  </a:cubicBezTo>
                  <a:lnTo>
                    <a:pt x="835" y="134"/>
                  </a:lnTo>
                  <a:lnTo>
                    <a:pt x="3136" y="168"/>
                  </a:lnTo>
                  <a:lnTo>
                    <a:pt x="10675" y="201"/>
                  </a:lnTo>
                  <a:lnTo>
                    <a:pt x="18247" y="168"/>
                  </a:lnTo>
                  <a:lnTo>
                    <a:pt x="20549" y="101"/>
                  </a:lnTo>
                  <a:lnTo>
                    <a:pt x="20857" y="85"/>
                  </a:lnTo>
                  <a:lnTo>
                    <a:pt x="20857" y="85"/>
                  </a:lnTo>
                  <a:lnTo>
                    <a:pt x="20549" y="68"/>
                  </a:lnTo>
                  <a:lnTo>
                    <a:pt x="18247" y="34"/>
                  </a:lnTo>
                  <a:cubicBezTo>
                    <a:pt x="16312" y="1"/>
                    <a:pt x="13644" y="1"/>
                    <a:pt x="106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" name="Google Shape;3321;p67"/>
            <p:cNvSpPr/>
            <p:nvPr/>
          </p:nvSpPr>
          <p:spPr>
            <a:xfrm>
              <a:off x="2231775" y="4788525"/>
              <a:ext cx="506200" cy="7875"/>
            </a:xfrm>
            <a:custGeom>
              <a:avLst/>
              <a:gdLst/>
              <a:ahLst/>
              <a:cxnLst/>
              <a:rect l="l" t="t" r="r" b="b"/>
              <a:pathLst>
                <a:path w="20248" h="315" extrusionOk="0">
                  <a:moveTo>
                    <a:pt x="566" y="0"/>
                  </a:moveTo>
                  <a:cubicBezTo>
                    <a:pt x="377" y="0"/>
                    <a:pt x="189" y="24"/>
                    <a:pt x="0" y="48"/>
                  </a:cubicBezTo>
                  <a:lnTo>
                    <a:pt x="200" y="48"/>
                  </a:lnTo>
                  <a:lnTo>
                    <a:pt x="801" y="81"/>
                  </a:lnTo>
                  <a:lnTo>
                    <a:pt x="2969" y="114"/>
                  </a:lnTo>
                  <a:lnTo>
                    <a:pt x="10107" y="248"/>
                  </a:lnTo>
                  <a:lnTo>
                    <a:pt x="17279" y="315"/>
                  </a:lnTo>
                  <a:lnTo>
                    <a:pt x="20014" y="315"/>
                  </a:lnTo>
                  <a:lnTo>
                    <a:pt x="19447" y="281"/>
                  </a:lnTo>
                  <a:lnTo>
                    <a:pt x="17279" y="214"/>
                  </a:lnTo>
                  <a:cubicBezTo>
                    <a:pt x="15444" y="148"/>
                    <a:pt x="12909" y="114"/>
                    <a:pt x="10107" y="81"/>
                  </a:cubicBezTo>
                  <a:cubicBezTo>
                    <a:pt x="7305" y="14"/>
                    <a:pt x="4804" y="14"/>
                    <a:pt x="2969" y="14"/>
                  </a:cubicBezTo>
                  <a:lnTo>
                    <a:pt x="801" y="14"/>
                  </a:lnTo>
                  <a:cubicBezTo>
                    <a:pt x="723" y="5"/>
                    <a:pt x="644" y="0"/>
                    <a:pt x="566" y="0"/>
                  </a:cubicBezTo>
                  <a:close/>
                  <a:moveTo>
                    <a:pt x="20119" y="290"/>
                  </a:moveTo>
                  <a:cubicBezTo>
                    <a:pt x="20081" y="290"/>
                    <a:pt x="20048" y="298"/>
                    <a:pt x="20014" y="315"/>
                  </a:cubicBezTo>
                  <a:lnTo>
                    <a:pt x="20248" y="315"/>
                  </a:lnTo>
                  <a:cubicBezTo>
                    <a:pt x="20198" y="298"/>
                    <a:pt x="20156" y="290"/>
                    <a:pt x="20119" y="29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" name="Google Shape;3322;p67"/>
            <p:cNvSpPr/>
            <p:nvPr/>
          </p:nvSpPr>
          <p:spPr>
            <a:xfrm>
              <a:off x="2858875" y="4761350"/>
              <a:ext cx="530400" cy="88225"/>
            </a:xfrm>
            <a:custGeom>
              <a:avLst/>
              <a:gdLst/>
              <a:ahLst/>
              <a:cxnLst/>
              <a:rect l="l" t="t" r="r" b="b"/>
              <a:pathLst>
                <a:path w="21216" h="3529" extrusionOk="0">
                  <a:moveTo>
                    <a:pt x="3070" y="1"/>
                  </a:moveTo>
                  <a:cubicBezTo>
                    <a:pt x="2302" y="1"/>
                    <a:pt x="1502" y="134"/>
                    <a:pt x="768" y="367"/>
                  </a:cubicBezTo>
                  <a:cubicBezTo>
                    <a:pt x="568" y="434"/>
                    <a:pt x="368" y="534"/>
                    <a:pt x="201" y="634"/>
                  </a:cubicBezTo>
                  <a:cubicBezTo>
                    <a:pt x="67" y="701"/>
                    <a:pt x="1" y="734"/>
                    <a:pt x="1" y="734"/>
                  </a:cubicBezTo>
                  <a:cubicBezTo>
                    <a:pt x="1" y="738"/>
                    <a:pt x="4" y="740"/>
                    <a:pt x="9" y="740"/>
                  </a:cubicBezTo>
                  <a:cubicBezTo>
                    <a:pt x="59" y="740"/>
                    <a:pt x="323" y="617"/>
                    <a:pt x="801" y="468"/>
                  </a:cubicBezTo>
                  <a:cubicBezTo>
                    <a:pt x="1535" y="234"/>
                    <a:pt x="2302" y="134"/>
                    <a:pt x="3103" y="134"/>
                  </a:cubicBezTo>
                  <a:cubicBezTo>
                    <a:pt x="4237" y="201"/>
                    <a:pt x="5371" y="401"/>
                    <a:pt x="6439" y="734"/>
                  </a:cubicBezTo>
                  <a:cubicBezTo>
                    <a:pt x="7673" y="1101"/>
                    <a:pt x="9040" y="1602"/>
                    <a:pt x="10475" y="2002"/>
                  </a:cubicBezTo>
                  <a:cubicBezTo>
                    <a:pt x="12943" y="2702"/>
                    <a:pt x="15478" y="3169"/>
                    <a:pt x="18014" y="3403"/>
                  </a:cubicBezTo>
                  <a:cubicBezTo>
                    <a:pt x="19014" y="3470"/>
                    <a:pt x="19815" y="3503"/>
                    <a:pt x="20349" y="3503"/>
                  </a:cubicBezTo>
                  <a:lnTo>
                    <a:pt x="20982" y="3503"/>
                  </a:lnTo>
                  <a:cubicBezTo>
                    <a:pt x="21016" y="3520"/>
                    <a:pt x="21049" y="3528"/>
                    <a:pt x="21087" y="3528"/>
                  </a:cubicBezTo>
                  <a:cubicBezTo>
                    <a:pt x="21124" y="3528"/>
                    <a:pt x="21166" y="3520"/>
                    <a:pt x="21216" y="3503"/>
                  </a:cubicBezTo>
                  <a:cubicBezTo>
                    <a:pt x="21116" y="3470"/>
                    <a:pt x="21049" y="3470"/>
                    <a:pt x="20982" y="3470"/>
                  </a:cubicBezTo>
                  <a:lnTo>
                    <a:pt x="20349" y="3436"/>
                  </a:lnTo>
                  <a:cubicBezTo>
                    <a:pt x="19781" y="3403"/>
                    <a:pt x="19014" y="3336"/>
                    <a:pt x="18047" y="3236"/>
                  </a:cubicBezTo>
                  <a:cubicBezTo>
                    <a:pt x="15478" y="2969"/>
                    <a:pt x="12977" y="2502"/>
                    <a:pt x="10542" y="1802"/>
                  </a:cubicBezTo>
                  <a:cubicBezTo>
                    <a:pt x="9074" y="1402"/>
                    <a:pt x="7740" y="901"/>
                    <a:pt x="6505" y="568"/>
                  </a:cubicBezTo>
                  <a:cubicBezTo>
                    <a:pt x="5371" y="201"/>
                    <a:pt x="4237" y="34"/>
                    <a:pt x="30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" name="Google Shape;3323;p67"/>
            <p:cNvSpPr/>
            <p:nvPr/>
          </p:nvSpPr>
          <p:spPr>
            <a:xfrm>
              <a:off x="2859725" y="4696175"/>
              <a:ext cx="530400" cy="88350"/>
            </a:xfrm>
            <a:custGeom>
              <a:avLst/>
              <a:gdLst/>
              <a:ahLst/>
              <a:cxnLst/>
              <a:rect l="l" t="t" r="r" b="b"/>
              <a:pathLst>
                <a:path w="21216" h="3534" extrusionOk="0">
                  <a:moveTo>
                    <a:pt x="2861" y="1"/>
                  </a:moveTo>
                  <a:cubicBezTo>
                    <a:pt x="2147" y="1"/>
                    <a:pt x="1457" y="133"/>
                    <a:pt x="767" y="373"/>
                  </a:cubicBezTo>
                  <a:cubicBezTo>
                    <a:pt x="567" y="439"/>
                    <a:pt x="400" y="539"/>
                    <a:pt x="200" y="639"/>
                  </a:cubicBezTo>
                  <a:cubicBezTo>
                    <a:pt x="133" y="639"/>
                    <a:pt x="67" y="706"/>
                    <a:pt x="0" y="740"/>
                  </a:cubicBezTo>
                  <a:cubicBezTo>
                    <a:pt x="0" y="742"/>
                    <a:pt x="2" y="744"/>
                    <a:pt x="7" y="744"/>
                  </a:cubicBezTo>
                  <a:cubicBezTo>
                    <a:pt x="54" y="744"/>
                    <a:pt x="344" y="592"/>
                    <a:pt x="801" y="439"/>
                  </a:cubicBezTo>
                  <a:cubicBezTo>
                    <a:pt x="1534" y="239"/>
                    <a:pt x="2302" y="139"/>
                    <a:pt x="3069" y="139"/>
                  </a:cubicBezTo>
                  <a:cubicBezTo>
                    <a:pt x="4236" y="206"/>
                    <a:pt x="5371" y="406"/>
                    <a:pt x="6438" y="740"/>
                  </a:cubicBezTo>
                  <a:cubicBezTo>
                    <a:pt x="7672" y="1106"/>
                    <a:pt x="9040" y="1607"/>
                    <a:pt x="10474" y="2007"/>
                  </a:cubicBezTo>
                  <a:cubicBezTo>
                    <a:pt x="12943" y="2708"/>
                    <a:pt x="15478" y="3175"/>
                    <a:pt x="18013" y="3408"/>
                  </a:cubicBezTo>
                  <a:cubicBezTo>
                    <a:pt x="19014" y="3475"/>
                    <a:pt x="19814" y="3508"/>
                    <a:pt x="20348" y="3508"/>
                  </a:cubicBezTo>
                  <a:lnTo>
                    <a:pt x="20982" y="3508"/>
                  </a:lnTo>
                  <a:cubicBezTo>
                    <a:pt x="21015" y="3525"/>
                    <a:pt x="21048" y="3533"/>
                    <a:pt x="21086" y="3533"/>
                  </a:cubicBezTo>
                  <a:cubicBezTo>
                    <a:pt x="21123" y="3533"/>
                    <a:pt x="21165" y="3525"/>
                    <a:pt x="21215" y="3508"/>
                  </a:cubicBezTo>
                  <a:cubicBezTo>
                    <a:pt x="21115" y="3475"/>
                    <a:pt x="21048" y="3475"/>
                    <a:pt x="20948" y="3475"/>
                  </a:cubicBezTo>
                  <a:lnTo>
                    <a:pt x="20315" y="3441"/>
                  </a:lnTo>
                  <a:cubicBezTo>
                    <a:pt x="19781" y="3408"/>
                    <a:pt x="18980" y="3341"/>
                    <a:pt x="18013" y="3241"/>
                  </a:cubicBezTo>
                  <a:cubicBezTo>
                    <a:pt x="15478" y="2974"/>
                    <a:pt x="12976" y="2507"/>
                    <a:pt x="10508" y="1807"/>
                  </a:cubicBezTo>
                  <a:cubicBezTo>
                    <a:pt x="9073" y="1407"/>
                    <a:pt x="7739" y="906"/>
                    <a:pt x="6471" y="573"/>
                  </a:cubicBezTo>
                  <a:cubicBezTo>
                    <a:pt x="5371" y="206"/>
                    <a:pt x="4236" y="6"/>
                    <a:pt x="3102" y="6"/>
                  </a:cubicBezTo>
                  <a:cubicBezTo>
                    <a:pt x="3021" y="2"/>
                    <a:pt x="2941" y="1"/>
                    <a:pt x="28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" name="Google Shape;3324;p67"/>
            <p:cNvSpPr/>
            <p:nvPr/>
          </p:nvSpPr>
          <p:spPr>
            <a:xfrm>
              <a:off x="2859725" y="4631125"/>
              <a:ext cx="530400" cy="87725"/>
            </a:xfrm>
            <a:custGeom>
              <a:avLst/>
              <a:gdLst/>
              <a:ahLst/>
              <a:cxnLst/>
              <a:rect l="l" t="t" r="r" b="b"/>
              <a:pathLst>
                <a:path w="21216" h="3509" extrusionOk="0">
                  <a:moveTo>
                    <a:pt x="2836" y="1"/>
                  </a:moveTo>
                  <a:cubicBezTo>
                    <a:pt x="2147" y="1"/>
                    <a:pt x="1457" y="133"/>
                    <a:pt x="767" y="373"/>
                  </a:cubicBezTo>
                  <a:cubicBezTo>
                    <a:pt x="567" y="439"/>
                    <a:pt x="400" y="506"/>
                    <a:pt x="200" y="606"/>
                  </a:cubicBezTo>
                  <a:cubicBezTo>
                    <a:pt x="67" y="706"/>
                    <a:pt x="0" y="706"/>
                    <a:pt x="0" y="740"/>
                  </a:cubicBezTo>
                  <a:cubicBezTo>
                    <a:pt x="0" y="740"/>
                    <a:pt x="267" y="606"/>
                    <a:pt x="801" y="439"/>
                  </a:cubicBezTo>
                  <a:cubicBezTo>
                    <a:pt x="1534" y="239"/>
                    <a:pt x="2302" y="139"/>
                    <a:pt x="3069" y="139"/>
                  </a:cubicBezTo>
                  <a:cubicBezTo>
                    <a:pt x="4236" y="173"/>
                    <a:pt x="5371" y="373"/>
                    <a:pt x="6438" y="740"/>
                  </a:cubicBezTo>
                  <a:cubicBezTo>
                    <a:pt x="7672" y="1107"/>
                    <a:pt x="9006" y="1607"/>
                    <a:pt x="10474" y="2007"/>
                  </a:cubicBezTo>
                  <a:cubicBezTo>
                    <a:pt x="12943" y="2708"/>
                    <a:pt x="15478" y="3175"/>
                    <a:pt x="18013" y="3408"/>
                  </a:cubicBezTo>
                  <a:cubicBezTo>
                    <a:pt x="19014" y="3475"/>
                    <a:pt x="19781" y="3508"/>
                    <a:pt x="20348" y="3508"/>
                  </a:cubicBezTo>
                  <a:lnTo>
                    <a:pt x="21215" y="3508"/>
                  </a:lnTo>
                  <a:cubicBezTo>
                    <a:pt x="21115" y="3475"/>
                    <a:pt x="21048" y="3475"/>
                    <a:pt x="20982" y="3442"/>
                  </a:cubicBezTo>
                  <a:lnTo>
                    <a:pt x="20348" y="3408"/>
                  </a:lnTo>
                  <a:cubicBezTo>
                    <a:pt x="19814" y="3375"/>
                    <a:pt x="19014" y="3342"/>
                    <a:pt x="18046" y="3241"/>
                  </a:cubicBezTo>
                  <a:cubicBezTo>
                    <a:pt x="15511" y="2975"/>
                    <a:pt x="12976" y="2508"/>
                    <a:pt x="10541" y="1807"/>
                  </a:cubicBezTo>
                  <a:cubicBezTo>
                    <a:pt x="9073" y="1407"/>
                    <a:pt x="7739" y="906"/>
                    <a:pt x="6505" y="540"/>
                  </a:cubicBezTo>
                  <a:cubicBezTo>
                    <a:pt x="5404" y="206"/>
                    <a:pt x="4236" y="6"/>
                    <a:pt x="3069" y="6"/>
                  </a:cubicBezTo>
                  <a:cubicBezTo>
                    <a:pt x="2991" y="2"/>
                    <a:pt x="2914" y="1"/>
                    <a:pt x="28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" name="Google Shape;3325;p67"/>
            <p:cNvSpPr/>
            <p:nvPr/>
          </p:nvSpPr>
          <p:spPr>
            <a:xfrm>
              <a:off x="2868050" y="4572475"/>
              <a:ext cx="394475" cy="42950"/>
            </a:xfrm>
            <a:custGeom>
              <a:avLst/>
              <a:gdLst/>
              <a:ahLst/>
              <a:cxnLst/>
              <a:rect l="l" t="t" r="r" b="b"/>
              <a:pathLst>
                <a:path w="15779" h="1718" extrusionOk="0">
                  <a:moveTo>
                    <a:pt x="3503" y="0"/>
                  </a:moveTo>
                  <a:cubicBezTo>
                    <a:pt x="3078" y="0"/>
                    <a:pt x="2652" y="17"/>
                    <a:pt x="2236" y="50"/>
                  </a:cubicBezTo>
                  <a:cubicBezTo>
                    <a:pt x="1668" y="117"/>
                    <a:pt x="1101" y="250"/>
                    <a:pt x="568" y="417"/>
                  </a:cubicBezTo>
                  <a:cubicBezTo>
                    <a:pt x="368" y="484"/>
                    <a:pt x="234" y="551"/>
                    <a:pt x="134" y="584"/>
                  </a:cubicBezTo>
                  <a:cubicBezTo>
                    <a:pt x="34" y="617"/>
                    <a:pt x="1" y="651"/>
                    <a:pt x="1" y="651"/>
                  </a:cubicBezTo>
                  <a:cubicBezTo>
                    <a:pt x="734" y="450"/>
                    <a:pt x="1502" y="284"/>
                    <a:pt x="2269" y="217"/>
                  </a:cubicBezTo>
                  <a:cubicBezTo>
                    <a:pt x="2644" y="187"/>
                    <a:pt x="3025" y="170"/>
                    <a:pt x="3408" y="170"/>
                  </a:cubicBezTo>
                  <a:cubicBezTo>
                    <a:pt x="3876" y="170"/>
                    <a:pt x="4345" y="195"/>
                    <a:pt x="4804" y="250"/>
                  </a:cubicBezTo>
                  <a:cubicBezTo>
                    <a:pt x="5838" y="384"/>
                    <a:pt x="6839" y="551"/>
                    <a:pt x="7873" y="784"/>
                  </a:cubicBezTo>
                  <a:cubicBezTo>
                    <a:pt x="10008" y="1284"/>
                    <a:pt x="11976" y="1685"/>
                    <a:pt x="13444" y="1718"/>
                  </a:cubicBezTo>
                  <a:cubicBezTo>
                    <a:pt x="14011" y="1718"/>
                    <a:pt x="14578" y="1718"/>
                    <a:pt x="15178" y="1651"/>
                  </a:cubicBezTo>
                  <a:cubicBezTo>
                    <a:pt x="15312" y="1618"/>
                    <a:pt x="15478" y="1585"/>
                    <a:pt x="15612" y="1551"/>
                  </a:cubicBezTo>
                  <a:cubicBezTo>
                    <a:pt x="15745" y="1551"/>
                    <a:pt x="15779" y="1518"/>
                    <a:pt x="15779" y="1518"/>
                  </a:cubicBezTo>
                  <a:cubicBezTo>
                    <a:pt x="15545" y="1518"/>
                    <a:pt x="15345" y="1518"/>
                    <a:pt x="15111" y="1551"/>
                  </a:cubicBezTo>
                  <a:cubicBezTo>
                    <a:pt x="14828" y="1568"/>
                    <a:pt x="14544" y="1576"/>
                    <a:pt x="14261" y="1576"/>
                  </a:cubicBezTo>
                  <a:cubicBezTo>
                    <a:pt x="13977" y="1576"/>
                    <a:pt x="13694" y="1568"/>
                    <a:pt x="13410" y="1551"/>
                  </a:cubicBezTo>
                  <a:cubicBezTo>
                    <a:pt x="11976" y="1485"/>
                    <a:pt x="10008" y="1051"/>
                    <a:pt x="7873" y="584"/>
                  </a:cubicBezTo>
                  <a:cubicBezTo>
                    <a:pt x="6839" y="350"/>
                    <a:pt x="5805" y="150"/>
                    <a:pt x="4771" y="50"/>
                  </a:cubicBezTo>
                  <a:cubicBezTo>
                    <a:pt x="4354" y="17"/>
                    <a:pt x="3928" y="0"/>
                    <a:pt x="35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" name="Google Shape;3326;p67"/>
            <p:cNvSpPr/>
            <p:nvPr/>
          </p:nvSpPr>
          <p:spPr>
            <a:xfrm>
              <a:off x="3003975" y="4218450"/>
              <a:ext cx="829800" cy="598800"/>
            </a:xfrm>
            <a:custGeom>
              <a:avLst/>
              <a:gdLst/>
              <a:ahLst/>
              <a:cxnLst/>
              <a:rect l="l" t="t" r="r" b="b"/>
              <a:pathLst>
                <a:path w="33192" h="23952" extrusionOk="0">
                  <a:moveTo>
                    <a:pt x="21550" y="1"/>
                  </a:moveTo>
                  <a:lnTo>
                    <a:pt x="14811" y="8040"/>
                  </a:lnTo>
                  <a:lnTo>
                    <a:pt x="18948" y="10242"/>
                  </a:lnTo>
                  <a:cubicBezTo>
                    <a:pt x="18614" y="10342"/>
                    <a:pt x="12777" y="12877"/>
                    <a:pt x="11042" y="13644"/>
                  </a:cubicBezTo>
                  <a:cubicBezTo>
                    <a:pt x="10075" y="12977"/>
                    <a:pt x="8007" y="11576"/>
                    <a:pt x="7239" y="11476"/>
                  </a:cubicBezTo>
                  <a:cubicBezTo>
                    <a:pt x="6906" y="11431"/>
                    <a:pt x="6368" y="11417"/>
                    <a:pt x="5800" y="11417"/>
                  </a:cubicBezTo>
                  <a:cubicBezTo>
                    <a:pt x="4663" y="11417"/>
                    <a:pt x="3403" y="11476"/>
                    <a:pt x="3403" y="11476"/>
                  </a:cubicBezTo>
                  <a:cubicBezTo>
                    <a:pt x="3403" y="11476"/>
                    <a:pt x="2036" y="13077"/>
                    <a:pt x="2336" y="13244"/>
                  </a:cubicBezTo>
                  <a:cubicBezTo>
                    <a:pt x="2336" y="13244"/>
                    <a:pt x="535" y="14545"/>
                    <a:pt x="768" y="15379"/>
                  </a:cubicBezTo>
                  <a:lnTo>
                    <a:pt x="1035" y="16213"/>
                  </a:lnTo>
                  <a:cubicBezTo>
                    <a:pt x="973" y="16196"/>
                    <a:pt x="911" y="16188"/>
                    <a:pt x="851" y="16188"/>
                  </a:cubicBezTo>
                  <a:cubicBezTo>
                    <a:pt x="427" y="16188"/>
                    <a:pt x="76" y="16575"/>
                    <a:pt x="134" y="17013"/>
                  </a:cubicBezTo>
                  <a:cubicBezTo>
                    <a:pt x="134" y="17981"/>
                    <a:pt x="1" y="18414"/>
                    <a:pt x="535" y="18681"/>
                  </a:cubicBezTo>
                  <a:cubicBezTo>
                    <a:pt x="468" y="19315"/>
                    <a:pt x="701" y="19982"/>
                    <a:pt x="1202" y="20416"/>
                  </a:cubicBezTo>
                  <a:cubicBezTo>
                    <a:pt x="1702" y="20916"/>
                    <a:pt x="2236" y="21350"/>
                    <a:pt x="2803" y="21783"/>
                  </a:cubicBezTo>
                  <a:cubicBezTo>
                    <a:pt x="2403" y="22217"/>
                    <a:pt x="2603" y="22917"/>
                    <a:pt x="3170" y="23118"/>
                  </a:cubicBezTo>
                  <a:cubicBezTo>
                    <a:pt x="4170" y="23618"/>
                    <a:pt x="5238" y="23885"/>
                    <a:pt x="6372" y="23951"/>
                  </a:cubicBezTo>
                  <a:cubicBezTo>
                    <a:pt x="6839" y="23951"/>
                    <a:pt x="10809" y="22617"/>
                    <a:pt x="12276" y="22150"/>
                  </a:cubicBezTo>
                  <a:cubicBezTo>
                    <a:pt x="12276" y="22150"/>
                    <a:pt x="30956" y="16946"/>
                    <a:pt x="32157" y="15112"/>
                  </a:cubicBezTo>
                  <a:cubicBezTo>
                    <a:pt x="33191" y="13511"/>
                    <a:pt x="33191" y="10242"/>
                    <a:pt x="31523" y="8507"/>
                  </a:cubicBezTo>
                  <a:cubicBezTo>
                    <a:pt x="30356" y="7273"/>
                    <a:pt x="21550" y="1"/>
                    <a:pt x="21550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" name="Google Shape;3327;p67"/>
            <p:cNvSpPr/>
            <p:nvPr/>
          </p:nvSpPr>
          <p:spPr>
            <a:xfrm>
              <a:off x="3276675" y="4407775"/>
              <a:ext cx="432000" cy="153450"/>
            </a:xfrm>
            <a:custGeom>
              <a:avLst/>
              <a:gdLst/>
              <a:ahLst/>
              <a:cxnLst/>
              <a:rect l="l" t="t" r="r" b="b"/>
              <a:pathLst>
                <a:path w="17280" h="6138" extrusionOk="0">
                  <a:moveTo>
                    <a:pt x="15245" y="0"/>
                  </a:moveTo>
                  <a:cubicBezTo>
                    <a:pt x="15022" y="0"/>
                    <a:pt x="14800" y="11"/>
                    <a:pt x="14578" y="33"/>
                  </a:cubicBezTo>
                  <a:cubicBezTo>
                    <a:pt x="13610" y="133"/>
                    <a:pt x="12610" y="367"/>
                    <a:pt x="11709" y="734"/>
                  </a:cubicBezTo>
                  <a:cubicBezTo>
                    <a:pt x="10575" y="1168"/>
                    <a:pt x="9474" y="1701"/>
                    <a:pt x="8407" y="2268"/>
                  </a:cubicBezTo>
                  <a:cubicBezTo>
                    <a:pt x="6138" y="3469"/>
                    <a:pt x="4070" y="4537"/>
                    <a:pt x="2536" y="5170"/>
                  </a:cubicBezTo>
                  <a:cubicBezTo>
                    <a:pt x="1735" y="5471"/>
                    <a:pt x="1101" y="5738"/>
                    <a:pt x="668" y="5871"/>
                  </a:cubicBezTo>
                  <a:cubicBezTo>
                    <a:pt x="434" y="5938"/>
                    <a:pt x="201" y="6038"/>
                    <a:pt x="1" y="6138"/>
                  </a:cubicBezTo>
                  <a:cubicBezTo>
                    <a:pt x="34" y="6138"/>
                    <a:pt x="101" y="6138"/>
                    <a:pt x="167" y="6104"/>
                  </a:cubicBezTo>
                  <a:cubicBezTo>
                    <a:pt x="267" y="6071"/>
                    <a:pt x="468" y="6038"/>
                    <a:pt x="701" y="5971"/>
                  </a:cubicBezTo>
                  <a:cubicBezTo>
                    <a:pt x="1135" y="5838"/>
                    <a:pt x="1802" y="5604"/>
                    <a:pt x="2569" y="5304"/>
                  </a:cubicBezTo>
                  <a:cubicBezTo>
                    <a:pt x="4604" y="4470"/>
                    <a:pt x="6572" y="3503"/>
                    <a:pt x="8507" y="2468"/>
                  </a:cubicBezTo>
                  <a:cubicBezTo>
                    <a:pt x="9574" y="1901"/>
                    <a:pt x="10642" y="1368"/>
                    <a:pt x="11776" y="934"/>
                  </a:cubicBezTo>
                  <a:cubicBezTo>
                    <a:pt x="12676" y="567"/>
                    <a:pt x="13644" y="300"/>
                    <a:pt x="14611" y="200"/>
                  </a:cubicBezTo>
                  <a:cubicBezTo>
                    <a:pt x="14890" y="169"/>
                    <a:pt x="15169" y="154"/>
                    <a:pt x="15447" y="154"/>
                  </a:cubicBezTo>
                  <a:cubicBezTo>
                    <a:pt x="16066" y="154"/>
                    <a:pt x="16681" y="229"/>
                    <a:pt x="17280" y="367"/>
                  </a:cubicBezTo>
                  <a:cubicBezTo>
                    <a:pt x="17246" y="334"/>
                    <a:pt x="17180" y="300"/>
                    <a:pt x="17113" y="300"/>
                  </a:cubicBezTo>
                  <a:cubicBezTo>
                    <a:pt x="16946" y="234"/>
                    <a:pt x="16746" y="167"/>
                    <a:pt x="16579" y="133"/>
                  </a:cubicBezTo>
                  <a:cubicBezTo>
                    <a:pt x="16134" y="45"/>
                    <a:pt x="15690" y="0"/>
                    <a:pt x="15245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" name="Google Shape;3328;p67"/>
            <p:cNvSpPr/>
            <p:nvPr/>
          </p:nvSpPr>
          <p:spPr>
            <a:xfrm>
              <a:off x="3060700" y="4531375"/>
              <a:ext cx="110100" cy="17350"/>
            </a:xfrm>
            <a:custGeom>
              <a:avLst/>
              <a:gdLst/>
              <a:ahLst/>
              <a:cxnLst/>
              <a:rect l="l" t="t" r="r" b="b"/>
              <a:pathLst>
                <a:path w="4404" h="694" extrusionOk="0">
                  <a:moveTo>
                    <a:pt x="2587" y="1"/>
                  </a:moveTo>
                  <a:cubicBezTo>
                    <a:pt x="2446" y="1"/>
                    <a:pt x="2306" y="9"/>
                    <a:pt x="2168" y="26"/>
                  </a:cubicBezTo>
                  <a:cubicBezTo>
                    <a:pt x="1635" y="93"/>
                    <a:pt x="1101" y="226"/>
                    <a:pt x="601" y="427"/>
                  </a:cubicBezTo>
                  <a:cubicBezTo>
                    <a:pt x="367" y="460"/>
                    <a:pt x="167" y="560"/>
                    <a:pt x="0" y="693"/>
                  </a:cubicBezTo>
                  <a:cubicBezTo>
                    <a:pt x="200" y="693"/>
                    <a:pt x="434" y="627"/>
                    <a:pt x="634" y="560"/>
                  </a:cubicBezTo>
                  <a:cubicBezTo>
                    <a:pt x="1134" y="393"/>
                    <a:pt x="1668" y="293"/>
                    <a:pt x="2202" y="226"/>
                  </a:cubicBezTo>
                  <a:cubicBezTo>
                    <a:pt x="2360" y="205"/>
                    <a:pt x="2522" y="194"/>
                    <a:pt x="2685" y="194"/>
                  </a:cubicBezTo>
                  <a:cubicBezTo>
                    <a:pt x="3037" y="194"/>
                    <a:pt x="3394" y="246"/>
                    <a:pt x="3736" y="360"/>
                  </a:cubicBezTo>
                  <a:cubicBezTo>
                    <a:pt x="4094" y="449"/>
                    <a:pt x="4318" y="565"/>
                    <a:pt x="4362" y="565"/>
                  </a:cubicBezTo>
                  <a:cubicBezTo>
                    <a:pt x="4367" y="565"/>
                    <a:pt x="4370" y="564"/>
                    <a:pt x="4370" y="560"/>
                  </a:cubicBezTo>
                  <a:cubicBezTo>
                    <a:pt x="4403" y="527"/>
                    <a:pt x="4203" y="360"/>
                    <a:pt x="3803" y="193"/>
                  </a:cubicBezTo>
                  <a:cubicBezTo>
                    <a:pt x="3407" y="69"/>
                    <a:pt x="2993" y="1"/>
                    <a:pt x="25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" name="Google Shape;3329;p67"/>
            <p:cNvSpPr/>
            <p:nvPr/>
          </p:nvSpPr>
          <p:spPr>
            <a:xfrm>
              <a:off x="3031500" y="4622450"/>
              <a:ext cx="80075" cy="8050"/>
            </a:xfrm>
            <a:custGeom>
              <a:avLst/>
              <a:gdLst/>
              <a:ahLst/>
              <a:cxnLst/>
              <a:rect l="l" t="t" r="r" b="b"/>
              <a:pathLst>
                <a:path w="3203" h="322" extrusionOk="0">
                  <a:moveTo>
                    <a:pt x="80" y="1"/>
                  </a:moveTo>
                  <a:cubicBezTo>
                    <a:pt x="29" y="1"/>
                    <a:pt x="1" y="6"/>
                    <a:pt x="1" y="19"/>
                  </a:cubicBezTo>
                  <a:cubicBezTo>
                    <a:pt x="569" y="221"/>
                    <a:pt x="1168" y="322"/>
                    <a:pt x="1764" y="322"/>
                  </a:cubicBezTo>
                  <a:cubicBezTo>
                    <a:pt x="2252" y="322"/>
                    <a:pt x="2738" y="254"/>
                    <a:pt x="3203" y="119"/>
                  </a:cubicBezTo>
                  <a:cubicBezTo>
                    <a:pt x="3203" y="97"/>
                    <a:pt x="3121" y="90"/>
                    <a:pt x="2981" y="90"/>
                  </a:cubicBezTo>
                  <a:cubicBezTo>
                    <a:pt x="2699" y="90"/>
                    <a:pt x="2180" y="119"/>
                    <a:pt x="1602" y="119"/>
                  </a:cubicBezTo>
                  <a:cubicBezTo>
                    <a:pt x="904" y="92"/>
                    <a:pt x="292" y="1"/>
                    <a:pt x="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" name="Google Shape;3330;p67"/>
            <p:cNvSpPr/>
            <p:nvPr/>
          </p:nvSpPr>
          <p:spPr>
            <a:xfrm>
              <a:off x="3014825" y="4682950"/>
              <a:ext cx="106775" cy="18650"/>
            </a:xfrm>
            <a:custGeom>
              <a:avLst/>
              <a:gdLst/>
              <a:ahLst/>
              <a:cxnLst/>
              <a:rect l="l" t="t" r="r" b="b"/>
              <a:pathLst>
                <a:path w="4271" h="746" extrusionOk="0">
                  <a:moveTo>
                    <a:pt x="0" y="1"/>
                  </a:moveTo>
                  <a:cubicBezTo>
                    <a:pt x="755" y="497"/>
                    <a:pt x="1628" y="746"/>
                    <a:pt x="2506" y="746"/>
                  </a:cubicBezTo>
                  <a:cubicBezTo>
                    <a:pt x="3103" y="746"/>
                    <a:pt x="3703" y="631"/>
                    <a:pt x="4270" y="401"/>
                  </a:cubicBezTo>
                  <a:lnTo>
                    <a:pt x="4270" y="401"/>
                  </a:lnTo>
                  <a:cubicBezTo>
                    <a:pt x="3745" y="476"/>
                    <a:pt x="3201" y="514"/>
                    <a:pt x="2652" y="514"/>
                  </a:cubicBezTo>
                  <a:cubicBezTo>
                    <a:pt x="2469" y="514"/>
                    <a:pt x="2285" y="510"/>
                    <a:pt x="2102" y="501"/>
                  </a:cubicBezTo>
                  <a:cubicBezTo>
                    <a:pt x="1401" y="401"/>
                    <a:pt x="701" y="234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" name="Google Shape;3331;p67"/>
            <p:cNvSpPr/>
            <p:nvPr/>
          </p:nvSpPr>
          <p:spPr>
            <a:xfrm>
              <a:off x="3074875" y="4750450"/>
              <a:ext cx="85900" cy="16250"/>
            </a:xfrm>
            <a:custGeom>
              <a:avLst/>
              <a:gdLst/>
              <a:ahLst/>
              <a:cxnLst/>
              <a:rect l="l" t="t" r="r" b="b"/>
              <a:pathLst>
                <a:path w="3436" h="650" extrusionOk="0">
                  <a:moveTo>
                    <a:pt x="3425" y="0"/>
                  </a:moveTo>
                  <a:cubicBezTo>
                    <a:pt x="3325" y="0"/>
                    <a:pt x="2620" y="275"/>
                    <a:pt x="1735" y="370"/>
                  </a:cubicBezTo>
                  <a:cubicBezTo>
                    <a:pt x="1377" y="419"/>
                    <a:pt x="1047" y="432"/>
                    <a:pt x="773" y="432"/>
                  </a:cubicBezTo>
                  <a:cubicBezTo>
                    <a:pt x="473" y="432"/>
                    <a:pt x="240" y="417"/>
                    <a:pt x="112" y="417"/>
                  </a:cubicBezTo>
                  <a:cubicBezTo>
                    <a:pt x="40" y="417"/>
                    <a:pt x="0" y="421"/>
                    <a:pt x="0" y="437"/>
                  </a:cubicBezTo>
                  <a:cubicBezTo>
                    <a:pt x="392" y="575"/>
                    <a:pt x="799" y="649"/>
                    <a:pt x="1211" y="649"/>
                  </a:cubicBezTo>
                  <a:cubicBezTo>
                    <a:pt x="1396" y="649"/>
                    <a:pt x="1582" y="634"/>
                    <a:pt x="1768" y="603"/>
                  </a:cubicBezTo>
                  <a:cubicBezTo>
                    <a:pt x="2335" y="570"/>
                    <a:pt x="2936" y="370"/>
                    <a:pt x="3436" y="3"/>
                  </a:cubicBezTo>
                  <a:cubicBezTo>
                    <a:pt x="3434" y="1"/>
                    <a:pt x="3431" y="0"/>
                    <a:pt x="3425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" name="Google Shape;3332;p67"/>
            <p:cNvSpPr/>
            <p:nvPr/>
          </p:nvSpPr>
          <p:spPr>
            <a:xfrm>
              <a:off x="2315150" y="4290950"/>
              <a:ext cx="371975" cy="479600"/>
            </a:xfrm>
            <a:custGeom>
              <a:avLst/>
              <a:gdLst/>
              <a:ahLst/>
              <a:cxnLst/>
              <a:rect l="l" t="t" r="r" b="b"/>
              <a:pathLst>
                <a:path w="14879" h="19184" extrusionOk="0">
                  <a:moveTo>
                    <a:pt x="2398" y="1"/>
                  </a:moveTo>
                  <a:cubicBezTo>
                    <a:pt x="2366" y="1"/>
                    <a:pt x="2334" y="1"/>
                    <a:pt x="2302" y="3"/>
                  </a:cubicBezTo>
                  <a:lnTo>
                    <a:pt x="2236" y="3"/>
                  </a:lnTo>
                  <a:cubicBezTo>
                    <a:pt x="768" y="136"/>
                    <a:pt x="1" y="1871"/>
                    <a:pt x="935" y="3072"/>
                  </a:cubicBezTo>
                  <a:lnTo>
                    <a:pt x="11642" y="17883"/>
                  </a:lnTo>
                  <a:lnTo>
                    <a:pt x="14878" y="19183"/>
                  </a:lnTo>
                  <a:lnTo>
                    <a:pt x="14344" y="15514"/>
                  </a:lnTo>
                  <a:lnTo>
                    <a:pt x="3904" y="804"/>
                  </a:lnTo>
                  <a:cubicBezTo>
                    <a:pt x="3555" y="297"/>
                    <a:pt x="2996" y="1"/>
                    <a:pt x="2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" name="Google Shape;3333;p67"/>
            <p:cNvSpPr/>
            <p:nvPr/>
          </p:nvSpPr>
          <p:spPr>
            <a:xfrm>
              <a:off x="2338500" y="4317275"/>
              <a:ext cx="80925" cy="52150"/>
            </a:xfrm>
            <a:custGeom>
              <a:avLst/>
              <a:gdLst/>
              <a:ahLst/>
              <a:cxnLst/>
              <a:rect l="l" t="t" r="r" b="b"/>
              <a:pathLst>
                <a:path w="3237" h="2086" extrusionOk="0">
                  <a:moveTo>
                    <a:pt x="2936" y="1"/>
                  </a:moveTo>
                  <a:cubicBezTo>
                    <a:pt x="2836" y="1"/>
                    <a:pt x="2736" y="17"/>
                    <a:pt x="2636" y="51"/>
                  </a:cubicBezTo>
                  <a:cubicBezTo>
                    <a:pt x="2169" y="118"/>
                    <a:pt x="1702" y="284"/>
                    <a:pt x="1302" y="551"/>
                  </a:cubicBezTo>
                  <a:cubicBezTo>
                    <a:pt x="901" y="818"/>
                    <a:pt x="535" y="1152"/>
                    <a:pt x="268" y="1552"/>
                  </a:cubicBezTo>
                  <a:cubicBezTo>
                    <a:pt x="68" y="1852"/>
                    <a:pt x="1" y="2086"/>
                    <a:pt x="34" y="2086"/>
                  </a:cubicBezTo>
                  <a:cubicBezTo>
                    <a:pt x="434" y="1552"/>
                    <a:pt x="901" y="1118"/>
                    <a:pt x="1435" y="718"/>
                  </a:cubicBezTo>
                  <a:cubicBezTo>
                    <a:pt x="2002" y="418"/>
                    <a:pt x="2603" y="184"/>
                    <a:pt x="3236" y="51"/>
                  </a:cubicBezTo>
                  <a:cubicBezTo>
                    <a:pt x="3136" y="17"/>
                    <a:pt x="3036" y="1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" name="Google Shape;3334;p67"/>
            <p:cNvSpPr/>
            <p:nvPr/>
          </p:nvSpPr>
          <p:spPr>
            <a:xfrm>
              <a:off x="2600350" y="4676175"/>
              <a:ext cx="74175" cy="61850"/>
            </a:xfrm>
            <a:custGeom>
              <a:avLst/>
              <a:gdLst/>
              <a:ahLst/>
              <a:cxnLst/>
              <a:rect l="l" t="t" r="r" b="b"/>
              <a:pathLst>
                <a:path w="2967" h="2474" extrusionOk="0">
                  <a:moveTo>
                    <a:pt x="2416" y="1"/>
                  </a:moveTo>
                  <a:cubicBezTo>
                    <a:pt x="2380" y="1"/>
                    <a:pt x="2342" y="2"/>
                    <a:pt x="2303" y="5"/>
                  </a:cubicBezTo>
                  <a:cubicBezTo>
                    <a:pt x="2069" y="5"/>
                    <a:pt x="1836" y="72"/>
                    <a:pt x="1635" y="172"/>
                  </a:cubicBezTo>
                  <a:cubicBezTo>
                    <a:pt x="1369" y="305"/>
                    <a:pt x="1135" y="439"/>
                    <a:pt x="902" y="606"/>
                  </a:cubicBezTo>
                  <a:cubicBezTo>
                    <a:pt x="668" y="772"/>
                    <a:pt x="435" y="972"/>
                    <a:pt x="268" y="1206"/>
                  </a:cubicBezTo>
                  <a:cubicBezTo>
                    <a:pt x="201" y="1306"/>
                    <a:pt x="134" y="1406"/>
                    <a:pt x="101" y="1540"/>
                  </a:cubicBezTo>
                  <a:lnTo>
                    <a:pt x="34" y="1673"/>
                  </a:lnTo>
                  <a:cubicBezTo>
                    <a:pt x="1" y="1740"/>
                    <a:pt x="1" y="1806"/>
                    <a:pt x="1" y="1840"/>
                  </a:cubicBezTo>
                  <a:cubicBezTo>
                    <a:pt x="1" y="2007"/>
                    <a:pt x="34" y="2173"/>
                    <a:pt x="101" y="2340"/>
                  </a:cubicBezTo>
                  <a:cubicBezTo>
                    <a:pt x="168" y="2440"/>
                    <a:pt x="234" y="2474"/>
                    <a:pt x="234" y="2474"/>
                  </a:cubicBezTo>
                  <a:cubicBezTo>
                    <a:pt x="168" y="2273"/>
                    <a:pt x="134" y="2073"/>
                    <a:pt x="134" y="1840"/>
                  </a:cubicBezTo>
                  <a:cubicBezTo>
                    <a:pt x="134" y="1806"/>
                    <a:pt x="168" y="1773"/>
                    <a:pt x="168" y="1740"/>
                  </a:cubicBezTo>
                  <a:lnTo>
                    <a:pt x="268" y="1606"/>
                  </a:lnTo>
                  <a:cubicBezTo>
                    <a:pt x="301" y="1506"/>
                    <a:pt x="368" y="1406"/>
                    <a:pt x="435" y="1306"/>
                  </a:cubicBezTo>
                  <a:cubicBezTo>
                    <a:pt x="601" y="1073"/>
                    <a:pt x="802" y="906"/>
                    <a:pt x="1035" y="772"/>
                  </a:cubicBezTo>
                  <a:cubicBezTo>
                    <a:pt x="1269" y="606"/>
                    <a:pt x="1502" y="472"/>
                    <a:pt x="1736" y="339"/>
                  </a:cubicBezTo>
                  <a:cubicBezTo>
                    <a:pt x="1902" y="239"/>
                    <a:pt x="2136" y="172"/>
                    <a:pt x="2336" y="139"/>
                  </a:cubicBezTo>
                  <a:lnTo>
                    <a:pt x="2936" y="139"/>
                  </a:lnTo>
                  <a:cubicBezTo>
                    <a:pt x="2967" y="139"/>
                    <a:pt x="2776" y="1"/>
                    <a:pt x="241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" name="Google Shape;3335;p67"/>
            <p:cNvSpPr/>
            <p:nvPr/>
          </p:nvSpPr>
          <p:spPr>
            <a:xfrm>
              <a:off x="2363525" y="4341025"/>
              <a:ext cx="257700" cy="358650"/>
            </a:xfrm>
            <a:custGeom>
              <a:avLst/>
              <a:gdLst/>
              <a:ahLst/>
              <a:cxnLst/>
              <a:rect l="l" t="t" r="r" b="b"/>
              <a:pathLst>
                <a:path w="10308" h="14346" extrusionOk="0">
                  <a:moveTo>
                    <a:pt x="70" y="0"/>
                  </a:moveTo>
                  <a:cubicBezTo>
                    <a:pt x="69" y="0"/>
                    <a:pt x="68" y="1"/>
                    <a:pt x="67" y="1"/>
                  </a:cubicBezTo>
                  <a:cubicBezTo>
                    <a:pt x="1" y="35"/>
                    <a:pt x="2235" y="3270"/>
                    <a:pt x="5071" y="7240"/>
                  </a:cubicBezTo>
                  <a:cubicBezTo>
                    <a:pt x="7858" y="11189"/>
                    <a:pt x="10183" y="14345"/>
                    <a:pt x="10240" y="14345"/>
                  </a:cubicBezTo>
                  <a:cubicBezTo>
                    <a:pt x="10241" y="14345"/>
                    <a:pt x="10241" y="14345"/>
                    <a:pt x="10241" y="14345"/>
                  </a:cubicBezTo>
                  <a:cubicBezTo>
                    <a:pt x="10308" y="14312"/>
                    <a:pt x="8073" y="11076"/>
                    <a:pt x="5238" y="7107"/>
                  </a:cubicBezTo>
                  <a:cubicBezTo>
                    <a:pt x="2464" y="3178"/>
                    <a:pt x="18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" name="Google Shape;3336;p67"/>
            <p:cNvSpPr/>
            <p:nvPr/>
          </p:nvSpPr>
          <p:spPr>
            <a:xfrm>
              <a:off x="2398550" y="4322700"/>
              <a:ext cx="254375" cy="349450"/>
            </a:xfrm>
            <a:custGeom>
              <a:avLst/>
              <a:gdLst/>
              <a:ahLst/>
              <a:cxnLst/>
              <a:rect l="l" t="t" r="r" b="b"/>
              <a:pathLst>
                <a:path w="10175" h="13978" extrusionOk="0">
                  <a:moveTo>
                    <a:pt x="68" y="0"/>
                  </a:moveTo>
                  <a:cubicBezTo>
                    <a:pt x="68" y="0"/>
                    <a:pt x="68" y="0"/>
                    <a:pt x="67" y="1"/>
                  </a:cubicBezTo>
                  <a:cubicBezTo>
                    <a:pt x="1" y="34"/>
                    <a:pt x="2235" y="3203"/>
                    <a:pt x="5004" y="7039"/>
                  </a:cubicBezTo>
                  <a:cubicBezTo>
                    <a:pt x="7758" y="10888"/>
                    <a:pt x="10050" y="13978"/>
                    <a:pt x="10107" y="13978"/>
                  </a:cubicBezTo>
                  <a:cubicBezTo>
                    <a:pt x="10107" y="13978"/>
                    <a:pt x="10108" y="13977"/>
                    <a:pt x="10108" y="13977"/>
                  </a:cubicBezTo>
                  <a:cubicBezTo>
                    <a:pt x="10174" y="13944"/>
                    <a:pt x="7973" y="10775"/>
                    <a:pt x="5171" y="6939"/>
                  </a:cubicBezTo>
                  <a:cubicBezTo>
                    <a:pt x="2417" y="3090"/>
                    <a:pt x="158" y="0"/>
                    <a:pt x="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" name="Google Shape;3337;p67"/>
            <p:cNvSpPr/>
            <p:nvPr/>
          </p:nvSpPr>
          <p:spPr>
            <a:xfrm>
              <a:off x="2648725" y="4728500"/>
              <a:ext cx="38400" cy="42050"/>
            </a:xfrm>
            <a:custGeom>
              <a:avLst/>
              <a:gdLst/>
              <a:ahLst/>
              <a:cxnLst/>
              <a:rect l="l" t="t" r="r" b="b"/>
              <a:pathLst>
                <a:path w="1536" h="1682" extrusionOk="0">
                  <a:moveTo>
                    <a:pt x="994" y="1"/>
                  </a:moveTo>
                  <a:cubicBezTo>
                    <a:pt x="768" y="1"/>
                    <a:pt x="552" y="76"/>
                    <a:pt x="368" y="214"/>
                  </a:cubicBezTo>
                  <a:cubicBezTo>
                    <a:pt x="101" y="447"/>
                    <a:pt x="1" y="747"/>
                    <a:pt x="34" y="1081"/>
                  </a:cubicBezTo>
                  <a:lnTo>
                    <a:pt x="1535" y="1681"/>
                  </a:lnTo>
                  <a:lnTo>
                    <a:pt x="1302" y="47"/>
                  </a:lnTo>
                  <a:cubicBezTo>
                    <a:pt x="1198" y="16"/>
                    <a:pt x="1095" y="1"/>
                    <a:pt x="9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" name="Google Shape;3338;p67"/>
            <p:cNvSpPr/>
            <p:nvPr/>
          </p:nvSpPr>
          <p:spPr>
            <a:xfrm>
              <a:off x="1721400" y="4145900"/>
              <a:ext cx="922350" cy="613275"/>
            </a:xfrm>
            <a:custGeom>
              <a:avLst/>
              <a:gdLst/>
              <a:ahLst/>
              <a:cxnLst/>
              <a:rect l="l" t="t" r="r" b="b"/>
              <a:pathLst>
                <a:path w="36894" h="24531" extrusionOk="0">
                  <a:moveTo>
                    <a:pt x="11442" y="1"/>
                  </a:moveTo>
                  <a:cubicBezTo>
                    <a:pt x="11442" y="1"/>
                    <a:pt x="3937" y="5505"/>
                    <a:pt x="1702" y="7740"/>
                  </a:cubicBezTo>
                  <a:cubicBezTo>
                    <a:pt x="1" y="9441"/>
                    <a:pt x="301" y="12777"/>
                    <a:pt x="301" y="12777"/>
                  </a:cubicBezTo>
                  <a:cubicBezTo>
                    <a:pt x="1435" y="15779"/>
                    <a:pt x="19081" y="19882"/>
                    <a:pt x="20315" y="20149"/>
                  </a:cubicBezTo>
                  <a:lnTo>
                    <a:pt x="26853" y="24018"/>
                  </a:lnTo>
                  <a:cubicBezTo>
                    <a:pt x="26853" y="24018"/>
                    <a:pt x="29655" y="24385"/>
                    <a:pt x="30789" y="24518"/>
                  </a:cubicBezTo>
                  <a:cubicBezTo>
                    <a:pt x="30846" y="24527"/>
                    <a:pt x="30900" y="24530"/>
                    <a:pt x="30952" y="24530"/>
                  </a:cubicBezTo>
                  <a:cubicBezTo>
                    <a:pt x="31972" y="24530"/>
                    <a:pt x="32123" y="23051"/>
                    <a:pt x="32123" y="23051"/>
                  </a:cubicBezTo>
                  <a:cubicBezTo>
                    <a:pt x="32215" y="23064"/>
                    <a:pt x="32305" y="23071"/>
                    <a:pt x="32394" y="23071"/>
                  </a:cubicBezTo>
                  <a:cubicBezTo>
                    <a:pt x="33407" y="23071"/>
                    <a:pt x="34220" y="22225"/>
                    <a:pt x="34158" y="21183"/>
                  </a:cubicBezTo>
                  <a:lnTo>
                    <a:pt x="34158" y="21183"/>
                  </a:lnTo>
                  <a:cubicBezTo>
                    <a:pt x="34386" y="21318"/>
                    <a:pt x="34637" y="21381"/>
                    <a:pt x="34884" y="21381"/>
                  </a:cubicBezTo>
                  <a:cubicBezTo>
                    <a:pt x="35432" y="21381"/>
                    <a:pt x="35963" y="21067"/>
                    <a:pt x="36193" y="20516"/>
                  </a:cubicBezTo>
                  <a:cubicBezTo>
                    <a:pt x="36894" y="19115"/>
                    <a:pt x="35392" y="18147"/>
                    <a:pt x="35392" y="18147"/>
                  </a:cubicBezTo>
                  <a:cubicBezTo>
                    <a:pt x="36393" y="17547"/>
                    <a:pt x="35392" y="15412"/>
                    <a:pt x="35392" y="15412"/>
                  </a:cubicBezTo>
                  <a:cubicBezTo>
                    <a:pt x="35392" y="15412"/>
                    <a:pt x="30622" y="12610"/>
                    <a:pt x="29922" y="12476"/>
                  </a:cubicBezTo>
                  <a:cubicBezTo>
                    <a:pt x="29868" y="12462"/>
                    <a:pt x="29764" y="12455"/>
                    <a:pt x="29619" y="12455"/>
                  </a:cubicBezTo>
                  <a:cubicBezTo>
                    <a:pt x="28779" y="12455"/>
                    <a:pt x="26557" y="12683"/>
                    <a:pt x="24651" y="12910"/>
                  </a:cubicBezTo>
                  <a:lnTo>
                    <a:pt x="16913" y="9674"/>
                  </a:lnTo>
                  <a:lnTo>
                    <a:pt x="19848" y="7806"/>
                  </a:lnTo>
                  <a:lnTo>
                    <a:pt x="11442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" name="Google Shape;3339;p67"/>
            <p:cNvSpPr/>
            <p:nvPr/>
          </p:nvSpPr>
          <p:spPr>
            <a:xfrm>
              <a:off x="1889850" y="4314050"/>
              <a:ext cx="253550" cy="76275"/>
            </a:xfrm>
            <a:custGeom>
              <a:avLst/>
              <a:gdLst/>
              <a:ahLst/>
              <a:cxnLst/>
              <a:rect l="l" t="t" r="r" b="b"/>
              <a:pathLst>
                <a:path w="10142" h="3051" extrusionOk="0">
                  <a:moveTo>
                    <a:pt x="2858" y="1"/>
                  </a:moveTo>
                  <a:cubicBezTo>
                    <a:pt x="2419" y="1"/>
                    <a:pt x="1994" y="38"/>
                    <a:pt x="1568" y="113"/>
                  </a:cubicBezTo>
                  <a:cubicBezTo>
                    <a:pt x="1302" y="113"/>
                    <a:pt x="1101" y="180"/>
                    <a:pt x="901" y="213"/>
                  </a:cubicBezTo>
                  <a:cubicBezTo>
                    <a:pt x="735" y="247"/>
                    <a:pt x="568" y="313"/>
                    <a:pt x="401" y="347"/>
                  </a:cubicBezTo>
                  <a:cubicBezTo>
                    <a:pt x="268" y="380"/>
                    <a:pt x="134" y="447"/>
                    <a:pt x="1" y="513"/>
                  </a:cubicBezTo>
                  <a:cubicBezTo>
                    <a:pt x="1" y="516"/>
                    <a:pt x="4" y="517"/>
                    <a:pt x="11" y="517"/>
                  </a:cubicBezTo>
                  <a:cubicBezTo>
                    <a:pt x="93" y="517"/>
                    <a:pt x="674" y="339"/>
                    <a:pt x="1568" y="247"/>
                  </a:cubicBezTo>
                  <a:cubicBezTo>
                    <a:pt x="1901" y="207"/>
                    <a:pt x="2244" y="191"/>
                    <a:pt x="2586" y="191"/>
                  </a:cubicBezTo>
                  <a:cubicBezTo>
                    <a:pt x="2828" y="191"/>
                    <a:pt x="3068" y="199"/>
                    <a:pt x="3303" y="213"/>
                  </a:cubicBezTo>
                  <a:cubicBezTo>
                    <a:pt x="4004" y="247"/>
                    <a:pt x="4704" y="347"/>
                    <a:pt x="5371" y="513"/>
                  </a:cubicBezTo>
                  <a:cubicBezTo>
                    <a:pt x="6072" y="680"/>
                    <a:pt x="6739" y="914"/>
                    <a:pt x="7373" y="1214"/>
                  </a:cubicBezTo>
                  <a:cubicBezTo>
                    <a:pt x="7906" y="1481"/>
                    <a:pt x="8407" y="1748"/>
                    <a:pt x="8874" y="2081"/>
                  </a:cubicBezTo>
                  <a:cubicBezTo>
                    <a:pt x="9645" y="2628"/>
                    <a:pt x="10076" y="3050"/>
                    <a:pt x="10136" y="3050"/>
                  </a:cubicBezTo>
                  <a:cubicBezTo>
                    <a:pt x="10138" y="3050"/>
                    <a:pt x="10140" y="3050"/>
                    <a:pt x="10141" y="3049"/>
                  </a:cubicBezTo>
                  <a:cubicBezTo>
                    <a:pt x="10075" y="2948"/>
                    <a:pt x="9974" y="2815"/>
                    <a:pt x="9841" y="2715"/>
                  </a:cubicBezTo>
                  <a:cubicBezTo>
                    <a:pt x="9741" y="2615"/>
                    <a:pt x="9608" y="2481"/>
                    <a:pt x="9474" y="2381"/>
                  </a:cubicBezTo>
                  <a:cubicBezTo>
                    <a:pt x="9341" y="2248"/>
                    <a:pt x="9174" y="2115"/>
                    <a:pt x="8974" y="1948"/>
                  </a:cubicBezTo>
                  <a:cubicBezTo>
                    <a:pt x="8473" y="1614"/>
                    <a:pt x="7973" y="1314"/>
                    <a:pt x="7473" y="1047"/>
                  </a:cubicBezTo>
                  <a:cubicBezTo>
                    <a:pt x="6806" y="714"/>
                    <a:pt x="6105" y="480"/>
                    <a:pt x="5405" y="313"/>
                  </a:cubicBezTo>
                  <a:cubicBezTo>
                    <a:pt x="4704" y="113"/>
                    <a:pt x="4004" y="13"/>
                    <a:pt x="3303" y="13"/>
                  </a:cubicBezTo>
                  <a:cubicBezTo>
                    <a:pt x="3153" y="5"/>
                    <a:pt x="3005" y="1"/>
                    <a:pt x="285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" name="Google Shape;3340;p67"/>
            <p:cNvSpPr/>
            <p:nvPr/>
          </p:nvSpPr>
          <p:spPr>
            <a:xfrm>
              <a:off x="2507800" y="4637900"/>
              <a:ext cx="72575" cy="38425"/>
            </a:xfrm>
            <a:custGeom>
              <a:avLst/>
              <a:gdLst/>
              <a:ahLst/>
              <a:cxnLst/>
              <a:rect l="l" t="t" r="r" b="b"/>
              <a:pathLst>
                <a:path w="2903" h="1537" extrusionOk="0">
                  <a:moveTo>
                    <a:pt x="98" y="0"/>
                  </a:moveTo>
                  <a:cubicBezTo>
                    <a:pt x="65" y="0"/>
                    <a:pt x="33" y="1"/>
                    <a:pt x="0" y="2"/>
                  </a:cubicBezTo>
                  <a:cubicBezTo>
                    <a:pt x="534" y="168"/>
                    <a:pt x="1034" y="369"/>
                    <a:pt x="1535" y="569"/>
                  </a:cubicBezTo>
                  <a:cubicBezTo>
                    <a:pt x="2002" y="869"/>
                    <a:pt x="2469" y="1169"/>
                    <a:pt x="2902" y="1536"/>
                  </a:cubicBezTo>
                  <a:cubicBezTo>
                    <a:pt x="2286" y="563"/>
                    <a:pt x="1229" y="0"/>
                    <a:pt x="9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" name="Google Shape;3341;p67"/>
            <p:cNvSpPr/>
            <p:nvPr/>
          </p:nvSpPr>
          <p:spPr>
            <a:xfrm>
              <a:off x="2514475" y="4571175"/>
              <a:ext cx="105925" cy="41750"/>
            </a:xfrm>
            <a:custGeom>
              <a:avLst/>
              <a:gdLst/>
              <a:ahLst/>
              <a:cxnLst/>
              <a:rect l="l" t="t" r="r" b="b"/>
              <a:pathLst>
                <a:path w="4237" h="1670" extrusionOk="0">
                  <a:moveTo>
                    <a:pt x="127" y="1"/>
                  </a:moveTo>
                  <a:cubicBezTo>
                    <a:pt x="85" y="1"/>
                    <a:pt x="42" y="1"/>
                    <a:pt x="0" y="2"/>
                  </a:cubicBezTo>
                  <a:cubicBezTo>
                    <a:pt x="767" y="169"/>
                    <a:pt x="1501" y="369"/>
                    <a:pt x="2202" y="603"/>
                  </a:cubicBezTo>
                  <a:cubicBezTo>
                    <a:pt x="2902" y="936"/>
                    <a:pt x="3569" y="1303"/>
                    <a:pt x="4237" y="1670"/>
                  </a:cubicBezTo>
                  <a:cubicBezTo>
                    <a:pt x="3132" y="598"/>
                    <a:pt x="1680" y="1"/>
                    <a:pt x="12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" name="Google Shape;3342;p67"/>
            <p:cNvSpPr/>
            <p:nvPr/>
          </p:nvSpPr>
          <p:spPr>
            <a:xfrm>
              <a:off x="2461100" y="4682950"/>
              <a:ext cx="65075" cy="34400"/>
            </a:xfrm>
            <a:custGeom>
              <a:avLst/>
              <a:gdLst/>
              <a:ahLst/>
              <a:cxnLst/>
              <a:rect l="l" t="t" r="r" b="b"/>
              <a:pathLst>
                <a:path w="2603" h="1376" extrusionOk="0">
                  <a:moveTo>
                    <a:pt x="0" y="1"/>
                  </a:moveTo>
                  <a:cubicBezTo>
                    <a:pt x="0" y="68"/>
                    <a:pt x="634" y="268"/>
                    <a:pt x="1335" y="635"/>
                  </a:cubicBezTo>
                  <a:cubicBezTo>
                    <a:pt x="1986" y="976"/>
                    <a:pt x="2494" y="1375"/>
                    <a:pt x="2588" y="1375"/>
                  </a:cubicBezTo>
                  <a:cubicBezTo>
                    <a:pt x="2595" y="1375"/>
                    <a:pt x="2600" y="1373"/>
                    <a:pt x="2602" y="1369"/>
                  </a:cubicBezTo>
                  <a:cubicBezTo>
                    <a:pt x="1968" y="601"/>
                    <a:pt x="1034" y="101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" name="Google Shape;3343;p67"/>
            <p:cNvSpPr/>
            <p:nvPr/>
          </p:nvSpPr>
          <p:spPr>
            <a:xfrm>
              <a:off x="2122525" y="2882450"/>
              <a:ext cx="1314300" cy="1000225"/>
            </a:xfrm>
            <a:custGeom>
              <a:avLst/>
              <a:gdLst/>
              <a:ahLst/>
              <a:cxnLst/>
              <a:rect l="l" t="t" r="r" b="b"/>
              <a:pathLst>
                <a:path w="52572" h="40009" extrusionOk="0">
                  <a:moveTo>
                    <a:pt x="44678" y="1"/>
                  </a:moveTo>
                  <a:cubicBezTo>
                    <a:pt x="42514" y="1"/>
                    <a:pt x="40402" y="1848"/>
                    <a:pt x="40863" y="4506"/>
                  </a:cubicBezTo>
                  <a:cubicBezTo>
                    <a:pt x="40062" y="4139"/>
                    <a:pt x="39195" y="3872"/>
                    <a:pt x="38361" y="3705"/>
                  </a:cubicBezTo>
                  <a:cubicBezTo>
                    <a:pt x="37727" y="3138"/>
                    <a:pt x="37027" y="2671"/>
                    <a:pt x="36326" y="2238"/>
                  </a:cubicBezTo>
                  <a:cubicBezTo>
                    <a:pt x="35538" y="1837"/>
                    <a:pt x="34687" y="1644"/>
                    <a:pt x="33844" y="1644"/>
                  </a:cubicBezTo>
                  <a:cubicBezTo>
                    <a:pt x="32369" y="1644"/>
                    <a:pt x="30916" y="2235"/>
                    <a:pt x="29855" y="3338"/>
                  </a:cubicBezTo>
                  <a:cubicBezTo>
                    <a:pt x="29388" y="5206"/>
                    <a:pt x="28888" y="7074"/>
                    <a:pt x="28454" y="8909"/>
                  </a:cubicBezTo>
                  <a:lnTo>
                    <a:pt x="12209" y="19517"/>
                  </a:lnTo>
                  <a:cubicBezTo>
                    <a:pt x="11863" y="19387"/>
                    <a:pt x="11506" y="19327"/>
                    <a:pt x="11148" y="19327"/>
                  </a:cubicBezTo>
                  <a:cubicBezTo>
                    <a:pt x="9849" y="19327"/>
                    <a:pt x="8535" y="20112"/>
                    <a:pt x="7672" y="21185"/>
                  </a:cubicBezTo>
                  <a:cubicBezTo>
                    <a:pt x="6605" y="22519"/>
                    <a:pt x="6071" y="24187"/>
                    <a:pt x="5404" y="25754"/>
                  </a:cubicBezTo>
                  <a:cubicBezTo>
                    <a:pt x="4737" y="27322"/>
                    <a:pt x="3803" y="28957"/>
                    <a:pt x="2269" y="29757"/>
                  </a:cubicBezTo>
                  <a:cubicBezTo>
                    <a:pt x="1435" y="30191"/>
                    <a:pt x="334" y="30491"/>
                    <a:pt x="100" y="31425"/>
                  </a:cubicBezTo>
                  <a:cubicBezTo>
                    <a:pt x="0" y="32059"/>
                    <a:pt x="301" y="32693"/>
                    <a:pt x="868" y="33060"/>
                  </a:cubicBezTo>
                  <a:cubicBezTo>
                    <a:pt x="1401" y="33360"/>
                    <a:pt x="2002" y="33593"/>
                    <a:pt x="2636" y="33694"/>
                  </a:cubicBezTo>
                  <a:lnTo>
                    <a:pt x="9040" y="35095"/>
                  </a:lnTo>
                  <a:cubicBezTo>
                    <a:pt x="9874" y="34327"/>
                    <a:pt x="10875" y="33694"/>
                    <a:pt x="11942" y="33293"/>
                  </a:cubicBezTo>
                  <a:lnTo>
                    <a:pt x="11942" y="33293"/>
                  </a:lnTo>
                  <a:cubicBezTo>
                    <a:pt x="11475" y="33960"/>
                    <a:pt x="11775" y="34961"/>
                    <a:pt x="12409" y="35495"/>
                  </a:cubicBezTo>
                  <a:cubicBezTo>
                    <a:pt x="13076" y="35962"/>
                    <a:pt x="13844" y="36262"/>
                    <a:pt x="14644" y="36362"/>
                  </a:cubicBezTo>
                  <a:lnTo>
                    <a:pt x="28721" y="39364"/>
                  </a:lnTo>
                  <a:cubicBezTo>
                    <a:pt x="30265" y="39691"/>
                    <a:pt x="31899" y="40008"/>
                    <a:pt x="33481" y="40008"/>
                  </a:cubicBezTo>
                  <a:cubicBezTo>
                    <a:pt x="34804" y="40008"/>
                    <a:pt x="36091" y="39787"/>
                    <a:pt x="37260" y="39164"/>
                  </a:cubicBezTo>
                  <a:cubicBezTo>
                    <a:pt x="38394" y="38597"/>
                    <a:pt x="39295" y="37696"/>
                    <a:pt x="40429" y="37163"/>
                  </a:cubicBezTo>
                  <a:cubicBezTo>
                    <a:pt x="41480" y="36712"/>
                    <a:pt x="42643" y="36600"/>
                    <a:pt x="43793" y="36600"/>
                  </a:cubicBezTo>
                  <a:cubicBezTo>
                    <a:pt x="44176" y="36600"/>
                    <a:pt x="44557" y="36612"/>
                    <a:pt x="44932" y="36629"/>
                  </a:cubicBezTo>
                  <a:cubicBezTo>
                    <a:pt x="45481" y="36641"/>
                    <a:pt x="46034" y="36661"/>
                    <a:pt x="46586" y="36661"/>
                  </a:cubicBezTo>
                  <a:cubicBezTo>
                    <a:pt x="47576" y="36661"/>
                    <a:pt x="48560" y="36595"/>
                    <a:pt x="49502" y="36295"/>
                  </a:cubicBezTo>
                  <a:cubicBezTo>
                    <a:pt x="50937" y="35795"/>
                    <a:pt x="52271" y="34594"/>
                    <a:pt x="52371" y="33060"/>
                  </a:cubicBezTo>
                  <a:cubicBezTo>
                    <a:pt x="52504" y="31325"/>
                    <a:pt x="51037" y="29757"/>
                    <a:pt x="51103" y="27989"/>
                  </a:cubicBezTo>
                  <a:cubicBezTo>
                    <a:pt x="51204" y="26388"/>
                    <a:pt x="52571" y="24987"/>
                    <a:pt x="52371" y="23386"/>
                  </a:cubicBezTo>
                  <a:cubicBezTo>
                    <a:pt x="52171" y="21785"/>
                    <a:pt x="50536" y="20851"/>
                    <a:pt x="49636" y="19483"/>
                  </a:cubicBezTo>
                  <a:cubicBezTo>
                    <a:pt x="48535" y="17882"/>
                    <a:pt x="48635" y="15781"/>
                    <a:pt x="48335" y="13846"/>
                  </a:cubicBezTo>
                  <a:cubicBezTo>
                    <a:pt x="47901" y="11478"/>
                    <a:pt x="46800" y="9309"/>
                    <a:pt x="45133" y="7575"/>
                  </a:cubicBezTo>
                  <a:cubicBezTo>
                    <a:pt x="45399" y="7308"/>
                    <a:pt x="45700" y="7074"/>
                    <a:pt x="45966" y="6874"/>
                  </a:cubicBezTo>
                  <a:cubicBezTo>
                    <a:pt x="46867" y="6207"/>
                    <a:pt x="47801" y="5573"/>
                    <a:pt x="48201" y="4539"/>
                  </a:cubicBezTo>
                  <a:cubicBezTo>
                    <a:pt x="48535" y="3572"/>
                    <a:pt x="48368" y="2471"/>
                    <a:pt x="47734" y="1637"/>
                  </a:cubicBezTo>
                  <a:cubicBezTo>
                    <a:pt x="46937" y="498"/>
                    <a:pt x="45801" y="1"/>
                    <a:pt x="446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" name="Google Shape;3344;p67"/>
            <p:cNvSpPr/>
            <p:nvPr/>
          </p:nvSpPr>
          <p:spPr>
            <a:xfrm>
              <a:off x="3144075" y="2996750"/>
              <a:ext cx="100100" cy="76750"/>
            </a:xfrm>
            <a:custGeom>
              <a:avLst/>
              <a:gdLst/>
              <a:ahLst/>
              <a:cxnLst/>
              <a:rect l="l" t="t" r="r" b="b"/>
              <a:pathLst>
                <a:path w="4004" h="3070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368"/>
                    <a:pt x="1502" y="768"/>
                    <a:pt x="2202" y="1268"/>
                  </a:cubicBezTo>
                  <a:cubicBezTo>
                    <a:pt x="2836" y="1802"/>
                    <a:pt x="3437" y="2402"/>
                    <a:pt x="4004" y="3070"/>
                  </a:cubicBezTo>
                  <a:cubicBezTo>
                    <a:pt x="3603" y="2269"/>
                    <a:pt x="3036" y="1602"/>
                    <a:pt x="2336" y="1101"/>
                  </a:cubicBezTo>
                  <a:cubicBezTo>
                    <a:pt x="1669" y="534"/>
                    <a:pt x="868" y="167"/>
                    <a:pt x="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" name="Google Shape;3345;p67"/>
            <p:cNvSpPr/>
            <p:nvPr/>
          </p:nvSpPr>
          <p:spPr>
            <a:xfrm>
              <a:off x="3219975" y="2890000"/>
              <a:ext cx="56725" cy="143475"/>
            </a:xfrm>
            <a:custGeom>
              <a:avLst/>
              <a:gdLst/>
              <a:ahLst/>
              <a:cxnLst/>
              <a:rect l="l" t="t" r="r" b="b"/>
              <a:pathLst>
                <a:path w="2269" h="5739" extrusionOk="0">
                  <a:moveTo>
                    <a:pt x="1468" y="1"/>
                  </a:moveTo>
                  <a:lnTo>
                    <a:pt x="1468" y="1"/>
                  </a:lnTo>
                  <a:cubicBezTo>
                    <a:pt x="1702" y="234"/>
                    <a:pt x="1868" y="468"/>
                    <a:pt x="1968" y="768"/>
                  </a:cubicBezTo>
                  <a:cubicBezTo>
                    <a:pt x="2169" y="1335"/>
                    <a:pt x="2002" y="2136"/>
                    <a:pt x="1668" y="2970"/>
                  </a:cubicBezTo>
                  <a:cubicBezTo>
                    <a:pt x="1268" y="3970"/>
                    <a:pt x="701" y="4904"/>
                    <a:pt x="0" y="5738"/>
                  </a:cubicBezTo>
                  <a:cubicBezTo>
                    <a:pt x="267" y="5572"/>
                    <a:pt x="534" y="5338"/>
                    <a:pt x="701" y="5071"/>
                  </a:cubicBezTo>
                  <a:cubicBezTo>
                    <a:pt x="1201" y="4471"/>
                    <a:pt x="1601" y="3770"/>
                    <a:pt x="1868" y="3036"/>
                  </a:cubicBezTo>
                  <a:cubicBezTo>
                    <a:pt x="2035" y="2636"/>
                    <a:pt x="2135" y="2236"/>
                    <a:pt x="2202" y="1802"/>
                  </a:cubicBezTo>
                  <a:cubicBezTo>
                    <a:pt x="2269" y="1435"/>
                    <a:pt x="2235" y="1068"/>
                    <a:pt x="2102" y="735"/>
                  </a:cubicBezTo>
                  <a:cubicBezTo>
                    <a:pt x="2035" y="501"/>
                    <a:pt x="1868" y="301"/>
                    <a:pt x="1702" y="134"/>
                  </a:cubicBezTo>
                  <a:cubicBezTo>
                    <a:pt x="1568" y="1"/>
                    <a:pt x="1468" y="1"/>
                    <a:pt x="14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" name="Google Shape;3346;p67"/>
            <p:cNvSpPr/>
            <p:nvPr/>
          </p:nvSpPr>
          <p:spPr>
            <a:xfrm>
              <a:off x="2537825" y="2989075"/>
              <a:ext cx="643800" cy="1150250"/>
            </a:xfrm>
            <a:custGeom>
              <a:avLst/>
              <a:gdLst/>
              <a:ahLst/>
              <a:cxnLst/>
              <a:rect l="l" t="t" r="r" b="b"/>
              <a:pathLst>
                <a:path w="25752" h="46010" extrusionOk="0">
                  <a:moveTo>
                    <a:pt x="13133" y="0"/>
                  </a:moveTo>
                  <a:cubicBezTo>
                    <a:pt x="12992" y="0"/>
                    <a:pt x="12851" y="3"/>
                    <a:pt x="12709" y="7"/>
                  </a:cubicBezTo>
                  <a:cubicBezTo>
                    <a:pt x="12376" y="7"/>
                    <a:pt x="12042" y="41"/>
                    <a:pt x="11709" y="74"/>
                  </a:cubicBezTo>
                  <a:cubicBezTo>
                    <a:pt x="11175" y="108"/>
                    <a:pt x="10641" y="174"/>
                    <a:pt x="10107" y="274"/>
                  </a:cubicBezTo>
                  <a:cubicBezTo>
                    <a:pt x="4170" y="1342"/>
                    <a:pt x="0" y="6712"/>
                    <a:pt x="100" y="12717"/>
                  </a:cubicBezTo>
                  <a:cubicBezTo>
                    <a:pt x="167" y="17620"/>
                    <a:pt x="300" y="24158"/>
                    <a:pt x="567" y="26059"/>
                  </a:cubicBezTo>
                  <a:cubicBezTo>
                    <a:pt x="1034" y="29295"/>
                    <a:pt x="968" y="30429"/>
                    <a:pt x="968" y="30429"/>
                  </a:cubicBezTo>
                  <a:lnTo>
                    <a:pt x="1134" y="37935"/>
                  </a:lnTo>
                  <a:cubicBezTo>
                    <a:pt x="1234" y="42338"/>
                    <a:pt x="4770" y="45907"/>
                    <a:pt x="9207" y="46007"/>
                  </a:cubicBezTo>
                  <a:cubicBezTo>
                    <a:pt x="9268" y="46008"/>
                    <a:pt x="9329" y="46009"/>
                    <a:pt x="9390" y="46009"/>
                  </a:cubicBezTo>
                  <a:cubicBezTo>
                    <a:pt x="13943" y="46009"/>
                    <a:pt x="17646" y="42343"/>
                    <a:pt x="17646" y="37768"/>
                  </a:cubicBezTo>
                  <a:lnTo>
                    <a:pt x="17646" y="33898"/>
                  </a:lnTo>
                  <a:cubicBezTo>
                    <a:pt x="22750" y="33231"/>
                    <a:pt x="25118" y="28328"/>
                    <a:pt x="25452" y="22423"/>
                  </a:cubicBezTo>
                  <a:cubicBezTo>
                    <a:pt x="25618" y="19288"/>
                    <a:pt x="25752" y="19054"/>
                    <a:pt x="25518" y="12283"/>
                  </a:cubicBezTo>
                  <a:lnTo>
                    <a:pt x="25518" y="12083"/>
                  </a:lnTo>
                  <a:cubicBezTo>
                    <a:pt x="25290" y="5386"/>
                    <a:pt x="19814" y="0"/>
                    <a:pt x="1313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" name="Google Shape;3347;p67"/>
            <p:cNvSpPr/>
            <p:nvPr/>
          </p:nvSpPr>
          <p:spPr>
            <a:xfrm>
              <a:off x="2412325" y="3406175"/>
              <a:ext cx="142200" cy="208425"/>
            </a:xfrm>
            <a:custGeom>
              <a:avLst/>
              <a:gdLst/>
              <a:ahLst/>
              <a:cxnLst/>
              <a:rect l="l" t="t" r="r" b="b"/>
              <a:pathLst>
                <a:path w="5688" h="8337" extrusionOk="0">
                  <a:moveTo>
                    <a:pt x="3622" y="0"/>
                  </a:moveTo>
                  <a:cubicBezTo>
                    <a:pt x="2039" y="0"/>
                    <a:pt x="0" y="664"/>
                    <a:pt x="83" y="4072"/>
                  </a:cubicBezTo>
                  <a:cubicBezTo>
                    <a:pt x="171" y="7665"/>
                    <a:pt x="2562" y="8337"/>
                    <a:pt x="4192" y="8337"/>
                  </a:cubicBezTo>
                  <a:cubicBezTo>
                    <a:pt x="5043" y="8337"/>
                    <a:pt x="5687" y="8154"/>
                    <a:pt x="5687" y="8108"/>
                  </a:cubicBezTo>
                  <a:cubicBezTo>
                    <a:pt x="5687" y="7941"/>
                    <a:pt x="5420" y="269"/>
                    <a:pt x="5420" y="269"/>
                  </a:cubicBezTo>
                  <a:cubicBezTo>
                    <a:pt x="5370" y="244"/>
                    <a:pt x="4580" y="0"/>
                    <a:pt x="362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" name="Google Shape;3348;p67"/>
            <p:cNvSpPr/>
            <p:nvPr/>
          </p:nvSpPr>
          <p:spPr>
            <a:xfrm>
              <a:off x="2448575" y="3450400"/>
              <a:ext cx="63425" cy="119600"/>
            </a:xfrm>
            <a:custGeom>
              <a:avLst/>
              <a:gdLst/>
              <a:ahLst/>
              <a:cxnLst/>
              <a:rect l="l" t="t" r="r" b="b"/>
              <a:pathLst>
                <a:path w="2537" h="4784" extrusionOk="0">
                  <a:moveTo>
                    <a:pt x="1302" y="1"/>
                  </a:moveTo>
                  <a:cubicBezTo>
                    <a:pt x="835" y="101"/>
                    <a:pt x="468" y="435"/>
                    <a:pt x="335" y="868"/>
                  </a:cubicBezTo>
                  <a:cubicBezTo>
                    <a:pt x="101" y="1369"/>
                    <a:pt x="1" y="1902"/>
                    <a:pt x="34" y="2403"/>
                  </a:cubicBezTo>
                  <a:cubicBezTo>
                    <a:pt x="101" y="3503"/>
                    <a:pt x="668" y="4538"/>
                    <a:pt x="1469" y="4738"/>
                  </a:cubicBezTo>
                  <a:cubicBezTo>
                    <a:pt x="1562" y="4769"/>
                    <a:pt x="1658" y="4784"/>
                    <a:pt x="1753" y="4784"/>
                  </a:cubicBezTo>
                  <a:cubicBezTo>
                    <a:pt x="1966" y="4784"/>
                    <a:pt x="2175" y="4709"/>
                    <a:pt x="2336" y="4571"/>
                  </a:cubicBezTo>
                  <a:cubicBezTo>
                    <a:pt x="2503" y="4437"/>
                    <a:pt x="2536" y="4304"/>
                    <a:pt x="2503" y="4304"/>
                  </a:cubicBezTo>
                  <a:cubicBezTo>
                    <a:pt x="2503" y="4304"/>
                    <a:pt x="2436" y="4371"/>
                    <a:pt x="2269" y="4437"/>
                  </a:cubicBezTo>
                  <a:cubicBezTo>
                    <a:pt x="2134" y="4496"/>
                    <a:pt x="1987" y="4531"/>
                    <a:pt x="1841" y="4531"/>
                  </a:cubicBezTo>
                  <a:cubicBezTo>
                    <a:pt x="1737" y="4531"/>
                    <a:pt x="1633" y="4513"/>
                    <a:pt x="1535" y="4471"/>
                  </a:cubicBezTo>
                  <a:cubicBezTo>
                    <a:pt x="968" y="4304"/>
                    <a:pt x="468" y="3370"/>
                    <a:pt x="401" y="2403"/>
                  </a:cubicBezTo>
                  <a:cubicBezTo>
                    <a:pt x="368" y="1936"/>
                    <a:pt x="468" y="1469"/>
                    <a:pt x="635" y="1035"/>
                  </a:cubicBezTo>
                  <a:cubicBezTo>
                    <a:pt x="735" y="668"/>
                    <a:pt x="1002" y="401"/>
                    <a:pt x="1335" y="268"/>
                  </a:cubicBezTo>
                  <a:cubicBezTo>
                    <a:pt x="1377" y="256"/>
                    <a:pt x="1418" y="250"/>
                    <a:pt x="1459" y="250"/>
                  </a:cubicBezTo>
                  <a:cubicBezTo>
                    <a:pt x="1647" y="250"/>
                    <a:pt x="1820" y="370"/>
                    <a:pt x="1902" y="535"/>
                  </a:cubicBezTo>
                  <a:cubicBezTo>
                    <a:pt x="1969" y="668"/>
                    <a:pt x="1969" y="802"/>
                    <a:pt x="1969" y="802"/>
                  </a:cubicBezTo>
                  <a:cubicBezTo>
                    <a:pt x="2002" y="802"/>
                    <a:pt x="2102" y="701"/>
                    <a:pt x="2036" y="468"/>
                  </a:cubicBezTo>
                  <a:cubicBezTo>
                    <a:pt x="2002" y="335"/>
                    <a:pt x="1936" y="234"/>
                    <a:pt x="1836" y="134"/>
                  </a:cubicBezTo>
                  <a:cubicBezTo>
                    <a:pt x="1669" y="34"/>
                    <a:pt x="1469" y="1"/>
                    <a:pt x="130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" name="Google Shape;3349;p67"/>
            <p:cNvSpPr/>
            <p:nvPr/>
          </p:nvSpPr>
          <p:spPr>
            <a:xfrm>
              <a:off x="2989800" y="3341900"/>
              <a:ext cx="120950" cy="32250"/>
            </a:xfrm>
            <a:custGeom>
              <a:avLst/>
              <a:gdLst/>
              <a:ahLst/>
              <a:cxnLst/>
              <a:rect l="l" t="t" r="r" b="b"/>
              <a:pathLst>
                <a:path w="4838" h="1290" extrusionOk="0">
                  <a:moveTo>
                    <a:pt x="2292" y="1"/>
                  </a:moveTo>
                  <a:cubicBezTo>
                    <a:pt x="1673" y="1"/>
                    <a:pt x="1061" y="200"/>
                    <a:pt x="534" y="572"/>
                  </a:cubicBezTo>
                  <a:cubicBezTo>
                    <a:pt x="134" y="872"/>
                    <a:pt x="1" y="1139"/>
                    <a:pt x="67" y="1205"/>
                  </a:cubicBezTo>
                  <a:cubicBezTo>
                    <a:pt x="83" y="1225"/>
                    <a:pt x="109" y="1233"/>
                    <a:pt x="146" y="1233"/>
                  </a:cubicBezTo>
                  <a:cubicBezTo>
                    <a:pt x="423" y="1233"/>
                    <a:pt x="1282" y="738"/>
                    <a:pt x="2402" y="738"/>
                  </a:cubicBezTo>
                  <a:cubicBezTo>
                    <a:pt x="3585" y="738"/>
                    <a:pt x="4437" y="1290"/>
                    <a:pt x="4682" y="1290"/>
                  </a:cubicBezTo>
                  <a:cubicBezTo>
                    <a:pt x="4707" y="1290"/>
                    <a:pt x="4725" y="1284"/>
                    <a:pt x="4737" y="1272"/>
                  </a:cubicBezTo>
                  <a:cubicBezTo>
                    <a:pt x="4838" y="1205"/>
                    <a:pt x="4704" y="905"/>
                    <a:pt x="4304" y="605"/>
                  </a:cubicBezTo>
                  <a:cubicBezTo>
                    <a:pt x="3737" y="205"/>
                    <a:pt x="3103" y="5"/>
                    <a:pt x="2436" y="5"/>
                  </a:cubicBezTo>
                  <a:cubicBezTo>
                    <a:pt x="2388" y="2"/>
                    <a:pt x="2340" y="1"/>
                    <a:pt x="22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" name="Google Shape;3350;p67"/>
            <p:cNvSpPr/>
            <p:nvPr/>
          </p:nvSpPr>
          <p:spPr>
            <a:xfrm>
              <a:off x="2699600" y="3352000"/>
              <a:ext cx="120950" cy="32375"/>
            </a:xfrm>
            <a:custGeom>
              <a:avLst/>
              <a:gdLst/>
              <a:ahLst/>
              <a:cxnLst/>
              <a:rect l="l" t="t" r="r" b="b"/>
              <a:pathLst>
                <a:path w="4838" h="1295" extrusionOk="0">
                  <a:moveTo>
                    <a:pt x="2436" y="1"/>
                  </a:moveTo>
                  <a:cubicBezTo>
                    <a:pt x="1768" y="1"/>
                    <a:pt x="1101" y="201"/>
                    <a:pt x="568" y="568"/>
                  </a:cubicBezTo>
                  <a:cubicBezTo>
                    <a:pt x="134" y="868"/>
                    <a:pt x="0" y="1135"/>
                    <a:pt x="67" y="1202"/>
                  </a:cubicBezTo>
                  <a:cubicBezTo>
                    <a:pt x="83" y="1221"/>
                    <a:pt x="109" y="1230"/>
                    <a:pt x="146" y="1230"/>
                  </a:cubicBezTo>
                  <a:cubicBezTo>
                    <a:pt x="423" y="1230"/>
                    <a:pt x="1286" y="735"/>
                    <a:pt x="2436" y="735"/>
                  </a:cubicBezTo>
                  <a:cubicBezTo>
                    <a:pt x="3568" y="735"/>
                    <a:pt x="4408" y="1294"/>
                    <a:pt x="4669" y="1294"/>
                  </a:cubicBezTo>
                  <a:cubicBezTo>
                    <a:pt x="4700" y="1294"/>
                    <a:pt x="4723" y="1286"/>
                    <a:pt x="4737" y="1268"/>
                  </a:cubicBezTo>
                  <a:cubicBezTo>
                    <a:pt x="4837" y="1202"/>
                    <a:pt x="4704" y="901"/>
                    <a:pt x="4304" y="601"/>
                  </a:cubicBezTo>
                  <a:cubicBezTo>
                    <a:pt x="3770" y="201"/>
                    <a:pt x="3103" y="1"/>
                    <a:pt x="24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" name="Google Shape;3351;p67"/>
            <p:cNvSpPr/>
            <p:nvPr/>
          </p:nvSpPr>
          <p:spPr>
            <a:xfrm>
              <a:off x="2674575" y="3280500"/>
              <a:ext cx="122625" cy="45675"/>
            </a:xfrm>
            <a:custGeom>
              <a:avLst/>
              <a:gdLst/>
              <a:ahLst/>
              <a:cxnLst/>
              <a:rect l="l" t="t" r="r" b="b"/>
              <a:pathLst>
                <a:path w="4905" h="1827" extrusionOk="0">
                  <a:moveTo>
                    <a:pt x="3153" y="0"/>
                  </a:moveTo>
                  <a:cubicBezTo>
                    <a:pt x="2811" y="0"/>
                    <a:pt x="2469" y="42"/>
                    <a:pt x="2136" y="126"/>
                  </a:cubicBezTo>
                  <a:cubicBezTo>
                    <a:pt x="1502" y="259"/>
                    <a:pt x="901" y="559"/>
                    <a:pt x="434" y="1026"/>
                  </a:cubicBezTo>
                  <a:cubicBezTo>
                    <a:pt x="67" y="1360"/>
                    <a:pt x="1" y="1660"/>
                    <a:pt x="101" y="1760"/>
                  </a:cubicBezTo>
                  <a:cubicBezTo>
                    <a:pt x="160" y="1806"/>
                    <a:pt x="245" y="1826"/>
                    <a:pt x="352" y="1826"/>
                  </a:cubicBezTo>
                  <a:cubicBezTo>
                    <a:pt x="781" y="1826"/>
                    <a:pt x="1567" y="1500"/>
                    <a:pt x="2503" y="1260"/>
                  </a:cubicBezTo>
                  <a:cubicBezTo>
                    <a:pt x="3703" y="959"/>
                    <a:pt x="4771" y="959"/>
                    <a:pt x="4871" y="626"/>
                  </a:cubicBezTo>
                  <a:cubicBezTo>
                    <a:pt x="4904" y="492"/>
                    <a:pt x="4671" y="259"/>
                    <a:pt x="4170" y="126"/>
                  </a:cubicBezTo>
                  <a:cubicBezTo>
                    <a:pt x="3837" y="42"/>
                    <a:pt x="3495" y="0"/>
                    <a:pt x="31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" name="Google Shape;3352;p67"/>
            <p:cNvSpPr/>
            <p:nvPr/>
          </p:nvSpPr>
          <p:spPr>
            <a:xfrm>
              <a:off x="2982300" y="3256650"/>
              <a:ext cx="125950" cy="35025"/>
            </a:xfrm>
            <a:custGeom>
              <a:avLst/>
              <a:gdLst/>
              <a:ahLst/>
              <a:cxnLst/>
              <a:rect l="l" t="t" r="r" b="b"/>
              <a:pathLst>
                <a:path w="5038" h="1401" extrusionOk="0">
                  <a:moveTo>
                    <a:pt x="2580" y="1"/>
                  </a:moveTo>
                  <a:cubicBezTo>
                    <a:pt x="1505" y="1"/>
                    <a:pt x="533" y="221"/>
                    <a:pt x="267" y="546"/>
                  </a:cubicBezTo>
                  <a:cubicBezTo>
                    <a:pt x="1" y="946"/>
                    <a:pt x="768" y="1313"/>
                    <a:pt x="2002" y="1380"/>
                  </a:cubicBezTo>
                  <a:cubicBezTo>
                    <a:pt x="2180" y="1394"/>
                    <a:pt x="2357" y="1401"/>
                    <a:pt x="2532" y="1401"/>
                  </a:cubicBezTo>
                  <a:cubicBezTo>
                    <a:pt x="3571" y="1401"/>
                    <a:pt x="4509" y="1160"/>
                    <a:pt x="4737" y="846"/>
                  </a:cubicBezTo>
                  <a:cubicBezTo>
                    <a:pt x="5037" y="479"/>
                    <a:pt x="4237" y="112"/>
                    <a:pt x="3003" y="12"/>
                  </a:cubicBezTo>
                  <a:cubicBezTo>
                    <a:pt x="2861" y="4"/>
                    <a:pt x="2720" y="1"/>
                    <a:pt x="25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" name="Google Shape;3353;p67"/>
            <p:cNvSpPr/>
            <p:nvPr/>
          </p:nvSpPr>
          <p:spPr>
            <a:xfrm>
              <a:off x="2818025" y="3582175"/>
              <a:ext cx="63400" cy="50325"/>
            </a:xfrm>
            <a:custGeom>
              <a:avLst/>
              <a:gdLst/>
              <a:ahLst/>
              <a:cxnLst/>
              <a:rect l="l" t="t" r="r" b="b"/>
              <a:pathLst>
                <a:path w="2536" h="2013" extrusionOk="0">
                  <a:moveTo>
                    <a:pt x="167" y="0"/>
                  </a:moveTo>
                  <a:cubicBezTo>
                    <a:pt x="100" y="0"/>
                    <a:pt x="0" y="201"/>
                    <a:pt x="67" y="534"/>
                  </a:cubicBezTo>
                  <a:cubicBezTo>
                    <a:pt x="222" y="1403"/>
                    <a:pt x="955" y="2012"/>
                    <a:pt x="1808" y="2012"/>
                  </a:cubicBezTo>
                  <a:cubicBezTo>
                    <a:pt x="1872" y="2012"/>
                    <a:pt x="1937" y="2009"/>
                    <a:pt x="2002" y="2002"/>
                  </a:cubicBezTo>
                  <a:cubicBezTo>
                    <a:pt x="2335" y="1968"/>
                    <a:pt x="2535" y="1835"/>
                    <a:pt x="2502" y="1768"/>
                  </a:cubicBezTo>
                  <a:cubicBezTo>
                    <a:pt x="2469" y="1602"/>
                    <a:pt x="1735" y="1668"/>
                    <a:pt x="1101" y="1168"/>
                  </a:cubicBezTo>
                  <a:cubicBezTo>
                    <a:pt x="467" y="701"/>
                    <a:pt x="334" y="0"/>
                    <a:pt x="1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" name="Google Shape;3354;p67"/>
            <p:cNvSpPr/>
            <p:nvPr/>
          </p:nvSpPr>
          <p:spPr>
            <a:xfrm>
              <a:off x="2776325" y="3810675"/>
              <a:ext cx="202675" cy="71525"/>
            </a:xfrm>
            <a:custGeom>
              <a:avLst/>
              <a:gdLst/>
              <a:ahLst/>
              <a:cxnLst/>
              <a:rect l="l" t="t" r="r" b="b"/>
              <a:pathLst>
                <a:path w="8107" h="2861" extrusionOk="0">
                  <a:moveTo>
                    <a:pt x="0" y="0"/>
                  </a:moveTo>
                  <a:cubicBezTo>
                    <a:pt x="0" y="1"/>
                    <a:pt x="1054" y="2860"/>
                    <a:pt x="7108" y="2860"/>
                  </a:cubicBezTo>
                  <a:cubicBezTo>
                    <a:pt x="7427" y="2860"/>
                    <a:pt x="7759" y="2852"/>
                    <a:pt x="8106" y="2836"/>
                  </a:cubicBezTo>
                  <a:lnTo>
                    <a:pt x="8106" y="1034"/>
                  </a:lnTo>
                  <a:cubicBezTo>
                    <a:pt x="8106" y="1034"/>
                    <a:pt x="7959" y="1037"/>
                    <a:pt x="7704" y="1037"/>
                  </a:cubicBezTo>
                  <a:cubicBezTo>
                    <a:pt x="6257" y="1037"/>
                    <a:pt x="1333" y="964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" name="Google Shape;3355;p67"/>
            <p:cNvSpPr/>
            <p:nvPr/>
          </p:nvSpPr>
          <p:spPr>
            <a:xfrm>
              <a:off x="2886400" y="3447850"/>
              <a:ext cx="61725" cy="93200"/>
            </a:xfrm>
            <a:custGeom>
              <a:avLst/>
              <a:gdLst/>
              <a:ahLst/>
              <a:cxnLst/>
              <a:rect l="l" t="t" r="r" b="b"/>
              <a:pathLst>
                <a:path w="2469" h="3728" extrusionOk="0">
                  <a:moveTo>
                    <a:pt x="1479" y="0"/>
                  </a:moveTo>
                  <a:cubicBezTo>
                    <a:pt x="1475" y="0"/>
                    <a:pt x="1472" y="1"/>
                    <a:pt x="1468" y="3"/>
                  </a:cubicBezTo>
                  <a:cubicBezTo>
                    <a:pt x="1368" y="36"/>
                    <a:pt x="1401" y="336"/>
                    <a:pt x="1468" y="837"/>
                  </a:cubicBezTo>
                  <a:cubicBezTo>
                    <a:pt x="1502" y="1104"/>
                    <a:pt x="1568" y="1404"/>
                    <a:pt x="1635" y="1704"/>
                  </a:cubicBezTo>
                  <a:cubicBezTo>
                    <a:pt x="1668" y="1871"/>
                    <a:pt x="1735" y="2038"/>
                    <a:pt x="1768" y="2238"/>
                  </a:cubicBezTo>
                  <a:cubicBezTo>
                    <a:pt x="1802" y="2371"/>
                    <a:pt x="1835" y="2538"/>
                    <a:pt x="1868" y="2705"/>
                  </a:cubicBezTo>
                  <a:cubicBezTo>
                    <a:pt x="1868" y="2805"/>
                    <a:pt x="1835" y="2938"/>
                    <a:pt x="1768" y="3005"/>
                  </a:cubicBezTo>
                  <a:cubicBezTo>
                    <a:pt x="1702" y="3105"/>
                    <a:pt x="1602" y="3172"/>
                    <a:pt x="1468" y="3172"/>
                  </a:cubicBezTo>
                  <a:cubicBezTo>
                    <a:pt x="1390" y="3194"/>
                    <a:pt x="1313" y="3205"/>
                    <a:pt x="1236" y="3205"/>
                  </a:cubicBezTo>
                  <a:cubicBezTo>
                    <a:pt x="1083" y="3205"/>
                    <a:pt x="934" y="3161"/>
                    <a:pt x="801" y="3072"/>
                  </a:cubicBezTo>
                  <a:cubicBezTo>
                    <a:pt x="405" y="2889"/>
                    <a:pt x="148" y="2734"/>
                    <a:pt x="56" y="2734"/>
                  </a:cubicBezTo>
                  <a:cubicBezTo>
                    <a:pt x="47" y="2734"/>
                    <a:pt x="40" y="2735"/>
                    <a:pt x="34" y="2738"/>
                  </a:cubicBezTo>
                  <a:cubicBezTo>
                    <a:pt x="0" y="2805"/>
                    <a:pt x="167" y="3105"/>
                    <a:pt x="568" y="3439"/>
                  </a:cubicBezTo>
                  <a:cubicBezTo>
                    <a:pt x="701" y="3539"/>
                    <a:pt x="834" y="3605"/>
                    <a:pt x="1001" y="3672"/>
                  </a:cubicBezTo>
                  <a:cubicBezTo>
                    <a:pt x="1099" y="3711"/>
                    <a:pt x="1208" y="3727"/>
                    <a:pt x="1322" y="3727"/>
                  </a:cubicBezTo>
                  <a:cubicBezTo>
                    <a:pt x="1402" y="3727"/>
                    <a:pt x="1485" y="3719"/>
                    <a:pt x="1568" y="3706"/>
                  </a:cubicBezTo>
                  <a:cubicBezTo>
                    <a:pt x="1802" y="3672"/>
                    <a:pt x="2035" y="3572"/>
                    <a:pt x="2202" y="3405"/>
                  </a:cubicBezTo>
                  <a:cubicBezTo>
                    <a:pt x="2369" y="3205"/>
                    <a:pt x="2469" y="2938"/>
                    <a:pt x="2436" y="2671"/>
                  </a:cubicBezTo>
                  <a:cubicBezTo>
                    <a:pt x="2436" y="2471"/>
                    <a:pt x="2402" y="2271"/>
                    <a:pt x="2335" y="2071"/>
                  </a:cubicBezTo>
                  <a:cubicBezTo>
                    <a:pt x="2269" y="1904"/>
                    <a:pt x="2202" y="1737"/>
                    <a:pt x="2169" y="1571"/>
                  </a:cubicBezTo>
                  <a:cubicBezTo>
                    <a:pt x="2069" y="1270"/>
                    <a:pt x="1969" y="970"/>
                    <a:pt x="1868" y="737"/>
                  </a:cubicBezTo>
                  <a:cubicBezTo>
                    <a:pt x="1710" y="293"/>
                    <a:pt x="1552" y="0"/>
                    <a:pt x="14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" name="Google Shape;3356;p67"/>
            <p:cNvSpPr/>
            <p:nvPr/>
          </p:nvSpPr>
          <p:spPr>
            <a:xfrm>
              <a:off x="2704600" y="3512825"/>
              <a:ext cx="6700" cy="13500"/>
            </a:xfrm>
            <a:custGeom>
              <a:avLst/>
              <a:gdLst/>
              <a:ahLst/>
              <a:cxnLst/>
              <a:rect l="l" t="t" r="r" b="b"/>
              <a:pathLst>
                <a:path w="268" h="540" extrusionOk="0">
                  <a:moveTo>
                    <a:pt x="180" y="1"/>
                  </a:moveTo>
                  <a:cubicBezTo>
                    <a:pt x="120" y="1"/>
                    <a:pt x="64" y="120"/>
                    <a:pt x="34" y="239"/>
                  </a:cubicBezTo>
                  <a:cubicBezTo>
                    <a:pt x="1" y="406"/>
                    <a:pt x="34" y="539"/>
                    <a:pt x="67" y="539"/>
                  </a:cubicBezTo>
                  <a:cubicBezTo>
                    <a:pt x="134" y="539"/>
                    <a:pt x="201" y="439"/>
                    <a:pt x="234" y="273"/>
                  </a:cubicBezTo>
                  <a:cubicBezTo>
                    <a:pt x="267" y="139"/>
                    <a:pt x="234" y="6"/>
                    <a:pt x="201" y="6"/>
                  </a:cubicBezTo>
                  <a:cubicBezTo>
                    <a:pt x="194" y="2"/>
                    <a:pt x="187" y="1"/>
                    <a:pt x="1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" name="Google Shape;3357;p67"/>
            <p:cNvSpPr/>
            <p:nvPr/>
          </p:nvSpPr>
          <p:spPr>
            <a:xfrm>
              <a:off x="2759650" y="3506075"/>
              <a:ext cx="6700" cy="7750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02" y="0"/>
                  </a:moveTo>
                  <a:cubicBezTo>
                    <a:pt x="91" y="0"/>
                    <a:pt x="79" y="3"/>
                    <a:pt x="67" y="9"/>
                  </a:cubicBezTo>
                  <a:cubicBezTo>
                    <a:pt x="34" y="9"/>
                    <a:pt x="0" y="109"/>
                    <a:pt x="34" y="176"/>
                  </a:cubicBezTo>
                  <a:cubicBezTo>
                    <a:pt x="67" y="276"/>
                    <a:pt x="134" y="309"/>
                    <a:pt x="200" y="309"/>
                  </a:cubicBezTo>
                  <a:cubicBezTo>
                    <a:pt x="234" y="309"/>
                    <a:pt x="267" y="209"/>
                    <a:pt x="234" y="142"/>
                  </a:cubicBezTo>
                  <a:cubicBezTo>
                    <a:pt x="206" y="60"/>
                    <a:pt x="156" y="0"/>
                    <a:pt x="1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" name="Google Shape;3358;p67"/>
            <p:cNvSpPr/>
            <p:nvPr/>
          </p:nvSpPr>
          <p:spPr>
            <a:xfrm>
              <a:off x="2731300" y="3535475"/>
              <a:ext cx="5850" cy="13375"/>
            </a:xfrm>
            <a:custGeom>
              <a:avLst/>
              <a:gdLst/>
              <a:ahLst/>
              <a:cxnLst/>
              <a:rect l="l" t="t" r="r" b="b"/>
              <a:pathLst>
                <a:path w="234" h="535" extrusionOk="0">
                  <a:moveTo>
                    <a:pt x="100" y="0"/>
                  </a:moveTo>
                  <a:cubicBezTo>
                    <a:pt x="33" y="0"/>
                    <a:pt x="0" y="134"/>
                    <a:pt x="33" y="267"/>
                  </a:cubicBezTo>
                  <a:cubicBezTo>
                    <a:pt x="33" y="401"/>
                    <a:pt x="100" y="534"/>
                    <a:pt x="133" y="534"/>
                  </a:cubicBezTo>
                  <a:cubicBezTo>
                    <a:pt x="200" y="534"/>
                    <a:pt x="234" y="401"/>
                    <a:pt x="200" y="234"/>
                  </a:cubicBezTo>
                  <a:cubicBezTo>
                    <a:pt x="200" y="100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" name="Google Shape;3359;p67"/>
            <p:cNvSpPr/>
            <p:nvPr/>
          </p:nvSpPr>
          <p:spPr>
            <a:xfrm>
              <a:off x="2661250" y="3528675"/>
              <a:ext cx="7525" cy="13625"/>
            </a:xfrm>
            <a:custGeom>
              <a:avLst/>
              <a:gdLst/>
              <a:ahLst/>
              <a:cxnLst/>
              <a:rect l="l" t="t" r="r" b="b"/>
              <a:pathLst>
                <a:path w="301" h="545" extrusionOk="0">
                  <a:moveTo>
                    <a:pt x="222" y="0"/>
                  </a:moveTo>
                  <a:cubicBezTo>
                    <a:pt x="186" y="0"/>
                    <a:pt x="126" y="120"/>
                    <a:pt x="67" y="239"/>
                  </a:cubicBezTo>
                  <a:cubicBezTo>
                    <a:pt x="0" y="372"/>
                    <a:pt x="0" y="539"/>
                    <a:pt x="67" y="539"/>
                  </a:cubicBezTo>
                  <a:cubicBezTo>
                    <a:pt x="74" y="543"/>
                    <a:pt x="80" y="544"/>
                    <a:pt x="87" y="544"/>
                  </a:cubicBezTo>
                  <a:cubicBezTo>
                    <a:pt x="141" y="544"/>
                    <a:pt x="174" y="425"/>
                    <a:pt x="234" y="306"/>
                  </a:cubicBezTo>
                  <a:cubicBezTo>
                    <a:pt x="300" y="139"/>
                    <a:pt x="300" y="6"/>
                    <a:pt x="234" y="6"/>
                  </a:cubicBezTo>
                  <a:cubicBezTo>
                    <a:pt x="230" y="2"/>
                    <a:pt x="226" y="0"/>
                    <a:pt x="22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Google Shape;3360;p67"/>
            <p:cNvSpPr/>
            <p:nvPr/>
          </p:nvSpPr>
          <p:spPr>
            <a:xfrm>
              <a:off x="3039850" y="3500450"/>
              <a:ext cx="5850" cy="12525"/>
            </a:xfrm>
            <a:custGeom>
              <a:avLst/>
              <a:gdLst/>
              <a:ahLst/>
              <a:cxnLst/>
              <a:rect l="l" t="t" r="r" b="b"/>
              <a:pathLst>
                <a:path w="234" h="501" extrusionOk="0">
                  <a:moveTo>
                    <a:pt x="67" y="0"/>
                  </a:moveTo>
                  <a:cubicBezTo>
                    <a:pt x="0" y="34"/>
                    <a:pt x="0" y="134"/>
                    <a:pt x="0" y="267"/>
                  </a:cubicBezTo>
                  <a:cubicBezTo>
                    <a:pt x="34" y="401"/>
                    <a:pt x="67" y="501"/>
                    <a:pt x="134" y="501"/>
                  </a:cubicBezTo>
                  <a:cubicBezTo>
                    <a:pt x="167" y="501"/>
                    <a:pt x="234" y="367"/>
                    <a:pt x="200" y="234"/>
                  </a:cubicBezTo>
                  <a:cubicBezTo>
                    <a:pt x="200" y="100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" name="Google Shape;3361;p67"/>
            <p:cNvSpPr/>
            <p:nvPr/>
          </p:nvSpPr>
          <p:spPr>
            <a:xfrm>
              <a:off x="3094050" y="3497950"/>
              <a:ext cx="5025" cy="13375"/>
            </a:xfrm>
            <a:custGeom>
              <a:avLst/>
              <a:gdLst/>
              <a:ahLst/>
              <a:cxnLst/>
              <a:rect l="l" t="t" r="r" b="b"/>
              <a:pathLst>
                <a:path w="201" h="535" extrusionOk="0">
                  <a:moveTo>
                    <a:pt x="100" y="0"/>
                  </a:moveTo>
                  <a:cubicBezTo>
                    <a:pt x="34" y="0"/>
                    <a:pt x="0" y="134"/>
                    <a:pt x="0" y="267"/>
                  </a:cubicBezTo>
                  <a:cubicBezTo>
                    <a:pt x="0" y="434"/>
                    <a:pt x="34" y="534"/>
                    <a:pt x="100" y="534"/>
                  </a:cubicBezTo>
                  <a:cubicBezTo>
                    <a:pt x="167" y="534"/>
                    <a:pt x="201" y="434"/>
                    <a:pt x="201" y="267"/>
                  </a:cubicBezTo>
                  <a:cubicBezTo>
                    <a:pt x="201" y="1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" name="Google Shape;3362;p67"/>
            <p:cNvSpPr/>
            <p:nvPr/>
          </p:nvSpPr>
          <p:spPr>
            <a:xfrm>
              <a:off x="3135750" y="3495450"/>
              <a:ext cx="6700" cy="13350"/>
            </a:xfrm>
            <a:custGeom>
              <a:avLst/>
              <a:gdLst/>
              <a:ahLst/>
              <a:cxnLst/>
              <a:rect l="l" t="t" r="r" b="b"/>
              <a:pathLst>
                <a:path w="268" h="534" extrusionOk="0">
                  <a:moveTo>
                    <a:pt x="100" y="0"/>
                  </a:moveTo>
                  <a:cubicBezTo>
                    <a:pt x="34" y="0"/>
                    <a:pt x="0" y="134"/>
                    <a:pt x="34" y="267"/>
                  </a:cubicBezTo>
                  <a:cubicBezTo>
                    <a:pt x="67" y="434"/>
                    <a:pt x="134" y="534"/>
                    <a:pt x="200" y="534"/>
                  </a:cubicBezTo>
                  <a:cubicBezTo>
                    <a:pt x="267" y="534"/>
                    <a:pt x="267" y="401"/>
                    <a:pt x="234" y="234"/>
                  </a:cubicBezTo>
                  <a:cubicBezTo>
                    <a:pt x="200" y="100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Google Shape;3363;p67"/>
            <p:cNvSpPr/>
            <p:nvPr/>
          </p:nvSpPr>
          <p:spPr>
            <a:xfrm>
              <a:off x="3069875" y="3542975"/>
              <a:ext cx="7525" cy="13500"/>
            </a:xfrm>
            <a:custGeom>
              <a:avLst/>
              <a:gdLst/>
              <a:ahLst/>
              <a:cxnLst/>
              <a:rect l="l" t="t" r="r" b="b"/>
              <a:pathLst>
                <a:path w="301" h="540" extrusionOk="0">
                  <a:moveTo>
                    <a:pt x="234" y="1"/>
                  </a:moveTo>
                  <a:cubicBezTo>
                    <a:pt x="167" y="1"/>
                    <a:pt x="133" y="101"/>
                    <a:pt x="67" y="267"/>
                  </a:cubicBezTo>
                  <a:cubicBezTo>
                    <a:pt x="0" y="401"/>
                    <a:pt x="0" y="534"/>
                    <a:pt x="67" y="534"/>
                  </a:cubicBezTo>
                  <a:cubicBezTo>
                    <a:pt x="70" y="538"/>
                    <a:pt x="74" y="540"/>
                    <a:pt x="78" y="540"/>
                  </a:cubicBezTo>
                  <a:cubicBezTo>
                    <a:pt x="114" y="540"/>
                    <a:pt x="174" y="420"/>
                    <a:pt x="234" y="301"/>
                  </a:cubicBezTo>
                  <a:cubicBezTo>
                    <a:pt x="300" y="167"/>
                    <a:pt x="267" y="34"/>
                    <a:pt x="23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" name="Google Shape;3364;p67"/>
            <p:cNvSpPr/>
            <p:nvPr/>
          </p:nvSpPr>
          <p:spPr>
            <a:xfrm>
              <a:off x="3118225" y="3539475"/>
              <a:ext cx="5025" cy="10200"/>
            </a:xfrm>
            <a:custGeom>
              <a:avLst/>
              <a:gdLst/>
              <a:ahLst/>
              <a:cxnLst/>
              <a:rect l="l" t="t" r="r" b="b"/>
              <a:pathLst>
                <a:path w="201" h="408" extrusionOk="0">
                  <a:moveTo>
                    <a:pt x="94" y="1"/>
                  </a:moveTo>
                  <a:cubicBezTo>
                    <a:pt x="85" y="1"/>
                    <a:pt x="76" y="3"/>
                    <a:pt x="67" y="7"/>
                  </a:cubicBezTo>
                  <a:cubicBezTo>
                    <a:pt x="1" y="7"/>
                    <a:pt x="1" y="107"/>
                    <a:pt x="1" y="207"/>
                  </a:cubicBezTo>
                  <a:cubicBezTo>
                    <a:pt x="34" y="341"/>
                    <a:pt x="67" y="407"/>
                    <a:pt x="134" y="407"/>
                  </a:cubicBezTo>
                  <a:cubicBezTo>
                    <a:pt x="201" y="407"/>
                    <a:pt x="201" y="307"/>
                    <a:pt x="201" y="207"/>
                  </a:cubicBezTo>
                  <a:cubicBezTo>
                    <a:pt x="201" y="91"/>
                    <a:pt x="151" y="1"/>
                    <a:pt x="9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" name="Google Shape;3365;p67"/>
            <p:cNvSpPr/>
            <p:nvPr/>
          </p:nvSpPr>
          <p:spPr>
            <a:xfrm>
              <a:off x="2948100" y="2953400"/>
              <a:ext cx="409500" cy="789750"/>
            </a:xfrm>
            <a:custGeom>
              <a:avLst/>
              <a:gdLst/>
              <a:ahLst/>
              <a:cxnLst/>
              <a:rect l="l" t="t" r="r" b="b"/>
              <a:pathLst>
                <a:path w="16380" h="31590" extrusionOk="0">
                  <a:moveTo>
                    <a:pt x="1" y="0"/>
                  </a:moveTo>
                  <a:cubicBezTo>
                    <a:pt x="1" y="0"/>
                    <a:pt x="34" y="33"/>
                    <a:pt x="101" y="67"/>
                  </a:cubicBezTo>
                  <a:cubicBezTo>
                    <a:pt x="68" y="0"/>
                    <a:pt x="34" y="0"/>
                    <a:pt x="1" y="0"/>
                  </a:cubicBezTo>
                  <a:close/>
                  <a:moveTo>
                    <a:pt x="101" y="67"/>
                  </a:moveTo>
                  <a:lnTo>
                    <a:pt x="334" y="267"/>
                  </a:lnTo>
                  <a:cubicBezTo>
                    <a:pt x="535" y="434"/>
                    <a:pt x="835" y="701"/>
                    <a:pt x="1235" y="1001"/>
                  </a:cubicBezTo>
                  <a:cubicBezTo>
                    <a:pt x="2036" y="1635"/>
                    <a:pt x="3237" y="2502"/>
                    <a:pt x="4771" y="3503"/>
                  </a:cubicBezTo>
                  <a:cubicBezTo>
                    <a:pt x="5538" y="4003"/>
                    <a:pt x="6372" y="4537"/>
                    <a:pt x="7306" y="5070"/>
                  </a:cubicBezTo>
                  <a:cubicBezTo>
                    <a:pt x="8207" y="5604"/>
                    <a:pt x="9241" y="6138"/>
                    <a:pt x="10242" y="6772"/>
                  </a:cubicBezTo>
                  <a:cubicBezTo>
                    <a:pt x="11309" y="7439"/>
                    <a:pt x="12143" y="8373"/>
                    <a:pt x="12710" y="9474"/>
                  </a:cubicBezTo>
                  <a:cubicBezTo>
                    <a:pt x="12977" y="10074"/>
                    <a:pt x="13110" y="10741"/>
                    <a:pt x="13077" y="11375"/>
                  </a:cubicBezTo>
                  <a:cubicBezTo>
                    <a:pt x="13044" y="12042"/>
                    <a:pt x="12943" y="12743"/>
                    <a:pt x="12810" y="13410"/>
                  </a:cubicBezTo>
                  <a:cubicBezTo>
                    <a:pt x="12643" y="14077"/>
                    <a:pt x="12510" y="14744"/>
                    <a:pt x="12410" y="15411"/>
                  </a:cubicBezTo>
                  <a:cubicBezTo>
                    <a:pt x="12343" y="16112"/>
                    <a:pt x="12343" y="16779"/>
                    <a:pt x="12476" y="17446"/>
                  </a:cubicBezTo>
                  <a:cubicBezTo>
                    <a:pt x="12743" y="18680"/>
                    <a:pt x="13177" y="19881"/>
                    <a:pt x="13811" y="20982"/>
                  </a:cubicBezTo>
                  <a:cubicBezTo>
                    <a:pt x="14378" y="22049"/>
                    <a:pt x="14945" y="23050"/>
                    <a:pt x="15379" y="24017"/>
                  </a:cubicBezTo>
                  <a:cubicBezTo>
                    <a:pt x="15779" y="24918"/>
                    <a:pt x="16046" y="25852"/>
                    <a:pt x="16179" y="26853"/>
                  </a:cubicBezTo>
                  <a:cubicBezTo>
                    <a:pt x="16246" y="27653"/>
                    <a:pt x="16146" y="28454"/>
                    <a:pt x="15879" y="29221"/>
                  </a:cubicBezTo>
                  <a:cubicBezTo>
                    <a:pt x="15645" y="29788"/>
                    <a:pt x="15345" y="30322"/>
                    <a:pt x="14912" y="30755"/>
                  </a:cubicBezTo>
                  <a:cubicBezTo>
                    <a:pt x="14545" y="31122"/>
                    <a:pt x="14078" y="31423"/>
                    <a:pt x="13611" y="31589"/>
                  </a:cubicBezTo>
                  <a:lnTo>
                    <a:pt x="13711" y="31589"/>
                  </a:lnTo>
                  <a:cubicBezTo>
                    <a:pt x="13811" y="31556"/>
                    <a:pt x="13911" y="31523"/>
                    <a:pt x="13978" y="31489"/>
                  </a:cubicBezTo>
                  <a:cubicBezTo>
                    <a:pt x="14344" y="31323"/>
                    <a:pt x="14678" y="31089"/>
                    <a:pt x="14978" y="30822"/>
                  </a:cubicBezTo>
                  <a:cubicBezTo>
                    <a:pt x="15412" y="30389"/>
                    <a:pt x="15745" y="29855"/>
                    <a:pt x="15979" y="29254"/>
                  </a:cubicBezTo>
                  <a:cubicBezTo>
                    <a:pt x="16279" y="28487"/>
                    <a:pt x="16379" y="27653"/>
                    <a:pt x="16313" y="26819"/>
                  </a:cubicBezTo>
                  <a:cubicBezTo>
                    <a:pt x="16212" y="25819"/>
                    <a:pt x="15946" y="24851"/>
                    <a:pt x="15512" y="23951"/>
                  </a:cubicBezTo>
                  <a:cubicBezTo>
                    <a:pt x="15112" y="22950"/>
                    <a:pt x="14545" y="21949"/>
                    <a:pt x="13978" y="20882"/>
                  </a:cubicBezTo>
                  <a:cubicBezTo>
                    <a:pt x="13377" y="19814"/>
                    <a:pt x="12943" y="18613"/>
                    <a:pt x="12677" y="17413"/>
                  </a:cubicBezTo>
                  <a:cubicBezTo>
                    <a:pt x="12577" y="16745"/>
                    <a:pt x="12543" y="16078"/>
                    <a:pt x="12643" y="15444"/>
                  </a:cubicBezTo>
                  <a:cubicBezTo>
                    <a:pt x="12710" y="14777"/>
                    <a:pt x="12877" y="14110"/>
                    <a:pt x="13010" y="13443"/>
                  </a:cubicBezTo>
                  <a:cubicBezTo>
                    <a:pt x="13177" y="12776"/>
                    <a:pt x="13277" y="12075"/>
                    <a:pt x="13277" y="11375"/>
                  </a:cubicBezTo>
                  <a:cubicBezTo>
                    <a:pt x="13310" y="10708"/>
                    <a:pt x="13177" y="10007"/>
                    <a:pt x="12910" y="9407"/>
                  </a:cubicBezTo>
                  <a:cubicBezTo>
                    <a:pt x="12343" y="8239"/>
                    <a:pt x="11442" y="7272"/>
                    <a:pt x="10342" y="6605"/>
                  </a:cubicBezTo>
                  <a:cubicBezTo>
                    <a:pt x="9341" y="5938"/>
                    <a:pt x="8307" y="5437"/>
                    <a:pt x="7373" y="4904"/>
                  </a:cubicBezTo>
                  <a:cubicBezTo>
                    <a:pt x="6439" y="4370"/>
                    <a:pt x="5605" y="3870"/>
                    <a:pt x="4838" y="3369"/>
                  </a:cubicBezTo>
                  <a:cubicBezTo>
                    <a:pt x="3303" y="2402"/>
                    <a:pt x="2136" y="1535"/>
                    <a:pt x="1302" y="934"/>
                  </a:cubicBezTo>
                  <a:lnTo>
                    <a:pt x="368" y="234"/>
                  </a:lnTo>
                  <a:lnTo>
                    <a:pt x="101" y="67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Google Shape;3366;p67"/>
            <p:cNvSpPr/>
            <p:nvPr/>
          </p:nvSpPr>
          <p:spPr>
            <a:xfrm>
              <a:off x="2134200" y="2848125"/>
              <a:ext cx="1056600" cy="789950"/>
            </a:xfrm>
            <a:custGeom>
              <a:avLst/>
              <a:gdLst/>
              <a:ahLst/>
              <a:cxnLst/>
              <a:rect l="l" t="t" r="r" b="b"/>
              <a:pathLst>
                <a:path w="42264" h="31598" extrusionOk="0">
                  <a:moveTo>
                    <a:pt x="32423" y="6613"/>
                  </a:moveTo>
                  <a:cubicBezTo>
                    <a:pt x="32457" y="6646"/>
                    <a:pt x="32490" y="6680"/>
                    <a:pt x="32490" y="6713"/>
                  </a:cubicBezTo>
                  <a:cubicBezTo>
                    <a:pt x="32490" y="6946"/>
                    <a:pt x="32457" y="7180"/>
                    <a:pt x="32457" y="7447"/>
                  </a:cubicBezTo>
                  <a:cubicBezTo>
                    <a:pt x="32390" y="8081"/>
                    <a:pt x="32290" y="8681"/>
                    <a:pt x="32123" y="9315"/>
                  </a:cubicBezTo>
                  <a:cubicBezTo>
                    <a:pt x="31956" y="10115"/>
                    <a:pt x="31623" y="10849"/>
                    <a:pt x="31123" y="11516"/>
                  </a:cubicBezTo>
                  <a:cubicBezTo>
                    <a:pt x="30489" y="12284"/>
                    <a:pt x="29621" y="12817"/>
                    <a:pt x="28654" y="13017"/>
                  </a:cubicBezTo>
                  <a:cubicBezTo>
                    <a:pt x="27620" y="13284"/>
                    <a:pt x="26453" y="13318"/>
                    <a:pt x="25218" y="13551"/>
                  </a:cubicBezTo>
                  <a:cubicBezTo>
                    <a:pt x="24585" y="13651"/>
                    <a:pt x="23951" y="13851"/>
                    <a:pt x="23384" y="14118"/>
                  </a:cubicBezTo>
                  <a:cubicBezTo>
                    <a:pt x="22783" y="14452"/>
                    <a:pt x="22283" y="14919"/>
                    <a:pt x="21883" y="15452"/>
                  </a:cubicBezTo>
                  <a:cubicBezTo>
                    <a:pt x="21082" y="16587"/>
                    <a:pt x="20715" y="17988"/>
                    <a:pt x="20448" y="19355"/>
                  </a:cubicBezTo>
                  <a:cubicBezTo>
                    <a:pt x="20281" y="20723"/>
                    <a:pt x="19915" y="22024"/>
                    <a:pt x="19381" y="23291"/>
                  </a:cubicBezTo>
                  <a:cubicBezTo>
                    <a:pt x="19114" y="23858"/>
                    <a:pt x="18747" y="24392"/>
                    <a:pt x="18280" y="24826"/>
                  </a:cubicBezTo>
                  <a:cubicBezTo>
                    <a:pt x="17813" y="25226"/>
                    <a:pt x="17279" y="25526"/>
                    <a:pt x="16679" y="25693"/>
                  </a:cubicBezTo>
                  <a:cubicBezTo>
                    <a:pt x="15853" y="25918"/>
                    <a:pt x="15009" y="26031"/>
                    <a:pt x="14146" y="26031"/>
                  </a:cubicBezTo>
                  <a:cubicBezTo>
                    <a:pt x="13858" y="26031"/>
                    <a:pt x="13568" y="26018"/>
                    <a:pt x="13276" y="25993"/>
                  </a:cubicBezTo>
                  <a:cubicBezTo>
                    <a:pt x="12544" y="25945"/>
                    <a:pt x="11811" y="25914"/>
                    <a:pt x="11066" y="25914"/>
                  </a:cubicBezTo>
                  <a:cubicBezTo>
                    <a:pt x="10793" y="25914"/>
                    <a:pt x="10518" y="25918"/>
                    <a:pt x="10241" y="25927"/>
                  </a:cubicBezTo>
                  <a:cubicBezTo>
                    <a:pt x="9674" y="25960"/>
                    <a:pt x="9107" y="26093"/>
                    <a:pt x="8573" y="26260"/>
                  </a:cubicBezTo>
                  <a:lnTo>
                    <a:pt x="8907" y="26027"/>
                  </a:lnTo>
                  <a:cubicBezTo>
                    <a:pt x="10559" y="24749"/>
                    <a:pt x="12590" y="24082"/>
                    <a:pt x="14673" y="24082"/>
                  </a:cubicBezTo>
                  <a:cubicBezTo>
                    <a:pt x="14819" y="24082"/>
                    <a:pt x="14965" y="24085"/>
                    <a:pt x="15111" y="24092"/>
                  </a:cubicBezTo>
                  <a:cubicBezTo>
                    <a:pt x="15157" y="24095"/>
                    <a:pt x="15202" y="24096"/>
                    <a:pt x="15247" y="24096"/>
                  </a:cubicBezTo>
                  <a:cubicBezTo>
                    <a:pt x="15730" y="24096"/>
                    <a:pt x="16182" y="23936"/>
                    <a:pt x="16579" y="23692"/>
                  </a:cubicBezTo>
                  <a:cubicBezTo>
                    <a:pt x="18247" y="23225"/>
                    <a:pt x="19414" y="21056"/>
                    <a:pt x="20081" y="19322"/>
                  </a:cubicBezTo>
                  <a:cubicBezTo>
                    <a:pt x="20648" y="17854"/>
                    <a:pt x="20548" y="16086"/>
                    <a:pt x="21516" y="14819"/>
                  </a:cubicBezTo>
                  <a:cubicBezTo>
                    <a:pt x="22216" y="13885"/>
                    <a:pt x="23317" y="13451"/>
                    <a:pt x="24418" y="13184"/>
                  </a:cubicBezTo>
                  <a:cubicBezTo>
                    <a:pt x="25519" y="12951"/>
                    <a:pt x="26686" y="12851"/>
                    <a:pt x="27753" y="12517"/>
                  </a:cubicBezTo>
                  <a:cubicBezTo>
                    <a:pt x="30055" y="11716"/>
                    <a:pt x="31790" y="9782"/>
                    <a:pt x="32357" y="7447"/>
                  </a:cubicBezTo>
                  <a:cubicBezTo>
                    <a:pt x="32423" y="7147"/>
                    <a:pt x="32423" y="6880"/>
                    <a:pt x="32423" y="6613"/>
                  </a:cubicBezTo>
                  <a:close/>
                  <a:moveTo>
                    <a:pt x="24647" y="1"/>
                  </a:moveTo>
                  <a:cubicBezTo>
                    <a:pt x="21481" y="1"/>
                    <a:pt x="18334" y="1714"/>
                    <a:pt x="16812" y="5012"/>
                  </a:cubicBezTo>
                  <a:cubicBezTo>
                    <a:pt x="16512" y="5645"/>
                    <a:pt x="16279" y="6346"/>
                    <a:pt x="16012" y="6980"/>
                  </a:cubicBezTo>
                  <a:cubicBezTo>
                    <a:pt x="16245" y="5579"/>
                    <a:pt x="15945" y="4144"/>
                    <a:pt x="15211" y="2944"/>
                  </a:cubicBezTo>
                  <a:cubicBezTo>
                    <a:pt x="14381" y="1738"/>
                    <a:pt x="12949" y="963"/>
                    <a:pt x="11519" y="963"/>
                  </a:cubicBezTo>
                  <a:cubicBezTo>
                    <a:pt x="11168" y="963"/>
                    <a:pt x="10817" y="1010"/>
                    <a:pt x="10474" y="1109"/>
                  </a:cubicBezTo>
                  <a:cubicBezTo>
                    <a:pt x="8740" y="1676"/>
                    <a:pt x="7606" y="3310"/>
                    <a:pt x="7639" y="5145"/>
                  </a:cubicBezTo>
                  <a:cubicBezTo>
                    <a:pt x="7706" y="6946"/>
                    <a:pt x="8807" y="8548"/>
                    <a:pt x="10474" y="9315"/>
                  </a:cubicBezTo>
                  <a:cubicBezTo>
                    <a:pt x="10808" y="9482"/>
                    <a:pt x="11175" y="9582"/>
                    <a:pt x="11542" y="9648"/>
                  </a:cubicBezTo>
                  <a:cubicBezTo>
                    <a:pt x="10675" y="9748"/>
                    <a:pt x="9807" y="9982"/>
                    <a:pt x="9007" y="10349"/>
                  </a:cubicBezTo>
                  <a:cubicBezTo>
                    <a:pt x="7506" y="11149"/>
                    <a:pt x="6638" y="12817"/>
                    <a:pt x="6839" y="14518"/>
                  </a:cubicBezTo>
                  <a:cubicBezTo>
                    <a:pt x="6972" y="15419"/>
                    <a:pt x="7372" y="16386"/>
                    <a:pt x="6972" y="17187"/>
                  </a:cubicBezTo>
                  <a:cubicBezTo>
                    <a:pt x="6672" y="17821"/>
                    <a:pt x="5971" y="18154"/>
                    <a:pt x="5404" y="18555"/>
                  </a:cubicBezTo>
                  <a:cubicBezTo>
                    <a:pt x="3970" y="19655"/>
                    <a:pt x="3236" y="21457"/>
                    <a:pt x="3536" y="23258"/>
                  </a:cubicBezTo>
                  <a:cubicBezTo>
                    <a:pt x="2602" y="24426"/>
                    <a:pt x="1868" y="25760"/>
                    <a:pt x="1335" y="27161"/>
                  </a:cubicBezTo>
                  <a:cubicBezTo>
                    <a:pt x="0" y="30663"/>
                    <a:pt x="2636" y="30830"/>
                    <a:pt x="3469" y="31597"/>
                  </a:cubicBezTo>
                  <a:lnTo>
                    <a:pt x="8273" y="26594"/>
                  </a:lnTo>
                  <a:cubicBezTo>
                    <a:pt x="8907" y="26327"/>
                    <a:pt x="9607" y="26193"/>
                    <a:pt x="10274" y="26160"/>
                  </a:cubicBezTo>
                  <a:cubicBezTo>
                    <a:pt x="10524" y="26152"/>
                    <a:pt x="10777" y="26148"/>
                    <a:pt x="11030" y="26148"/>
                  </a:cubicBezTo>
                  <a:cubicBezTo>
                    <a:pt x="11790" y="26148"/>
                    <a:pt x="12559" y="26185"/>
                    <a:pt x="13310" y="26260"/>
                  </a:cubicBezTo>
                  <a:cubicBezTo>
                    <a:pt x="13602" y="26285"/>
                    <a:pt x="13894" y="26298"/>
                    <a:pt x="14185" y="26298"/>
                  </a:cubicBezTo>
                  <a:cubicBezTo>
                    <a:pt x="15059" y="26298"/>
                    <a:pt x="15928" y="26185"/>
                    <a:pt x="16779" y="25960"/>
                  </a:cubicBezTo>
                  <a:cubicBezTo>
                    <a:pt x="17413" y="25793"/>
                    <a:pt x="17980" y="25460"/>
                    <a:pt x="18480" y="25059"/>
                  </a:cubicBezTo>
                  <a:cubicBezTo>
                    <a:pt x="18981" y="24592"/>
                    <a:pt x="19381" y="24059"/>
                    <a:pt x="19681" y="23425"/>
                  </a:cubicBezTo>
                  <a:cubicBezTo>
                    <a:pt x="20215" y="22157"/>
                    <a:pt x="20582" y="20823"/>
                    <a:pt x="20782" y="19422"/>
                  </a:cubicBezTo>
                  <a:cubicBezTo>
                    <a:pt x="21049" y="18054"/>
                    <a:pt x="21382" y="16720"/>
                    <a:pt x="22149" y="15653"/>
                  </a:cubicBezTo>
                  <a:cubicBezTo>
                    <a:pt x="22516" y="15119"/>
                    <a:pt x="22983" y="14685"/>
                    <a:pt x="23550" y="14385"/>
                  </a:cubicBezTo>
                  <a:cubicBezTo>
                    <a:pt x="24084" y="14118"/>
                    <a:pt x="24685" y="13918"/>
                    <a:pt x="25285" y="13818"/>
                  </a:cubicBezTo>
                  <a:cubicBezTo>
                    <a:pt x="26486" y="13618"/>
                    <a:pt x="27653" y="13551"/>
                    <a:pt x="28721" y="13284"/>
                  </a:cubicBezTo>
                  <a:cubicBezTo>
                    <a:pt x="29755" y="13051"/>
                    <a:pt x="30656" y="12484"/>
                    <a:pt x="31323" y="11650"/>
                  </a:cubicBezTo>
                  <a:cubicBezTo>
                    <a:pt x="31790" y="10949"/>
                    <a:pt x="32157" y="10182"/>
                    <a:pt x="32323" y="9348"/>
                  </a:cubicBezTo>
                  <a:cubicBezTo>
                    <a:pt x="32457" y="8714"/>
                    <a:pt x="32557" y="8081"/>
                    <a:pt x="32590" y="7480"/>
                  </a:cubicBezTo>
                  <a:cubicBezTo>
                    <a:pt x="32590" y="7247"/>
                    <a:pt x="32624" y="7046"/>
                    <a:pt x="32624" y="6880"/>
                  </a:cubicBezTo>
                  <a:cubicBezTo>
                    <a:pt x="34825" y="10315"/>
                    <a:pt x="37827" y="13184"/>
                    <a:pt x="41397" y="15219"/>
                  </a:cubicBezTo>
                  <a:cubicBezTo>
                    <a:pt x="41551" y="15296"/>
                    <a:pt x="41749" y="15373"/>
                    <a:pt x="41922" y="15373"/>
                  </a:cubicBezTo>
                  <a:cubicBezTo>
                    <a:pt x="42048" y="15373"/>
                    <a:pt x="42160" y="15332"/>
                    <a:pt x="42230" y="15219"/>
                  </a:cubicBezTo>
                  <a:cubicBezTo>
                    <a:pt x="42264" y="15052"/>
                    <a:pt x="42230" y="14919"/>
                    <a:pt x="42164" y="14785"/>
                  </a:cubicBezTo>
                  <a:cubicBezTo>
                    <a:pt x="41030" y="11249"/>
                    <a:pt x="38728" y="8247"/>
                    <a:pt x="35592" y="6279"/>
                  </a:cubicBezTo>
                  <a:lnTo>
                    <a:pt x="31723" y="3711"/>
                  </a:lnTo>
                  <a:cubicBezTo>
                    <a:pt x="29986" y="1212"/>
                    <a:pt x="27309" y="1"/>
                    <a:pt x="246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1" name="Google Shape;3367;p67"/>
            <p:cNvSpPr/>
            <p:nvPr/>
          </p:nvSpPr>
          <p:spPr>
            <a:xfrm>
              <a:off x="2185900" y="2928375"/>
              <a:ext cx="734725" cy="707200"/>
            </a:xfrm>
            <a:custGeom>
              <a:avLst/>
              <a:gdLst/>
              <a:ahLst/>
              <a:cxnLst/>
              <a:rect l="l" t="t" r="r" b="b"/>
              <a:pathLst>
                <a:path w="29389" h="28288" extrusionOk="0">
                  <a:moveTo>
                    <a:pt x="29388" y="0"/>
                  </a:moveTo>
                  <a:lnTo>
                    <a:pt x="29388" y="0"/>
                  </a:lnTo>
                  <a:cubicBezTo>
                    <a:pt x="29381" y="20"/>
                    <a:pt x="29374" y="39"/>
                    <a:pt x="29367" y="59"/>
                  </a:cubicBezTo>
                  <a:lnTo>
                    <a:pt x="29367" y="59"/>
                  </a:lnTo>
                  <a:cubicBezTo>
                    <a:pt x="29377" y="39"/>
                    <a:pt x="29388" y="20"/>
                    <a:pt x="29388" y="0"/>
                  </a:cubicBezTo>
                  <a:close/>
                  <a:moveTo>
                    <a:pt x="29367" y="59"/>
                  </a:moveTo>
                  <a:lnTo>
                    <a:pt x="29367" y="59"/>
                  </a:lnTo>
                  <a:cubicBezTo>
                    <a:pt x="29362" y="70"/>
                    <a:pt x="29357" y="80"/>
                    <a:pt x="29356" y="91"/>
                  </a:cubicBezTo>
                  <a:lnTo>
                    <a:pt x="29356" y="91"/>
                  </a:lnTo>
                  <a:cubicBezTo>
                    <a:pt x="29359" y="80"/>
                    <a:pt x="29363" y="70"/>
                    <a:pt x="29367" y="59"/>
                  </a:cubicBezTo>
                  <a:close/>
                  <a:moveTo>
                    <a:pt x="29356" y="91"/>
                  </a:moveTo>
                  <a:cubicBezTo>
                    <a:pt x="29353" y="97"/>
                    <a:pt x="29351" y="103"/>
                    <a:pt x="29349" y="110"/>
                  </a:cubicBezTo>
                  <a:lnTo>
                    <a:pt x="29349" y="110"/>
                  </a:lnTo>
                  <a:cubicBezTo>
                    <a:pt x="29351" y="107"/>
                    <a:pt x="29353" y="103"/>
                    <a:pt x="29355" y="100"/>
                  </a:cubicBezTo>
                  <a:cubicBezTo>
                    <a:pt x="29355" y="97"/>
                    <a:pt x="29355" y="94"/>
                    <a:pt x="29356" y="91"/>
                  </a:cubicBezTo>
                  <a:close/>
                  <a:moveTo>
                    <a:pt x="29349" y="110"/>
                  </a:moveTo>
                  <a:cubicBezTo>
                    <a:pt x="29286" y="207"/>
                    <a:pt x="29253" y="305"/>
                    <a:pt x="29188" y="434"/>
                  </a:cubicBezTo>
                  <a:cubicBezTo>
                    <a:pt x="28287" y="2302"/>
                    <a:pt x="26820" y="3870"/>
                    <a:pt x="24985" y="4837"/>
                  </a:cubicBezTo>
                  <a:cubicBezTo>
                    <a:pt x="23984" y="5371"/>
                    <a:pt x="22917" y="5704"/>
                    <a:pt x="21816" y="5871"/>
                  </a:cubicBezTo>
                  <a:cubicBezTo>
                    <a:pt x="20582" y="6038"/>
                    <a:pt x="19281" y="5971"/>
                    <a:pt x="17913" y="6171"/>
                  </a:cubicBezTo>
                  <a:cubicBezTo>
                    <a:pt x="17213" y="6272"/>
                    <a:pt x="16512" y="6472"/>
                    <a:pt x="15878" y="6772"/>
                  </a:cubicBezTo>
                  <a:cubicBezTo>
                    <a:pt x="15211" y="7105"/>
                    <a:pt x="14644" y="7606"/>
                    <a:pt x="14211" y="8240"/>
                  </a:cubicBezTo>
                  <a:cubicBezTo>
                    <a:pt x="13343" y="9507"/>
                    <a:pt x="13010" y="11042"/>
                    <a:pt x="12543" y="12543"/>
                  </a:cubicBezTo>
                  <a:cubicBezTo>
                    <a:pt x="12343" y="13310"/>
                    <a:pt x="12076" y="14010"/>
                    <a:pt x="11709" y="14711"/>
                  </a:cubicBezTo>
                  <a:cubicBezTo>
                    <a:pt x="11375" y="15378"/>
                    <a:pt x="10875" y="15945"/>
                    <a:pt x="10274" y="16379"/>
                  </a:cubicBezTo>
                  <a:cubicBezTo>
                    <a:pt x="9074" y="17213"/>
                    <a:pt x="7606" y="17480"/>
                    <a:pt x="6272" y="17780"/>
                  </a:cubicBezTo>
                  <a:cubicBezTo>
                    <a:pt x="4971" y="18047"/>
                    <a:pt x="3670" y="18447"/>
                    <a:pt x="2669" y="19214"/>
                  </a:cubicBezTo>
                  <a:cubicBezTo>
                    <a:pt x="1768" y="19915"/>
                    <a:pt x="1035" y="20815"/>
                    <a:pt x="568" y="21883"/>
                  </a:cubicBezTo>
                  <a:cubicBezTo>
                    <a:pt x="201" y="22750"/>
                    <a:pt x="0" y="23684"/>
                    <a:pt x="67" y="24618"/>
                  </a:cubicBezTo>
                  <a:cubicBezTo>
                    <a:pt x="67" y="25352"/>
                    <a:pt x="234" y="26052"/>
                    <a:pt x="467" y="26719"/>
                  </a:cubicBezTo>
                  <a:cubicBezTo>
                    <a:pt x="634" y="27120"/>
                    <a:pt x="834" y="27520"/>
                    <a:pt x="1068" y="27920"/>
                  </a:cubicBezTo>
                  <a:cubicBezTo>
                    <a:pt x="1168" y="28054"/>
                    <a:pt x="1235" y="28120"/>
                    <a:pt x="1268" y="28187"/>
                  </a:cubicBezTo>
                  <a:cubicBezTo>
                    <a:pt x="1301" y="28221"/>
                    <a:pt x="1335" y="28254"/>
                    <a:pt x="1368" y="28287"/>
                  </a:cubicBezTo>
                  <a:cubicBezTo>
                    <a:pt x="1035" y="27787"/>
                    <a:pt x="734" y="27253"/>
                    <a:pt x="534" y="26686"/>
                  </a:cubicBezTo>
                  <a:cubicBezTo>
                    <a:pt x="301" y="26019"/>
                    <a:pt x="167" y="25318"/>
                    <a:pt x="167" y="24618"/>
                  </a:cubicBezTo>
                  <a:cubicBezTo>
                    <a:pt x="134" y="23684"/>
                    <a:pt x="301" y="22783"/>
                    <a:pt x="701" y="21916"/>
                  </a:cubicBezTo>
                  <a:cubicBezTo>
                    <a:pt x="1135" y="20915"/>
                    <a:pt x="1868" y="20015"/>
                    <a:pt x="2769" y="19348"/>
                  </a:cubicBezTo>
                  <a:cubicBezTo>
                    <a:pt x="3736" y="18614"/>
                    <a:pt x="5004" y="18247"/>
                    <a:pt x="6338" y="17947"/>
                  </a:cubicBezTo>
                  <a:cubicBezTo>
                    <a:pt x="7639" y="17646"/>
                    <a:pt x="9140" y="17413"/>
                    <a:pt x="10375" y="16546"/>
                  </a:cubicBezTo>
                  <a:cubicBezTo>
                    <a:pt x="11008" y="16079"/>
                    <a:pt x="11542" y="15511"/>
                    <a:pt x="11909" y="14811"/>
                  </a:cubicBezTo>
                  <a:cubicBezTo>
                    <a:pt x="12243" y="14110"/>
                    <a:pt x="12543" y="13377"/>
                    <a:pt x="12776" y="12609"/>
                  </a:cubicBezTo>
                  <a:cubicBezTo>
                    <a:pt x="13243" y="11108"/>
                    <a:pt x="13543" y="9574"/>
                    <a:pt x="14377" y="8340"/>
                  </a:cubicBezTo>
                  <a:cubicBezTo>
                    <a:pt x="14811" y="7773"/>
                    <a:pt x="15345" y="7272"/>
                    <a:pt x="15979" y="6939"/>
                  </a:cubicBezTo>
                  <a:cubicBezTo>
                    <a:pt x="16612" y="6638"/>
                    <a:pt x="17279" y="6438"/>
                    <a:pt x="17947" y="6372"/>
                  </a:cubicBezTo>
                  <a:cubicBezTo>
                    <a:pt x="19281" y="6171"/>
                    <a:pt x="20615" y="6205"/>
                    <a:pt x="21816" y="6038"/>
                  </a:cubicBezTo>
                  <a:cubicBezTo>
                    <a:pt x="22950" y="5871"/>
                    <a:pt x="24051" y="5504"/>
                    <a:pt x="25052" y="4971"/>
                  </a:cubicBezTo>
                  <a:cubicBezTo>
                    <a:pt x="26486" y="4170"/>
                    <a:pt x="27720" y="3036"/>
                    <a:pt x="28621" y="1635"/>
                  </a:cubicBezTo>
                  <a:cubicBezTo>
                    <a:pt x="28902" y="1167"/>
                    <a:pt x="29154" y="640"/>
                    <a:pt x="29349" y="11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2" name="Google Shape;3368;p67"/>
            <p:cNvSpPr/>
            <p:nvPr/>
          </p:nvSpPr>
          <p:spPr>
            <a:xfrm>
              <a:off x="3011500" y="3405825"/>
              <a:ext cx="56725" cy="53125"/>
            </a:xfrm>
            <a:custGeom>
              <a:avLst/>
              <a:gdLst/>
              <a:ahLst/>
              <a:cxnLst/>
              <a:rect l="l" t="t" r="r" b="b"/>
              <a:pathLst>
                <a:path w="2269" h="2125" extrusionOk="0">
                  <a:moveTo>
                    <a:pt x="1084" y="1"/>
                  </a:moveTo>
                  <a:cubicBezTo>
                    <a:pt x="562" y="1"/>
                    <a:pt x="123" y="378"/>
                    <a:pt x="33" y="917"/>
                  </a:cubicBezTo>
                  <a:cubicBezTo>
                    <a:pt x="0" y="1517"/>
                    <a:pt x="434" y="2017"/>
                    <a:pt x="1001" y="2118"/>
                  </a:cubicBezTo>
                  <a:cubicBezTo>
                    <a:pt x="1045" y="2122"/>
                    <a:pt x="1088" y="2125"/>
                    <a:pt x="1131" y="2125"/>
                  </a:cubicBezTo>
                  <a:cubicBezTo>
                    <a:pt x="1677" y="2125"/>
                    <a:pt x="2142" y="1743"/>
                    <a:pt x="2235" y="1217"/>
                  </a:cubicBezTo>
                  <a:cubicBezTo>
                    <a:pt x="2268" y="616"/>
                    <a:pt x="1835" y="83"/>
                    <a:pt x="1268" y="16"/>
                  </a:cubicBezTo>
                  <a:cubicBezTo>
                    <a:pt x="1206" y="6"/>
                    <a:pt x="1144" y="1"/>
                    <a:pt x="10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Google Shape;3369;p67"/>
            <p:cNvSpPr/>
            <p:nvPr/>
          </p:nvSpPr>
          <p:spPr>
            <a:xfrm>
              <a:off x="2731300" y="3405825"/>
              <a:ext cx="57550" cy="53125"/>
            </a:xfrm>
            <a:custGeom>
              <a:avLst/>
              <a:gdLst/>
              <a:ahLst/>
              <a:cxnLst/>
              <a:rect l="l" t="t" r="r" b="b"/>
              <a:pathLst>
                <a:path w="2302" h="2125" extrusionOk="0">
                  <a:moveTo>
                    <a:pt x="1093" y="1"/>
                  </a:moveTo>
                  <a:cubicBezTo>
                    <a:pt x="589" y="1"/>
                    <a:pt x="127" y="378"/>
                    <a:pt x="67" y="917"/>
                  </a:cubicBezTo>
                  <a:cubicBezTo>
                    <a:pt x="0" y="1517"/>
                    <a:pt x="434" y="2017"/>
                    <a:pt x="1034" y="2118"/>
                  </a:cubicBezTo>
                  <a:cubicBezTo>
                    <a:pt x="1076" y="2122"/>
                    <a:pt x="1117" y="2125"/>
                    <a:pt x="1158" y="2125"/>
                  </a:cubicBezTo>
                  <a:cubicBezTo>
                    <a:pt x="1681" y="2125"/>
                    <a:pt x="2173" y="1743"/>
                    <a:pt x="2235" y="1217"/>
                  </a:cubicBezTo>
                  <a:cubicBezTo>
                    <a:pt x="2302" y="616"/>
                    <a:pt x="1868" y="83"/>
                    <a:pt x="1268" y="16"/>
                  </a:cubicBezTo>
                  <a:cubicBezTo>
                    <a:pt x="1209" y="6"/>
                    <a:pt x="1151" y="1"/>
                    <a:pt x="109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4" name="Google Shape;3370;p67"/>
            <p:cNvSpPr/>
            <p:nvPr/>
          </p:nvSpPr>
          <p:spPr>
            <a:xfrm>
              <a:off x="2418575" y="3000925"/>
              <a:ext cx="120925" cy="90175"/>
            </a:xfrm>
            <a:custGeom>
              <a:avLst/>
              <a:gdLst/>
              <a:ahLst/>
              <a:cxnLst/>
              <a:rect l="l" t="t" r="r" b="b"/>
              <a:pathLst>
                <a:path w="4837" h="3607" extrusionOk="0">
                  <a:moveTo>
                    <a:pt x="4837" y="0"/>
                  </a:moveTo>
                  <a:cubicBezTo>
                    <a:pt x="4804" y="0"/>
                    <a:pt x="4703" y="334"/>
                    <a:pt x="4437" y="834"/>
                  </a:cubicBezTo>
                  <a:cubicBezTo>
                    <a:pt x="4070" y="1502"/>
                    <a:pt x="3569" y="2069"/>
                    <a:pt x="2969" y="2536"/>
                  </a:cubicBezTo>
                  <a:cubicBezTo>
                    <a:pt x="2368" y="2969"/>
                    <a:pt x="1668" y="3269"/>
                    <a:pt x="934" y="3403"/>
                  </a:cubicBezTo>
                  <a:cubicBezTo>
                    <a:pt x="367" y="3503"/>
                    <a:pt x="0" y="3503"/>
                    <a:pt x="0" y="3536"/>
                  </a:cubicBezTo>
                  <a:cubicBezTo>
                    <a:pt x="186" y="3578"/>
                    <a:pt x="384" y="3606"/>
                    <a:pt x="587" y="3606"/>
                  </a:cubicBezTo>
                  <a:cubicBezTo>
                    <a:pt x="713" y="3606"/>
                    <a:pt x="840" y="3595"/>
                    <a:pt x="967" y="3570"/>
                  </a:cubicBezTo>
                  <a:cubicBezTo>
                    <a:pt x="1735" y="3470"/>
                    <a:pt x="2469" y="3169"/>
                    <a:pt x="3102" y="2702"/>
                  </a:cubicBezTo>
                  <a:cubicBezTo>
                    <a:pt x="3736" y="2235"/>
                    <a:pt x="4236" y="1602"/>
                    <a:pt x="4570" y="901"/>
                  </a:cubicBezTo>
                  <a:cubicBezTo>
                    <a:pt x="4703" y="634"/>
                    <a:pt x="4804" y="301"/>
                    <a:pt x="483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5" name="Google Shape;3371;p67"/>
            <p:cNvSpPr/>
            <p:nvPr/>
          </p:nvSpPr>
          <p:spPr>
            <a:xfrm>
              <a:off x="2378525" y="2880850"/>
              <a:ext cx="129300" cy="174300"/>
            </a:xfrm>
            <a:custGeom>
              <a:avLst/>
              <a:gdLst/>
              <a:ahLst/>
              <a:cxnLst/>
              <a:rect l="l" t="t" r="r" b="b"/>
              <a:pathLst>
                <a:path w="5172" h="6972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68" y="133"/>
                    <a:pt x="134" y="234"/>
                    <a:pt x="101" y="367"/>
                  </a:cubicBezTo>
                  <a:cubicBezTo>
                    <a:pt x="34" y="701"/>
                    <a:pt x="1" y="1067"/>
                    <a:pt x="1" y="1401"/>
                  </a:cubicBezTo>
                  <a:cubicBezTo>
                    <a:pt x="1" y="3803"/>
                    <a:pt x="1502" y="5938"/>
                    <a:pt x="3770" y="6705"/>
                  </a:cubicBezTo>
                  <a:cubicBezTo>
                    <a:pt x="4104" y="6838"/>
                    <a:pt x="4437" y="6905"/>
                    <a:pt x="4771" y="6972"/>
                  </a:cubicBezTo>
                  <a:lnTo>
                    <a:pt x="5171" y="6972"/>
                  </a:lnTo>
                  <a:cubicBezTo>
                    <a:pt x="5171" y="6905"/>
                    <a:pt x="4638" y="6872"/>
                    <a:pt x="3837" y="6571"/>
                  </a:cubicBezTo>
                  <a:cubicBezTo>
                    <a:pt x="1702" y="5737"/>
                    <a:pt x="234" y="3703"/>
                    <a:pt x="168" y="1401"/>
                  </a:cubicBezTo>
                  <a:cubicBezTo>
                    <a:pt x="134" y="534"/>
                    <a:pt x="268" y="0"/>
                    <a:pt x="2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6" name="Google Shape;3372;p67"/>
            <p:cNvSpPr/>
            <p:nvPr/>
          </p:nvSpPr>
          <p:spPr>
            <a:xfrm>
              <a:off x="2514475" y="2897700"/>
              <a:ext cx="398625" cy="154700"/>
            </a:xfrm>
            <a:custGeom>
              <a:avLst/>
              <a:gdLst/>
              <a:ahLst/>
              <a:cxnLst/>
              <a:rect l="l" t="t" r="r" b="b"/>
              <a:pathLst>
                <a:path w="15945" h="6188" extrusionOk="0">
                  <a:moveTo>
                    <a:pt x="12790" y="0"/>
                  </a:moveTo>
                  <a:cubicBezTo>
                    <a:pt x="12122" y="0"/>
                    <a:pt x="11458" y="142"/>
                    <a:pt x="10841" y="393"/>
                  </a:cubicBezTo>
                  <a:cubicBezTo>
                    <a:pt x="9740" y="894"/>
                    <a:pt x="8740" y="1561"/>
                    <a:pt x="7872" y="2362"/>
                  </a:cubicBezTo>
                  <a:cubicBezTo>
                    <a:pt x="6905" y="3195"/>
                    <a:pt x="6038" y="3996"/>
                    <a:pt x="5171" y="4630"/>
                  </a:cubicBezTo>
                  <a:cubicBezTo>
                    <a:pt x="4403" y="5197"/>
                    <a:pt x="3536" y="5631"/>
                    <a:pt x="2602" y="5897"/>
                  </a:cubicBezTo>
                  <a:cubicBezTo>
                    <a:pt x="2192" y="6011"/>
                    <a:pt x="1750" y="6063"/>
                    <a:pt x="1310" y="6063"/>
                  </a:cubicBezTo>
                  <a:cubicBezTo>
                    <a:pt x="1105" y="6063"/>
                    <a:pt x="901" y="6052"/>
                    <a:pt x="701" y="6031"/>
                  </a:cubicBezTo>
                  <a:cubicBezTo>
                    <a:pt x="267" y="5964"/>
                    <a:pt x="0" y="5897"/>
                    <a:pt x="0" y="5897"/>
                  </a:cubicBezTo>
                  <a:lnTo>
                    <a:pt x="0" y="5897"/>
                  </a:lnTo>
                  <a:cubicBezTo>
                    <a:pt x="0" y="5931"/>
                    <a:pt x="67" y="5931"/>
                    <a:pt x="167" y="5997"/>
                  </a:cubicBezTo>
                  <a:cubicBezTo>
                    <a:pt x="334" y="6031"/>
                    <a:pt x="534" y="6098"/>
                    <a:pt x="701" y="6131"/>
                  </a:cubicBezTo>
                  <a:cubicBezTo>
                    <a:pt x="938" y="6168"/>
                    <a:pt x="1181" y="6187"/>
                    <a:pt x="1426" y="6187"/>
                  </a:cubicBezTo>
                  <a:cubicBezTo>
                    <a:pt x="1835" y="6187"/>
                    <a:pt x="2252" y="6135"/>
                    <a:pt x="2669" y="6031"/>
                  </a:cubicBezTo>
                  <a:cubicBezTo>
                    <a:pt x="3603" y="5797"/>
                    <a:pt x="4503" y="5364"/>
                    <a:pt x="5271" y="4797"/>
                  </a:cubicBezTo>
                  <a:cubicBezTo>
                    <a:pt x="6171" y="4163"/>
                    <a:pt x="7039" y="3329"/>
                    <a:pt x="8006" y="2495"/>
                  </a:cubicBezTo>
                  <a:cubicBezTo>
                    <a:pt x="8873" y="1728"/>
                    <a:pt x="9841" y="1061"/>
                    <a:pt x="10908" y="594"/>
                  </a:cubicBezTo>
                  <a:cubicBezTo>
                    <a:pt x="11530" y="306"/>
                    <a:pt x="12205" y="156"/>
                    <a:pt x="12893" y="156"/>
                  </a:cubicBezTo>
                  <a:cubicBezTo>
                    <a:pt x="13164" y="156"/>
                    <a:pt x="13437" y="180"/>
                    <a:pt x="13710" y="227"/>
                  </a:cubicBezTo>
                  <a:cubicBezTo>
                    <a:pt x="14344" y="327"/>
                    <a:pt x="14944" y="560"/>
                    <a:pt x="15445" y="961"/>
                  </a:cubicBezTo>
                  <a:cubicBezTo>
                    <a:pt x="15778" y="1261"/>
                    <a:pt x="15945" y="1461"/>
                    <a:pt x="15945" y="1461"/>
                  </a:cubicBezTo>
                  <a:cubicBezTo>
                    <a:pt x="15945" y="1461"/>
                    <a:pt x="15912" y="1394"/>
                    <a:pt x="15845" y="1294"/>
                  </a:cubicBezTo>
                  <a:cubicBezTo>
                    <a:pt x="15745" y="1161"/>
                    <a:pt x="15611" y="1027"/>
                    <a:pt x="15478" y="927"/>
                  </a:cubicBezTo>
                  <a:cubicBezTo>
                    <a:pt x="14978" y="494"/>
                    <a:pt x="14377" y="193"/>
                    <a:pt x="13710" y="93"/>
                  </a:cubicBezTo>
                  <a:cubicBezTo>
                    <a:pt x="13405" y="30"/>
                    <a:pt x="13097" y="0"/>
                    <a:pt x="1279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7" name="Google Shape;3373;p67"/>
            <p:cNvSpPr/>
            <p:nvPr/>
          </p:nvSpPr>
          <p:spPr>
            <a:xfrm>
              <a:off x="2942275" y="2943375"/>
              <a:ext cx="324425" cy="864825"/>
            </a:xfrm>
            <a:custGeom>
              <a:avLst/>
              <a:gdLst/>
              <a:ahLst/>
              <a:cxnLst/>
              <a:rect l="l" t="t" r="r" b="b"/>
              <a:pathLst>
                <a:path w="12977" h="34593" extrusionOk="0">
                  <a:moveTo>
                    <a:pt x="0" y="1"/>
                  </a:moveTo>
                  <a:cubicBezTo>
                    <a:pt x="0" y="34"/>
                    <a:pt x="0" y="68"/>
                    <a:pt x="0" y="101"/>
                  </a:cubicBezTo>
                  <a:cubicBezTo>
                    <a:pt x="34" y="168"/>
                    <a:pt x="67" y="268"/>
                    <a:pt x="100" y="401"/>
                  </a:cubicBezTo>
                  <a:cubicBezTo>
                    <a:pt x="267" y="801"/>
                    <a:pt x="434" y="1168"/>
                    <a:pt x="668" y="1502"/>
                  </a:cubicBezTo>
                  <a:cubicBezTo>
                    <a:pt x="1501" y="2769"/>
                    <a:pt x="2569" y="3837"/>
                    <a:pt x="3836" y="4637"/>
                  </a:cubicBezTo>
                  <a:cubicBezTo>
                    <a:pt x="4637" y="5205"/>
                    <a:pt x="5504" y="5738"/>
                    <a:pt x="6438" y="6372"/>
                  </a:cubicBezTo>
                  <a:cubicBezTo>
                    <a:pt x="7406" y="7006"/>
                    <a:pt x="8340" y="7773"/>
                    <a:pt x="9140" y="8607"/>
                  </a:cubicBezTo>
                  <a:cubicBezTo>
                    <a:pt x="10041" y="9541"/>
                    <a:pt x="10675" y="10708"/>
                    <a:pt x="10942" y="11976"/>
                  </a:cubicBezTo>
                  <a:cubicBezTo>
                    <a:pt x="11208" y="13310"/>
                    <a:pt x="10875" y="14711"/>
                    <a:pt x="10441" y="16079"/>
                  </a:cubicBezTo>
                  <a:cubicBezTo>
                    <a:pt x="10208" y="16746"/>
                    <a:pt x="9974" y="17413"/>
                    <a:pt x="9807" y="18114"/>
                  </a:cubicBezTo>
                  <a:cubicBezTo>
                    <a:pt x="9607" y="18814"/>
                    <a:pt x="9607" y="19548"/>
                    <a:pt x="9774" y="20249"/>
                  </a:cubicBezTo>
                  <a:cubicBezTo>
                    <a:pt x="9974" y="20882"/>
                    <a:pt x="10308" y="21483"/>
                    <a:pt x="10741" y="22017"/>
                  </a:cubicBezTo>
                  <a:cubicBezTo>
                    <a:pt x="11108" y="22550"/>
                    <a:pt x="11542" y="23051"/>
                    <a:pt x="11876" y="23584"/>
                  </a:cubicBezTo>
                  <a:cubicBezTo>
                    <a:pt x="12509" y="24585"/>
                    <a:pt x="12776" y="25753"/>
                    <a:pt x="12709" y="26920"/>
                  </a:cubicBezTo>
                  <a:cubicBezTo>
                    <a:pt x="12643" y="27954"/>
                    <a:pt x="12343" y="28955"/>
                    <a:pt x="11909" y="29856"/>
                  </a:cubicBezTo>
                  <a:cubicBezTo>
                    <a:pt x="11175" y="31156"/>
                    <a:pt x="10274" y="32357"/>
                    <a:pt x="9240" y="33425"/>
                  </a:cubicBezTo>
                  <a:lnTo>
                    <a:pt x="8373" y="34292"/>
                  </a:lnTo>
                  <a:lnTo>
                    <a:pt x="8140" y="34492"/>
                  </a:lnTo>
                  <a:cubicBezTo>
                    <a:pt x="8106" y="34526"/>
                    <a:pt x="8106" y="34559"/>
                    <a:pt x="8073" y="34592"/>
                  </a:cubicBezTo>
                  <a:cubicBezTo>
                    <a:pt x="8073" y="34592"/>
                    <a:pt x="8106" y="34559"/>
                    <a:pt x="8173" y="34526"/>
                  </a:cubicBezTo>
                  <a:lnTo>
                    <a:pt x="8406" y="34292"/>
                  </a:lnTo>
                  <a:cubicBezTo>
                    <a:pt x="8607" y="34125"/>
                    <a:pt x="8907" y="33858"/>
                    <a:pt x="9274" y="33458"/>
                  </a:cubicBezTo>
                  <a:cubicBezTo>
                    <a:pt x="10374" y="32457"/>
                    <a:pt x="11308" y="31257"/>
                    <a:pt x="12042" y="29922"/>
                  </a:cubicBezTo>
                  <a:cubicBezTo>
                    <a:pt x="12509" y="28988"/>
                    <a:pt x="12776" y="27988"/>
                    <a:pt x="12876" y="26920"/>
                  </a:cubicBezTo>
                  <a:cubicBezTo>
                    <a:pt x="12976" y="25719"/>
                    <a:pt x="12676" y="24518"/>
                    <a:pt x="12042" y="23484"/>
                  </a:cubicBezTo>
                  <a:cubicBezTo>
                    <a:pt x="11709" y="22951"/>
                    <a:pt x="11275" y="22450"/>
                    <a:pt x="10908" y="21916"/>
                  </a:cubicBezTo>
                  <a:cubicBezTo>
                    <a:pt x="10508" y="21383"/>
                    <a:pt x="10174" y="20816"/>
                    <a:pt x="9974" y="20182"/>
                  </a:cubicBezTo>
                  <a:cubicBezTo>
                    <a:pt x="9807" y="19515"/>
                    <a:pt x="9841" y="18848"/>
                    <a:pt x="10008" y="18180"/>
                  </a:cubicBezTo>
                  <a:cubicBezTo>
                    <a:pt x="10174" y="17513"/>
                    <a:pt x="10408" y="16846"/>
                    <a:pt x="10641" y="16146"/>
                  </a:cubicBezTo>
                  <a:cubicBezTo>
                    <a:pt x="11075" y="14778"/>
                    <a:pt x="11409" y="13344"/>
                    <a:pt x="11175" y="11943"/>
                  </a:cubicBezTo>
                  <a:cubicBezTo>
                    <a:pt x="10875" y="10642"/>
                    <a:pt x="10241" y="9441"/>
                    <a:pt x="9307" y="8474"/>
                  </a:cubicBezTo>
                  <a:cubicBezTo>
                    <a:pt x="8473" y="7640"/>
                    <a:pt x="7539" y="6872"/>
                    <a:pt x="6538" y="6239"/>
                  </a:cubicBezTo>
                  <a:cubicBezTo>
                    <a:pt x="5604" y="5605"/>
                    <a:pt x="4704" y="5071"/>
                    <a:pt x="3937" y="4537"/>
                  </a:cubicBezTo>
                  <a:cubicBezTo>
                    <a:pt x="2669" y="3737"/>
                    <a:pt x="1602" y="2669"/>
                    <a:pt x="734" y="1469"/>
                  </a:cubicBezTo>
                  <a:cubicBezTo>
                    <a:pt x="501" y="1135"/>
                    <a:pt x="301" y="768"/>
                    <a:pt x="167" y="401"/>
                  </a:cubicBezTo>
                  <a:cubicBezTo>
                    <a:pt x="100" y="268"/>
                    <a:pt x="34" y="134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29635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5"/>
          <p:cNvSpPr txBox="1">
            <a:spLocks noGrp="1"/>
          </p:cNvSpPr>
          <p:nvPr>
            <p:ph type="ctrTitle"/>
          </p:nvPr>
        </p:nvSpPr>
        <p:spPr>
          <a:xfrm>
            <a:off x="3421900" y="1186900"/>
            <a:ext cx="4617100" cy="9887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Theo em hiểu, thế nào là trải nghiệm?</a:t>
            </a:r>
            <a:endParaRPr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1" name="Google Shape;591;p35"/>
          <p:cNvSpPr txBox="1">
            <a:spLocks noGrp="1"/>
          </p:cNvSpPr>
          <p:nvPr>
            <p:ph type="subTitle" idx="1"/>
          </p:nvPr>
        </p:nvSpPr>
        <p:spPr>
          <a:xfrm>
            <a:off x="3421900" y="2484924"/>
            <a:ext cx="4617100" cy="8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có trải nghiệm nào muốn chia sẻ cùng mọi người không?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3" name="Google Shape;663;p35"/>
          <p:cNvSpPr/>
          <p:nvPr/>
        </p:nvSpPr>
        <p:spPr>
          <a:xfrm>
            <a:off x="6492500" y="637300"/>
            <a:ext cx="27438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4" name="Google Shape;664;p35"/>
          <p:cNvSpPr txBox="1"/>
          <p:nvPr/>
        </p:nvSpPr>
        <p:spPr>
          <a:xfrm>
            <a:off x="6492500" y="672875"/>
            <a:ext cx="15465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6th Grade</a:t>
            </a:r>
            <a:endParaRPr sz="2000" b="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pic>
        <p:nvPicPr>
          <p:cNvPr id="1026" name="Picture 2" descr="Writer Clipart Vector HD Stock Images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5000" l="0" r="98462">
                        <a14:foregroundMark x1="36308" y1="29286" x2="37538" y2="89286"/>
                        <a14:foregroundMark x1="55692" y1="29286" x2="22462" y2="86071"/>
                        <a14:foregroundMark x1="47692" y1="68571" x2="31692" y2="8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6" y="1912883"/>
            <a:ext cx="3387947" cy="29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0"/>
      <p:bldP spid="59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/>
          <p:cNvSpPr>
            <a:spLocks noChangeArrowheads="1"/>
          </p:cNvSpPr>
          <p:nvPr/>
        </p:nvSpPr>
        <p:spPr bwMode="auto">
          <a:xfrm>
            <a:off x="3197447" y="197329"/>
            <a:ext cx="2770197" cy="419867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sz="22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10"/>
          <p:cNvSpPr>
            <a:spLocks noChangeArrowheads="1"/>
          </p:cNvSpPr>
          <p:nvPr/>
        </p:nvSpPr>
        <p:spPr bwMode="auto">
          <a:xfrm>
            <a:off x="436728" y="680930"/>
            <a:ext cx="8291636" cy="429631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sz="22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3336" y="197329"/>
            <a:ext cx="2714308" cy="450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buClrTx/>
              <a:tabLst>
                <a:tab pos="1040130" algn="l"/>
              </a:tabLst>
              <a:defRPr/>
            </a:pPr>
            <a:r>
              <a:rPr lang="en-US" sz="2200" b="1" i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THAM KHẢO: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6441" y="711571"/>
            <a:ext cx="7430239" cy="450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15000"/>
              </a:lnSpc>
              <a:buClrTx/>
              <a:tabLst>
                <a:tab pos="1040130" algn="l"/>
              </a:tabLst>
              <a:defRPr/>
            </a:pP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</a:t>
            </a:r>
            <a:r>
              <a:rPr lang="en-US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lần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thăm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quê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lang="en-US" sz="2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413" y="1342567"/>
            <a:ext cx="8179859" cy="1229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tabLst>
                <a:tab pos="1040130" algn="l"/>
              </a:tabLst>
              <a:defRPr/>
            </a:pP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  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Kì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nghỉ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hè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vừa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rồi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của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bạn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thế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nào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?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Còn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tôi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tôi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đã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kì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nghỉ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vô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cùng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thú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vị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Thú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vị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vì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tôi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được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trải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nghiệm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ngày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nghỉ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hè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ý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nghĩa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bên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ông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nội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tôi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người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tôi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luôn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yêu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200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kính</a:t>
            </a:r>
            <a:r>
              <a:rPr lang="en-US" sz="2200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0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44"/>
          <p:cNvSpPr txBox="1">
            <a:spLocks noGrp="1"/>
          </p:cNvSpPr>
          <p:nvPr>
            <p:ph type="title"/>
          </p:nvPr>
        </p:nvSpPr>
        <p:spPr>
          <a:xfrm>
            <a:off x="717004" y="714550"/>
            <a:ext cx="5914775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3" name="Google Shape;1213;p44"/>
          <p:cNvSpPr/>
          <p:nvPr/>
        </p:nvSpPr>
        <p:spPr>
          <a:xfrm flipH="1">
            <a:off x="8509963" y="3434281"/>
            <a:ext cx="157716" cy="1297467"/>
          </a:xfrm>
          <a:custGeom>
            <a:avLst/>
            <a:gdLst/>
            <a:ahLst/>
            <a:cxnLst/>
            <a:rect l="l" t="t" r="r" b="b"/>
            <a:pathLst>
              <a:path w="6906" h="56813" extrusionOk="0">
                <a:moveTo>
                  <a:pt x="5771" y="0"/>
                </a:moveTo>
                <a:cubicBezTo>
                  <a:pt x="5137" y="0"/>
                  <a:pt x="4403" y="34"/>
                  <a:pt x="3736" y="34"/>
                </a:cubicBezTo>
                <a:cubicBezTo>
                  <a:pt x="3169" y="34"/>
                  <a:pt x="2702" y="534"/>
                  <a:pt x="2669" y="1101"/>
                </a:cubicBezTo>
                <a:cubicBezTo>
                  <a:pt x="2535" y="3670"/>
                  <a:pt x="2402" y="6238"/>
                  <a:pt x="2435" y="8773"/>
                </a:cubicBezTo>
                <a:cubicBezTo>
                  <a:pt x="2402" y="10108"/>
                  <a:pt x="2335" y="11409"/>
                  <a:pt x="2268" y="12743"/>
                </a:cubicBezTo>
                <a:cubicBezTo>
                  <a:pt x="2102" y="16112"/>
                  <a:pt x="1935" y="19548"/>
                  <a:pt x="1735" y="22917"/>
                </a:cubicBezTo>
                <a:cubicBezTo>
                  <a:pt x="1368" y="29755"/>
                  <a:pt x="1068" y="36627"/>
                  <a:pt x="701" y="43465"/>
                </a:cubicBezTo>
                <a:cubicBezTo>
                  <a:pt x="501" y="47368"/>
                  <a:pt x="234" y="51237"/>
                  <a:pt x="34" y="55106"/>
                </a:cubicBezTo>
                <a:cubicBezTo>
                  <a:pt x="0" y="55707"/>
                  <a:pt x="534" y="56441"/>
                  <a:pt x="1101" y="56541"/>
                </a:cubicBezTo>
                <a:lnTo>
                  <a:pt x="2602" y="56774"/>
                </a:lnTo>
                <a:cubicBezTo>
                  <a:pt x="2724" y="56800"/>
                  <a:pt x="2846" y="56813"/>
                  <a:pt x="2966" y="56813"/>
                </a:cubicBezTo>
                <a:cubicBezTo>
                  <a:pt x="3304" y="56813"/>
                  <a:pt x="3623" y="56713"/>
                  <a:pt x="3870" y="56541"/>
                </a:cubicBezTo>
                <a:cubicBezTo>
                  <a:pt x="3892" y="56542"/>
                  <a:pt x="3915" y="56543"/>
                  <a:pt x="3938" y="56543"/>
                </a:cubicBezTo>
                <a:cubicBezTo>
                  <a:pt x="4415" y="56543"/>
                  <a:pt x="4873" y="56210"/>
                  <a:pt x="4937" y="55573"/>
                </a:cubicBezTo>
                <a:cubicBezTo>
                  <a:pt x="5171" y="53806"/>
                  <a:pt x="5104" y="52038"/>
                  <a:pt x="5204" y="50270"/>
                </a:cubicBezTo>
                <a:cubicBezTo>
                  <a:pt x="5237" y="48535"/>
                  <a:pt x="5337" y="46734"/>
                  <a:pt x="5404" y="44966"/>
                </a:cubicBezTo>
                <a:cubicBezTo>
                  <a:pt x="5537" y="41430"/>
                  <a:pt x="5704" y="37894"/>
                  <a:pt x="5771" y="34392"/>
                </a:cubicBezTo>
                <a:cubicBezTo>
                  <a:pt x="6038" y="27287"/>
                  <a:pt x="6271" y="20181"/>
                  <a:pt x="6505" y="13076"/>
                </a:cubicBezTo>
                <a:cubicBezTo>
                  <a:pt x="6605" y="9073"/>
                  <a:pt x="6772" y="5104"/>
                  <a:pt x="6872" y="1101"/>
                </a:cubicBezTo>
                <a:cubicBezTo>
                  <a:pt x="6905" y="501"/>
                  <a:pt x="6371" y="0"/>
                  <a:pt x="57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4" name="Google Shape;1214;p44"/>
          <p:cNvSpPr/>
          <p:nvPr/>
        </p:nvSpPr>
        <p:spPr>
          <a:xfrm>
            <a:off x="6492500" y="637300"/>
            <a:ext cx="27438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5" name="Google Shape;1215;p44"/>
          <p:cNvSpPr txBox="1"/>
          <p:nvPr/>
        </p:nvSpPr>
        <p:spPr>
          <a:xfrm>
            <a:off x="6492500" y="672875"/>
            <a:ext cx="15465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6th Grade</a:t>
            </a:r>
            <a:endParaRPr sz="2000" b="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216" name="Google Shape;1216;p44"/>
          <p:cNvSpPr/>
          <p:nvPr/>
        </p:nvSpPr>
        <p:spPr>
          <a:xfrm rot="10800000" flipH="1">
            <a:off x="8234955" y="-5092"/>
            <a:ext cx="681836" cy="740278"/>
          </a:xfrm>
          <a:custGeom>
            <a:avLst/>
            <a:gdLst/>
            <a:ahLst/>
            <a:cxnLst/>
            <a:rect l="l" t="t" r="r" b="b"/>
            <a:pathLst>
              <a:path w="29856" h="32415" extrusionOk="0">
                <a:moveTo>
                  <a:pt x="25687" y="0"/>
                </a:moveTo>
                <a:cubicBezTo>
                  <a:pt x="25316" y="0"/>
                  <a:pt x="24930" y="30"/>
                  <a:pt x="24585" y="30"/>
                </a:cubicBezTo>
                <a:cubicBezTo>
                  <a:pt x="21516" y="63"/>
                  <a:pt x="18414" y="297"/>
                  <a:pt x="15345" y="430"/>
                </a:cubicBezTo>
                <a:cubicBezTo>
                  <a:pt x="14644" y="463"/>
                  <a:pt x="14211" y="964"/>
                  <a:pt x="14144" y="1631"/>
                </a:cubicBezTo>
                <a:cubicBezTo>
                  <a:pt x="14010" y="3065"/>
                  <a:pt x="14077" y="18276"/>
                  <a:pt x="14044" y="22146"/>
                </a:cubicBezTo>
                <a:cubicBezTo>
                  <a:pt x="12009" y="22346"/>
                  <a:pt x="9974" y="22429"/>
                  <a:pt x="7935" y="22429"/>
                </a:cubicBezTo>
                <a:cubicBezTo>
                  <a:pt x="5896" y="22429"/>
                  <a:pt x="3853" y="22346"/>
                  <a:pt x="1802" y="22212"/>
                </a:cubicBezTo>
                <a:cubicBezTo>
                  <a:pt x="1769" y="22209"/>
                  <a:pt x="1737" y="22207"/>
                  <a:pt x="1705" y="22207"/>
                </a:cubicBezTo>
                <a:cubicBezTo>
                  <a:pt x="1087" y="22207"/>
                  <a:pt x="631" y="22810"/>
                  <a:pt x="568" y="23413"/>
                </a:cubicBezTo>
                <a:cubicBezTo>
                  <a:pt x="401" y="26048"/>
                  <a:pt x="234" y="28617"/>
                  <a:pt x="34" y="31252"/>
                </a:cubicBezTo>
                <a:cubicBezTo>
                  <a:pt x="0" y="31886"/>
                  <a:pt x="568" y="32386"/>
                  <a:pt x="1168" y="32386"/>
                </a:cubicBezTo>
                <a:cubicBezTo>
                  <a:pt x="2546" y="32406"/>
                  <a:pt x="3922" y="32415"/>
                  <a:pt x="5298" y="32415"/>
                </a:cubicBezTo>
                <a:cubicBezTo>
                  <a:pt x="11081" y="32415"/>
                  <a:pt x="16843" y="32249"/>
                  <a:pt x="22583" y="31953"/>
                </a:cubicBezTo>
                <a:cubicBezTo>
                  <a:pt x="24651" y="31819"/>
                  <a:pt x="26653" y="31686"/>
                  <a:pt x="28688" y="31552"/>
                </a:cubicBezTo>
                <a:cubicBezTo>
                  <a:pt x="29255" y="31486"/>
                  <a:pt x="29855" y="31052"/>
                  <a:pt x="29822" y="30418"/>
                </a:cubicBezTo>
                <a:cubicBezTo>
                  <a:pt x="29421" y="24948"/>
                  <a:pt x="29021" y="19444"/>
                  <a:pt x="28588" y="13973"/>
                </a:cubicBezTo>
                <a:cubicBezTo>
                  <a:pt x="28387" y="11238"/>
                  <a:pt x="28221" y="8469"/>
                  <a:pt x="28020" y="5701"/>
                </a:cubicBezTo>
                <a:cubicBezTo>
                  <a:pt x="27920" y="4333"/>
                  <a:pt x="27887" y="2965"/>
                  <a:pt x="27720" y="1631"/>
                </a:cubicBezTo>
                <a:cubicBezTo>
                  <a:pt x="27654" y="930"/>
                  <a:pt x="27253" y="297"/>
                  <a:pt x="26553" y="97"/>
                </a:cubicBezTo>
                <a:cubicBezTo>
                  <a:pt x="26295" y="21"/>
                  <a:pt x="25996" y="0"/>
                  <a:pt x="25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7" name="Google Shape;1217;p44"/>
          <p:cNvSpPr/>
          <p:nvPr/>
        </p:nvSpPr>
        <p:spPr>
          <a:xfrm rot="10800000" flipH="1">
            <a:off x="8391894" y="310431"/>
            <a:ext cx="387004" cy="1330855"/>
          </a:xfrm>
          <a:custGeom>
            <a:avLst/>
            <a:gdLst/>
            <a:ahLst/>
            <a:cxnLst/>
            <a:rect l="l" t="t" r="r" b="b"/>
            <a:pathLst>
              <a:path w="16946" h="58275" extrusionOk="0">
                <a:moveTo>
                  <a:pt x="14010" y="2246"/>
                </a:moveTo>
                <a:cubicBezTo>
                  <a:pt x="14143" y="9084"/>
                  <a:pt x="14310" y="15922"/>
                  <a:pt x="14377" y="22760"/>
                </a:cubicBezTo>
                <a:cubicBezTo>
                  <a:pt x="14477" y="30032"/>
                  <a:pt x="14544" y="37271"/>
                  <a:pt x="14610" y="44543"/>
                </a:cubicBezTo>
                <a:cubicBezTo>
                  <a:pt x="14644" y="48279"/>
                  <a:pt x="14677" y="52048"/>
                  <a:pt x="14677" y="55784"/>
                </a:cubicBezTo>
                <a:cubicBezTo>
                  <a:pt x="12348" y="55943"/>
                  <a:pt x="10006" y="56019"/>
                  <a:pt x="7674" y="56019"/>
                </a:cubicBezTo>
                <a:cubicBezTo>
                  <a:pt x="6099" y="56019"/>
                  <a:pt x="4529" y="55985"/>
                  <a:pt x="2969" y="55917"/>
                </a:cubicBezTo>
                <a:cubicBezTo>
                  <a:pt x="2802" y="48812"/>
                  <a:pt x="2635" y="41774"/>
                  <a:pt x="2569" y="34702"/>
                </a:cubicBezTo>
                <a:cubicBezTo>
                  <a:pt x="2535" y="27264"/>
                  <a:pt x="2468" y="19892"/>
                  <a:pt x="2335" y="12520"/>
                </a:cubicBezTo>
                <a:cubicBezTo>
                  <a:pt x="2302" y="10418"/>
                  <a:pt x="2302" y="8350"/>
                  <a:pt x="2268" y="6249"/>
                </a:cubicBezTo>
                <a:cubicBezTo>
                  <a:pt x="2268" y="5214"/>
                  <a:pt x="2202" y="4180"/>
                  <a:pt x="2202" y="3113"/>
                </a:cubicBezTo>
                <a:cubicBezTo>
                  <a:pt x="2202" y="2913"/>
                  <a:pt x="2168" y="2679"/>
                  <a:pt x="2168" y="2446"/>
                </a:cubicBezTo>
                <a:lnTo>
                  <a:pt x="2168" y="2446"/>
                </a:lnTo>
                <a:cubicBezTo>
                  <a:pt x="3848" y="2573"/>
                  <a:pt x="5516" y="2640"/>
                  <a:pt x="7182" y="2640"/>
                </a:cubicBezTo>
                <a:cubicBezTo>
                  <a:pt x="9453" y="2640"/>
                  <a:pt x="11720" y="2515"/>
                  <a:pt x="14010" y="2246"/>
                </a:cubicBezTo>
                <a:close/>
                <a:moveTo>
                  <a:pt x="15259" y="1"/>
                </a:moveTo>
                <a:cubicBezTo>
                  <a:pt x="15221" y="1"/>
                  <a:pt x="15183" y="4"/>
                  <a:pt x="15144" y="11"/>
                </a:cubicBezTo>
                <a:cubicBezTo>
                  <a:pt x="12548" y="350"/>
                  <a:pt x="9904" y="534"/>
                  <a:pt x="7262" y="534"/>
                </a:cubicBezTo>
                <a:cubicBezTo>
                  <a:pt x="5491" y="534"/>
                  <a:pt x="3722" y="452"/>
                  <a:pt x="1968" y="278"/>
                </a:cubicBezTo>
                <a:cubicBezTo>
                  <a:pt x="1968" y="177"/>
                  <a:pt x="100" y="111"/>
                  <a:pt x="100" y="111"/>
                </a:cubicBezTo>
                <a:cubicBezTo>
                  <a:pt x="100" y="1045"/>
                  <a:pt x="0" y="4781"/>
                  <a:pt x="0" y="5715"/>
                </a:cubicBezTo>
                <a:lnTo>
                  <a:pt x="100" y="11219"/>
                </a:lnTo>
                <a:cubicBezTo>
                  <a:pt x="133" y="14921"/>
                  <a:pt x="200" y="18624"/>
                  <a:pt x="267" y="22360"/>
                </a:cubicBezTo>
                <a:cubicBezTo>
                  <a:pt x="367" y="29765"/>
                  <a:pt x="667" y="37137"/>
                  <a:pt x="701" y="44543"/>
                </a:cubicBezTo>
                <a:cubicBezTo>
                  <a:pt x="767" y="48646"/>
                  <a:pt x="767" y="52815"/>
                  <a:pt x="801" y="56985"/>
                </a:cubicBezTo>
                <a:cubicBezTo>
                  <a:pt x="801" y="57619"/>
                  <a:pt x="1301" y="58019"/>
                  <a:pt x="1868" y="58086"/>
                </a:cubicBezTo>
                <a:cubicBezTo>
                  <a:pt x="3841" y="58213"/>
                  <a:pt x="5820" y="58275"/>
                  <a:pt x="7800" y="58275"/>
                </a:cubicBezTo>
                <a:cubicBezTo>
                  <a:pt x="10473" y="58275"/>
                  <a:pt x="13148" y="58163"/>
                  <a:pt x="15811" y="57952"/>
                </a:cubicBezTo>
                <a:cubicBezTo>
                  <a:pt x="16445" y="57919"/>
                  <a:pt x="16945" y="57452"/>
                  <a:pt x="16945" y="56818"/>
                </a:cubicBezTo>
                <a:cubicBezTo>
                  <a:pt x="16879" y="49580"/>
                  <a:pt x="16812" y="42308"/>
                  <a:pt x="16812" y="35102"/>
                </a:cubicBezTo>
                <a:cubicBezTo>
                  <a:pt x="16712" y="27864"/>
                  <a:pt x="16612" y="20592"/>
                  <a:pt x="16478" y="13354"/>
                </a:cubicBezTo>
                <a:lnTo>
                  <a:pt x="16212" y="1078"/>
                </a:lnTo>
                <a:cubicBezTo>
                  <a:pt x="16212" y="612"/>
                  <a:pt x="15777" y="1"/>
                  <a:pt x="15259" y="1"/>
                </a:cubicBezTo>
                <a:close/>
              </a:path>
            </a:pathLst>
          </a:custGeom>
          <a:solidFill>
            <a:srgbClr val="0C1E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oogle Shape;3218;p67"/>
          <p:cNvGrpSpPr/>
          <p:nvPr/>
        </p:nvGrpSpPr>
        <p:grpSpPr>
          <a:xfrm>
            <a:off x="785716" y="2270235"/>
            <a:ext cx="5068546" cy="2245192"/>
            <a:chOff x="1304425" y="2848125"/>
            <a:chExt cx="4996925" cy="2095050"/>
          </a:xfrm>
        </p:grpSpPr>
        <p:sp>
          <p:nvSpPr>
            <p:cNvPr id="53" name="Google Shape;3219;p67"/>
            <p:cNvSpPr/>
            <p:nvPr/>
          </p:nvSpPr>
          <p:spPr>
            <a:xfrm>
              <a:off x="1304425" y="4467800"/>
              <a:ext cx="4996925" cy="5025"/>
            </a:xfrm>
            <a:custGeom>
              <a:avLst/>
              <a:gdLst/>
              <a:ahLst/>
              <a:cxnLst/>
              <a:rect l="l" t="t" r="r" b="b"/>
              <a:pathLst>
                <a:path w="199877" h="201" extrusionOk="0">
                  <a:moveTo>
                    <a:pt x="99939" y="1"/>
                  </a:moveTo>
                  <a:cubicBezTo>
                    <a:pt x="44733" y="1"/>
                    <a:pt x="1" y="34"/>
                    <a:pt x="1" y="101"/>
                  </a:cubicBezTo>
                  <a:cubicBezTo>
                    <a:pt x="1" y="168"/>
                    <a:pt x="44766" y="201"/>
                    <a:pt x="99939" y="201"/>
                  </a:cubicBezTo>
                  <a:cubicBezTo>
                    <a:pt x="155145" y="201"/>
                    <a:pt x="199877" y="168"/>
                    <a:pt x="199877" y="101"/>
                  </a:cubicBezTo>
                  <a:cubicBezTo>
                    <a:pt x="199877" y="67"/>
                    <a:pt x="155145" y="1"/>
                    <a:pt x="999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3220;p67"/>
            <p:cNvSpPr/>
            <p:nvPr/>
          </p:nvSpPr>
          <p:spPr>
            <a:xfrm>
              <a:off x="4059725" y="3994975"/>
              <a:ext cx="2010650" cy="482025"/>
            </a:xfrm>
            <a:custGeom>
              <a:avLst/>
              <a:gdLst/>
              <a:ahLst/>
              <a:cxnLst/>
              <a:rect l="l" t="t" r="r" b="b"/>
              <a:pathLst>
                <a:path w="80426" h="19281" extrusionOk="0">
                  <a:moveTo>
                    <a:pt x="50337" y="0"/>
                  </a:moveTo>
                  <a:lnTo>
                    <a:pt x="29455" y="334"/>
                  </a:lnTo>
                  <a:cubicBezTo>
                    <a:pt x="29455" y="334"/>
                    <a:pt x="26086" y="534"/>
                    <a:pt x="24752" y="1034"/>
                  </a:cubicBezTo>
                  <a:cubicBezTo>
                    <a:pt x="23451" y="1568"/>
                    <a:pt x="17180" y="4537"/>
                    <a:pt x="17180" y="4537"/>
                  </a:cubicBezTo>
                  <a:cubicBezTo>
                    <a:pt x="17180" y="4537"/>
                    <a:pt x="8707" y="8173"/>
                    <a:pt x="7006" y="9140"/>
                  </a:cubicBezTo>
                  <a:cubicBezTo>
                    <a:pt x="4838" y="10374"/>
                    <a:pt x="1" y="11742"/>
                    <a:pt x="902" y="19281"/>
                  </a:cubicBezTo>
                  <a:lnTo>
                    <a:pt x="9341" y="19281"/>
                  </a:lnTo>
                  <a:lnTo>
                    <a:pt x="12843" y="13944"/>
                  </a:lnTo>
                  <a:lnTo>
                    <a:pt x="16880" y="14144"/>
                  </a:lnTo>
                  <a:lnTo>
                    <a:pt x="24785" y="19047"/>
                  </a:lnTo>
                  <a:lnTo>
                    <a:pt x="79458" y="19047"/>
                  </a:lnTo>
                  <a:cubicBezTo>
                    <a:pt x="79458" y="19047"/>
                    <a:pt x="80425" y="11275"/>
                    <a:pt x="76489" y="7973"/>
                  </a:cubicBezTo>
                  <a:cubicBezTo>
                    <a:pt x="72553" y="4670"/>
                    <a:pt x="57108" y="1168"/>
                    <a:pt x="57108" y="1168"/>
                  </a:cubicBezTo>
                  <a:cubicBezTo>
                    <a:pt x="57108" y="1168"/>
                    <a:pt x="51671" y="0"/>
                    <a:pt x="50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3221;p67"/>
            <p:cNvSpPr/>
            <p:nvPr/>
          </p:nvSpPr>
          <p:spPr>
            <a:xfrm>
              <a:off x="4559250" y="4181325"/>
              <a:ext cx="1144550" cy="296525"/>
            </a:xfrm>
            <a:custGeom>
              <a:avLst/>
              <a:gdLst/>
              <a:ahLst/>
              <a:cxnLst/>
              <a:rect l="l" t="t" r="r" b="b"/>
              <a:pathLst>
                <a:path w="45782" h="11861" extrusionOk="0">
                  <a:moveTo>
                    <a:pt x="38177" y="0"/>
                  </a:moveTo>
                  <a:cubicBezTo>
                    <a:pt x="37581" y="0"/>
                    <a:pt x="37000" y="514"/>
                    <a:pt x="36660" y="1052"/>
                  </a:cubicBezTo>
                  <a:cubicBezTo>
                    <a:pt x="36293" y="1686"/>
                    <a:pt x="36027" y="2453"/>
                    <a:pt x="35426" y="2887"/>
                  </a:cubicBezTo>
                  <a:cubicBezTo>
                    <a:pt x="34984" y="3218"/>
                    <a:pt x="34468" y="3326"/>
                    <a:pt x="33926" y="3326"/>
                  </a:cubicBezTo>
                  <a:cubicBezTo>
                    <a:pt x="33323" y="3326"/>
                    <a:pt x="32688" y="3193"/>
                    <a:pt x="32090" y="3087"/>
                  </a:cubicBezTo>
                  <a:cubicBezTo>
                    <a:pt x="31463" y="2966"/>
                    <a:pt x="30827" y="2907"/>
                    <a:pt x="30193" y="2907"/>
                  </a:cubicBezTo>
                  <a:cubicBezTo>
                    <a:pt x="29074" y="2907"/>
                    <a:pt x="27963" y="3092"/>
                    <a:pt x="26920" y="3454"/>
                  </a:cubicBezTo>
                  <a:cubicBezTo>
                    <a:pt x="25252" y="4054"/>
                    <a:pt x="23885" y="5289"/>
                    <a:pt x="23117" y="6890"/>
                  </a:cubicBezTo>
                  <a:cubicBezTo>
                    <a:pt x="22684" y="7790"/>
                    <a:pt x="22450" y="8858"/>
                    <a:pt x="21583" y="9358"/>
                  </a:cubicBezTo>
                  <a:cubicBezTo>
                    <a:pt x="21158" y="9544"/>
                    <a:pt x="20691" y="9645"/>
                    <a:pt x="20216" y="9645"/>
                  </a:cubicBezTo>
                  <a:cubicBezTo>
                    <a:pt x="20094" y="9645"/>
                    <a:pt x="19971" y="9639"/>
                    <a:pt x="19848" y="9625"/>
                  </a:cubicBezTo>
                  <a:lnTo>
                    <a:pt x="12877" y="9458"/>
                  </a:lnTo>
                  <a:cubicBezTo>
                    <a:pt x="11976" y="9458"/>
                    <a:pt x="11109" y="9425"/>
                    <a:pt x="10375" y="8858"/>
                  </a:cubicBezTo>
                  <a:cubicBezTo>
                    <a:pt x="9674" y="8257"/>
                    <a:pt x="9474" y="7290"/>
                    <a:pt x="9041" y="6456"/>
                  </a:cubicBezTo>
                  <a:cubicBezTo>
                    <a:pt x="8161" y="4781"/>
                    <a:pt x="6435" y="3758"/>
                    <a:pt x="4603" y="3758"/>
                  </a:cubicBezTo>
                  <a:cubicBezTo>
                    <a:pt x="4283" y="3758"/>
                    <a:pt x="3960" y="3790"/>
                    <a:pt x="3637" y="3854"/>
                  </a:cubicBezTo>
                  <a:lnTo>
                    <a:pt x="1" y="11493"/>
                  </a:lnTo>
                  <a:lnTo>
                    <a:pt x="32357" y="11860"/>
                  </a:lnTo>
                  <a:cubicBezTo>
                    <a:pt x="35760" y="8891"/>
                    <a:pt x="39196" y="6089"/>
                    <a:pt x="42598" y="3087"/>
                  </a:cubicBezTo>
                  <a:cubicBezTo>
                    <a:pt x="42765" y="2954"/>
                    <a:pt x="45767" y="1319"/>
                    <a:pt x="45767" y="1319"/>
                  </a:cubicBezTo>
                  <a:cubicBezTo>
                    <a:pt x="45781" y="1218"/>
                    <a:pt x="45631" y="1178"/>
                    <a:pt x="45382" y="1178"/>
                  </a:cubicBezTo>
                  <a:cubicBezTo>
                    <a:pt x="44477" y="1178"/>
                    <a:pt x="42271" y="1708"/>
                    <a:pt x="41931" y="1786"/>
                  </a:cubicBezTo>
                  <a:cubicBezTo>
                    <a:pt x="41526" y="1880"/>
                    <a:pt x="41150" y="2090"/>
                    <a:pt x="40748" y="2090"/>
                  </a:cubicBezTo>
                  <a:cubicBezTo>
                    <a:pt x="40720" y="2090"/>
                    <a:pt x="40692" y="2089"/>
                    <a:pt x="40663" y="2086"/>
                  </a:cubicBezTo>
                  <a:cubicBezTo>
                    <a:pt x="39663" y="1953"/>
                    <a:pt x="39462" y="385"/>
                    <a:pt x="38495" y="52"/>
                  </a:cubicBezTo>
                  <a:cubicBezTo>
                    <a:pt x="38389" y="16"/>
                    <a:pt x="38283" y="0"/>
                    <a:pt x="38177" y="0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3222;p67"/>
            <p:cNvSpPr/>
            <p:nvPr/>
          </p:nvSpPr>
          <p:spPr>
            <a:xfrm>
              <a:off x="5452400" y="4114225"/>
              <a:ext cx="62575" cy="151800"/>
            </a:xfrm>
            <a:custGeom>
              <a:avLst/>
              <a:gdLst/>
              <a:ahLst/>
              <a:cxnLst/>
              <a:rect l="l" t="t" r="r" b="b"/>
              <a:pathLst>
                <a:path w="2503" h="6072" extrusionOk="0">
                  <a:moveTo>
                    <a:pt x="2235" y="0"/>
                  </a:moveTo>
                  <a:cubicBezTo>
                    <a:pt x="1968" y="0"/>
                    <a:pt x="1702" y="134"/>
                    <a:pt x="1535" y="334"/>
                  </a:cubicBezTo>
                  <a:cubicBezTo>
                    <a:pt x="1034" y="1034"/>
                    <a:pt x="668" y="1768"/>
                    <a:pt x="434" y="2569"/>
                  </a:cubicBezTo>
                  <a:cubicBezTo>
                    <a:pt x="167" y="3369"/>
                    <a:pt x="34" y="4203"/>
                    <a:pt x="34" y="5037"/>
                  </a:cubicBezTo>
                  <a:cubicBezTo>
                    <a:pt x="0" y="5404"/>
                    <a:pt x="34" y="5738"/>
                    <a:pt x="134" y="6071"/>
                  </a:cubicBezTo>
                  <a:cubicBezTo>
                    <a:pt x="134" y="4904"/>
                    <a:pt x="301" y="3770"/>
                    <a:pt x="634" y="2636"/>
                  </a:cubicBezTo>
                  <a:cubicBezTo>
                    <a:pt x="868" y="1868"/>
                    <a:pt x="1235" y="1134"/>
                    <a:pt x="1668" y="434"/>
                  </a:cubicBezTo>
                  <a:cubicBezTo>
                    <a:pt x="1802" y="234"/>
                    <a:pt x="2002" y="100"/>
                    <a:pt x="2235" y="100"/>
                  </a:cubicBezTo>
                  <a:lnTo>
                    <a:pt x="2502" y="100"/>
                  </a:lnTo>
                  <a:cubicBezTo>
                    <a:pt x="2502" y="100"/>
                    <a:pt x="2435" y="0"/>
                    <a:pt x="22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3223;p67"/>
            <p:cNvSpPr/>
            <p:nvPr/>
          </p:nvSpPr>
          <p:spPr>
            <a:xfrm>
              <a:off x="4633475" y="4040000"/>
              <a:ext cx="20875" cy="284400"/>
            </a:xfrm>
            <a:custGeom>
              <a:avLst/>
              <a:gdLst/>
              <a:ahLst/>
              <a:cxnLst/>
              <a:rect l="l" t="t" r="r" b="b"/>
              <a:pathLst>
                <a:path w="835" h="11376" extrusionOk="0">
                  <a:moveTo>
                    <a:pt x="801" y="1"/>
                  </a:moveTo>
                  <a:cubicBezTo>
                    <a:pt x="768" y="167"/>
                    <a:pt x="735" y="301"/>
                    <a:pt x="701" y="468"/>
                  </a:cubicBezTo>
                  <a:cubicBezTo>
                    <a:pt x="668" y="734"/>
                    <a:pt x="601" y="1135"/>
                    <a:pt x="534" y="1668"/>
                  </a:cubicBezTo>
                  <a:cubicBezTo>
                    <a:pt x="368" y="2702"/>
                    <a:pt x="201" y="4103"/>
                    <a:pt x="101" y="5705"/>
                  </a:cubicBezTo>
                  <a:cubicBezTo>
                    <a:pt x="1" y="7039"/>
                    <a:pt x="34" y="8407"/>
                    <a:pt x="167" y="9741"/>
                  </a:cubicBezTo>
                  <a:cubicBezTo>
                    <a:pt x="201" y="10141"/>
                    <a:pt x="301" y="10575"/>
                    <a:pt x="401" y="10975"/>
                  </a:cubicBezTo>
                  <a:cubicBezTo>
                    <a:pt x="434" y="11108"/>
                    <a:pt x="501" y="11242"/>
                    <a:pt x="568" y="11375"/>
                  </a:cubicBezTo>
                  <a:cubicBezTo>
                    <a:pt x="601" y="11342"/>
                    <a:pt x="401" y="10742"/>
                    <a:pt x="334" y="9741"/>
                  </a:cubicBezTo>
                  <a:cubicBezTo>
                    <a:pt x="234" y="8407"/>
                    <a:pt x="234" y="7039"/>
                    <a:pt x="334" y="5705"/>
                  </a:cubicBezTo>
                  <a:cubicBezTo>
                    <a:pt x="434" y="4137"/>
                    <a:pt x="568" y="2702"/>
                    <a:pt x="668" y="1668"/>
                  </a:cubicBezTo>
                  <a:cubicBezTo>
                    <a:pt x="735" y="1201"/>
                    <a:pt x="768" y="801"/>
                    <a:pt x="801" y="468"/>
                  </a:cubicBezTo>
                  <a:cubicBezTo>
                    <a:pt x="801" y="301"/>
                    <a:pt x="835" y="167"/>
                    <a:pt x="8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3224;p67"/>
            <p:cNvSpPr/>
            <p:nvPr/>
          </p:nvSpPr>
          <p:spPr>
            <a:xfrm>
              <a:off x="4249050" y="4240675"/>
              <a:ext cx="124275" cy="83725"/>
            </a:xfrm>
            <a:custGeom>
              <a:avLst/>
              <a:gdLst/>
              <a:ahLst/>
              <a:cxnLst/>
              <a:rect l="l" t="t" r="r" b="b"/>
              <a:pathLst>
                <a:path w="4971" h="3349" extrusionOk="0">
                  <a:moveTo>
                    <a:pt x="244" y="0"/>
                  </a:moveTo>
                  <a:cubicBezTo>
                    <a:pt x="165" y="0"/>
                    <a:pt x="83" y="4"/>
                    <a:pt x="0" y="13"/>
                  </a:cubicBezTo>
                  <a:cubicBezTo>
                    <a:pt x="1001" y="246"/>
                    <a:pt x="1968" y="613"/>
                    <a:pt x="2835" y="1180"/>
                  </a:cubicBezTo>
                  <a:cubicBezTo>
                    <a:pt x="3669" y="1747"/>
                    <a:pt x="4370" y="2514"/>
                    <a:pt x="4970" y="3348"/>
                  </a:cubicBezTo>
                  <a:cubicBezTo>
                    <a:pt x="4870" y="3048"/>
                    <a:pt x="4737" y="2781"/>
                    <a:pt x="4537" y="2548"/>
                  </a:cubicBezTo>
                  <a:cubicBezTo>
                    <a:pt x="4103" y="1914"/>
                    <a:pt x="3569" y="1414"/>
                    <a:pt x="2969" y="980"/>
                  </a:cubicBezTo>
                  <a:cubicBezTo>
                    <a:pt x="2335" y="580"/>
                    <a:pt x="1635" y="279"/>
                    <a:pt x="934" y="113"/>
                  </a:cubicBezTo>
                  <a:cubicBezTo>
                    <a:pt x="709" y="38"/>
                    <a:pt x="484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3225;p67"/>
            <p:cNvSpPr/>
            <p:nvPr/>
          </p:nvSpPr>
          <p:spPr>
            <a:xfrm>
              <a:off x="5611675" y="4176425"/>
              <a:ext cx="264375" cy="89600"/>
            </a:xfrm>
            <a:custGeom>
              <a:avLst/>
              <a:gdLst/>
              <a:ahLst/>
              <a:cxnLst/>
              <a:rect l="l" t="t" r="r" b="b"/>
              <a:pathLst>
                <a:path w="10575" h="3584" extrusionOk="0">
                  <a:moveTo>
                    <a:pt x="9817" y="0"/>
                  </a:moveTo>
                  <a:cubicBezTo>
                    <a:pt x="9562" y="0"/>
                    <a:pt x="9251" y="24"/>
                    <a:pt x="8874" y="47"/>
                  </a:cubicBezTo>
                  <a:cubicBezTo>
                    <a:pt x="7539" y="114"/>
                    <a:pt x="6205" y="381"/>
                    <a:pt x="4937" y="848"/>
                  </a:cubicBezTo>
                  <a:cubicBezTo>
                    <a:pt x="3703" y="1315"/>
                    <a:pt x="2502" y="1915"/>
                    <a:pt x="1368" y="2616"/>
                  </a:cubicBezTo>
                  <a:cubicBezTo>
                    <a:pt x="935" y="2916"/>
                    <a:pt x="601" y="3150"/>
                    <a:pt x="368" y="3316"/>
                  </a:cubicBezTo>
                  <a:cubicBezTo>
                    <a:pt x="234" y="3383"/>
                    <a:pt x="101" y="3483"/>
                    <a:pt x="1" y="3583"/>
                  </a:cubicBezTo>
                  <a:cubicBezTo>
                    <a:pt x="501" y="3316"/>
                    <a:pt x="968" y="3050"/>
                    <a:pt x="1435" y="2783"/>
                  </a:cubicBezTo>
                  <a:cubicBezTo>
                    <a:pt x="2602" y="2082"/>
                    <a:pt x="3770" y="1515"/>
                    <a:pt x="5038" y="1048"/>
                  </a:cubicBezTo>
                  <a:cubicBezTo>
                    <a:pt x="6272" y="615"/>
                    <a:pt x="7573" y="348"/>
                    <a:pt x="8907" y="214"/>
                  </a:cubicBezTo>
                  <a:cubicBezTo>
                    <a:pt x="9941" y="114"/>
                    <a:pt x="10575" y="81"/>
                    <a:pt x="10575" y="47"/>
                  </a:cubicBezTo>
                  <a:cubicBezTo>
                    <a:pt x="10408" y="14"/>
                    <a:pt x="10241" y="14"/>
                    <a:pt x="10108" y="14"/>
                  </a:cubicBezTo>
                  <a:cubicBezTo>
                    <a:pt x="10020" y="4"/>
                    <a:pt x="9923" y="0"/>
                    <a:pt x="98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3226;p67"/>
            <p:cNvSpPr/>
            <p:nvPr/>
          </p:nvSpPr>
          <p:spPr>
            <a:xfrm>
              <a:off x="5570825" y="4175100"/>
              <a:ext cx="107600" cy="93475"/>
            </a:xfrm>
            <a:custGeom>
              <a:avLst/>
              <a:gdLst/>
              <a:ahLst/>
              <a:cxnLst/>
              <a:rect l="l" t="t" r="r" b="b"/>
              <a:pathLst>
                <a:path w="4304" h="3739" extrusionOk="0">
                  <a:moveTo>
                    <a:pt x="4303" y="0"/>
                  </a:moveTo>
                  <a:cubicBezTo>
                    <a:pt x="4003" y="0"/>
                    <a:pt x="3703" y="67"/>
                    <a:pt x="3436" y="167"/>
                  </a:cubicBezTo>
                  <a:cubicBezTo>
                    <a:pt x="2068" y="634"/>
                    <a:pt x="934" y="1602"/>
                    <a:pt x="267" y="2902"/>
                  </a:cubicBezTo>
                  <a:cubicBezTo>
                    <a:pt x="134" y="3169"/>
                    <a:pt x="33" y="3436"/>
                    <a:pt x="0" y="3736"/>
                  </a:cubicBezTo>
                  <a:cubicBezTo>
                    <a:pt x="0" y="3738"/>
                    <a:pt x="0" y="3739"/>
                    <a:pt x="1" y="3739"/>
                  </a:cubicBezTo>
                  <a:cubicBezTo>
                    <a:pt x="13" y="3739"/>
                    <a:pt x="146" y="3415"/>
                    <a:pt x="400" y="2969"/>
                  </a:cubicBezTo>
                  <a:cubicBezTo>
                    <a:pt x="1101" y="1768"/>
                    <a:pt x="2202" y="834"/>
                    <a:pt x="3469" y="334"/>
                  </a:cubicBezTo>
                  <a:cubicBezTo>
                    <a:pt x="3769" y="234"/>
                    <a:pt x="4036" y="134"/>
                    <a:pt x="43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3227;p67"/>
            <p:cNvSpPr/>
            <p:nvPr/>
          </p:nvSpPr>
          <p:spPr>
            <a:xfrm>
              <a:off x="4180650" y="4286850"/>
              <a:ext cx="154300" cy="181825"/>
            </a:xfrm>
            <a:custGeom>
              <a:avLst/>
              <a:gdLst/>
              <a:ahLst/>
              <a:cxnLst/>
              <a:rect l="l" t="t" r="r" b="b"/>
              <a:pathLst>
                <a:path w="6172" h="7273" extrusionOk="0">
                  <a:moveTo>
                    <a:pt x="6172" y="0"/>
                  </a:moveTo>
                  <a:cubicBezTo>
                    <a:pt x="6038" y="0"/>
                    <a:pt x="5905" y="0"/>
                    <a:pt x="5772" y="34"/>
                  </a:cubicBezTo>
                  <a:cubicBezTo>
                    <a:pt x="5505" y="100"/>
                    <a:pt x="5104" y="200"/>
                    <a:pt x="4671" y="334"/>
                  </a:cubicBezTo>
                  <a:cubicBezTo>
                    <a:pt x="3437" y="701"/>
                    <a:pt x="2302" y="1368"/>
                    <a:pt x="1402" y="2269"/>
                  </a:cubicBezTo>
                  <a:cubicBezTo>
                    <a:pt x="468" y="3203"/>
                    <a:pt x="1" y="4470"/>
                    <a:pt x="34" y="5771"/>
                  </a:cubicBezTo>
                  <a:cubicBezTo>
                    <a:pt x="67" y="6171"/>
                    <a:pt x="134" y="6538"/>
                    <a:pt x="301" y="6905"/>
                  </a:cubicBezTo>
                  <a:cubicBezTo>
                    <a:pt x="368" y="7039"/>
                    <a:pt x="434" y="7172"/>
                    <a:pt x="501" y="7272"/>
                  </a:cubicBezTo>
                  <a:cubicBezTo>
                    <a:pt x="334" y="6805"/>
                    <a:pt x="234" y="6271"/>
                    <a:pt x="201" y="5771"/>
                  </a:cubicBezTo>
                  <a:cubicBezTo>
                    <a:pt x="201" y="4537"/>
                    <a:pt x="701" y="3336"/>
                    <a:pt x="1535" y="2435"/>
                  </a:cubicBezTo>
                  <a:cubicBezTo>
                    <a:pt x="2436" y="1568"/>
                    <a:pt x="3537" y="901"/>
                    <a:pt x="4704" y="501"/>
                  </a:cubicBezTo>
                  <a:cubicBezTo>
                    <a:pt x="5605" y="167"/>
                    <a:pt x="6172" y="34"/>
                    <a:pt x="61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3228;p67"/>
            <p:cNvSpPr/>
            <p:nvPr/>
          </p:nvSpPr>
          <p:spPr>
            <a:xfrm>
              <a:off x="5631700" y="4270175"/>
              <a:ext cx="76750" cy="200325"/>
            </a:xfrm>
            <a:custGeom>
              <a:avLst/>
              <a:gdLst/>
              <a:ahLst/>
              <a:cxnLst/>
              <a:rect l="l" t="t" r="r" b="b"/>
              <a:pathLst>
                <a:path w="3070" h="8013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33"/>
                    <a:pt x="467" y="300"/>
                    <a:pt x="1134" y="801"/>
                  </a:cubicBezTo>
                  <a:cubicBezTo>
                    <a:pt x="1501" y="1068"/>
                    <a:pt x="1835" y="1434"/>
                    <a:pt x="2068" y="1868"/>
                  </a:cubicBezTo>
                  <a:cubicBezTo>
                    <a:pt x="2335" y="2368"/>
                    <a:pt x="2535" y="2936"/>
                    <a:pt x="2635" y="3536"/>
                  </a:cubicBezTo>
                  <a:cubicBezTo>
                    <a:pt x="2836" y="4570"/>
                    <a:pt x="2836" y="5671"/>
                    <a:pt x="2635" y="6738"/>
                  </a:cubicBezTo>
                  <a:cubicBezTo>
                    <a:pt x="2502" y="7172"/>
                    <a:pt x="2369" y="7606"/>
                    <a:pt x="2202" y="8006"/>
                  </a:cubicBezTo>
                  <a:cubicBezTo>
                    <a:pt x="2206" y="8010"/>
                    <a:pt x="2211" y="8012"/>
                    <a:pt x="2216" y="8012"/>
                  </a:cubicBezTo>
                  <a:cubicBezTo>
                    <a:pt x="2252" y="8012"/>
                    <a:pt x="2314" y="7906"/>
                    <a:pt x="2402" y="7672"/>
                  </a:cubicBezTo>
                  <a:cubicBezTo>
                    <a:pt x="2569" y="7372"/>
                    <a:pt x="2669" y="7072"/>
                    <a:pt x="2769" y="6738"/>
                  </a:cubicBezTo>
                  <a:cubicBezTo>
                    <a:pt x="3036" y="5671"/>
                    <a:pt x="3069" y="4570"/>
                    <a:pt x="2836" y="3469"/>
                  </a:cubicBezTo>
                  <a:cubicBezTo>
                    <a:pt x="2735" y="2869"/>
                    <a:pt x="2535" y="2302"/>
                    <a:pt x="2235" y="1768"/>
                  </a:cubicBezTo>
                  <a:cubicBezTo>
                    <a:pt x="1968" y="1334"/>
                    <a:pt x="1601" y="967"/>
                    <a:pt x="1201" y="667"/>
                  </a:cubicBezTo>
                  <a:cubicBezTo>
                    <a:pt x="934" y="467"/>
                    <a:pt x="667" y="300"/>
                    <a:pt x="367" y="167"/>
                  </a:cubicBezTo>
                  <a:cubicBezTo>
                    <a:pt x="267" y="100"/>
                    <a:pt x="134" y="33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3229;p67"/>
            <p:cNvSpPr/>
            <p:nvPr/>
          </p:nvSpPr>
          <p:spPr>
            <a:xfrm>
              <a:off x="4735225" y="3231725"/>
              <a:ext cx="597950" cy="1080150"/>
            </a:xfrm>
            <a:custGeom>
              <a:avLst/>
              <a:gdLst/>
              <a:ahLst/>
              <a:cxnLst/>
              <a:rect l="l" t="t" r="r" b="b"/>
              <a:pathLst>
                <a:path w="23918" h="43206" extrusionOk="0">
                  <a:moveTo>
                    <a:pt x="11797" y="1"/>
                  </a:moveTo>
                  <a:cubicBezTo>
                    <a:pt x="5247" y="1"/>
                    <a:pt x="1802" y="4345"/>
                    <a:pt x="1802" y="4345"/>
                  </a:cubicBezTo>
                  <a:cubicBezTo>
                    <a:pt x="868" y="7914"/>
                    <a:pt x="334" y="11617"/>
                    <a:pt x="200" y="15319"/>
                  </a:cubicBezTo>
                  <a:cubicBezTo>
                    <a:pt x="0" y="21624"/>
                    <a:pt x="134" y="21824"/>
                    <a:pt x="300" y="24759"/>
                  </a:cubicBezTo>
                  <a:cubicBezTo>
                    <a:pt x="601" y="30230"/>
                    <a:pt x="2802" y="34800"/>
                    <a:pt x="7539" y="35400"/>
                  </a:cubicBezTo>
                  <a:lnTo>
                    <a:pt x="7539" y="35534"/>
                  </a:lnTo>
                  <a:cubicBezTo>
                    <a:pt x="7539" y="39770"/>
                    <a:pt x="10975" y="43206"/>
                    <a:pt x="15211" y="43206"/>
                  </a:cubicBezTo>
                  <a:cubicBezTo>
                    <a:pt x="19347" y="43206"/>
                    <a:pt x="22716" y="39970"/>
                    <a:pt x="22917" y="35867"/>
                  </a:cubicBezTo>
                  <a:lnTo>
                    <a:pt x="23083" y="32231"/>
                  </a:lnTo>
                  <a:cubicBezTo>
                    <a:pt x="23083" y="30864"/>
                    <a:pt x="23217" y="29496"/>
                    <a:pt x="23450" y="28162"/>
                  </a:cubicBezTo>
                  <a:cubicBezTo>
                    <a:pt x="23884" y="25160"/>
                    <a:pt x="23917" y="10349"/>
                    <a:pt x="23917" y="10349"/>
                  </a:cubicBezTo>
                  <a:cubicBezTo>
                    <a:pt x="23917" y="10349"/>
                    <a:pt x="20148" y="609"/>
                    <a:pt x="12909" y="42"/>
                  </a:cubicBezTo>
                  <a:cubicBezTo>
                    <a:pt x="12529" y="14"/>
                    <a:pt x="12158" y="1"/>
                    <a:pt x="1179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3230;p67"/>
            <p:cNvSpPr/>
            <p:nvPr/>
          </p:nvSpPr>
          <p:spPr>
            <a:xfrm>
              <a:off x="5318125" y="3716450"/>
              <a:ext cx="132200" cy="194275"/>
            </a:xfrm>
            <a:custGeom>
              <a:avLst/>
              <a:gdLst/>
              <a:ahLst/>
              <a:cxnLst/>
              <a:rect l="l" t="t" r="r" b="b"/>
              <a:pathLst>
                <a:path w="5288" h="7771" extrusionOk="0">
                  <a:moveTo>
                    <a:pt x="1909" y="1"/>
                  </a:moveTo>
                  <a:cubicBezTo>
                    <a:pt x="1019" y="1"/>
                    <a:pt x="285" y="221"/>
                    <a:pt x="234" y="233"/>
                  </a:cubicBezTo>
                  <a:cubicBezTo>
                    <a:pt x="234" y="233"/>
                    <a:pt x="1" y="7372"/>
                    <a:pt x="1" y="7539"/>
                  </a:cubicBezTo>
                  <a:cubicBezTo>
                    <a:pt x="1" y="7596"/>
                    <a:pt x="599" y="7770"/>
                    <a:pt x="1389" y="7770"/>
                  </a:cubicBezTo>
                  <a:cubicBezTo>
                    <a:pt x="2908" y="7770"/>
                    <a:pt x="5139" y="7126"/>
                    <a:pt x="5205" y="3769"/>
                  </a:cubicBezTo>
                  <a:cubicBezTo>
                    <a:pt x="5288" y="606"/>
                    <a:pt x="3385" y="1"/>
                    <a:pt x="190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3231;p67"/>
            <p:cNvSpPr/>
            <p:nvPr/>
          </p:nvSpPr>
          <p:spPr>
            <a:xfrm>
              <a:off x="5358175" y="3757825"/>
              <a:ext cx="58400" cy="111050"/>
            </a:xfrm>
            <a:custGeom>
              <a:avLst/>
              <a:gdLst/>
              <a:ahLst/>
              <a:cxnLst/>
              <a:rect l="l" t="t" r="r" b="b"/>
              <a:pathLst>
                <a:path w="2336" h="4442" extrusionOk="0">
                  <a:moveTo>
                    <a:pt x="1009" y="0"/>
                  </a:moveTo>
                  <a:cubicBezTo>
                    <a:pt x="884" y="0"/>
                    <a:pt x="759" y="38"/>
                    <a:pt x="634" y="113"/>
                  </a:cubicBezTo>
                  <a:cubicBezTo>
                    <a:pt x="534" y="213"/>
                    <a:pt x="467" y="313"/>
                    <a:pt x="434" y="446"/>
                  </a:cubicBezTo>
                  <a:cubicBezTo>
                    <a:pt x="400" y="647"/>
                    <a:pt x="467" y="747"/>
                    <a:pt x="500" y="747"/>
                  </a:cubicBezTo>
                  <a:cubicBezTo>
                    <a:pt x="534" y="747"/>
                    <a:pt x="500" y="613"/>
                    <a:pt x="567" y="480"/>
                  </a:cubicBezTo>
                  <a:cubicBezTo>
                    <a:pt x="646" y="321"/>
                    <a:pt x="809" y="226"/>
                    <a:pt x="973" y="226"/>
                  </a:cubicBezTo>
                  <a:cubicBezTo>
                    <a:pt x="1016" y="226"/>
                    <a:pt x="1059" y="232"/>
                    <a:pt x="1101" y="246"/>
                  </a:cubicBezTo>
                  <a:cubicBezTo>
                    <a:pt x="1401" y="380"/>
                    <a:pt x="1668" y="613"/>
                    <a:pt x="1735" y="947"/>
                  </a:cubicBezTo>
                  <a:cubicBezTo>
                    <a:pt x="1901" y="1347"/>
                    <a:pt x="2001" y="1781"/>
                    <a:pt x="1968" y="2214"/>
                  </a:cubicBezTo>
                  <a:cubicBezTo>
                    <a:pt x="1935" y="3148"/>
                    <a:pt x="1434" y="3982"/>
                    <a:pt x="901" y="4182"/>
                  </a:cubicBezTo>
                  <a:cubicBezTo>
                    <a:pt x="811" y="4212"/>
                    <a:pt x="707" y="4229"/>
                    <a:pt x="603" y="4229"/>
                  </a:cubicBezTo>
                  <a:cubicBezTo>
                    <a:pt x="474" y="4229"/>
                    <a:pt x="344" y="4204"/>
                    <a:pt x="234" y="4149"/>
                  </a:cubicBezTo>
                  <a:cubicBezTo>
                    <a:pt x="100" y="4082"/>
                    <a:pt x="33" y="4016"/>
                    <a:pt x="0" y="4016"/>
                  </a:cubicBezTo>
                  <a:cubicBezTo>
                    <a:pt x="0" y="4016"/>
                    <a:pt x="0" y="4116"/>
                    <a:pt x="167" y="4249"/>
                  </a:cubicBezTo>
                  <a:cubicBezTo>
                    <a:pt x="340" y="4373"/>
                    <a:pt x="550" y="4442"/>
                    <a:pt x="756" y="4442"/>
                  </a:cubicBezTo>
                  <a:cubicBezTo>
                    <a:pt x="827" y="4442"/>
                    <a:pt x="898" y="4433"/>
                    <a:pt x="967" y="4416"/>
                  </a:cubicBezTo>
                  <a:cubicBezTo>
                    <a:pt x="1701" y="4216"/>
                    <a:pt x="2268" y="3282"/>
                    <a:pt x="2335" y="2248"/>
                  </a:cubicBezTo>
                  <a:cubicBezTo>
                    <a:pt x="2335" y="1747"/>
                    <a:pt x="2235" y="1280"/>
                    <a:pt x="2035" y="813"/>
                  </a:cubicBezTo>
                  <a:cubicBezTo>
                    <a:pt x="1901" y="413"/>
                    <a:pt x="1568" y="113"/>
                    <a:pt x="1134" y="13"/>
                  </a:cubicBezTo>
                  <a:cubicBezTo>
                    <a:pt x="1093" y="4"/>
                    <a:pt x="1051" y="0"/>
                    <a:pt x="100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3232;p67"/>
            <p:cNvSpPr/>
            <p:nvPr/>
          </p:nvSpPr>
          <p:spPr>
            <a:xfrm>
              <a:off x="4811100" y="3659725"/>
              <a:ext cx="111775" cy="30500"/>
            </a:xfrm>
            <a:custGeom>
              <a:avLst/>
              <a:gdLst/>
              <a:ahLst/>
              <a:cxnLst/>
              <a:rect l="l" t="t" r="r" b="b"/>
              <a:pathLst>
                <a:path w="4471" h="1220" extrusionOk="0">
                  <a:moveTo>
                    <a:pt x="2202" y="1"/>
                  </a:moveTo>
                  <a:cubicBezTo>
                    <a:pt x="1569" y="1"/>
                    <a:pt x="968" y="201"/>
                    <a:pt x="468" y="568"/>
                  </a:cubicBezTo>
                  <a:cubicBezTo>
                    <a:pt x="101" y="868"/>
                    <a:pt x="1" y="1135"/>
                    <a:pt x="67" y="1202"/>
                  </a:cubicBezTo>
                  <a:cubicBezTo>
                    <a:pt x="80" y="1214"/>
                    <a:pt x="99" y="1220"/>
                    <a:pt x="124" y="1220"/>
                  </a:cubicBezTo>
                  <a:cubicBezTo>
                    <a:pt x="363" y="1220"/>
                    <a:pt x="1146" y="701"/>
                    <a:pt x="2202" y="701"/>
                  </a:cubicBezTo>
                  <a:cubicBezTo>
                    <a:pt x="3277" y="701"/>
                    <a:pt x="4111" y="1155"/>
                    <a:pt x="4346" y="1155"/>
                  </a:cubicBezTo>
                  <a:cubicBezTo>
                    <a:pt x="4374" y="1155"/>
                    <a:pt x="4393" y="1149"/>
                    <a:pt x="4404" y="1135"/>
                  </a:cubicBezTo>
                  <a:cubicBezTo>
                    <a:pt x="4471" y="1068"/>
                    <a:pt x="4337" y="801"/>
                    <a:pt x="3937" y="534"/>
                  </a:cubicBezTo>
                  <a:cubicBezTo>
                    <a:pt x="3437" y="201"/>
                    <a:pt x="2803" y="1"/>
                    <a:pt x="22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3233;p67"/>
            <p:cNvSpPr/>
            <p:nvPr/>
          </p:nvSpPr>
          <p:spPr>
            <a:xfrm>
              <a:off x="5102150" y="3654725"/>
              <a:ext cx="112600" cy="30500"/>
            </a:xfrm>
            <a:custGeom>
              <a:avLst/>
              <a:gdLst/>
              <a:ahLst/>
              <a:cxnLst/>
              <a:rect l="l" t="t" r="r" b="b"/>
              <a:pathLst>
                <a:path w="4504" h="1220" extrusionOk="0">
                  <a:moveTo>
                    <a:pt x="2235" y="1"/>
                  </a:moveTo>
                  <a:cubicBezTo>
                    <a:pt x="1602" y="1"/>
                    <a:pt x="1001" y="201"/>
                    <a:pt x="501" y="568"/>
                  </a:cubicBezTo>
                  <a:cubicBezTo>
                    <a:pt x="134" y="868"/>
                    <a:pt x="0" y="1135"/>
                    <a:pt x="67" y="1201"/>
                  </a:cubicBezTo>
                  <a:cubicBezTo>
                    <a:pt x="83" y="1214"/>
                    <a:pt x="105" y="1220"/>
                    <a:pt x="133" y="1220"/>
                  </a:cubicBezTo>
                  <a:cubicBezTo>
                    <a:pt x="396" y="1220"/>
                    <a:pt x="1179" y="701"/>
                    <a:pt x="2235" y="701"/>
                  </a:cubicBezTo>
                  <a:cubicBezTo>
                    <a:pt x="3310" y="701"/>
                    <a:pt x="4144" y="1155"/>
                    <a:pt x="4379" y="1155"/>
                  </a:cubicBezTo>
                  <a:cubicBezTo>
                    <a:pt x="4407" y="1155"/>
                    <a:pt x="4426" y="1149"/>
                    <a:pt x="4437" y="1135"/>
                  </a:cubicBezTo>
                  <a:cubicBezTo>
                    <a:pt x="4504" y="1068"/>
                    <a:pt x="4370" y="801"/>
                    <a:pt x="3970" y="534"/>
                  </a:cubicBezTo>
                  <a:cubicBezTo>
                    <a:pt x="3470" y="167"/>
                    <a:pt x="2836" y="1"/>
                    <a:pt x="22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3234;p67"/>
            <p:cNvSpPr/>
            <p:nvPr/>
          </p:nvSpPr>
          <p:spPr>
            <a:xfrm>
              <a:off x="5134675" y="3577725"/>
              <a:ext cx="81750" cy="37225"/>
            </a:xfrm>
            <a:custGeom>
              <a:avLst/>
              <a:gdLst/>
              <a:ahLst/>
              <a:cxnLst/>
              <a:rect l="l" t="t" r="r" b="b"/>
              <a:pathLst>
                <a:path w="3270" h="1489" extrusionOk="0">
                  <a:moveTo>
                    <a:pt x="1114" y="0"/>
                  </a:moveTo>
                  <a:cubicBezTo>
                    <a:pt x="910" y="0"/>
                    <a:pt x="703" y="26"/>
                    <a:pt x="501" y="78"/>
                  </a:cubicBezTo>
                  <a:cubicBezTo>
                    <a:pt x="167" y="178"/>
                    <a:pt x="0" y="345"/>
                    <a:pt x="0" y="479"/>
                  </a:cubicBezTo>
                  <a:cubicBezTo>
                    <a:pt x="67" y="712"/>
                    <a:pt x="801" y="745"/>
                    <a:pt x="1601" y="1012"/>
                  </a:cubicBezTo>
                  <a:cubicBezTo>
                    <a:pt x="2234" y="1205"/>
                    <a:pt x="2776" y="1488"/>
                    <a:pt x="3059" y="1488"/>
                  </a:cubicBezTo>
                  <a:cubicBezTo>
                    <a:pt x="3119" y="1488"/>
                    <a:pt x="3168" y="1475"/>
                    <a:pt x="3203" y="1446"/>
                  </a:cubicBezTo>
                  <a:cubicBezTo>
                    <a:pt x="3269" y="1346"/>
                    <a:pt x="3236" y="1112"/>
                    <a:pt x="3002" y="846"/>
                  </a:cubicBezTo>
                  <a:cubicBezTo>
                    <a:pt x="2511" y="303"/>
                    <a:pt x="1820" y="0"/>
                    <a:pt x="11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3235;p67"/>
            <p:cNvSpPr/>
            <p:nvPr/>
          </p:nvSpPr>
          <p:spPr>
            <a:xfrm>
              <a:off x="4826125" y="3555800"/>
              <a:ext cx="76750" cy="26500"/>
            </a:xfrm>
            <a:custGeom>
              <a:avLst/>
              <a:gdLst/>
              <a:ahLst/>
              <a:cxnLst/>
              <a:rect l="l" t="t" r="r" b="b"/>
              <a:pathLst>
                <a:path w="3070" h="1060" extrusionOk="0">
                  <a:moveTo>
                    <a:pt x="2063" y="1"/>
                  </a:moveTo>
                  <a:cubicBezTo>
                    <a:pt x="1788" y="1"/>
                    <a:pt x="1475" y="38"/>
                    <a:pt x="1168" y="121"/>
                  </a:cubicBezTo>
                  <a:cubicBezTo>
                    <a:pt x="434" y="322"/>
                    <a:pt x="0" y="655"/>
                    <a:pt x="200" y="855"/>
                  </a:cubicBezTo>
                  <a:cubicBezTo>
                    <a:pt x="317" y="991"/>
                    <a:pt x="627" y="1060"/>
                    <a:pt x="1010" y="1060"/>
                  </a:cubicBezTo>
                  <a:cubicBezTo>
                    <a:pt x="1284" y="1060"/>
                    <a:pt x="1596" y="1025"/>
                    <a:pt x="1902" y="955"/>
                  </a:cubicBezTo>
                  <a:cubicBezTo>
                    <a:pt x="2635" y="755"/>
                    <a:pt x="3069" y="422"/>
                    <a:pt x="2869" y="188"/>
                  </a:cubicBezTo>
                  <a:cubicBezTo>
                    <a:pt x="2753" y="72"/>
                    <a:pt x="2445" y="1"/>
                    <a:pt x="20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Google Shape;3236;p67"/>
            <p:cNvSpPr/>
            <p:nvPr/>
          </p:nvSpPr>
          <p:spPr>
            <a:xfrm>
              <a:off x="5032925" y="3870725"/>
              <a:ext cx="58400" cy="47675"/>
            </a:xfrm>
            <a:custGeom>
              <a:avLst/>
              <a:gdLst/>
              <a:ahLst/>
              <a:cxnLst/>
              <a:rect l="l" t="t" r="r" b="b"/>
              <a:pathLst>
                <a:path w="2336" h="1907" extrusionOk="0">
                  <a:moveTo>
                    <a:pt x="2169" y="0"/>
                  </a:moveTo>
                  <a:cubicBezTo>
                    <a:pt x="2036" y="0"/>
                    <a:pt x="1902" y="667"/>
                    <a:pt x="1302" y="1101"/>
                  </a:cubicBezTo>
                  <a:cubicBezTo>
                    <a:pt x="735" y="1568"/>
                    <a:pt x="34" y="1501"/>
                    <a:pt x="1" y="1635"/>
                  </a:cubicBezTo>
                  <a:cubicBezTo>
                    <a:pt x="1" y="1701"/>
                    <a:pt x="168" y="1835"/>
                    <a:pt x="468" y="1901"/>
                  </a:cubicBezTo>
                  <a:cubicBezTo>
                    <a:pt x="512" y="1905"/>
                    <a:pt x="556" y="1906"/>
                    <a:pt x="599" y="1906"/>
                  </a:cubicBezTo>
                  <a:cubicBezTo>
                    <a:pt x="1415" y="1906"/>
                    <a:pt x="2144" y="1324"/>
                    <a:pt x="2302" y="500"/>
                  </a:cubicBezTo>
                  <a:cubicBezTo>
                    <a:pt x="2336" y="200"/>
                    <a:pt x="2269" y="0"/>
                    <a:pt x="2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Google Shape;3237;p67"/>
            <p:cNvSpPr/>
            <p:nvPr/>
          </p:nvSpPr>
          <p:spPr>
            <a:xfrm>
              <a:off x="4923675" y="4093375"/>
              <a:ext cx="188500" cy="65625"/>
            </a:xfrm>
            <a:custGeom>
              <a:avLst/>
              <a:gdLst/>
              <a:ahLst/>
              <a:cxnLst/>
              <a:rect l="l" t="t" r="r" b="b"/>
              <a:pathLst>
                <a:path w="7540" h="2625" extrusionOk="0">
                  <a:moveTo>
                    <a:pt x="7540" y="0"/>
                  </a:moveTo>
                  <a:lnTo>
                    <a:pt x="7540" y="0"/>
                  </a:lnTo>
                  <a:cubicBezTo>
                    <a:pt x="6310" y="867"/>
                    <a:pt x="1849" y="937"/>
                    <a:pt x="434" y="937"/>
                  </a:cubicBezTo>
                  <a:cubicBezTo>
                    <a:pt x="161" y="937"/>
                    <a:pt x="1" y="934"/>
                    <a:pt x="1" y="934"/>
                  </a:cubicBezTo>
                  <a:lnTo>
                    <a:pt x="1" y="934"/>
                  </a:lnTo>
                  <a:lnTo>
                    <a:pt x="168" y="2602"/>
                  </a:lnTo>
                  <a:cubicBezTo>
                    <a:pt x="484" y="2617"/>
                    <a:pt x="788" y="2624"/>
                    <a:pt x="1078" y="2624"/>
                  </a:cubicBezTo>
                  <a:cubicBezTo>
                    <a:pt x="6695" y="2624"/>
                    <a:pt x="7540" y="1"/>
                    <a:pt x="75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Google Shape;3238;p67"/>
            <p:cNvSpPr/>
            <p:nvPr/>
          </p:nvSpPr>
          <p:spPr>
            <a:xfrm>
              <a:off x="4654325" y="3184300"/>
              <a:ext cx="786425" cy="612225"/>
            </a:xfrm>
            <a:custGeom>
              <a:avLst/>
              <a:gdLst/>
              <a:ahLst/>
              <a:cxnLst/>
              <a:rect l="l" t="t" r="r" b="b"/>
              <a:pathLst>
                <a:path w="31457" h="24489" extrusionOk="0">
                  <a:moveTo>
                    <a:pt x="16300" y="1"/>
                  </a:moveTo>
                  <a:cubicBezTo>
                    <a:pt x="15646" y="1"/>
                    <a:pt x="14990" y="78"/>
                    <a:pt x="14344" y="238"/>
                  </a:cubicBezTo>
                  <a:cubicBezTo>
                    <a:pt x="13243" y="504"/>
                    <a:pt x="12176" y="1005"/>
                    <a:pt x="11075" y="1172"/>
                  </a:cubicBezTo>
                  <a:cubicBezTo>
                    <a:pt x="10737" y="1222"/>
                    <a:pt x="10398" y="1241"/>
                    <a:pt x="10060" y="1241"/>
                  </a:cubicBezTo>
                  <a:cubicBezTo>
                    <a:pt x="9136" y="1241"/>
                    <a:pt x="8211" y="1102"/>
                    <a:pt x="7287" y="1102"/>
                  </a:cubicBezTo>
                  <a:cubicBezTo>
                    <a:pt x="7215" y="1102"/>
                    <a:pt x="7144" y="1103"/>
                    <a:pt x="7072" y="1105"/>
                  </a:cubicBezTo>
                  <a:cubicBezTo>
                    <a:pt x="5271" y="1138"/>
                    <a:pt x="3536" y="1805"/>
                    <a:pt x="2169" y="3006"/>
                  </a:cubicBezTo>
                  <a:cubicBezTo>
                    <a:pt x="801" y="4207"/>
                    <a:pt x="34" y="5908"/>
                    <a:pt x="1" y="7710"/>
                  </a:cubicBezTo>
                  <a:cubicBezTo>
                    <a:pt x="1" y="8910"/>
                    <a:pt x="368" y="10078"/>
                    <a:pt x="434" y="11279"/>
                  </a:cubicBezTo>
                  <a:cubicBezTo>
                    <a:pt x="468" y="11746"/>
                    <a:pt x="468" y="12213"/>
                    <a:pt x="434" y="12680"/>
                  </a:cubicBezTo>
                  <a:cubicBezTo>
                    <a:pt x="234" y="15182"/>
                    <a:pt x="668" y="17683"/>
                    <a:pt x="1668" y="19985"/>
                  </a:cubicBezTo>
                  <a:lnTo>
                    <a:pt x="3370" y="23821"/>
                  </a:lnTo>
                  <a:cubicBezTo>
                    <a:pt x="4070" y="20285"/>
                    <a:pt x="3837" y="16249"/>
                    <a:pt x="3570" y="12546"/>
                  </a:cubicBezTo>
                  <a:lnTo>
                    <a:pt x="3570" y="12546"/>
                  </a:lnTo>
                  <a:cubicBezTo>
                    <a:pt x="3703" y="12780"/>
                    <a:pt x="3903" y="12980"/>
                    <a:pt x="4137" y="13147"/>
                  </a:cubicBezTo>
                  <a:cubicBezTo>
                    <a:pt x="4363" y="13265"/>
                    <a:pt x="4603" y="13321"/>
                    <a:pt x="4838" y="13321"/>
                  </a:cubicBezTo>
                  <a:cubicBezTo>
                    <a:pt x="5331" y="13321"/>
                    <a:pt x="5801" y="13076"/>
                    <a:pt x="6072" y="12646"/>
                  </a:cubicBezTo>
                  <a:lnTo>
                    <a:pt x="6072" y="12646"/>
                  </a:lnTo>
                  <a:cubicBezTo>
                    <a:pt x="6038" y="12980"/>
                    <a:pt x="6205" y="13314"/>
                    <a:pt x="6505" y="13447"/>
                  </a:cubicBezTo>
                  <a:cubicBezTo>
                    <a:pt x="6672" y="13524"/>
                    <a:pt x="6843" y="13561"/>
                    <a:pt x="7014" y="13561"/>
                  </a:cubicBezTo>
                  <a:cubicBezTo>
                    <a:pt x="7288" y="13561"/>
                    <a:pt x="7560" y="13465"/>
                    <a:pt x="7806" y="13280"/>
                  </a:cubicBezTo>
                  <a:cubicBezTo>
                    <a:pt x="8140" y="13013"/>
                    <a:pt x="8440" y="12680"/>
                    <a:pt x="8707" y="12279"/>
                  </a:cubicBezTo>
                  <a:cubicBezTo>
                    <a:pt x="8907" y="12913"/>
                    <a:pt x="9140" y="13547"/>
                    <a:pt x="9341" y="14181"/>
                  </a:cubicBezTo>
                  <a:cubicBezTo>
                    <a:pt x="11242" y="12880"/>
                    <a:pt x="12576" y="10878"/>
                    <a:pt x="13010" y="8577"/>
                  </a:cubicBezTo>
                  <a:cubicBezTo>
                    <a:pt x="13277" y="10045"/>
                    <a:pt x="13777" y="11479"/>
                    <a:pt x="14478" y="12813"/>
                  </a:cubicBezTo>
                  <a:cubicBezTo>
                    <a:pt x="14744" y="13347"/>
                    <a:pt x="15178" y="13947"/>
                    <a:pt x="15779" y="13981"/>
                  </a:cubicBezTo>
                  <a:cubicBezTo>
                    <a:pt x="16346" y="13947"/>
                    <a:pt x="16813" y="13580"/>
                    <a:pt x="16979" y="13047"/>
                  </a:cubicBezTo>
                  <a:cubicBezTo>
                    <a:pt x="17113" y="12546"/>
                    <a:pt x="17146" y="12013"/>
                    <a:pt x="17079" y="11479"/>
                  </a:cubicBezTo>
                  <a:lnTo>
                    <a:pt x="17079" y="11479"/>
                  </a:lnTo>
                  <a:cubicBezTo>
                    <a:pt x="17546" y="12313"/>
                    <a:pt x="18080" y="13213"/>
                    <a:pt x="18947" y="13614"/>
                  </a:cubicBezTo>
                  <a:cubicBezTo>
                    <a:pt x="19167" y="13715"/>
                    <a:pt x="19412" y="13763"/>
                    <a:pt x="19657" y="13763"/>
                  </a:cubicBezTo>
                  <a:cubicBezTo>
                    <a:pt x="20381" y="13763"/>
                    <a:pt x="21108" y="13344"/>
                    <a:pt x="21182" y="12646"/>
                  </a:cubicBezTo>
                  <a:cubicBezTo>
                    <a:pt x="21599" y="13141"/>
                    <a:pt x="22219" y="13412"/>
                    <a:pt x="22852" y="13412"/>
                  </a:cubicBezTo>
                  <a:cubicBezTo>
                    <a:pt x="23029" y="13412"/>
                    <a:pt x="23208" y="13391"/>
                    <a:pt x="23384" y="13347"/>
                  </a:cubicBezTo>
                  <a:cubicBezTo>
                    <a:pt x="23716" y="13264"/>
                    <a:pt x="24025" y="13089"/>
                    <a:pt x="24369" y="13089"/>
                  </a:cubicBezTo>
                  <a:cubicBezTo>
                    <a:pt x="24439" y="13089"/>
                    <a:pt x="24511" y="13096"/>
                    <a:pt x="24585" y="13113"/>
                  </a:cubicBezTo>
                  <a:cubicBezTo>
                    <a:pt x="25252" y="13280"/>
                    <a:pt x="25385" y="14147"/>
                    <a:pt x="25419" y="14848"/>
                  </a:cubicBezTo>
                  <a:cubicBezTo>
                    <a:pt x="25485" y="17350"/>
                    <a:pt x="25652" y="19852"/>
                    <a:pt x="25986" y="22320"/>
                  </a:cubicBezTo>
                  <a:cubicBezTo>
                    <a:pt x="26086" y="23254"/>
                    <a:pt x="26419" y="24422"/>
                    <a:pt x="27420" y="24488"/>
                  </a:cubicBezTo>
                  <a:cubicBezTo>
                    <a:pt x="27921" y="24488"/>
                    <a:pt x="28354" y="24221"/>
                    <a:pt x="28588" y="23788"/>
                  </a:cubicBezTo>
                  <a:cubicBezTo>
                    <a:pt x="29055" y="23021"/>
                    <a:pt x="28921" y="22153"/>
                    <a:pt x="28754" y="21319"/>
                  </a:cubicBezTo>
                  <a:lnTo>
                    <a:pt x="28754" y="21319"/>
                  </a:lnTo>
                  <a:lnTo>
                    <a:pt x="30489" y="21853"/>
                  </a:lnTo>
                  <a:cubicBezTo>
                    <a:pt x="30489" y="21853"/>
                    <a:pt x="30989" y="20919"/>
                    <a:pt x="31223" y="13614"/>
                  </a:cubicBezTo>
                  <a:cubicBezTo>
                    <a:pt x="31456" y="6342"/>
                    <a:pt x="26253" y="6175"/>
                    <a:pt x="26253" y="6175"/>
                  </a:cubicBezTo>
                  <a:cubicBezTo>
                    <a:pt x="23384" y="2839"/>
                    <a:pt x="21049" y="1472"/>
                    <a:pt x="21049" y="1472"/>
                  </a:cubicBezTo>
                  <a:cubicBezTo>
                    <a:pt x="19633" y="512"/>
                    <a:pt x="17975" y="1"/>
                    <a:pt x="163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Google Shape;3239;p67"/>
            <p:cNvSpPr/>
            <p:nvPr/>
          </p:nvSpPr>
          <p:spPr>
            <a:xfrm>
              <a:off x="5301450" y="3298975"/>
              <a:ext cx="120950" cy="64725"/>
            </a:xfrm>
            <a:custGeom>
              <a:avLst/>
              <a:gdLst/>
              <a:ahLst/>
              <a:cxnLst/>
              <a:rect l="l" t="t" r="r" b="b"/>
              <a:pathLst>
                <a:path w="4838" h="2589" extrusionOk="0">
                  <a:moveTo>
                    <a:pt x="3057" y="1"/>
                  </a:moveTo>
                  <a:cubicBezTo>
                    <a:pt x="2645" y="1"/>
                    <a:pt x="2229" y="85"/>
                    <a:pt x="1835" y="254"/>
                  </a:cubicBezTo>
                  <a:cubicBezTo>
                    <a:pt x="1135" y="521"/>
                    <a:pt x="601" y="1054"/>
                    <a:pt x="268" y="1722"/>
                  </a:cubicBezTo>
                  <a:cubicBezTo>
                    <a:pt x="134" y="1922"/>
                    <a:pt x="67" y="2122"/>
                    <a:pt x="34" y="2355"/>
                  </a:cubicBezTo>
                  <a:cubicBezTo>
                    <a:pt x="1" y="2489"/>
                    <a:pt x="1" y="2589"/>
                    <a:pt x="1" y="2589"/>
                  </a:cubicBezTo>
                  <a:cubicBezTo>
                    <a:pt x="34" y="2589"/>
                    <a:pt x="101" y="2255"/>
                    <a:pt x="368" y="1788"/>
                  </a:cubicBezTo>
                  <a:cubicBezTo>
                    <a:pt x="735" y="1154"/>
                    <a:pt x="1268" y="687"/>
                    <a:pt x="1902" y="387"/>
                  </a:cubicBezTo>
                  <a:cubicBezTo>
                    <a:pt x="2300" y="228"/>
                    <a:pt x="2722" y="152"/>
                    <a:pt x="3140" y="152"/>
                  </a:cubicBezTo>
                  <a:cubicBezTo>
                    <a:pt x="3422" y="152"/>
                    <a:pt x="3701" y="187"/>
                    <a:pt x="3970" y="254"/>
                  </a:cubicBezTo>
                  <a:cubicBezTo>
                    <a:pt x="4464" y="377"/>
                    <a:pt x="4758" y="558"/>
                    <a:pt x="4799" y="558"/>
                  </a:cubicBezTo>
                  <a:cubicBezTo>
                    <a:pt x="4803" y="558"/>
                    <a:pt x="4804" y="557"/>
                    <a:pt x="4804" y="554"/>
                  </a:cubicBezTo>
                  <a:cubicBezTo>
                    <a:pt x="4838" y="554"/>
                    <a:pt x="4737" y="487"/>
                    <a:pt x="4637" y="421"/>
                  </a:cubicBezTo>
                  <a:cubicBezTo>
                    <a:pt x="4437" y="321"/>
                    <a:pt x="4204" y="220"/>
                    <a:pt x="4004" y="154"/>
                  </a:cubicBezTo>
                  <a:cubicBezTo>
                    <a:pt x="3697" y="52"/>
                    <a:pt x="3378" y="1"/>
                    <a:pt x="30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Google Shape;3240;p67"/>
            <p:cNvSpPr/>
            <p:nvPr/>
          </p:nvSpPr>
          <p:spPr>
            <a:xfrm>
              <a:off x="5284775" y="3207750"/>
              <a:ext cx="46725" cy="151800"/>
            </a:xfrm>
            <a:custGeom>
              <a:avLst/>
              <a:gdLst/>
              <a:ahLst/>
              <a:cxnLst/>
              <a:rect l="l" t="t" r="r" b="b"/>
              <a:pathLst>
                <a:path w="1869" h="6072" extrusionOk="0">
                  <a:moveTo>
                    <a:pt x="368" y="0"/>
                  </a:moveTo>
                  <a:cubicBezTo>
                    <a:pt x="334" y="0"/>
                    <a:pt x="601" y="300"/>
                    <a:pt x="901" y="834"/>
                  </a:cubicBezTo>
                  <a:cubicBezTo>
                    <a:pt x="1668" y="2235"/>
                    <a:pt x="1568" y="3970"/>
                    <a:pt x="634" y="5304"/>
                  </a:cubicBezTo>
                  <a:cubicBezTo>
                    <a:pt x="301" y="5804"/>
                    <a:pt x="1" y="6038"/>
                    <a:pt x="34" y="6071"/>
                  </a:cubicBezTo>
                  <a:cubicBezTo>
                    <a:pt x="34" y="6071"/>
                    <a:pt x="134" y="6038"/>
                    <a:pt x="267" y="5904"/>
                  </a:cubicBezTo>
                  <a:cubicBezTo>
                    <a:pt x="434" y="5771"/>
                    <a:pt x="601" y="5571"/>
                    <a:pt x="768" y="5371"/>
                  </a:cubicBezTo>
                  <a:cubicBezTo>
                    <a:pt x="1769" y="4036"/>
                    <a:pt x="1869" y="2202"/>
                    <a:pt x="1001" y="767"/>
                  </a:cubicBezTo>
                  <a:cubicBezTo>
                    <a:pt x="868" y="567"/>
                    <a:pt x="734" y="367"/>
                    <a:pt x="568" y="167"/>
                  </a:cubicBezTo>
                  <a:cubicBezTo>
                    <a:pt x="434" y="33"/>
                    <a:pt x="368" y="0"/>
                    <a:pt x="3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Google Shape;3241;p67"/>
            <p:cNvSpPr/>
            <p:nvPr/>
          </p:nvSpPr>
          <p:spPr>
            <a:xfrm>
              <a:off x="4952050" y="3755550"/>
              <a:ext cx="57550" cy="86825"/>
            </a:xfrm>
            <a:custGeom>
              <a:avLst/>
              <a:gdLst/>
              <a:ahLst/>
              <a:cxnLst/>
              <a:rect l="l" t="t" r="r" b="b"/>
              <a:pathLst>
                <a:path w="2302" h="3473" extrusionOk="0">
                  <a:moveTo>
                    <a:pt x="922" y="1"/>
                  </a:moveTo>
                  <a:cubicBezTo>
                    <a:pt x="852" y="1"/>
                    <a:pt x="725" y="262"/>
                    <a:pt x="567" y="671"/>
                  </a:cubicBezTo>
                  <a:cubicBezTo>
                    <a:pt x="467" y="904"/>
                    <a:pt x="367" y="1171"/>
                    <a:pt x="300" y="1471"/>
                  </a:cubicBezTo>
                  <a:cubicBezTo>
                    <a:pt x="234" y="1605"/>
                    <a:pt x="200" y="1772"/>
                    <a:pt x="167" y="1905"/>
                  </a:cubicBezTo>
                  <a:cubicBezTo>
                    <a:pt x="100" y="2105"/>
                    <a:pt x="33" y="2305"/>
                    <a:pt x="33" y="2506"/>
                  </a:cubicBezTo>
                  <a:cubicBezTo>
                    <a:pt x="0" y="2739"/>
                    <a:pt x="100" y="2973"/>
                    <a:pt x="267" y="3173"/>
                  </a:cubicBezTo>
                  <a:cubicBezTo>
                    <a:pt x="434" y="3339"/>
                    <a:pt x="634" y="3440"/>
                    <a:pt x="834" y="3473"/>
                  </a:cubicBezTo>
                  <a:cubicBezTo>
                    <a:pt x="1034" y="3473"/>
                    <a:pt x="1201" y="3473"/>
                    <a:pt x="1401" y="3406"/>
                  </a:cubicBezTo>
                  <a:cubicBezTo>
                    <a:pt x="1535" y="3373"/>
                    <a:pt x="1668" y="3273"/>
                    <a:pt x="1768" y="3206"/>
                  </a:cubicBezTo>
                  <a:cubicBezTo>
                    <a:pt x="2202" y="2872"/>
                    <a:pt x="2302" y="2606"/>
                    <a:pt x="2268" y="2572"/>
                  </a:cubicBezTo>
                  <a:cubicBezTo>
                    <a:pt x="2263" y="2562"/>
                    <a:pt x="2253" y="2557"/>
                    <a:pt x="2237" y="2557"/>
                  </a:cubicBezTo>
                  <a:cubicBezTo>
                    <a:pt x="2150" y="2557"/>
                    <a:pt x="1907" y="2703"/>
                    <a:pt x="1568" y="2872"/>
                  </a:cubicBezTo>
                  <a:cubicBezTo>
                    <a:pt x="1418" y="2947"/>
                    <a:pt x="1249" y="2985"/>
                    <a:pt x="1089" y="2985"/>
                  </a:cubicBezTo>
                  <a:cubicBezTo>
                    <a:pt x="1036" y="2985"/>
                    <a:pt x="984" y="2981"/>
                    <a:pt x="934" y="2973"/>
                  </a:cubicBezTo>
                  <a:cubicBezTo>
                    <a:pt x="834" y="2939"/>
                    <a:pt x="734" y="2872"/>
                    <a:pt x="667" y="2806"/>
                  </a:cubicBezTo>
                  <a:cubicBezTo>
                    <a:pt x="601" y="2706"/>
                    <a:pt x="567" y="2606"/>
                    <a:pt x="567" y="2506"/>
                  </a:cubicBezTo>
                  <a:cubicBezTo>
                    <a:pt x="601" y="2372"/>
                    <a:pt x="634" y="2205"/>
                    <a:pt x="667" y="2072"/>
                  </a:cubicBezTo>
                  <a:cubicBezTo>
                    <a:pt x="701" y="1905"/>
                    <a:pt x="734" y="1738"/>
                    <a:pt x="767" y="1605"/>
                  </a:cubicBezTo>
                  <a:cubicBezTo>
                    <a:pt x="834" y="1271"/>
                    <a:pt x="901" y="1004"/>
                    <a:pt x="934" y="771"/>
                  </a:cubicBezTo>
                  <a:cubicBezTo>
                    <a:pt x="1001" y="304"/>
                    <a:pt x="1001" y="4"/>
                    <a:pt x="934" y="4"/>
                  </a:cubicBezTo>
                  <a:cubicBezTo>
                    <a:pt x="930" y="2"/>
                    <a:pt x="926" y="1"/>
                    <a:pt x="9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Google Shape;3242;p67"/>
            <p:cNvSpPr/>
            <p:nvPr/>
          </p:nvSpPr>
          <p:spPr>
            <a:xfrm>
              <a:off x="5300625" y="3352000"/>
              <a:ext cx="76750" cy="203500"/>
            </a:xfrm>
            <a:custGeom>
              <a:avLst/>
              <a:gdLst/>
              <a:ahLst/>
              <a:cxnLst/>
              <a:rect l="l" t="t" r="r" b="b"/>
              <a:pathLst>
                <a:path w="3070" h="8140" extrusionOk="0">
                  <a:moveTo>
                    <a:pt x="0" y="1"/>
                  </a:moveTo>
                  <a:lnTo>
                    <a:pt x="0" y="1"/>
                  </a:lnTo>
                  <a:cubicBezTo>
                    <a:pt x="401" y="234"/>
                    <a:pt x="734" y="501"/>
                    <a:pt x="1068" y="801"/>
                  </a:cubicBezTo>
                  <a:cubicBezTo>
                    <a:pt x="1835" y="1569"/>
                    <a:pt x="2369" y="2536"/>
                    <a:pt x="2569" y="3570"/>
                  </a:cubicBezTo>
                  <a:cubicBezTo>
                    <a:pt x="2802" y="4637"/>
                    <a:pt x="2869" y="5705"/>
                    <a:pt x="2802" y="6806"/>
                  </a:cubicBezTo>
                  <a:cubicBezTo>
                    <a:pt x="2769" y="7239"/>
                    <a:pt x="2769" y="7706"/>
                    <a:pt x="2802" y="8140"/>
                  </a:cubicBezTo>
                  <a:cubicBezTo>
                    <a:pt x="2836" y="8040"/>
                    <a:pt x="2836" y="7906"/>
                    <a:pt x="2836" y="7806"/>
                  </a:cubicBezTo>
                  <a:cubicBezTo>
                    <a:pt x="2869" y="7573"/>
                    <a:pt x="2902" y="7239"/>
                    <a:pt x="2936" y="6806"/>
                  </a:cubicBezTo>
                  <a:cubicBezTo>
                    <a:pt x="3069" y="5705"/>
                    <a:pt x="3003" y="4604"/>
                    <a:pt x="2769" y="3537"/>
                  </a:cubicBezTo>
                  <a:cubicBezTo>
                    <a:pt x="2536" y="2469"/>
                    <a:pt x="2002" y="1469"/>
                    <a:pt x="1168" y="701"/>
                  </a:cubicBezTo>
                  <a:cubicBezTo>
                    <a:pt x="934" y="468"/>
                    <a:pt x="634" y="268"/>
                    <a:pt x="334" y="134"/>
                  </a:cubicBezTo>
                  <a:cubicBezTo>
                    <a:pt x="234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Google Shape;3243;p67"/>
            <p:cNvSpPr/>
            <p:nvPr/>
          </p:nvSpPr>
          <p:spPr>
            <a:xfrm>
              <a:off x="5258925" y="3357850"/>
              <a:ext cx="44225" cy="150950"/>
            </a:xfrm>
            <a:custGeom>
              <a:avLst/>
              <a:gdLst/>
              <a:ahLst/>
              <a:cxnLst/>
              <a:rect l="l" t="t" r="r" b="b"/>
              <a:pathLst>
                <a:path w="1769" h="6038" extrusionOk="0">
                  <a:moveTo>
                    <a:pt x="1502" y="0"/>
                  </a:moveTo>
                  <a:lnTo>
                    <a:pt x="1502" y="0"/>
                  </a:lnTo>
                  <a:cubicBezTo>
                    <a:pt x="1468" y="0"/>
                    <a:pt x="1535" y="367"/>
                    <a:pt x="1568" y="934"/>
                  </a:cubicBezTo>
                  <a:cubicBezTo>
                    <a:pt x="1602" y="1702"/>
                    <a:pt x="1535" y="2435"/>
                    <a:pt x="1335" y="3169"/>
                  </a:cubicBezTo>
                  <a:cubicBezTo>
                    <a:pt x="1168" y="3903"/>
                    <a:pt x="901" y="4604"/>
                    <a:pt x="501" y="5237"/>
                  </a:cubicBezTo>
                  <a:cubicBezTo>
                    <a:pt x="234" y="5738"/>
                    <a:pt x="1" y="6005"/>
                    <a:pt x="34" y="6038"/>
                  </a:cubicBezTo>
                  <a:cubicBezTo>
                    <a:pt x="267" y="5804"/>
                    <a:pt x="468" y="5571"/>
                    <a:pt x="634" y="5304"/>
                  </a:cubicBezTo>
                  <a:cubicBezTo>
                    <a:pt x="1035" y="4670"/>
                    <a:pt x="1335" y="3936"/>
                    <a:pt x="1535" y="3203"/>
                  </a:cubicBezTo>
                  <a:cubicBezTo>
                    <a:pt x="1702" y="2469"/>
                    <a:pt x="1768" y="1702"/>
                    <a:pt x="1668" y="934"/>
                  </a:cubicBezTo>
                  <a:cubicBezTo>
                    <a:pt x="1668" y="634"/>
                    <a:pt x="1602" y="301"/>
                    <a:pt x="15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Google Shape;3244;p67"/>
            <p:cNvSpPr/>
            <p:nvPr/>
          </p:nvSpPr>
          <p:spPr>
            <a:xfrm>
              <a:off x="4983725" y="3231300"/>
              <a:ext cx="270225" cy="165775"/>
            </a:xfrm>
            <a:custGeom>
              <a:avLst/>
              <a:gdLst/>
              <a:ahLst/>
              <a:cxnLst/>
              <a:rect l="l" t="t" r="r" b="b"/>
              <a:pathLst>
                <a:path w="10809" h="6631" extrusionOk="0">
                  <a:moveTo>
                    <a:pt x="4570" y="0"/>
                  </a:moveTo>
                  <a:cubicBezTo>
                    <a:pt x="4382" y="0"/>
                    <a:pt x="4193" y="9"/>
                    <a:pt x="4004" y="25"/>
                  </a:cubicBezTo>
                  <a:cubicBezTo>
                    <a:pt x="3436" y="59"/>
                    <a:pt x="2869" y="226"/>
                    <a:pt x="2336" y="492"/>
                  </a:cubicBezTo>
                  <a:cubicBezTo>
                    <a:pt x="1835" y="726"/>
                    <a:pt x="1402" y="1093"/>
                    <a:pt x="1068" y="1526"/>
                  </a:cubicBezTo>
                  <a:cubicBezTo>
                    <a:pt x="534" y="2294"/>
                    <a:pt x="201" y="3161"/>
                    <a:pt x="101" y="4095"/>
                  </a:cubicBezTo>
                  <a:cubicBezTo>
                    <a:pt x="34" y="4695"/>
                    <a:pt x="1" y="5329"/>
                    <a:pt x="34" y="5930"/>
                  </a:cubicBezTo>
                  <a:lnTo>
                    <a:pt x="34" y="6430"/>
                  </a:lnTo>
                  <a:cubicBezTo>
                    <a:pt x="34" y="6497"/>
                    <a:pt x="34" y="6563"/>
                    <a:pt x="67" y="6630"/>
                  </a:cubicBezTo>
                  <a:cubicBezTo>
                    <a:pt x="67" y="6563"/>
                    <a:pt x="67" y="6497"/>
                    <a:pt x="67" y="6430"/>
                  </a:cubicBezTo>
                  <a:lnTo>
                    <a:pt x="67" y="5930"/>
                  </a:lnTo>
                  <a:cubicBezTo>
                    <a:pt x="67" y="5329"/>
                    <a:pt x="134" y="4729"/>
                    <a:pt x="201" y="4128"/>
                  </a:cubicBezTo>
                  <a:cubicBezTo>
                    <a:pt x="334" y="3228"/>
                    <a:pt x="668" y="2360"/>
                    <a:pt x="1202" y="1627"/>
                  </a:cubicBezTo>
                  <a:cubicBezTo>
                    <a:pt x="1502" y="1226"/>
                    <a:pt x="1902" y="893"/>
                    <a:pt x="2402" y="659"/>
                  </a:cubicBezTo>
                  <a:cubicBezTo>
                    <a:pt x="2903" y="392"/>
                    <a:pt x="3436" y="259"/>
                    <a:pt x="4004" y="192"/>
                  </a:cubicBezTo>
                  <a:cubicBezTo>
                    <a:pt x="4141" y="184"/>
                    <a:pt x="4279" y="180"/>
                    <a:pt x="4416" y="180"/>
                  </a:cubicBezTo>
                  <a:cubicBezTo>
                    <a:pt x="5378" y="180"/>
                    <a:pt x="6330" y="384"/>
                    <a:pt x="7206" y="793"/>
                  </a:cubicBezTo>
                  <a:cubicBezTo>
                    <a:pt x="7673" y="993"/>
                    <a:pt x="8073" y="1226"/>
                    <a:pt x="8473" y="1526"/>
                  </a:cubicBezTo>
                  <a:cubicBezTo>
                    <a:pt x="8807" y="1760"/>
                    <a:pt x="9107" y="2027"/>
                    <a:pt x="9407" y="2360"/>
                  </a:cubicBezTo>
                  <a:cubicBezTo>
                    <a:pt x="9841" y="2794"/>
                    <a:pt x="10175" y="3294"/>
                    <a:pt x="10475" y="3828"/>
                  </a:cubicBezTo>
                  <a:cubicBezTo>
                    <a:pt x="10675" y="4195"/>
                    <a:pt x="10775" y="4429"/>
                    <a:pt x="10775" y="4429"/>
                  </a:cubicBezTo>
                  <a:cubicBezTo>
                    <a:pt x="10808" y="4395"/>
                    <a:pt x="10775" y="4362"/>
                    <a:pt x="10742" y="4228"/>
                  </a:cubicBezTo>
                  <a:cubicBezTo>
                    <a:pt x="10675" y="4095"/>
                    <a:pt x="10608" y="3928"/>
                    <a:pt x="10542" y="3795"/>
                  </a:cubicBezTo>
                  <a:cubicBezTo>
                    <a:pt x="10275" y="3228"/>
                    <a:pt x="9908" y="2694"/>
                    <a:pt x="9507" y="2260"/>
                  </a:cubicBezTo>
                  <a:cubicBezTo>
                    <a:pt x="9207" y="1927"/>
                    <a:pt x="8907" y="1660"/>
                    <a:pt x="8573" y="1393"/>
                  </a:cubicBezTo>
                  <a:cubicBezTo>
                    <a:pt x="8173" y="1093"/>
                    <a:pt x="7740" y="826"/>
                    <a:pt x="7306" y="626"/>
                  </a:cubicBezTo>
                  <a:cubicBezTo>
                    <a:pt x="6444" y="209"/>
                    <a:pt x="5513" y="0"/>
                    <a:pt x="457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Google Shape;3245;p67"/>
            <p:cNvSpPr/>
            <p:nvPr/>
          </p:nvSpPr>
          <p:spPr>
            <a:xfrm>
              <a:off x="4839450" y="3216000"/>
              <a:ext cx="320275" cy="208575"/>
            </a:xfrm>
            <a:custGeom>
              <a:avLst/>
              <a:gdLst/>
              <a:ahLst/>
              <a:cxnLst/>
              <a:rect l="l" t="t" r="r" b="b"/>
              <a:pathLst>
                <a:path w="12811" h="8343" extrusionOk="0">
                  <a:moveTo>
                    <a:pt x="7287" y="0"/>
                  </a:moveTo>
                  <a:cubicBezTo>
                    <a:pt x="6193" y="0"/>
                    <a:pt x="5102" y="235"/>
                    <a:pt x="4070" y="704"/>
                  </a:cubicBezTo>
                  <a:cubicBezTo>
                    <a:pt x="3036" y="1238"/>
                    <a:pt x="2136" y="2072"/>
                    <a:pt x="1569" y="3106"/>
                  </a:cubicBezTo>
                  <a:cubicBezTo>
                    <a:pt x="1102" y="3906"/>
                    <a:pt x="735" y="4807"/>
                    <a:pt x="501" y="5741"/>
                  </a:cubicBezTo>
                  <a:cubicBezTo>
                    <a:pt x="301" y="6508"/>
                    <a:pt x="168" y="7175"/>
                    <a:pt x="101" y="7609"/>
                  </a:cubicBezTo>
                  <a:cubicBezTo>
                    <a:pt x="68" y="7843"/>
                    <a:pt x="34" y="8009"/>
                    <a:pt x="1" y="8109"/>
                  </a:cubicBezTo>
                  <a:cubicBezTo>
                    <a:pt x="1" y="8176"/>
                    <a:pt x="1" y="8243"/>
                    <a:pt x="1" y="8343"/>
                  </a:cubicBezTo>
                  <a:cubicBezTo>
                    <a:pt x="34" y="8276"/>
                    <a:pt x="34" y="8209"/>
                    <a:pt x="68" y="8143"/>
                  </a:cubicBezTo>
                  <a:cubicBezTo>
                    <a:pt x="101" y="8009"/>
                    <a:pt x="134" y="7843"/>
                    <a:pt x="168" y="7642"/>
                  </a:cubicBezTo>
                  <a:cubicBezTo>
                    <a:pt x="268" y="7209"/>
                    <a:pt x="401" y="6575"/>
                    <a:pt x="635" y="5808"/>
                  </a:cubicBezTo>
                  <a:cubicBezTo>
                    <a:pt x="868" y="4874"/>
                    <a:pt x="1235" y="4006"/>
                    <a:pt x="1702" y="3206"/>
                  </a:cubicBezTo>
                  <a:cubicBezTo>
                    <a:pt x="2269" y="2205"/>
                    <a:pt x="3136" y="1405"/>
                    <a:pt x="4171" y="904"/>
                  </a:cubicBezTo>
                  <a:cubicBezTo>
                    <a:pt x="5140" y="435"/>
                    <a:pt x="6197" y="201"/>
                    <a:pt x="7288" y="201"/>
                  </a:cubicBezTo>
                  <a:cubicBezTo>
                    <a:pt x="7360" y="201"/>
                    <a:pt x="7433" y="202"/>
                    <a:pt x="7506" y="204"/>
                  </a:cubicBezTo>
                  <a:cubicBezTo>
                    <a:pt x="8440" y="237"/>
                    <a:pt x="9374" y="337"/>
                    <a:pt x="10308" y="571"/>
                  </a:cubicBezTo>
                  <a:cubicBezTo>
                    <a:pt x="11075" y="737"/>
                    <a:pt x="11709" y="904"/>
                    <a:pt x="12143" y="1038"/>
                  </a:cubicBezTo>
                  <a:lnTo>
                    <a:pt x="12643" y="1171"/>
                  </a:lnTo>
                  <a:cubicBezTo>
                    <a:pt x="12710" y="1171"/>
                    <a:pt x="12777" y="1204"/>
                    <a:pt x="12810" y="1204"/>
                  </a:cubicBezTo>
                  <a:cubicBezTo>
                    <a:pt x="12777" y="1171"/>
                    <a:pt x="12710" y="1138"/>
                    <a:pt x="12643" y="1104"/>
                  </a:cubicBezTo>
                  <a:lnTo>
                    <a:pt x="12176" y="971"/>
                  </a:lnTo>
                  <a:cubicBezTo>
                    <a:pt x="11743" y="838"/>
                    <a:pt x="11109" y="637"/>
                    <a:pt x="10308" y="437"/>
                  </a:cubicBezTo>
                  <a:cubicBezTo>
                    <a:pt x="9408" y="204"/>
                    <a:pt x="8440" y="70"/>
                    <a:pt x="7506" y="4"/>
                  </a:cubicBezTo>
                  <a:cubicBezTo>
                    <a:pt x="7433" y="2"/>
                    <a:pt x="7360" y="0"/>
                    <a:pt x="728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Google Shape;3246;p67"/>
            <p:cNvSpPr/>
            <p:nvPr/>
          </p:nvSpPr>
          <p:spPr>
            <a:xfrm>
              <a:off x="4757725" y="3264225"/>
              <a:ext cx="114275" cy="183700"/>
            </a:xfrm>
            <a:custGeom>
              <a:avLst/>
              <a:gdLst/>
              <a:ahLst/>
              <a:cxnLst/>
              <a:rect l="l" t="t" r="r" b="b"/>
              <a:pathLst>
                <a:path w="4571" h="7348" extrusionOk="0">
                  <a:moveTo>
                    <a:pt x="3637" y="1"/>
                  </a:moveTo>
                  <a:cubicBezTo>
                    <a:pt x="3453" y="1"/>
                    <a:pt x="3270" y="26"/>
                    <a:pt x="3103" y="76"/>
                  </a:cubicBezTo>
                  <a:cubicBezTo>
                    <a:pt x="2569" y="176"/>
                    <a:pt x="2069" y="410"/>
                    <a:pt x="1635" y="777"/>
                  </a:cubicBezTo>
                  <a:cubicBezTo>
                    <a:pt x="1135" y="1210"/>
                    <a:pt x="735" y="1744"/>
                    <a:pt x="501" y="2378"/>
                  </a:cubicBezTo>
                  <a:cubicBezTo>
                    <a:pt x="101" y="3512"/>
                    <a:pt x="1" y="4713"/>
                    <a:pt x="168" y="5914"/>
                  </a:cubicBezTo>
                  <a:cubicBezTo>
                    <a:pt x="234" y="6381"/>
                    <a:pt x="268" y="6747"/>
                    <a:pt x="334" y="6981"/>
                  </a:cubicBezTo>
                  <a:cubicBezTo>
                    <a:pt x="334" y="7114"/>
                    <a:pt x="368" y="7248"/>
                    <a:pt x="401" y="7348"/>
                  </a:cubicBezTo>
                  <a:cubicBezTo>
                    <a:pt x="435" y="7348"/>
                    <a:pt x="368" y="6781"/>
                    <a:pt x="301" y="5880"/>
                  </a:cubicBezTo>
                  <a:cubicBezTo>
                    <a:pt x="168" y="4713"/>
                    <a:pt x="301" y="3545"/>
                    <a:pt x="668" y="2444"/>
                  </a:cubicBezTo>
                  <a:cubicBezTo>
                    <a:pt x="902" y="1844"/>
                    <a:pt x="1268" y="1310"/>
                    <a:pt x="1735" y="877"/>
                  </a:cubicBezTo>
                  <a:cubicBezTo>
                    <a:pt x="2304" y="382"/>
                    <a:pt x="3039" y="107"/>
                    <a:pt x="3788" y="107"/>
                  </a:cubicBezTo>
                  <a:cubicBezTo>
                    <a:pt x="4049" y="107"/>
                    <a:pt x="4312" y="141"/>
                    <a:pt x="4571" y="209"/>
                  </a:cubicBezTo>
                  <a:cubicBezTo>
                    <a:pt x="4571" y="209"/>
                    <a:pt x="4537" y="176"/>
                    <a:pt x="4471" y="143"/>
                  </a:cubicBezTo>
                  <a:cubicBezTo>
                    <a:pt x="4371" y="109"/>
                    <a:pt x="4271" y="76"/>
                    <a:pt x="4171" y="76"/>
                  </a:cubicBezTo>
                  <a:cubicBezTo>
                    <a:pt x="4004" y="26"/>
                    <a:pt x="3820" y="1"/>
                    <a:pt x="363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Google Shape;3247;p67"/>
            <p:cNvSpPr/>
            <p:nvPr/>
          </p:nvSpPr>
          <p:spPr>
            <a:xfrm>
              <a:off x="5172200" y="3815675"/>
              <a:ext cx="5850" cy="12525"/>
            </a:xfrm>
            <a:custGeom>
              <a:avLst/>
              <a:gdLst/>
              <a:ahLst/>
              <a:cxnLst/>
              <a:rect l="l" t="t" r="r" b="b"/>
              <a:pathLst>
                <a:path w="234" h="501" extrusionOk="0">
                  <a:moveTo>
                    <a:pt x="67" y="0"/>
                  </a:moveTo>
                  <a:cubicBezTo>
                    <a:pt x="34" y="0"/>
                    <a:pt x="0" y="134"/>
                    <a:pt x="34" y="267"/>
                  </a:cubicBezTo>
                  <a:cubicBezTo>
                    <a:pt x="67" y="401"/>
                    <a:pt x="134" y="501"/>
                    <a:pt x="167" y="501"/>
                  </a:cubicBezTo>
                  <a:cubicBezTo>
                    <a:pt x="234" y="501"/>
                    <a:pt x="234" y="367"/>
                    <a:pt x="234" y="234"/>
                  </a:cubicBezTo>
                  <a:cubicBezTo>
                    <a:pt x="201" y="101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" name="Google Shape;3248;p67"/>
            <p:cNvSpPr/>
            <p:nvPr/>
          </p:nvSpPr>
          <p:spPr>
            <a:xfrm>
              <a:off x="5122150" y="3809625"/>
              <a:ext cx="5050" cy="7750"/>
            </a:xfrm>
            <a:custGeom>
              <a:avLst/>
              <a:gdLst/>
              <a:ahLst/>
              <a:cxnLst/>
              <a:rect l="l" t="t" r="r" b="b"/>
              <a:pathLst>
                <a:path w="202" h="310" extrusionOk="0">
                  <a:moveTo>
                    <a:pt x="131" y="0"/>
                  </a:moveTo>
                  <a:cubicBezTo>
                    <a:pt x="79" y="0"/>
                    <a:pt x="34" y="55"/>
                    <a:pt x="34" y="109"/>
                  </a:cubicBezTo>
                  <a:cubicBezTo>
                    <a:pt x="1" y="176"/>
                    <a:pt x="1" y="276"/>
                    <a:pt x="68" y="309"/>
                  </a:cubicBezTo>
                  <a:cubicBezTo>
                    <a:pt x="101" y="309"/>
                    <a:pt x="168" y="242"/>
                    <a:pt x="201" y="176"/>
                  </a:cubicBezTo>
                  <a:cubicBezTo>
                    <a:pt x="201" y="76"/>
                    <a:pt x="201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" name="Google Shape;3249;p67"/>
            <p:cNvSpPr/>
            <p:nvPr/>
          </p:nvSpPr>
          <p:spPr>
            <a:xfrm>
              <a:off x="5148850" y="3836525"/>
              <a:ext cx="5025" cy="12525"/>
            </a:xfrm>
            <a:custGeom>
              <a:avLst/>
              <a:gdLst/>
              <a:ahLst/>
              <a:cxnLst/>
              <a:rect l="l" t="t" r="r" b="b"/>
              <a:pathLst>
                <a:path w="201" h="501" extrusionOk="0">
                  <a:moveTo>
                    <a:pt x="100" y="0"/>
                  </a:moveTo>
                  <a:cubicBezTo>
                    <a:pt x="34" y="0"/>
                    <a:pt x="0" y="100"/>
                    <a:pt x="0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100" y="501"/>
                    <a:pt x="167" y="401"/>
                    <a:pt x="167" y="267"/>
                  </a:cubicBezTo>
                  <a:cubicBezTo>
                    <a:pt x="201" y="1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" name="Google Shape;3250;p67"/>
            <p:cNvSpPr/>
            <p:nvPr/>
          </p:nvSpPr>
          <p:spPr>
            <a:xfrm>
              <a:off x="5212225" y="3830525"/>
              <a:ext cx="6700" cy="12700"/>
            </a:xfrm>
            <a:custGeom>
              <a:avLst/>
              <a:gdLst/>
              <a:ahLst/>
              <a:cxnLst/>
              <a:rect l="l" t="t" r="r" b="b"/>
              <a:pathLst>
                <a:path w="268" h="508" extrusionOk="0">
                  <a:moveTo>
                    <a:pt x="60" y="0"/>
                  </a:moveTo>
                  <a:cubicBezTo>
                    <a:pt x="51" y="0"/>
                    <a:pt x="43" y="2"/>
                    <a:pt x="34" y="7"/>
                  </a:cubicBezTo>
                  <a:cubicBezTo>
                    <a:pt x="1" y="7"/>
                    <a:pt x="1" y="140"/>
                    <a:pt x="34" y="274"/>
                  </a:cubicBezTo>
                  <a:cubicBezTo>
                    <a:pt x="101" y="407"/>
                    <a:pt x="167" y="507"/>
                    <a:pt x="201" y="507"/>
                  </a:cubicBezTo>
                  <a:cubicBezTo>
                    <a:pt x="267" y="507"/>
                    <a:pt x="267" y="374"/>
                    <a:pt x="201" y="207"/>
                  </a:cubicBezTo>
                  <a:cubicBezTo>
                    <a:pt x="172" y="91"/>
                    <a:pt x="118" y="0"/>
                    <a:pt x="6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5" name="Google Shape;3251;p67"/>
            <p:cNvSpPr/>
            <p:nvPr/>
          </p:nvSpPr>
          <p:spPr>
            <a:xfrm>
              <a:off x="4861975" y="3804675"/>
              <a:ext cx="5025" cy="11025"/>
            </a:xfrm>
            <a:custGeom>
              <a:avLst/>
              <a:gdLst/>
              <a:ahLst/>
              <a:cxnLst/>
              <a:rect l="l" t="t" r="r" b="b"/>
              <a:pathLst>
                <a:path w="201" h="441" extrusionOk="0">
                  <a:moveTo>
                    <a:pt x="109" y="0"/>
                  </a:moveTo>
                  <a:cubicBezTo>
                    <a:pt x="59" y="0"/>
                    <a:pt x="30" y="91"/>
                    <a:pt x="1" y="207"/>
                  </a:cubicBezTo>
                  <a:cubicBezTo>
                    <a:pt x="1" y="340"/>
                    <a:pt x="34" y="440"/>
                    <a:pt x="67" y="440"/>
                  </a:cubicBezTo>
                  <a:cubicBezTo>
                    <a:pt x="134" y="440"/>
                    <a:pt x="167" y="340"/>
                    <a:pt x="201" y="240"/>
                  </a:cubicBezTo>
                  <a:cubicBezTo>
                    <a:pt x="201" y="107"/>
                    <a:pt x="201" y="7"/>
                    <a:pt x="134" y="7"/>
                  </a:cubicBezTo>
                  <a:cubicBezTo>
                    <a:pt x="125" y="2"/>
                    <a:pt x="117" y="0"/>
                    <a:pt x="10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Google Shape;3252;p67"/>
            <p:cNvSpPr/>
            <p:nvPr/>
          </p:nvSpPr>
          <p:spPr>
            <a:xfrm>
              <a:off x="4811950" y="3802325"/>
              <a:ext cx="4175" cy="12550"/>
            </a:xfrm>
            <a:custGeom>
              <a:avLst/>
              <a:gdLst/>
              <a:ahLst/>
              <a:cxnLst/>
              <a:rect l="l" t="t" r="r" b="b"/>
              <a:pathLst>
                <a:path w="167" h="502" extrusionOk="0">
                  <a:moveTo>
                    <a:pt x="100" y="1"/>
                  </a:moveTo>
                  <a:cubicBezTo>
                    <a:pt x="33" y="1"/>
                    <a:pt x="0" y="101"/>
                    <a:pt x="0" y="234"/>
                  </a:cubicBezTo>
                  <a:cubicBezTo>
                    <a:pt x="0" y="368"/>
                    <a:pt x="33" y="501"/>
                    <a:pt x="100" y="501"/>
                  </a:cubicBezTo>
                  <a:cubicBezTo>
                    <a:pt x="134" y="501"/>
                    <a:pt x="167" y="368"/>
                    <a:pt x="167" y="234"/>
                  </a:cubicBezTo>
                  <a:cubicBezTo>
                    <a:pt x="167" y="101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" name="Google Shape;3253;p67"/>
            <p:cNvSpPr/>
            <p:nvPr/>
          </p:nvSpPr>
          <p:spPr>
            <a:xfrm>
              <a:off x="4771075" y="3799675"/>
              <a:ext cx="5875" cy="12675"/>
            </a:xfrm>
            <a:custGeom>
              <a:avLst/>
              <a:gdLst/>
              <a:ahLst/>
              <a:cxnLst/>
              <a:rect l="l" t="t" r="r" b="b"/>
              <a:pathLst>
                <a:path w="235" h="507" extrusionOk="0">
                  <a:moveTo>
                    <a:pt x="153" y="0"/>
                  </a:moveTo>
                  <a:cubicBezTo>
                    <a:pt x="117" y="0"/>
                    <a:pt x="63" y="95"/>
                    <a:pt x="34" y="240"/>
                  </a:cubicBezTo>
                  <a:cubicBezTo>
                    <a:pt x="1" y="374"/>
                    <a:pt x="34" y="474"/>
                    <a:pt x="67" y="507"/>
                  </a:cubicBezTo>
                  <a:cubicBezTo>
                    <a:pt x="134" y="507"/>
                    <a:pt x="201" y="407"/>
                    <a:pt x="234" y="274"/>
                  </a:cubicBezTo>
                  <a:cubicBezTo>
                    <a:pt x="234" y="140"/>
                    <a:pt x="234" y="7"/>
                    <a:pt x="167" y="7"/>
                  </a:cubicBezTo>
                  <a:cubicBezTo>
                    <a:pt x="163" y="2"/>
                    <a:pt x="158" y="0"/>
                    <a:pt x="153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Google Shape;3254;p67"/>
            <p:cNvSpPr/>
            <p:nvPr/>
          </p:nvSpPr>
          <p:spPr>
            <a:xfrm>
              <a:off x="4831950" y="3844025"/>
              <a:ext cx="7525" cy="12525"/>
            </a:xfrm>
            <a:custGeom>
              <a:avLst/>
              <a:gdLst/>
              <a:ahLst/>
              <a:cxnLst/>
              <a:rect l="l" t="t" r="r" b="b"/>
              <a:pathLst>
                <a:path w="301" h="501" extrusionOk="0">
                  <a:moveTo>
                    <a:pt x="67" y="1"/>
                  </a:moveTo>
                  <a:cubicBezTo>
                    <a:pt x="34" y="34"/>
                    <a:pt x="1" y="134"/>
                    <a:pt x="67" y="267"/>
                  </a:cubicBezTo>
                  <a:cubicBezTo>
                    <a:pt x="134" y="401"/>
                    <a:pt x="167" y="501"/>
                    <a:pt x="234" y="501"/>
                  </a:cubicBezTo>
                  <a:cubicBezTo>
                    <a:pt x="268" y="501"/>
                    <a:pt x="301" y="368"/>
                    <a:pt x="234" y="234"/>
                  </a:cubicBezTo>
                  <a:cubicBezTo>
                    <a:pt x="167" y="101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Google Shape;3255;p67"/>
            <p:cNvSpPr/>
            <p:nvPr/>
          </p:nvSpPr>
          <p:spPr>
            <a:xfrm>
              <a:off x="4788600" y="3840700"/>
              <a:ext cx="5850" cy="10025"/>
            </a:xfrm>
            <a:custGeom>
              <a:avLst/>
              <a:gdLst/>
              <a:ahLst/>
              <a:cxnLst/>
              <a:rect l="l" t="t" r="r" b="b"/>
              <a:pathLst>
                <a:path w="234" h="401" extrusionOk="0">
                  <a:moveTo>
                    <a:pt x="134" y="0"/>
                  </a:moveTo>
                  <a:cubicBezTo>
                    <a:pt x="67" y="0"/>
                    <a:pt x="33" y="67"/>
                    <a:pt x="33" y="167"/>
                  </a:cubicBezTo>
                  <a:cubicBezTo>
                    <a:pt x="0" y="300"/>
                    <a:pt x="33" y="367"/>
                    <a:pt x="100" y="400"/>
                  </a:cubicBezTo>
                  <a:cubicBezTo>
                    <a:pt x="134" y="400"/>
                    <a:pt x="200" y="300"/>
                    <a:pt x="200" y="200"/>
                  </a:cubicBezTo>
                  <a:cubicBezTo>
                    <a:pt x="234" y="100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Google Shape;3256;p67"/>
            <p:cNvSpPr/>
            <p:nvPr/>
          </p:nvSpPr>
          <p:spPr>
            <a:xfrm>
              <a:off x="5117150" y="3705200"/>
              <a:ext cx="56750" cy="52500"/>
            </a:xfrm>
            <a:custGeom>
              <a:avLst/>
              <a:gdLst/>
              <a:ahLst/>
              <a:cxnLst/>
              <a:rect l="l" t="t" r="r" b="b"/>
              <a:pathLst>
                <a:path w="2270" h="2100" extrusionOk="0">
                  <a:moveTo>
                    <a:pt x="1085" y="1"/>
                  </a:moveTo>
                  <a:cubicBezTo>
                    <a:pt x="562" y="1"/>
                    <a:pt x="124" y="378"/>
                    <a:pt x="34" y="917"/>
                  </a:cubicBezTo>
                  <a:cubicBezTo>
                    <a:pt x="1" y="1517"/>
                    <a:pt x="434" y="2018"/>
                    <a:pt x="1002" y="2084"/>
                  </a:cubicBezTo>
                  <a:cubicBezTo>
                    <a:pt x="1064" y="2095"/>
                    <a:pt x="1125" y="2100"/>
                    <a:pt x="1186" y="2100"/>
                  </a:cubicBezTo>
                  <a:cubicBezTo>
                    <a:pt x="1708" y="2100"/>
                    <a:pt x="2143" y="1725"/>
                    <a:pt x="2202" y="1217"/>
                  </a:cubicBezTo>
                  <a:cubicBezTo>
                    <a:pt x="2269" y="617"/>
                    <a:pt x="1835" y="83"/>
                    <a:pt x="1268" y="16"/>
                  </a:cubicBezTo>
                  <a:cubicBezTo>
                    <a:pt x="1206" y="6"/>
                    <a:pt x="1145" y="1"/>
                    <a:pt x="108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Google Shape;3257;p67"/>
            <p:cNvSpPr/>
            <p:nvPr/>
          </p:nvSpPr>
          <p:spPr>
            <a:xfrm>
              <a:off x="4843625" y="3711050"/>
              <a:ext cx="56725" cy="52500"/>
            </a:xfrm>
            <a:custGeom>
              <a:avLst/>
              <a:gdLst/>
              <a:ahLst/>
              <a:cxnLst/>
              <a:rect l="l" t="t" r="r" b="b"/>
              <a:pathLst>
                <a:path w="2269" h="2100" extrusionOk="0">
                  <a:moveTo>
                    <a:pt x="1061" y="0"/>
                  </a:moveTo>
                  <a:cubicBezTo>
                    <a:pt x="562" y="0"/>
                    <a:pt x="124" y="378"/>
                    <a:pt x="34" y="916"/>
                  </a:cubicBezTo>
                  <a:cubicBezTo>
                    <a:pt x="1" y="1484"/>
                    <a:pt x="434" y="2017"/>
                    <a:pt x="1001" y="2084"/>
                  </a:cubicBezTo>
                  <a:cubicBezTo>
                    <a:pt x="1064" y="2094"/>
                    <a:pt x="1125" y="2099"/>
                    <a:pt x="1185" y="2099"/>
                  </a:cubicBezTo>
                  <a:cubicBezTo>
                    <a:pt x="1707" y="2099"/>
                    <a:pt x="2142" y="1725"/>
                    <a:pt x="2202" y="1217"/>
                  </a:cubicBezTo>
                  <a:cubicBezTo>
                    <a:pt x="2269" y="616"/>
                    <a:pt x="1835" y="83"/>
                    <a:pt x="1235" y="16"/>
                  </a:cubicBezTo>
                  <a:cubicBezTo>
                    <a:pt x="1176" y="5"/>
                    <a:pt x="1118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Google Shape;3258;p67"/>
            <p:cNvSpPr/>
            <p:nvPr/>
          </p:nvSpPr>
          <p:spPr>
            <a:xfrm>
              <a:off x="4264050" y="4437725"/>
              <a:ext cx="1441875" cy="432525"/>
            </a:xfrm>
            <a:custGeom>
              <a:avLst/>
              <a:gdLst/>
              <a:ahLst/>
              <a:cxnLst/>
              <a:rect l="l" t="t" r="r" b="b"/>
              <a:pathLst>
                <a:path w="57675" h="17301" extrusionOk="0">
                  <a:moveTo>
                    <a:pt x="39990" y="0"/>
                  </a:moveTo>
                  <a:cubicBezTo>
                    <a:pt x="38825" y="0"/>
                    <a:pt x="37717" y="80"/>
                    <a:pt x="36727" y="270"/>
                  </a:cubicBezTo>
                  <a:cubicBezTo>
                    <a:pt x="34992" y="603"/>
                    <a:pt x="33391" y="1471"/>
                    <a:pt x="32123" y="2705"/>
                  </a:cubicBezTo>
                  <a:lnTo>
                    <a:pt x="13744" y="2805"/>
                  </a:lnTo>
                  <a:lnTo>
                    <a:pt x="0" y="16315"/>
                  </a:lnTo>
                  <a:lnTo>
                    <a:pt x="31823" y="16315"/>
                  </a:lnTo>
                  <a:cubicBezTo>
                    <a:pt x="31823" y="16315"/>
                    <a:pt x="33356" y="13832"/>
                    <a:pt x="36186" y="13832"/>
                  </a:cubicBezTo>
                  <a:cubicBezTo>
                    <a:pt x="36308" y="13832"/>
                    <a:pt x="36433" y="13836"/>
                    <a:pt x="36560" y="13846"/>
                  </a:cubicBezTo>
                  <a:cubicBezTo>
                    <a:pt x="39373" y="14060"/>
                    <a:pt x="51265" y="17301"/>
                    <a:pt x="56440" y="17301"/>
                  </a:cubicBezTo>
                  <a:cubicBezTo>
                    <a:pt x="56911" y="17301"/>
                    <a:pt x="57327" y="17274"/>
                    <a:pt x="57675" y="17215"/>
                  </a:cubicBezTo>
                  <a:lnTo>
                    <a:pt x="54006" y="2271"/>
                  </a:lnTo>
                  <a:cubicBezTo>
                    <a:pt x="54006" y="2271"/>
                    <a:pt x="46200" y="0"/>
                    <a:pt x="399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Google Shape;3259;p67"/>
            <p:cNvSpPr/>
            <p:nvPr/>
          </p:nvSpPr>
          <p:spPr>
            <a:xfrm>
              <a:off x="4258200" y="4435300"/>
              <a:ext cx="1449400" cy="437325"/>
            </a:xfrm>
            <a:custGeom>
              <a:avLst/>
              <a:gdLst/>
              <a:ahLst/>
              <a:cxnLst/>
              <a:rect l="l" t="t" r="r" b="b"/>
              <a:pathLst>
                <a:path w="57976" h="17493" extrusionOk="0">
                  <a:moveTo>
                    <a:pt x="40403" y="1"/>
                  </a:moveTo>
                  <a:cubicBezTo>
                    <a:pt x="39524" y="1"/>
                    <a:pt x="38650" y="53"/>
                    <a:pt x="37761" y="167"/>
                  </a:cubicBezTo>
                  <a:cubicBezTo>
                    <a:pt x="36560" y="267"/>
                    <a:pt x="35360" y="634"/>
                    <a:pt x="34292" y="1234"/>
                  </a:cubicBezTo>
                  <a:cubicBezTo>
                    <a:pt x="33792" y="1534"/>
                    <a:pt x="33325" y="1868"/>
                    <a:pt x="32858" y="2235"/>
                  </a:cubicBezTo>
                  <a:cubicBezTo>
                    <a:pt x="32758" y="2335"/>
                    <a:pt x="32658" y="2402"/>
                    <a:pt x="32558" y="2502"/>
                  </a:cubicBezTo>
                  <a:lnTo>
                    <a:pt x="32391" y="2668"/>
                  </a:lnTo>
                  <a:lnTo>
                    <a:pt x="32357" y="2735"/>
                  </a:lnTo>
                  <a:lnTo>
                    <a:pt x="31457" y="2735"/>
                  </a:lnTo>
                  <a:lnTo>
                    <a:pt x="25452" y="2802"/>
                  </a:lnTo>
                  <a:lnTo>
                    <a:pt x="16980" y="2902"/>
                  </a:lnTo>
                  <a:lnTo>
                    <a:pt x="17046" y="2902"/>
                  </a:lnTo>
                  <a:lnTo>
                    <a:pt x="25486" y="2869"/>
                  </a:lnTo>
                  <a:lnTo>
                    <a:pt x="31490" y="2835"/>
                  </a:lnTo>
                  <a:lnTo>
                    <a:pt x="32457" y="2835"/>
                  </a:lnTo>
                  <a:lnTo>
                    <a:pt x="32524" y="2735"/>
                  </a:lnTo>
                  <a:lnTo>
                    <a:pt x="32691" y="2602"/>
                  </a:lnTo>
                  <a:cubicBezTo>
                    <a:pt x="32791" y="2502"/>
                    <a:pt x="32891" y="2435"/>
                    <a:pt x="32991" y="2335"/>
                  </a:cubicBezTo>
                  <a:cubicBezTo>
                    <a:pt x="33425" y="1968"/>
                    <a:pt x="33892" y="1634"/>
                    <a:pt x="34392" y="1367"/>
                  </a:cubicBezTo>
                  <a:cubicBezTo>
                    <a:pt x="35460" y="800"/>
                    <a:pt x="36627" y="433"/>
                    <a:pt x="37828" y="333"/>
                  </a:cubicBezTo>
                  <a:cubicBezTo>
                    <a:pt x="38694" y="219"/>
                    <a:pt x="39560" y="168"/>
                    <a:pt x="40437" y="168"/>
                  </a:cubicBezTo>
                  <a:cubicBezTo>
                    <a:pt x="40844" y="168"/>
                    <a:pt x="41252" y="179"/>
                    <a:pt x="41664" y="200"/>
                  </a:cubicBezTo>
                  <a:cubicBezTo>
                    <a:pt x="42965" y="267"/>
                    <a:pt x="44333" y="433"/>
                    <a:pt x="45700" y="634"/>
                  </a:cubicBezTo>
                  <a:cubicBezTo>
                    <a:pt x="48551" y="1064"/>
                    <a:pt x="51368" y="1660"/>
                    <a:pt x="54152" y="2420"/>
                  </a:cubicBezTo>
                  <a:lnTo>
                    <a:pt x="54152" y="2420"/>
                  </a:lnTo>
                  <a:cubicBezTo>
                    <a:pt x="55275" y="7041"/>
                    <a:pt x="56495" y="12021"/>
                    <a:pt x="57748" y="17230"/>
                  </a:cubicBezTo>
                  <a:lnTo>
                    <a:pt x="57748" y="17230"/>
                  </a:lnTo>
                  <a:cubicBezTo>
                    <a:pt x="57357" y="17279"/>
                    <a:pt x="56966" y="17279"/>
                    <a:pt x="56575" y="17279"/>
                  </a:cubicBezTo>
                  <a:lnTo>
                    <a:pt x="55941" y="17279"/>
                  </a:lnTo>
                  <a:lnTo>
                    <a:pt x="55274" y="17212"/>
                  </a:lnTo>
                  <a:cubicBezTo>
                    <a:pt x="54840" y="17212"/>
                    <a:pt x="54406" y="17145"/>
                    <a:pt x="53973" y="17079"/>
                  </a:cubicBezTo>
                  <a:cubicBezTo>
                    <a:pt x="53506" y="17045"/>
                    <a:pt x="53072" y="16979"/>
                    <a:pt x="52639" y="16912"/>
                  </a:cubicBezTo>
                  <a:cubicBezTo>
                    <a:pt x="50837" y="16645"/>
                    <a:pt x="49036" y="16312"/>
                    <a:pt x="47235" y="15945"/>
                  </a:cubicBezTo>
                  <a:cubicBezTo>
                    <a:pt x="44499" y="15378"/>
                    <a:pt x="41797" y="14744"/>
                    <a:pt x="39129" y="14210"/>
                  </a:cubicBezTo>
                  <a:cubicBezTo>
                    <a:pt x="38462" y="14077"/>
                    <a:pt x="37795" y="13943"/>
                    <a:pt x="37127" y="13876"/>
                  </a:cubicBezTo>
                  <a:cubicBezTo>
                    <a:pt x="36914" y="13844"/>
                    <a:pt x="36696" y="13829"/>
                    <a:pt x="36478" y="13829"/>
                  </a:cubicBezTo>
                  <a:cubicBezTo>
                    <a:pt x="36015" y="13829"/>
                    <a:pt x="35546" y="13897"/>
                    <a:pt x="35093" y="14010"/>
                  </a:cubicBezTo>
                  <a:cubicBezTo>
                    <a:pt x="33850" y="14402"/>
                    <a:pt x="32736" y="15211"/>
                    <a:pt x="32001" y="16312"/>
                  </a:cubicBezTo>
                  <a:lnTo>
                    <a:pt x="32001" y="16312"/>
                  </a:lnTo>
                  <a:lnTo>
                    <a:pt x="404" y="16345"/>
                  </a:lnTo>
                  <a:lnTo>
                    <a:pt x="404" y="16345"/>
                  </a:lnTo>
                  <a:lnTo>
                    <a:pt x="10342" y="6571"/>
                  </a:lnTo>
                  <a:lnTo>
                    <a:pt x="13044" y="3869"/>
                  </a:lnTo>
                  <a:lnTo>
                    <a:pt x="13744" y="3169"/>
                  </a:lnTo>
                  <a:lnTo>
                    <a:pt x="14011" y="2902"/>
                  </a:lnTo>
                  <a:lnTo>
                    <a:pt x="14011" y="2902"/>
                  </a:lnTo>
                  <a:lnTo>
                    <a:pt x="13744" y="3135"/>
                  </a:lnTo>
                  <a:lnTo>
                    <a:pt x="13044" y="3836"/>
                  </a:lnTo>
                  <a:lnTo>
                    <a:pt x="10308" y="6505"/>
                  </a:lnTo>
                  <a:lnTo>
                    <a:pt x="134" y="16345"/>
                  </a:lnTo>
                  <a:lnTo>
                    <a:pt x="1" y="16478"/>
                  </a:lnTo>
                  <a:lnTo>
                    <a:pt x="168" y="16478"/>
                  </a:lnTo>
                  <a:lnTo>
                    <a:pt x="31990" y="16512"/>
                  </a:lnTo>
                  <a:lnTo>
                    <a:pt x="32057" y="16512"/>
                  </a:lnTo>
                  <a:lnTo>
                    <a:pt x="32091" y="16478"/>
                  </a:lnTo>
                  <a:cubicBezTo>
                    <a:pt x="32824" y="15378"/>
                    <a:pt x="33892" y="14610"/>
                    <a:pt x="35126" y="14210"/>
                  </a:cubicBezTo>
                  <a:cubicBezTo>
                    <a:pt x="35533" y="14092"/>
                    <a:pt x="35946" y="14047"/>
                    <a:pt x="36364" y="14047"/>
                  </a:cubicBezTo>
                  <a:cubicBezTo>
                    <a:pt x="37249" y="14047"/>
                    <a:pt x="38156" y="14252"/>
                    <a:pt x="39062" y="14410"/>
                  </a:cubicBezTo>
                  <a:cubicBezTo>
                    <a:pt x="41697" y="14944"/>
                    <a:pt x="44399" y="15578"/>
                    <a:pt x="47168" y="16145"/>
                  </a:cubicBezTo>
                  <a:cubicBezTo>
                    <a:pt x="48969" y="16512"/>
                    <a:pt x="50771" y="16845"/>
                    <a:pt x="52538" y="17112"/>
                  </a:cubicBezTo>
                  <a:cubicBezTo>
                    <a:pt x="53005" y="17179"/>
                    <a:pt x="53439" y="17246"/>
                    <a:pt x="53906" y="17312"/>
                  </a:cubicBezTo>
                  <a:cubicBezTo>
                    <a:pt x="54340" y="17346"/>
                    <a:pt x="54773" y="17412"/>
                    <a:pt x="55207" y="17446"/>
                  </a:cubicBezTo>
                  <a:lnTo>
                    <a:pt x="55874" y="17479"/>
                  </a:lnTo>
                  <a:lnTo>
                    <a:pt x="56541" y="17479"/>
                  </a:lnTo>
                  <a:cubicBezTo>
                    <a:pt x="56658" y="17488"/>
                    <a:pt x="56776" y="17492"/>
                    <a:pt x="56896" y="17492"/>
                  </a:cubicBezTo>
                  <a:cubicBezTo>
                    <a:pt x="57223" y="17492"/>
                    <a:pt x="57558" y="17461"/>
                    <a:pt x="57876" y="17412"/>
                  </a:cubicBezTo>
                  <a:lnTo>
                    <a:pt x="57976" y="17412"/>
                  </a:lnTo>
                  <a:lnTo>
                    <a:pt x="57942" y="17279"/>
                  </a:lnTo>
                  <a:cubicBezTo>
                    <a:pt x="56675" y="12042"/>
                    <a:pt x="55441" y="6972"/>
                    <a:pt x="54306" y="2335"/>
                  </a:cubicBezTo>
                  <a:lnTo>
                    <a:pt x="54306" y="2268"/>
                  </a:lnTo>
                  <a:lnTo>
                    <a:pt x="54240" y="2268"/>
                  </a:lnTo>
                  <a:cubicBezTo>
                    <a:pt x="51438" y="1501"/>
                    <a:pt x="48569" y="900"/>
                    <a:pt x="45700" y="467"/>
                  </a:cubicBezTo>
                  <a:cubicBezTo>
                    <a:pt x="44299" y="267"/>
                    <a:pt x="42965" y="100"/>
                    <a:pt x="41631" y="33"/>
                  </a:cubicBezTo>
                  <a:cubicBezTo>
                    <a:pt x="41219" y="12"/>
                    <a:pt x="40810" y="1"/>
                    <a:pt x="404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Google Shape;3260;p67"/>
            <p:cNvSpPr/>
            <p:nvPr/>
          </p:nvSpPr>
          <p:spPr>
            <a:xfrm>
              <a:off x="5057125" y="4503675"/>
              <a:ext cx="13350" cy="341925"/>
            </a:xfrm>
            <a:custGeom>
              <a:avLst/>
              <a:gdLst/>
              <a:ahLst/>
              <a:cxnLst/>
              <a:rect l="l" t="t" r="r" b="b"/>
              <a:pathLst>
                <a:path w="534" h="13677" extrusionOk="0">
                  <a:moveTo>
                    <a:pt x="467" y="0"/>
                  </a:moveTo>
                  <a:cubicBezTo>
                    <a:pt x="434" y="0"/>
                    <a:pt x="267" y="3069"/>
                    <a:pt x="167" y="6838"/>
                  </a:cubicBezTo>
                  <a:cubicBezTo>
                    <a:pt x="67" y="10608"/>
                    <a:pt x="0" y="13677"/>
                    <a:pt x="67" y="13677"/>
                  </a:cubicBezTo>
                  <a:cubicBezTo>
                    <a:pt x="134" y="13677"/>
                    <a:pt x="300" y="10608"/>
                    <a:pt x="400" y="6838"/>
                  </a:cubicBezTo>
                  <a:cubicBezTo>
                    <a:pt x="467" y="3069"/>
                    <a:pt x="534" y="0"/>
                    <a:pt x="4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" name="Google Shape;3261;p67"/>
            <p:cNvSpPr/>
            <p:nvPr/>
          </p:nvSpPr>
          <p:spPr>
            <a:xfrm>
              <a:off x="4545925" y="4587900"/>
              <a:ext cx="403650" cy="193500"/>
            </a:xfrm>
            <a:custGeom>
              <a:avLst/>
              <a:gdLst/>
              <a:ahLst/>
              <a:cxnLst/>
              <a:rect l="l" t="t" r="r" b="b"/>
              <a:pathLst>
                <a:path w="16146" h="7740" extrusionOk="0">
                  <a:moveTo>
                    <a:pt x="12073" y="2467"/>
                  </a:moveTo>
                  <a:cubicBezTo>
                    <a:pt x="12298" y="2467"/>
                    <a:pt x="12527" y="2504"/>
                    <a:pt x="12743" y="2569"/>
                  </a:cubicBezTo>
                  <a:cubicBezTo>
                    <a:pt x="12876" y="2635"/>
                    <a:pt x="12976" y="2769"/>
                    <a:pt x="12976" y="2902"/>
                  </a:cubicBezTo>
                  <a:cubicBezTo>
                    <a:pt x="13009" y="3069"/>
                    <a:pt x="12943" y="3203"/>
                    <a:pt x="12809" y="3336"/>
                  </a:cubicBezTo>
                  <a:cubicBezTo>
                    <a:pt x="12576" y="3536"/>
                    <a:pt x="12276" y="3703"/>
                    <a:pt x="11942" y="3836"/>
                  </a:cubicBezTo>
                  <a:cubicBezTo>
                    <a:pt x="10967" y="4215"/>
                    <a:pt x="9905" y="4441"/>
                    <a:pt x="8843" y="4441"/>
                  </a:cubicBezTo>
                  <a:cubicBezTo>
                    <a:pt x="8597" y="4441"/>
                    <a:pt x="8351" y="4428"/>
                    <a:pt x="8106" y="4403"/>
                  </a:cubicBezTo>
                  <a:cubicBezTo>
                    <a:pt x="7506" y="4370"/>
                    <a:pt x="6938" y="4270"/>
                    <a:pt x="6371" y="4103"/>
                  </a:cubicBezTo>
                  <a:cubicBezTo>
                    <a:pt x="6173" y="4029"/>
                    <a:pt x="5975" y="3954"/>
                    <a:pt x="5777" y="3880"/>
                  </a:cubicBezTo>
                  <a:lnTo>
                    <a:pt x="5777" y="3880"/>
                  </a:lnTo>
                  <a:cubicBezTo>
                    <a:pt x="5874" y="3842"/>
                    <a:pt x="5973" y="3806"/>
                    <a:pt x="6071" y="3770"/>
                  </a:cubicBezTo>
                  <a:cubicBezTo>
                    <a:pt x="7506" y="3203"/>
                    <a:pt x="9040" y="2802"/>
                    <a:pt x="10574" y="2602"/>
                  </a:cubicBezTo>
                  <a:cubicBezTo>
                    <a:pt x="10941" y="2569"/>
                    <a:pt x="11342" y="2502"/>
                    <a:pt x="11709" y="2502"/>
                  </a:cubicBezTo>
                  <a:cubicBezTo>
                    <a:pt x="11827" y="2478"/>
                    <a:pt x="11949" y="2467"/>
                    <a:pt x="12073" y="2467"/>
                  </a:cubicBezTo>
                  <a:close/>
                  <a:moveTo>
                    <a:pt x="9374" y="0"/>
                  </a:moveTo>
                  <a:cubicBezTo>
                    <a:pt x="9307" y="0"/>
                    <a:pt x="9173" y="34"/>
                    <a:pt x="9040" y="67"/>
                  </a:cubicBezTo>
                  <a:cubicBezTo>
                    <a:pt x="8740" y="134"/>
                    <a:pt x="8273" y="267"/>
                    <a:pt x="7706" y="434"/>
                  </a:cubicBezTo>
                  <a:cubicBezTo>
                    <a:pt x="7039" y="667"/>
                    <a:pt x="6371" y="934"/>
                    <a:pt x="5704" y="1234"/>
                  </a:cubicBezTo>
                  <a:cubicBezTo>
                    <a:pt x="5271" y="1401"/>
                    <a:pt x="4904" y="1668"/>
                    <a:pt x="4603" y="2002"/>
                  </a:cubicBezTo>
                  <a:cubicBezTo>
                    <a:pt x="4437" y="2235"/>
                    <a:pt x="4370" y="2502"/>
                    <a:pt x="4403" y="2769"/>
                  </a:cubicBezTo>
                  <a:cubicBezTo>
                    <a:pt x="4470" y="3036"/>
                    <a:pt x="4637" y="3269"/>
                    <a:pt x="4837" y="3469"/>
                  </a:cubicBezTo>
                  <a:cubicBezTo>
                    <a:pt x="4979" y="3588"/>
                    <a:pt x="5139" y="3707"/>
                    <a:pt x="5303" y="3813"/>
                  </a:cubicBezTo>
                  <a:lnTo>
                    <a:pt x="5303" y="3813"/>
                  </a:lnTo>
                  <a:cubicBezTo>
                    <a:pt x="3452" y="4616"/>
                    <a:pt x="1716" y="5664"/>
                    <a:pt x="167" y="7005"/>
                  </a:cubicBezTo>
                  <a:lnTo>
                    <a:pt x="0" y="7172"/>
                  </a:lnTo>
                  <a:lnTo>
                    <a:pt x="234" y="7172"/>
                  </a:lnTo>
                  <a:cubicBezTo>
                    <a:pt x="1276" y="7251"/>
                    <a:pt x="2321" y="7291"/>
                    <a:pt x="3366" y="7291"/>
                  </a:cubicBezTo>
                  <a:cubicBezTo>
                    <a:pt x="6297" y="7291"/>
                    <a:pt x="9222" y="6978"/>
                    <a:pt x="12075" y="6338"/>
                  </a:cubicBezTo>
                  <a:cubicBezTo>
                    <a:pt x="12479" y="6257"/>
                    <a:pt x="12871" y="6213"/>
                    <a:pt x="13266" y="6213"/>
                  </a:cubicBezTo>
                  <a:cubicBezTo>
                    <a:pt x="13522" y="6213"/>
                    <a:pt x="13780" y="6232"/>
                    <a:pt x="14044" y="6271"/>
                  </a:cubicBezTo>
                  <a:cubicBezTo>
                    <a:pt x="14511" y="6338"/>
                    <a:pt x="14978" y="6505"/>
                    <a:pt x="15378" y="6805"/>
                  </a:cubicBezTo>
                  <a:cubicBezTo>
                    <a:pt x="15711" y="7039"/>
                    <a:pt x="15978" y="7372"/>
                    <a:pt x="16145" y="7739"/>
                  </a:cubicBezTo>
                  <a:cubicBezTo>
                    <a:pt x="16112" y="7639"/>
                    <a:pt x="16078" y="7539"/>
                    <a:pt x="16012" y="7439"/>
                  </a:cubicBezTo>
                  <a:cubicBezTo>
                    <a:pt x="15878" y="7172"/>
                    <a:pt x="15678" y="6905"/>
                    <a:pt x="15411" y="6738"/>
                  </a:cubicBezTo>
                  <a:cubicBezTo>
                    <a:pt x="15011" y="6438"/>
                    <a:pt x="14544" y="6238"/>
                    <a:pt x="14044" y="6171"/>
                  </a:cubicBezTo>
                  <a:cubicBezTo>
                    <a:pt x="13734" y="6125"/>
                    <a:pt x="13424" y="6100"/>
                    <a:pt x="13118" y="6100"/>
                  </a:cubicBezTo>
                  <a:cubicBezTo>
                    <a:pt x="12764" y="6100"/>
                    <a:pt x="12415" y="6133"/>
                    <a:pt x="12075" y="6205"/>
                  </a:cubicBezTo>
                  <a:cubicBezTo>
                    <a:pt x="9214" y="6792"/>
                    <a:pt x="6317" y="7092"/>
                    <a:pt x="3423" y="7092"/>
                  </a:cubicBezTo>
                  <a:cubicBezTo>
                    <a:pt x="2454" y="7092"/>
                    <a:pt x="1485" y="7058"/>
                    <a:pt x="518" y="6990"/>
                  </a:cubicBezTo>
                  <a:lnTo>
                    <a:pt x="518" y="6990"/>
                  </a:lnTo>
                  <a:cubicBezTo>
                    <a:pt x="2056" y="5723"/>
                    <a:pt x="3748" y="4691"/>
                    <a:pt x="5570" y="3961"/>
                  </a:cubicBezTo>
                  <a:lnTo>
                    <a:pt x="5570" y="3961"/>
                  </a:lnTo>
                  <a:cubicBezTo>
                    <a:pt x="5815" y="4053"/>
                    <a:pt x="6063" y="4145"/>
                    <a:pt x="6338" y="4237"/>
                  </a:cubicBezTo>
                  <a:cubicBezTo>
                    <a:pt x="6905" y="4403"/>
                    <a:pt x="7506" y="4537"/>
                    <a:pt x="8106" y="4570"/>
                  </a:cubicBezTo>
                  <a:cubicBezTo>
                    <a:pt x="8376" y="4597"/>
                    <a:pt x="8645" y="4610"/>
                    <a:pt x="8914" y="4610"/>
                  </a:cubicBezTo>
                  <a:cubicBezTo>
                    <a:pt x="9977" y="4610"/>
                    <a:pt x="11031" y="4402"/>
                    <a:pt x="12042" y="4003"/>
                  </a:cubicBezTo>
                  <a:cubicBezTo>
                    <a:pt x="12376" y="3870"/>
                    <a:pt x="12709" y="3670"/>
                    <a:pt x="12976" y="3436"/>
                  </a:cubicBezTo>
                  <a:cubicBezTo>
                    <a:pt x="13143" y="3303"/>
                    <a:pt x="13210" y="3102"/>
                    <a:pt x="13210" y="2869"/>
                  </a:cubicBezTo>
                  <a:cubicBezTo>
                    <a:pt x="13176" y="2669"/>
                    <a:pt x="13043" y="2469"/>
                    <a:pt x="12843" y="2369"/>
                  </a:cubicBezTo>
                  <a:cubicBezTo>
                    <a:pt x="12598" y="2280"/>
                    <a:pt x="12339" y="2235"/>
                    <a:pt x="12084" y="2235"/>
                  </a:cubicBezTo>
                  <a:cubicBezTo>
                    <a:pt x="11957" y="2235"/>
                    <a:pt x="11831" y="2246"/>
                    <a:pt x="11709" y="2269"/>
                  </a:cubicBezTo>
                  <a:cubicBezTo>
                    <a:pt x="11308" y="2302"/>
                    <a:pt x="10941" y="2335"/>
                    <a:pt x="10574" y="2402"/>
                  </a:cubicBezTo>
                  <a:cubicBezTo>
                    <a:pt x="9007" y="2602"/>
                    <a:pt x="7439" y="2969"/>
                    <a:pt x="5971" y="3536"/>
                  </a:cubicBezTo>
                  <a:cubicBezTo>
                    <a:pt x="5799" y="3605"/>
                    <a:pt x="5627" y="3675"/>
                    <a:pt x="5456" y="3748"/>
                  </a:cubicBezTo>
                  <a:lnTo>
                    <a:pt x="5456" y="3748"/>
                  </a:lnTo>
                  <a:cubicBezTo>
                    <a:pt x="5270" y="3647"/>
                    <a:pt x="5104" y="3508"/>
                    <a:pt x="4937" y="3369"/>
                  </a:cubicBezTo>
                  <a:cubicBezTo>
                    <a:pt x="4737" y="3203"/>
                    <a:pt x="4603" y="3002"/>
                    <a:pt x="4570" y="2769"/>
                  </a:cubicBezTo>
                  <a:cubicBezTo>
                    <a:pt x="4503" y="2535"/>
                    <a:pt x="4570" y="2302"/>
                    <a:pt x="4704" y="2102"/>
                  </a:cubicBezTo>
                  <a:cubicBezTo>
                    <a:pt x="5004" y="1802"/>
                    <a:pt x="5371" y="1535"/>
                    <a:pt x="5771" y="1368"/>
                  </a:cubicBezTo>
                  <a:cubicBezTo>
                    <a:pt x="6405" y="1068"/>
                    <a:pt x="7072" y="767"/>
                    <a:pt x="7739" y="534"/>
                  </a:cubicBezTo>
                  <a:cubicBezTo>
                    <a:pt x="8306" y="334"/>
                    <a:pt x="8740" y="200"/>
                    <a:pt x="9040" y="134"/>
                  </a:cubicBezTo>
                  <a:lnTo>
                    <a:pt x="9374" y="34"/>
                  </a:lnTo>
                  <a:cubicBezTo>
                    <a:pt x="9407" y="34"/>
                    <a:pt x="9440" y="0"/>
                    <a:pt x="95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" name="Google Shape;3262;p67"/>
            <p:cNvSpPr/>
            <p:nvPr/>
          </p:nvSpPr>
          <p:spPr>
            <a:xfrm>
              <a:off x="5052950" y="4808800"/>
              <a:ext cx="642150" cy="120200"/>
            </a:xfrm>
            <a:custGeom>
              <a:avLst/>
              <a:gdLst/>
              <a:ahLst/>
              <a:cxnLst/>
              <a:rect l="l" t="t" r="r" b="b"/>
              <a:pathLst>
                <a:path w="25686" h="4808" extrusionOk="0">
                  <a:moveTo>
                    <a:pt x="4583" y="1"/>
                  </a:moveTo>
                  <a:cubicBezTo>
                    <a:pt x="4300" y="1"/>
                    <a:pt x="4018" y="13"/>
                    <a:pt x="3736" y="37"/>
                  </a:cubicBezTo>
                  <a:cubicBezTo>
                    <a:pt x="2702" y="137"/>
                    <a:pt x="1702" y="504"/>
                    <a:pt x="834" y="1105"/>
                  </a:cubicBezTo>
                  <a:cubicBezTo>
                    <a:pt x="501" y="1305"/>
                    <a:pt x="234" y="1572"/>
                    <a:pt x="0" y="1872"/>
                  </a:cubicBezTo>
                  <a:cubicBezTo>
                    <a:pt x="267" y="1605"/>
                    <a:pt x="567" y="1372"/>
                    <a:pt x="868" y="1171"/>
                  </a:cubicBezTo>
                  <a:cubicBezTo>
                    <a:pt x="1735" y="604"/>
                    <a:pt x="2702" y="271"/>
                    <a:pt x="3736" y="204"/>
                  </a:cubicBezTo>
                  <a:cubicBezTo>
                    <a:pt x="3967" y="189"/>
                    <a:pt x="4196" y="182"/>
                    <a:pt x="4424" y="182"/>
                  </a:cubicBezTo>
                  <a:cubicBezTo>
                    <a:pt x="5720" y="182"/>
                    <a:pt x="6987" y="423"/>
                    <a:pt x="8206" y="905"/>
                  </a:cubicBezTo>
                  <a:cubicBezTo>
                    <a:pt x="9807" y="1472"/>
                    <a:pt x="11475" y="2406"/>
                    <a:pt x="13310" y="3240"/>
                  </a:cubicBezTo>
                  <a:cubicBezTo>
                    <a:pt x="15578" y="4240"/>
                    <a:pt x="18013" y="4774"/>
                    <a:pt x="20515" y="4807"/>
                  </a:cubicBezTo>
                  <a:cubicBezTo>
                    <a:pt x="22250" y="4807"/>
                    <a:pt x="23951" y="4574"/>
                    <a:pt x="25619" y="4073"/>
                  </a:cubicBezTo>
                  <a:lnTo>
                    <a:pt x="25685" y="4040"/>
                  </a:lnTo>
                  <a:lnTo>
                    <a:pt x="25652" y="3973"/>
                  </a:lnTo>
                  <a:cubicBezTo>
                    <a:pt x="25385" y="3473"/>
                    <a:pt x="25185" y="3039"/>
                    <a:pt x="25018" y="2739"/>
                  </a:cubicBezTo>
                  <a:cubicBezTo>
                    <a:pt x="24951" y="2606"/>
                    <a:pt x="24885" y="2472"/>
                    <a:pt x="24851" y="2406"/>
                  </a:cubicBezTo>
                  <a:cubicBezTo>
                    <a:pt x="24818" y="2339"/>
                    <a:pt x="24785" y="2306"/>
                    <a:pt x="24785" y="2306"/>
                  </a:cubicBezTo>
                  <a:lnTo>
                    <a:pt x="24785" y="2306"/>
                  </a:lnTo>
                  <a:cubicBezTo>
                    <a:pt x="24785" y="2339"/>
                    <a:pt x="24785" y="2372"/>
                    <a:pt x="24818" y="2439"/>
                  </a:cubicBezTo>
                  <a:cubicBezTo>
                    <a:pt x="24851" y="2506"/>
                    <a:pt x="24918" y="2639"/>
                    <a:pt x="24951" y="2773"/>
                  </a:cubicBezTo>
                  <a:cubicBezTo>
                    <a:pt x="25113" y="3063"/>
                    <a:pt x="25274" y="3479"/>
                    <a:pt x="25527" y="3990"/>
                  </a:cubicBezTo>
                  <a:lnTo>
                    <a:pt x="25527" y="3990"/>
                  </a:lnTo>
                  <a:cubicBezTo>
                    <a:pt x="23996" y="4412"/>
                    <a:pt x="22438" y="4611"/>
                    <a:pt x="20878" y="4611"/>
                  </a:cubicBezTo>
                  <a:cubicBezTo>
                    <a:pt x="20757" y="4611"/>
                    <a:pt x="20636" y="4610"/>
                    <a:pt x="20515" y="4607"/>
                  </a:cubicBezTo>
                  <a:cubicBezTo>
                    <a:pt x="18080" y="4574"/>
                    <a:pt x="15645" y="4040"/>
                    <a:pt x="13410" y="3039"/>
                  </a:cubicBezTo>
                  <a:cubicBezTo>
                    <a:pt x="11609" y="2205"/>
                    <a:pt x="9907" y="1305"/>
                    <a:pt x="8273" y="704"/>
                  </a:cubicBezTo>
                  <a:cubicBezTo>
                    <a:pt x="7102" y="241"/>
                    <a:pt x="5841" y="1"/>
                    <a:pt x="45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" name="Google Shape;3263;p67"/>
            <p:cNvSpPr/>
            <p:nvPr/>
          </p:nvSpPr>
          <p:spPr>
            <a:xfrm>
              <a:off x="5214725" y="4560375"/>
              <a:ext cx="8375" cy="110925"/>
            </a:xfrm>
            <a:custGeom>
              <a:avLst/>
              <a:gdLst/>
              <a:ahLst/>
              <a:cxnLst/>
              <a:rect l="l" t="t" r="r" b="b"/>
              <a:pathLst>
                <a:path w="335" h="4437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468"/>
                    <a:pt x="34" y="2969"/>
                    <a:pt x="234" y="4437"/>
                  </a:cubicBezTo>
                  <a:cubicBezTo>
                    <a:pt x="334" y="2969"/>
                    <a:pt x="267" y="1468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" name="Google Shape;3264;p67"/>
            <p:cNvSpPr/>
            <p:nvPr/>
          </p:nvSpPr>
          <p:spPr>
            <a:xfrm>
              <a:off x="5163850" y="4652100"/>
              <a:ext cx="165150" cy="85925"/>
            </a:xfrm>
            <a:custGeom>
              <a:avLst/>
              <a:gdLst/>
              <a:ahLst/>
              <a:cxnLst/>
              <a:rect l="l" t="t" r="r" b="b"/>
              <a:pathLst>
                <a:path w="6606" h="3437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168"/>
                    <a:pt x="635" y="301"/>
                    <a:pt x="1002" y="434"/>
                  </a:cubicBezTo>
                  <a:cubicBezTo>
                    <a:pt x="1635" y="701"/>
                    <a:pt x="2469" y="1035"/>
                    <a:pt x="3403" y="1535"/>
                  </a:cubicBezTo>
                  <a:cubicBezTo>
                    <a:pt x="4170" y="1935"/>
                    <a:pt x="4938" y="2369"/>
                    <a:pt x="5672" y="2869"/>
                  </a:cubicBezTo>
                  <a:cubicBezTo>
                    <a:pt x="5972" y="3070"/>
                    <a:pt x="6272" y="3270"/>
                    <a:pt x="6606" y="3437"/>
                  </a:cubicBezTo>
                  <a:cubicBezTo>
                    <a:pt x="6339" y="3170"/>
                    <a:pt x="6072" y="2936"/>
                    <a:pt x="5772" y="2736"/>
                  </a:cubicBezTo>
                  <a:cubicBezTo>
                    <a:pt x="5038" y="2202"/>
                    <a:pt x="4271" y="1735"/>
                    <a:pt x="3503" y="1335"/>
                  </a:cubicBezTo>
                  <a:cubicBezTo>
                    <a:pt x="2703" y="935"/>
                    <a:pt x="1902" y="568"/>
                    <a:pt x="1068" y="301"/>
                  </a:cubicBezTo>
                  <a:cubicBezTo>
                    <a:pt x="701" y="168"/>
                    <a:pt x="368" y="67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Google Shape;3265;p67"/>
            <p:cNvSpPr/>
            <p:nvPr/>
          </p:nvSpPr>
          <p:spPr>
            <a:xfrm>
              <a:off x="5326475" y="4658775"/>
              <a:ext cx="174325" cy="78425"/>
            </a:xfrm>
            <a:custGeom>
              <a:avLst/>
              <a:gdLst/>
              <a:ahLst/>
              <a:cxnLst/>
              <a:rect l="l" t="t" r="r" b="b"/>
              <a:pathLst>
                <a:path w="6973" h="3137" extrusionOk="0">
                  <a:moveTo>
                    <a:pt x="6972" y="1"/>
                  </a:moveTo>
                  <a:lnTo>
                    <a:pt x="6972" y="1"/>
                  </a:lnTo>
                  <a:cubicBezTo>
                    <a:pt x="5771" y="434"/>
                    <a:pt x="4604" y="901"/>
                    <a:pt x="3436" y="1468"/>
                  </a:cubicBezTo>
                  <a:cubicBezTo>
                    <a:pt x="2269" y="1969"/>
                    <a:pt x="1135" y="2536"/>
                    <a:pt x="0" y="3136"/>
                  </a:cubicBezTo>
                  <a:cubicBezTo>
                    <a:pt x="1201" y="2703"/>
                    <a:pt x="2369" y="2236"/>
                    <a:pt x="3536" y="1668"/>
                  </a:cubicBezTo>
                  <a:cubicBezTo>
                    <a:pt x="4704" y="1168"/>
                    <a:pt x="5871" y="634"/>
                    <a:pt x="69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Google Shape;3266;p67"/>
            <p:cNvSpPr/>
            <p:nvPr/>
          </p:nvSpPr>
          <p:spPr>
            <a:xfrm>
              <a:off x="5429875" y="4530350"/>
              <a:ext cx="7525" cy="150125"/>
            </a:xfrm>
            <a:custGeom>
              <a:avLst/>
              <a:gdLst/>
              <a:ahLst/>
              <a:cxnLst/>
              <a:rect l="l" t="t" r="r" b="b"/>
              <a:pathLst>
                <a:path w="301" h="6005" extrusionOk="0">
                  <a:moveTo>
                    <a:pt x="201" y="1"/>
                  </a:moveTo>
                  <a:cubicBezTo>
                    <a:pt x="67" y="968"/>
                    <a:pt x="34" y="2002"/>
                    <a:pt x="67" y="3003"/>
                  </a:cubicBezTo>
                  <a:cubicBezTo>
                    <a:pt x="1" y="4003"/>
                    <a:pt x="34" y="5004"/>
                    <a:pt x="134" y="6005"/>
                  </a:cubicBezTo>
                  <a:cubicBezTo>
                    <a:pt x="234" y="5004"/>
                    <a:pt x="301" y="4003"/>
                    <a:pt x="268" y="3003"/>
                  </a:cubicBezTo>
                  <a:cubicBezTo>
                    <a:pt x="301" y="2002"/>
                    <a:pt x="301" y="968"/>
                    <a:pt x="2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Google Shape;3267;p67"/>
            <p:cNvSpPr/>
            <p:nvPr/>
          </p:nvSpPr>
          <p:spPr>
            <a:xfrm>
              <a:off x="5386525" y="4712050"/>
              <a:ext cx="6700" cy="20150"/>
            </a:xfrm>
            <a:custGeom>
              <a:avLst/>
              <a:gdLst/>
              <a:ahLst/>
              <a:cxnLst/>
              <a:rect l="l" t="t" r="r" b="b"/>
              <a:pathLst>
                <a:path w="268" h="806" extrusionOk="0">
                  <a:moveTo>
                    <a:pt x="115" y="1"/>
                  </a:moveTo>
                  <a:cubicBezTo>
                    <a:pt x="110" y="1"/>
                    <a:pt x="105" y="2"/>
                    <a:pt x="100" y="4"/>
                  </a:cubicBezTo>
                  <a:cubicBezTo>
                    <a:pt x="34" y="38"/>
                    <a:pt x="0" y="205"/>
                    <a:pt x="34" y="405"/>
                  </a:cubicBezTo>
                  <a:cubicBezTo>
                    <a:pt x="67" y="638"/>
                    <a:pt x="134" y="805"/>
                    <a:pt x="200" y="805"/>
                  </a:cubicBezTo>
                  <a:cubicBezTo>
                    <a:pt x="267" y="772"/>
                    <a:pt x="267" y="572"/>
                    <a:pt x="234" y="371"/>
                  </a:cubicBezTo>
                  <a:cubicBezTo>
                    <a:pt x="234" y="186"/>
                    <a:pt x="177" y="1"/>
                    <a:pt x="1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Google Shape;3268;p67"/>
            <p:cNvSpPr/>
            <p:nvPr/>
          </p:nvSpPr>
          <p:spPr>
            <a:xfrm>
              <a:off x="5404025" y="4701300"/>
              <a:ext cx="5875" cy="28375"/>
            </a:xfrm>
            <a:custGeom>
              <a:avLst/>
              <a:gdLst/>
              <a:ahLst/>
              <a:cxnLst/>
              <a:rect l="l" t="t" r="r" b="b"/>
              <a:pathLst>
                <a:path w="235" h="1135" extrusionOk="0">
                  <a:moveTo>
                    <a:pt x="67" y="1"/>
                  </a:moveTo>
                  <a:cubicBezTo>
                    <a:pt x="1" y="34"/>
                    <a:pt x="1" y="268"/>
                    <a:pt x="1" y="568"/>
                  </a:cubicBezTo>
                  <a:cubicBezTo>
                    <a:pt x="34" y="901"/>
                    <a:pt x="101" y="1135"/>
                    <a:pt x="167" y="1135"/>
                  </a:cubicBezTo>
                  <a:cubicBezTo>
                    <a:pt x="234" y="1135"/>
                    <a:pt x="234" y="868"/>
                    <a:pt x="234" y="568"/>
                  </a:cubicBezTo>
                  <a:cubicBezTo>
                    <a:pt x="201" y="268"/>
                    <a:pt x="134" y="1"/>
                    <a:pt x="6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" name="Google Shape;3269;p67"/>
            <p:cNvSpPr/>
            <p:nvPr/>
          </p:nvSpPr>
          <p:spPr>
            <a:xfrm>
              <a:off x="5402350" y="4711600"/>
              <a:ext cx="107625" cy="77100"/>
            </a:xfrm>
            <a:custGeom>
              <a:avLst/>
              <a:gdLst/>
              <a:ahLst/>
              <a:cxnLst/>
              <a:rect l="l" t="t" r="r" b="b"/>
              <a:pathLst>
                <a:path w="4305" h="3084" extrusionOk="0">
                  <a:moveTo>
                    <a:pt x="2938" y="1"/>
                  </a:moveTo>
                  <a:cubicBezTo>
                    <a:pt x="2782" y="1"/>
                    <a:pt x="2626" y="17"/>
                    <a:pt x="2469" y="56"/>
                  </a:cubicBezTo>
                  <a:cubicBezTo>
                    <a:pt x="2102" y="156"/>
                    <a:pt x="1769" y="356"/>
                    <a:pt x="1469" y="590"/>
                  </a:cubicBezTo>
                  <a:cubicBezTo>
                    <a:pt x="1269" y="756"/>
                    <a:pt x="1168" y="890"/>
                    <a:pt x="1168" y="890"/>
                  </a:cubicBezTo>
                  <a:cubicBezTo>
                    <a:pt x="1302" y="823"/>
                    <a:pt x="1435" y="756"/>
                    <a:pt x="1535" y="656"/>
                  </a:cubicBezTo>
                  <a:cubicBezTo>
                    <a:pt x="1836" y="456"/>
                    <a:pt x="2136" y="289"/>
                    <a:pt x="2503" y="223"/>
                  </a:cubicBezTo>
                  <a:cubicBezTo>
                    <a:pt x="2620" y="189"/>
                    <a:pt x="2736" y="173"/>
                    <a:pt x="2853" y="173"/>
                  </a:cubicBezTo>
                  <a:cubicBezTo>
                    <a:pt x="2970" y="173"/>
                    <a:pt x="3087" y="189"/>
                    <a:pt x="3203" y="223"/>
                  </a:cubicBezTo>
                  <a:cubicBezTo>
                    <a:pt x="3470" y="289"/>
                    <a:pt x="3704" y="456"/>
                    <a:pt x="3870" y="656"/>
                  </a:cubicBezTo>
                  <a:cubicBezTo>
                    <a:pt x="4204" y="1223"/>
                    <a:pt x="4104" y="1924"/>
                    <a:pt x="3670" y="2391"/>
                  </a:cubicBezTo>
                  <a:cubicBezTo>
                    <a:pt x="3385" y="2705"/>
                    <a:pt x="2977" y="2872"/>
                    <a:pt x="2573" y="2872"/>
                  </a:cubicBezTo>
                  <a:cubicBezTo>
                    <a:pt x="2505" y="2872"/>
                    <a:pt x="2437" y="2867"/>
                    <a:pt x="2369" y="2858"/>
                  </a:cubicBezTo>
                  <a:cubicBezTo>
                    <a:pt x="1936" y="2758"/>
                    <a:pt x="1569" y="2524"/>
                    <a:pt x="1335" y="2157"/>
                  </a:cubicBezTo>
                  <a:lnTo>
                    <a:pt x="1168" y="2257"/>
                  </a:lnTo>
                  <a:cubicBezTo>
                    <a:pt x="1235" y="2357"/>
                    <a:pt x="1235" y="2524"/>
                    <a:pt x="1135" y="2591"/>
                  </a:cubicBezTo>
                  <a:cubicBezTo>
                    <a:pt x="1080" y="2673"/>
                    <a:pt x="980" y="2733"/>
                    <a:pt x="872" y="2733"/>
                  </a:cubicBezTo>
                  <a:cubicBezTo>
                    <a:pt x="849" y="2733"/>
                    <a:pt x="825" y="2730"/>
                    <a:pt x="802" y="2724"/>
                  </a:cubicBezTo>
                  <a:cubicBezTo>
                    <a:pt x="601" y="2691"/>
                    <a:pt x="401" y="2558"/>
                    <a:pt x="268" y="2391"/>
                  </a:cubicBezTo>
                  <a:cubicBezTo>
                    <a:pt x="68" y="2057"/>
                    <a:pt x="34" y="1824"/>
                    <a:pt x="1" y="1824"/>
                  </a:cubicBezTo>
                  <a:lnTo>
                    <a:pt x="1" y="1824"/>
                  </a:lnTo>
                  <a:cubicBezTo>
                    <a:pt x="1" y="1857"/>
                    <a:pt x="1" y="1890"/>
                    <a:pt x="34" y="1991"/>
                  </a:cubicBezTo>
                  <a:cubicBezTo>
                    <a:pt x="68" y="2124"/>
                    <a:pt x="134" y="2291"/>
                    <a:pt x="201" y="2424"/>
                  </a:cubicBezTo>
                  <a:cubicBezTo>
                    <a:pt x="335" y="2658"/>
                    <a:pt x="535" y="2824"/>
                    <a:pt x="802" y="2858"/>
                  </a:cubicBezTo>
                  <a:cubicBezTo>
                    <a:pt x="831" y="2864"/>
                    <a:pt x="861" y="2866"/>
                    <a:pt x="890" y="2866"/>
                  </a:cubicBezTo>
                  <a:cubicBezTo>
                    <a:pt x="1026" y="2866"/>
                    <a:pt x="1159" y="2807"/>
                    <a:pt x="1269" y="2724"/>
                  </a:cubicBezTo>
                  <a:cubicBezTo>
                    <a:pt x="1324" y="2655"/>
                    <a:pt x="1362" y="2581"/>
                    <a:pt x="1380" y="2503"/>
                  </a:cubicBezTo>
                  <a:lnTo>
                    <a:pt x="1380" y="2503"/>
                  </a:lnTo>
                  <a:cubicBezTo>
                    <a:pt x="1625" y="2779"/>
                    <a:pt x="1970" y="2980"/>
                    <a:pt x="2336" y="3058"/>
                  </a:cubicBezTo>
                  <a:cubicBezTo>
                    <a:pt x="2427" y="3075"/>
                    <a:pt x="2518" y="3083"/>
                    <a:pt x="2610" y="3083"/>
                  </a:cubicBezTo>
                  <a:cubicBezTo>
                    <a:pt x="3058" y="3083"/>
                    <a:pt x="3505" y="2884"/>
                    <a:pt x="3837" y="2524"/>
                  </a:cubicBezTo>
                  <a:cubicBezTo>
                    <a:pt x="4071" y="2257"/>
                    <a:pt x="4237" y="1924"/>
                    <a:pt x="4271" y="1557"/>
                  </a:cubicBezTo>
                  <a:cubicBezTo>
                    <a:pt x="4304" y="1190"/>
                    <a:pt x="4204" y="856"/>
                    <a:pt x="4037" y="556"/>
                  </a:cubicBezTo>
                  <a:cubicBezTo>
                    <a:pt x="3837" y="289"/>
                    <a:pt x="3570" y="123"/>
                    <a:pt x="3270" y="22"/>
                  </a:cubicBezTo>
                  <a:cubicBezTo>
                    <a:pt x="3159" y="9"/>
                    <a:pt x="3049" y="1"/>
                    <a:pt x="29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" name="Google Shape;3270;p67"/>
            <p:cNvSpPr/>
            <p:nvPr/>
          </p:nvSpPr>
          <p:spPr>
            <a:xfrm>
              <a:off x="5558300" y="4712600"/>
              <a:ext cx="58400" cy="45450"/>
            </a:xfrm>
            <a:custGeom>
              <a:avLst/>
              <a:gdLst/>
              <a:ahLst/>
              <a:cxnLst/>
              <a:rect l="l" t="t" r="r" b="b"/>
              <a:pathLst>
                <a:path w="2336" h="1818" extrusionOk="0">
                  <a:moveTo>
                    <a:pt x="769" y="1"/>
                  </a:moveTo>
                  <a:cubicBezTo>
                    <a:pt x="735" y="1"/>
                    <a:pt x="690" y="5"/>
                    <a:pt x="635" y="16"/>
                  </a:cubicBezTo>
                  <a:cubicBezTo>
                    <a:pt x="434" y="83"/>
                    <a:pt x="268" y="216"/>
                    <a:pt x="168" y="383"/>
                  </a:cubicBezTo>
                  <a:cubicBezTo>
                    <a:pt x="1" y="683"/>
                    <a:pt x="34" y="1050"/>
                    <a:pt x="234" y="1283"/>
                  </a:cubicBezTo>
                  <a:cubicBezTo>
                    <a:pt x="468" y="1617"/>
                    <a:pt x="835" y="1817"/>
                    <a:pt x="1235" y="1817"/>
                  </a:cubicBezTo>
                  <a:cubicBezTo>
                    <a:pt x="1602" y="1817"/>
                    <a:pt x="1969" y="1617"/>
                    <a:pt x="2202" y="1250"/>
                  </a:cubicBezTo>
                  <a:cubicBezTo>
                    <a:pt x="2336" y="983"/>
                    <a:pt x="2302" y="616"/>
                    <a:pt x="2102" y="349"/>
                  </a:cubicBezTo>
                  <a:cubicBezTo>
                    <a:pt x="1969" y="183"/>
                    <a:pt x="1769" y="83"/>
                    <a:pt x="1569" y="49"/>
                  </a:cubicBezTo>
                  <a:cubicBezTo>
                    <a:pt x="1402" y="49"/>
                    <a:pt x="1335" y="116"/>
                    <a:pt x="1335" y="116"/>
                  </a:cubicBezTo>
                  <a:cubicBezTo>
                    <a:pt x="1335" y="133"/>
                    <a:pt x="1360" y="133"/>
                    <a:pt x="1402" y="133"/>
                  </a:cubicBezTo>
                  <a:cubicBezTo>
                    <a:pt x="1443" y="133"/>
                    <a:pt x="1502" y="133"/>
                    <a:pt x="1569" y="149"/>
                  </a:cubicBezTo>
                  <a:cubicBezTo>
                    <a:pt x="1735" y="183"/>
                    <a:pt x="1902" y="283"/>
                    <a:pt x="1969" y="449"/>
                  </a:cubicBezTo>
                  <a:cubicBezTo>
                    <a:pt x="2136" y="650"/>
                    <a:pt x="2169" y="916"/>
                    <a:pt x="2036" y="1150"/>
                  </a:cubicBezTo>
                  <a:cubicBezTo>
                    <a:pt x="1869" y="1417"/>
                    <a:pt x="1535" y="1584"/>
                    <a:pt x="1235" y="1584"/>
                  </a:cubicBezTo>
                  <a:cubicBezTo>
                    <a:pt x="901" y="1584"/>
                    <a:pt x="601" y="1417"/>
                    <a:pt x="401" y="1150"/>
                  </a:cubicBezTo>
                  <a:cubicBezTo>
                    <a:pt x="234" y="950"/>
                    <a:pt x="201" y="683"/>
                    <a:pt x="301" y="449"/>
                  </a:cubicBezTo>
                  <a:cubicBezTo>
                    <a:pt x="368" y="283"/>
                    <a:pt x="501" y="149"/>
                    <a:pt x="668" y="83"/>
                  </a:cubicBezTo>
                  <a:cubicBezTo>
                    <a:pt x="801" y="16"/>
                    <a:pt x="868" y="16"/>
                    <a:pt x="868" y="16"/>
                  </a:cubicBezTo>
                  <a:cubicBezTo>
                    <a:pt x="868" y="16"/>
                    <a:pt x="838" y="1"/>
                    <a:pt x="7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Google Shape;3271;p67"/>
            <p:cNvSpPr/>
            <p:nvPr/>
          </p:nvSpPr>
          <p:spPr>
            <a:xfrm>
              <a:off x="5580000" y="4662950"/>
              <a:ext cx="6675" cy="32550"/>
            </a:xfrm>
            <a:custGeom>
              <a:avLst/>
              <a:gdLst/>
              <a:ahLst/>
              <a:cxnLst/>
              <a:rect l="l" t="t" r="r" b="b"/>
              <a:pathLst>
                <a:path w="267" h="1302" extrusionOk="0">
                  <a:moveTo>
                    <a:pt x="67" y="0"/>
                  </a:moveTo>
                  <a:cubicBezTo>
                    <a:pt x="0" y="0"/>
                    <a:pt x="0" y="301"/>
                    <a:pt x="0" y="668"/>
                  </a:cubicBezTo>
                  <a:cubicBezTo>
                    <a:pt x="33" y="1001"/>
                    <a:pt x="100" y="1301"/>
                    <a:pt x="167" y="1301"/>
                  </a:cubicBezTo>
                  <a:cubicBezTo>
                    <a:pt x="234" y="1301"/>
                    <a:pt x="267" y="1001"/>
                    <a:pt x="234" y="634"/>
                  </a:cubicBezTo>
                  <a:cubicBezTo>
                    <a:pt x="200" y="301"/>
                    <a:pt x="133" y="0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Google Shape;3272;p67"/>
            <p:cNvSpPr/>
            <p:nvPr/>
          </p:nvSpPr>
          <p:spPr>
            <a:xfrm>
              <a:off x="5588325" y="4766350"/>
              <a:ext cx="5025" cy="23375"/>
            </a:xfrm>
            <a:custGeom>
              <a:avLst/>
              <a:gdLst/>
              <a:ahLst/>
              <a:cxnLst/>
              <a:rect l="l" t="t" r="r" b="b"/>
              <a:pathLst>
                <a:path w="201" h="935" extrusionOk="0">
                  <a:moveTo>
                    <a:pt x="101" y="1"/>
                  </a:moveTo>
                  <a:cubicBezTo>
                    <a:pt x="34" y="1"/>
                    <a:pt x="1" y="201"/>
                    <a:pt x="1" y="468"/>
                  </a:cubicBezTo>
                  <a:cubicBezTo>
                    <a:pt x="1" y="735"/>
                    <a:pt x="34" y="935"/>
                    <a:pt x="101" y="935"/>
                  </a:cubicBezTo>
                  <a:cubicBezTo>
                    <a:pt x="167" y="935"/>
                    <a:pt x="201" y="735"/>
                    <a:pt x="201" y="468"/>
                  </a:cubicBezTo>
                  <a:cubicBezTo>
                    <a:pt x="201" y="2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Google Shape;3273;p67"/>
            <p:cNvSpPr/>
            <p:nvPr/>
          </p:nvSpPr>
          <p:spPr>
            <a:xfrm>
              <a:off x="5529950" y="4751050"/>
              <a:ext cx="27550" cy="27925"/>
            </a:xfrm>
            <a:custGeom>
              <a:avLst/>
              <a:gdLst/>
              <a:ahLst/>
              <a:cxnLst/>
              <a:rect l="l" t="t" r="r" b="b"/>
              <a:pathLst>
                <a:path w="1102" h="1117" extrusionOk="0">
                  <a:moveTo>
                    <a:pt x="1046" y="1"/>
                  </a:moveTo>
                  <a:cubicBezTo>
                    <a:pt x="965" y="1"/>
                    <a:pt x="703" y="214"/>
                    <a:pt x="468" y="479"/>
                  </a:cubicBezTo>
                  <a:cubicBezTo>
                    <a:pt x="201" y="779"/>
                    <a:pt x="1" y="1080"/>
                    <a:pt x="34" y="1113"/>
                  </a:cubicBezTo>
                  <a:cubicBezTo>
                    <a:pt x="36" y="1115"/>
                    <a:pt x="40" y="1117"/>
                    <a:pt x="45" y="1117"/>
                  </a:cubicBezTo>
                  <a:cubicBezTo>
                    <a:pt x="106" y="1117"/>
                    <a:pt x="356" y="924"/>
                    <a:pt x="634" y="646"/>
                  </a:cubicBezTo>
                  <a:cubicBezTo>
                    <a:pt x="901" y="312"/>
                    <a:pt x="1101" y="46"/>
                    <a:pt x="1068" y="12"/>
                  </a:cubicBezTo>
                  <a:cubicBezTo>
                    <a:pt x="1064" y="4"/>
                    <a:pt x="1057" y="1"/>
                    <a:pt x="10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Google Shape;3274;p67"/>
            <p:cNvSpPr/>
            <p:nvPr/>
          </p:nvSpPr>
          <p:spPr>
            <a:xfrm>
              <a:off x="5622525" y="4755900"/>
              <a:ext cx="25025" cy="17300"/>
            </a:xfrm>
            <a:custGeom>
              <a:avLst/>
              <a:gdLst/>
              <a:ahLst/>
              <a:cxnLst/>
              <a:rect l="l" t="t" r="r" b="b"/>
              <a:pathLst>
                <a:path w="1001" h="692" extrusionOk="0">
                  <a:moveTo>
                    <a:pt x="58" y="1"/>
                  </a:moveTo>
                  <a:cubicBezTo>
                    <a:pt x="42" y="1"/>
                    <a:pt x="34" y="6"/>
                    <a:pt x="34" y="18"/>
                  </a:cubicBezTo>
                  <a:cubicBezTo>
                    <a:pt x="0" y="85"/>
                    <a:pt x="167" y="285"/>
                    <a:pt x="434" y="452"/>
                  </a:cubicBezTo>
                  <a:cubicBezTo>
                    <a:pt x="666" y="597"/>
                    <a:pt x="873" y="692"/>
                    <a:pt x="945" y="692"/>
                  </a:cubicBezTo>
                  <a:cubicBezTo>
                    <a:pt x="956" y="692"/>
                    <a:pt x="963" y="690"/>
                    <a:pt x="968" y="686"/>
                  </a:cubicBezTo>
                  <a:cubicBezTo>
                    <a:pt x="1001" y="619"/>
                    <a:pt x="801" y="419"/>
                    <a:pt x="534" y="252"/>
                  </a:cubicBezTo>
                  <a:cubicBezTo>
                    <a:pt x="343" y="115"/>
                    <a:pt x="129" y="1"/>
                    <a:pt x="5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Google Shape;3275;p67"/>
            <p:cNvSpPr/>
            <p:nvPr/>
          </p:nvSpPr>
          <p:spPr>
            <a:xfrm>
              <a:off x="5624175" y="4717900"/>
              <a:ext cx="22550" cy="8525"/>
            </a:xfrm>
            <a:custGeom>
              <a:avLst/>
              <a:gdLst/>
              <a:ahLst/>
              <a:cxnLst/>
              <a:rect l="l" t="t" r="r" b="b"/>
              <a:pathLst>
                <a:path w="902" h="341" extrusionOk="0">
                  <a:moveTo>
                    <a:pt x="807" y="1"/>
                  </a:moveTo>
                  <a:cubicBezTo>
                    <a:pt x="726" y="1"/>
                    <a:pt x="600" y="29"/>
                    <a:pt x="435" y="71"/>
                  </a:cubicBezTo>
                  <a:cubicBezTo>
                    <a:pt x="168" y="137"/>
                    <a:pt x="1" y="237"/>
                    <a:pt x="34" y="304"/>
                  </a:cubicBezTo>
                  <a:cubicBezTo>
                    <a:pt x="34" y="330"/>
                    <a:pt x="64" y="341"/>
                    <a:pt x="115" y="341"/>
                  </a:cubicBezTo>
                  <a:cubicBezTo>
                    <a:pt x="197" y="341"/>
                    <a:pt x="336" y="312"/>
                    <a:pt x="501" y="271"/>
                  </a:cubicBezTo>
                  <a:cubicBezTo>
                    <a:pt x="735" y="204"/>
                    <a:pt x="902" y="104"/>
                    <a:pt x="902" y="37"/>
                  </a:cubicBezTo>
                  <a:cubicBezTo>
                    <a:pt x="889" y="12"/>
                    <a:pt x="857" y="1"/>
                    <a:pt x="8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Google Shape;3276;p67"/>
            <p:cNvSpPr/>
            <p:nvPr/>
          </p:nvSpPr>
          <p:spPr>
            <a:xfrm>
              <a:off x="5613350" y="4682825"/>
              <a:ext cx="17525" cy="19475"/>
            </a:xfrm>
            <a:custGeom>
              <a:avLst/>
              <a:gdLst/>
              <a:ahLst/>
              <a:cxnLst/>
              <a:rect l="l" t="t" r="r" b="b"/>
              <a:pathLst>
                <a:path w="701" h="779" extrusionOk="0">
                  <a:moveTo>
                    <a:pt x="652" y="1"/>
                  </a:moveTo>
                  <a:cubicBezTo>
                    <a:pt x="593" y="1"/>
                    <a:pt x="417" y="127"/>
                    <a:pt x="267" y="306"/>
                  </a:cubicBezTo>
                  <a:cubicBezTo>
                    <a:pt x="100" y="540"/>
                    <a:pt x="0" y="740"/>
                    <a:pt x="67" y="773"/>
                  </a:cubicBezTo>
                  <a:cubicBezTo>
                    <a:pt x="70" y="777"/>
                    <a:pt x="75" y="778"/>
                    <a:pt x="81" y="778"/>
                  </a:cubicBezTo>
                  <a:cubicBezTo>
                    <a:pt x="134" y="778"/>
                    <a:pt x="284" y="649"/>
                    <a:pt x="434" y="440"/>
                  </a:cubicBezTo>
                  <a:cubicBezTo>
                    <a:pt x="601" y="239"/>
                    <a:pt x="701" y="39"/>
                    <a:pt x="667" y="6"/>
                  </a:cubicBezTo>
                  <a:cubicBezTo>
                    <a:pt x="664" y="3"/>
                    <a:pt x="659" y="1"/>
                    <a:pt x="6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" name="Google Shape;3277;p67"/>
            <p:cNvSpPr/>
            <p:nvPr/>
          </p:nvSpPr>
          <p:spPr>
            <a:xfrm>
              <a:off x="5534125" y="4689925"/>
              <a:ext cx="24200" cy="14125"/>
            </a:xfrm>
            <a:custGeom>
              <a:avLst/>
              <a:gdLst/>
              <a:ahLst/>
              <a:cxnLst/>
              <a:rect l="l" t="t" r="r" b="b"/>
              <a:pathLst>
                <a:path w="968" h="565" extrusionOk="0">
                  <a:moveTo>
                    <a:pt x="96" y="1"/>
                  </a:moveTo>
                  <a:cubicBezTo>
                    <a:pt x="69" y="1"/>
                    <a:pt x="48" y="8"/>
                    <a:pt x="34" y="22"/>
                  </a:cubicBezTo>
                  <a:cubicBezTo>
                    <a:pt x="0" y="89"/>
                    <a:pt x="201" y="222"/>
                    <a:pt x="434" y="389"/>
                  </a:cubicBezTo>
                  <a:cubicBezTo>
                    <a:pt x="628" y="500"/>
                    <a:pt x="798" y="564"/>
                    <a:pt x="870" y="564"/>
                  </a:cubicBezTo>
                  <a:cubicBezTo>
                    <a:pt x="885" y="564"/>
                    <a:pt x="895" y="562"/>
                    <a:pt x="901" y="556"/>
                  </a:cubicBezTo>
                  <a:cubicBezTo>
                    <a:pt x="968" y="489"/>
                    <a:pt x="768" y="322"/>
                    <a:pt x="534" y="189"/>
                  </a:cubicBezTo>
                  <a:cubicBezTo>
                    <a:pt x="352" y="85"/>
                    <a:pt x="190" y="1"/>
                    <a:pt x="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" name="Google Shape;3278;p67"/>
            <p:cNvSpPr/>
            <p:nvPr/>
          </p:nvSpPr>
          <p:spPr>
            <a:xfrm>
              <a:off x="5516600" y="4717975"/>
              <a:ext cx="20875" cy="5875"/>
            </a:xfrm>
            <a:custGeom>
              <a:avLst/>
              <a:gdLst/>
              <a:ahLst/>
              <a:cxnLst/>
              <a:rect l="l" t="t" r="r" b="b"/>
              <a:pathLst>
                <a:path w="835" h="235" extrusionOk="0">
                  <a:moveTo>
                    <a:pt x="401" y="1"/>
                  </a:moveTo>
                  <a:cubicBezTo>
                    <a:pt x="168" y="1"/>
                    <a:pt x="1" y="68"/>
                    <a:pt x="1" y="134"/>
                  </a:cubicBezTo>
                  <a:cubicBezTo>
                    <a:pt x="1" y="168"/>
                    <a:pt x="168" y="234"/>
                    <a:pt x="401" y="234"/>
                  </a:cubicBezTo>
                  <a:cubicBezTo>
                    <a:pt x="635" y="234"/>
                    <a:pt x="835" y="168"/>
                    <a:pt x="835" y="134"/>
                  </a:cubicBezTo>
                  <a:cubicBezTo>
                    <a:pt x="835" y="68"/>
                    <a:pt x="635" y="1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" name="Google Shape;3279;p67"/>
            <p:cNvSpPr/>
            <p:nvPr/>
          </p:nvSpPr>
          <p:spPr>
            <a:xfrm>
              <a:off x="5290625" y="4538700"/>
              <a:ext cx="56725" cy="81750"/>
            </a:xfrm>
            <a:custGeom>
              <a:avLst/>
              <a:gdLst/>
              <a:ahLst/>
              <a:cxnLst/>
              <a:rect l="l" t="t" r="r" b="b"/>
              <a:pathLst>
                <a:path w="2269" h="3270" extrusionOk="0">
                  <a:moveTo>
                    <a:pt x="2235" y="0"/>
                  </a:moveTo>
                  <a:cubicBezTo>
                    <a:pt x="2135" y="300"/>
                    <a:pt x="2102" y="601"/>
                    <a:pt x="2102" y="901"/>
                  </a:cubicBezTo>
                  <a:cubicBezTo>
                    <a:pt x="2037" y="1446"/>
                    <a:pt x="1973" y="2207"/>
                    <a:pt x="1880" y="3036"/>
                  </a:cubicBezTo>
                  <a:lnTo>
                    <a:pt x="1468" y="3036"/>
                  </a:lnTo>
                  <a:lnTo>
                    <a:pt x="196" y="2974"/>
                  </a:lnTo>
                  <a:lnTo>
                    <a:pt x="196" y="2974"/>
                  </a:lnTo>
                  <a:cubicBezTo>
                    <a:pt x="167" y="2348"/>
                    <a:pt x="165" y="1814"/>
                    <a:pt x="134" y="1401"/>
                  </a:cubicBezTo>
                  <a:cubicBezTo>
                    <a:pt x="167" y="1201"/>
                    <a:pt x="134" y="968"/>
                    <a:pt x="67" y="767"/>
                  </a:cubicBezTo>
                  <a:cubicBezTo>
                    <a:pt x="33" y="968"/>
                    <a:pt x="0" y="1201"/>
                    <a:pt x="33" y="1401"/>
                  </a:cubicBezTo>
                  <a:cubicBezTo>
                    <a:pt x="0" y="1835"/>
                    <a:pt x="0" y="2402"/>
                    <a:pt x="0" y="3069"/>
                  </a:cubicBezTo>
                  <a:lnTo>
                    <a:pt x="0" y="3169"/>
                  </a:lnTo>
                  <a:lnTo>
                    <a:pt x="100" y="3169"/>
                  </a:lnTo>
                  <a:lnTo>
                    <a:pt x="1468" y="3236"/>
                  </a:lnTo>
                  <a:lnTo>
                    <a:pt x="2002" y="3269"/>
                  </a:lnTo>
                  <a:lnTo>
                    <a:pt x="2102" y="3269"/>
                  </a:lnTo>
                  <a:lnTo>
                    <a:pt x="2102" y="3169"/>
                  </a:lnTo>
                  <a:cubicBezTo>
                    <a:pt x="2168" y="2268"/>
                    <a:pt x="2202" y="1468"/>
                    <a:pt x="2235" y="901"/>
                  </a:cubicBezTo>
                  <a:cubicBezTo>
                    <a:pt x="2268" y="601"/>
                    <a:pt x="2268" y="300"/>
                    <a:pt x="22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" name="Google Shape;3280;p67"/>
            <p:cNvSpPr/>
            <p:nvPr/>
          </p:nvSpPr>
          <p:spPr>
            <a:xfrm>
              <a:off x="5459900" y="4552650"/>
              <a:ext cx="105100" cy="12750"/>
            </a:xfrm>
            <a:custGeom>
              <a:avLst/>
              <a:gdLst/>
              <a:ahLst/>
              <a:cxnLst/>
              <a:rect l="l" t="t" r="r" b="b"/>
              <a:pathLst>
                <a:path w="4204" h="510" extrusionOk="0">
                  <a:moveTo>
                    <a:pt x="364" y="1"/>
                  </a:moveTo>
                  <a:cubicBezTo>
                    <a:pt x="242" y="1"/>
                    <a:pt x="121" y="3"/>
                    <a:pt x="1" y="9"/>
                  </a:cubicBezTo>
                  <a:cubicBezTo>
                    <a:pt x="1402" y="309"/>
                    <a:pt x="2803" y="510"/>
                    <a:pt x="4204" y="510"/>
                  </a:cubicBezTo>
                  <a:cubicBezTo>
                    <a:pt x="3536" y="343"/>
                    <a:pt x="2836" y="209"/>
                    <a:pt x="2135" y="176"/>
                  </a:cubicBezTo>
                  <a:cubicBezTo>
                    <a:pt x="1555" y="65"/>
                    <a:pt x="952" y="1"/>
                    <a:pt x="3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" name="Google Shape;3281;p67"/>
            <p:cNvSpPr/>
            <p:nvPr/>
          </p:nvSpPr>
          <p:spPr>
            <a:xfrm>
              <a:off x="5112150" y="4568400"/>
              <a:ext cx="90100" cy="6075"/>
            </a:xfrm>
            <a:custGeom>
              <a:avLst/>
              <a:gdLst/>
              <a:ahLst/>
              <a:cxnLst/>
              <a:rect l="l" t="t" r="r" b="b"/>
              <a:pathLst>
                <a:path w="3604" h="243" extrusionOk="0">
                  <a:moveTo>
                    <a:pt x="1352" y="0"/>
                  </a:moveTo>
                  <a:cubicBezTo>
                    <a:pt x="901" y="0"/>
                    <a:pt x="451" y="38"/>
                    <a:pt x="1" y="113"/>
                  </a:cubicBezTo>
                  <a:cubicBezTo>
                    <a:pt x="635" y="201"/>
                    <a:pt x="1268" y="243"/>
                    <a:pt x="1902" y="243"/>
                  </a:cubicBezTo>
                  <a:cubicBezTo>
                    <a:pt x="2469" y="243"/>
                    <a:pt x="3036" y="209"/>
                    <a:pt x="3603" y="146"/>
                  </a:cubicBezTo>
                  <a:cubicBezTo>
                    <a:pt x="3003" y="46"/>
                    <a:pt x="2402" y="13"/>
                    <a:pt x="1802" y="13"/>
                  </a:cubicBezTo>
                  <a:cubicBezTo>
                    <a:pt x="1652" y="5"/>
                    <a:pt x="1502" y="0"/>
                    <a:pt x="13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" name="Google Shape;3282;p67"/>
            <p:cNvSpPr/>
            <p:nvPr/>
          </p:nvSpPr>
          <p:spPr>
            <a:xfrm>
              <a:off x="5165525" y="4262750"/>
              <a:ext cx="541250" cy="255125"/>
            </a:xfrm>
            <a:custGeom>
              <a:avLst/>
              <a:gdLst/>
              <a:ahLst/>
              <a:cxnLst/>
              <a:rect l="l" t="t" r="r" b="b"/>
              <a:pathLst>
                <a:path w="21650" h="10205" extrusionOk="0">
                  <a:moveTo>
                    <a:pt x="6151" y="1"/>
                  </a:moveTo>
                  <a:cubicBezTo>
                    <a:pt x="4886" y="1"/>
                    <a:pt x="3403" y="30"/>
                    <a:pt x="3403" y="30"/>
                  </a:cubicBezTo>
                  <a:cubicBezTo>
                    <a:pt x="3403" y="30"/>
                    <a:pt x="67" y="2565"/>
                    <a:pt x="67" y="3199"/>
                  </a:cubicBezTo>
                  <a:cubicBezTo>
                    <a:pt x="134" y="3700"/>
                    <a:pt x="267" y="4200"/>
                    <a:pt x="501" y="4667"/>
                  </a:cubicBezTo>
                  <a:cubicBezTo>
                    <a:pt x="501" y="4667"/>
                    <a:pt x="1" y="5000"/>
                    <a:pt x="301" y="6301"/>
                  </a:cubicBezTo>
                  <a:cubicBezTo>
                    <a:pt x="601" y="7602"/>
                    <a:pt x="834" y="7702"/>
                    <a:pt x="834" y="7702"/>
                  </a:cubicBezTo>
                  <a:cubicBezTo>
                    <a:pt x="834" y="7702"/>
                    <a:pt x="201" y="8903"/>
                    <a:pt x="968" y="9370"/>
                  </a:cubicBezTo>
                  <a:cubicBezTo>
                    <a:pt x="1735" y="9771"/>
                    <a:pt x="2502" y="10037"/>
                    <a:pt x="3336" y="10204"/>
                  </a:cubicBezTo>
                  <a:lnTo>
                    <a:pt x="5771" y="9804"/>
                  </a:lnTo>
                  <a:lnTo>
                    <a:pt x="5771" y="9804"/>
                  </a:lnTo>
                  <a:cubicBezTo>
                    <a:pt x="5644" y="9828"/>
                    <a:pt x="5678" y="9840"/>
                    <a:pt x="5831" y="9840"/>
                  </a:cubicBezTo>
                  <a:cubicBezTo>
                    <a:pt x="6758" y="9840"/>
                    <a:pt x="12061" y="9391"/>
                    <a:pt x="12376" y="8303"/>
                  </a:cubicBezTo>
                  <a:lnTo>
                    <a:pt x="20849" y="8303"/>
                  </a:lnTo>
                  <a:cubicBezTo>
                    <a:pt x="21616" y="4634"/>
                    <a:pt x="21649" y="1164"/>
                    <a:pt x="17880" y="130"/>
                  </a:cubicBezTo>
                  <a:lnTo>
                    <a:pt x="10708" y="1731"/>
                  </a:lnTo>
                  <a:cubicBezTo>
                    <a:pt x="10708" y="1731"/>
                    <a:pt x="8573" y="64"/>
                    <a:pt x="7673" y="30"/>
                  </a:cubicBezTo>
                  <a:cubicBezTo>
                    <a:pt x="7361" y="8"/>
                    <a:pt x="6783" y="1"/>
                    <a:pt x="615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" name="Google Shape;3283;p67"/>
            <p:cNvSpPr/>
            <p:nvPr/>
          </p:nvSpPr>
          <p:spPr>
            <a:xfrm>
              <a:off x="5178875" y="4329850"/>
              <a:ext cx="115100" cy="49575"/>
            </a:xfrm>
            <a:custGeom>
              <a:avLst/>
              <a:gdLst/>
              <a:ahLst/>
              <a:cxnLst/>
              <a:rect l="l" t="t" r="r" b="b"/>
              <a:pathLst>
                <a:path w="4604" h="1983" extrusionOk="0">
                  <a:moveTo>
                    <a:pt x="4232" y="1"/>
                  </a:moveTo>
                  <a:cubicBezTo>
                    <a:pt x="3491" y="1"/>
                    <a:pt x="2759" y="172"/>
                    <a:pt x="2102" y="515"/>
                  </a:cubicBezTo>
                  <a:cubicBezTo>
                    <a:pt x="1535" y="749"/>
                    <a:pt x="1001" y="1082"/>
                    <a:pt x="534" y="1449"/>
                  </a:cubicBezTo>
                  <a:cubicBezTo>
                    <a:pt x="334" y="1583"/>
                    <a:pt x="134" y="1749"/>
                    <a:pt x="0" y="1983"/>
                  </a:cubicBezTo>
                  <a:cubicBezTo>
                    <a:pt x="701" y="1516"/>
                    <a:pt x="1435" y="1082"/>
                    <a:pt x="2168" y="715"/>
                  </a:cubicBezTo>
                  <a:cubicBezTo>
                    <a:pt x="2969" y="415"/>
                    <a:pt x="3770" y="182"/>
                    <a:pt x="4604" y="15"/>
                  </a:cubicBezTo>
                  <a:cubicBezTo>
                    <a:pt x="4480" y="5"/>
                    <a:pt x="4356" y="1"/>
                    <a:pt x="423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" name="Google Shape;3284;p67"/>
            <p:cNvSpPr/>
            <p:nvPr/>
          </p:nvSpPr>
          <p:spPr>
            <a:xfrm>
              <a:off x="5173875" y="4385250"/>
              <a:ext cx="136775" cy="37550"/>
            </a:xfrm>
            <a:custGeom>
              <a:avLst/>
              <a:gdLst/>
              <a:ahLst/>
              <a:cxnLst/>
              <a:rect l="l" t="t" r="r" b="b"/>
              <a:pathLst>
                <a:path w="5471" h="1502" extrusionOk="0">
                  <a:moveTo>
                    <a:pt x="5471" y="0"/>
                  </a:moveTo>
                  <a:lnTo>
                    <a:pt x="5471" y="0"/>
                  </a:lnTo>
                  <a:cubicBezTo>
                    <a:pt x="3836" y="134"/>
                    <a:pt x="2235" y="501"/>
                    <a:pt x="734" y="1101"/>
                  </a:cubicBezTo>
                  <a:cubicBezTo>
                    <a:pt x="467" y="1168"/>
                    <a:pt x="234" y="1335"/>
                    <a:pt x="0" y="1501"/>
                  </a:cubicBezTo>
                  <a:cubicBezTo>
                    <a:pt x="267" y="1435"/>
                    <a:pt x="534" y="1335"/>
                    <a:pt x="801" y="1235"/>
                  </a:cubicBezTo>
                  <a:cubicBezTo>
                    <a:pt x="1268" y="1068"/>
                    <a:pt x="1968" y="868"/>
                    <a:pt x="2702" y="701"/>
                  </a:cubicBezTo>
                  <a:cubicBezTo>
                    <a:pt x="4203" y="301"/>
                    <a:pt x="5471" y="67"/>
                    <a:pt x="547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" name="Google Shape;3285;p67"/>
            <p:cNvSpPr/>
            <p:nvPr/>
          </p:nvSpPr>
          <p:spPr>
            <a:xfrm>
              <a:off x="5187200" y="4448425"/>
              <a:ext cx="108450" cy="7450"/>
            </a:xfrm>
            <a:custGeom>
              <a:avLst/>
              <a:gdLst/>
              <a:ahLst/>
              <a:cxnLst/>
              <a:rect l="l" t="t" r="r" b="b"/>
              <a:pathLst>
                <a:path w="4338" h="298" extrusionOk="0">
                  <a:moveTo>
                    <a:pt x="1821" y="1"/>
                  </a:moveTo>
                  <a:cubicBezTo>
                    <a:pt x="1204" y="1"/>
                    <a:pt x="590" y="79"/>
                    <a:pt x="1" y="275"/>
                  </a:cubicBezTo>
                  <a:cubicBezTo>
                    <a:pt x="1" y="280"/>
                    <a:pt x="22" y="282"/>
                    <a:pt x="61" y="282"/>
                  </a:cubicBezTo>
                  <a:cubicBezTo>
                    <a:pt x="250" y="282"/>
                    <a:pt x="869" y="235"/>
                    <a:pt x="1659" y="235"/>
                  </a:cubicBezTo>
                  <a:cubicBezTo>
                    <a:pt x="1822" y="235"/>
                    <a:pt x="1993" y="237"/>
                    <a:pt x="2169" y="242"/>
                  </a:cubicBezTo>
                  <a:cubicBezTo>
                    <a:pt x="2579" y="281"/>
                    <a:pt x="3001" y="297"/>
                    <a:pt x="3428" y="297"/>
                  </a:cubicBezTo>
                  <a:cubicBezTo>
                    <a:pt x="3729" y="297"/>
                    <a:pt x="4033" y="289"/>
                    <a:pt x="4337" y="275"/>
                  </a:cubicBezTo>
                  <a:cubicBezTo>
                    <a:pt x="3603" y="75"/>
                    <a:pt x="2903" y="9"/>
                    <a:pt x="2169" y="9"/>
                  </a:cubicBezTo>
                  <a:cubicBezTo>
                    <a:pt x="2053" y="3"/>
                    <a:pt x="1937" y="1"/>
                    <a:pt x="182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" name="Google Shape;3286;p67"/>
            <p:cNvSpPr/>
            <p:nvPr/>
          </p:nvSpPr>
          <p:spPr>
            <a:xfrm>
              <a:off x="5448225" y="4394425"/>
              <a:ext cx="48400" cy="95100"/>
            </a:xfrm>
            <a:custGeom>
              <a:avLst/>
              <a:gdLst/>
              <a:ahLst/>
              <a:cxnLst/>
              <a:rect l="l" t="t" r="r" b="b"/>
              <a:pathLst>
                <a:path w="1936" h="3804" extrusionOk="0">
                  <a:moveTo>
                    <a:pt x="1769" y="0"/>
                  </a:moveTo>
                  <a:cubicBezTo>
                    <a:pt x="1735" y="200"/>
                    <a:pt x="1735" y="434"/>
                    <a:pt x="1735" y="667"/>
                  </a:cubicBezTo>
                  <a:cubicBezTo>
                    <a:pt x="1735" y="1168"/>
                    <a:pt x="1668" y="1702"/>
                    <a:pt x="1502" y="2202"/>
                  </a:cubicBezTo>
                  <a:cubicBezTo>
                    <a:pt x="1402" y="2469"/>
                    <a:pt x="1235" y="2736"/>
                    <a:pt x="1068" y="2969"/>
                  </a:cubicBezTo>
                  <a:cubicBezTo>
                    <a:pt x="935" y="3136"/>
                    <a:pt x="768" y="3303"/>
                    <a:pt x="568" y="3436"/>
                  </a:cubicBezTo>
                  <a:cubicBezTo>
                    <a:pt x="234" y="3670"/>
                    <a:pt x="1" y="3770"/>
                    <a:pt x="1" y="3803"/>
                  </a:cubicBezTo>
                  <a:cubicBezTo>
                    <a:pt x="234" y="3803"/>
                    <a:pt x="468" y="3703"/>
                    <a:pt x="668" y="3570"/>
                  </a:cubicBezTo>
                  <a:cubicBezTo>
                    <a:pt x="868" y="3436"/>
                    <a:pt x="1068" y="3269"/>
                    <a:pt x="1235" y="3069"/>
                  </a:cubicBezTo>
                  <a:cubicBezTo>
                    <a:pt x="1435" y="2836"/>
                    <a:pt x="1568" y="2569"/>
                    <a:pt x="1668" y="2269"/>
                  </a:cubicBezTo>
                  <a:cubicBezTo>
                    <a:pt x="1869" y="1768"/>
                    <a:pt x="1935" y="1201"/>
                    <a:pt x="1902" y="634"/>
                  </a:cubicBezTo>
                  <a:cubicBezTo>
                    <a:pt x="1902" y="434"/>
                    <a:pt x="1835" y="200"/>
                    <a:pt x="17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" name="Google Shape;3287;p67"/>
            <p:cNvSpPr/>
            <p:nvPr/>
          </p:nvSpPr>
          <p:spPr>
            <a:xfrm>
              <a:off x="4690175" y="4351075"/>
              <a:ext cx="82600" cy="166125"/>
            </a:xfrm>
            <a:custGeom>
              <a:avLst/>
              <a:gdLst/>
              <a:ahLst/>
              <a:cxnLst/>
              <a:rect l="l" t="t" r="r" b="b"/>
              <a:pathLst>
                <a:path w="3304" h="6645" extrusionOk="0">
                  <a:moveTo>
                    <a:pt x="1062" y="0"/>
                  </a:moveTo>
                  <a:cubicBezTo>
                    <a:pt x="889" y="0"/>
                    <a:pt x="702" y="11"/>
                    <a:pt x="501" y="33"/>
                  </a:cubicBezTo>
                  <a:lnTo>
                    <a:pt x="1" y="2168"/>
                  </a:lnTo>
                  <a:cubicBezTo>
                    <a:pt x="301" y="2468"/>
                    <a:pt x="568" y="2868"/>
                    <a:pt x="701" y="3335"/>
                  </a:cubicBezTo>
                  <a:cubicBezTo>
                    <a:pt x="768" y="3836"/>
                    <a:pt x="835" y="4370"/>
                    <a:pt x="868" y="4903"/>
                  </a:cubicBezTo>
                  <a:cubicBezTo>
                    <a:pt x="868" y="4903"/>
                    <a:pt x="433" y="6645"/>
                    <a:pt x="2745" y="6645"/>
                  </a:cubicBezTo>
                  <a:cubicBezTo>
                    <a:pt x="2827" y="6645"/>
                    <a:pt x="2913" y="6642"/>
                    <a:pt x="3003" y="6638"/>
                  </a:cubicBezTo>
                  <a:lnTo>
                    <a:pt x="3303" y="1601"/>
                  </a:lnTo>
                  <a:cubicBezTo>
                    <a:pt x="3303" y="1601"/>
                    <a:pt x="3218" y="0"/>
                    <a:pt x="106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" name="Google Shape;3288;p67"/>
            <p:cNvSpPr/>
            <p:nvPr/>
          </p:nvSpPr>
          <p:spPr>
            <a:xfrm>
              <a:off x="4455850" y="4138975"/>
              <a:ext cx="356950" cy="415575"/>
            </a:xfrm>
            <a:custGeom>
              <a:avLst/>
              <a:gdLst/>
              <a:ahLst/>
              <a:cxnLst/>
              <a:rect l="l" t="t" r="r" b="b"/>
              <a:pathLst>
                <a:path w="14278" h="16623" extrusionOk="0">
                  <a:moveTo>
                    <a:pt x="2143" y="1"/>
                  </a:moveTo>
                  <a:cubicBezTo>
                    <a:pt x="2085" y="1"/>
                    <a:pt x="2027" y="4"/>
                    <a:pt x="1969" y="11"/>
                  </a:cubicBezTo>
                  <a:lnTo>
                    <a:pt x="1902" y="11"/>
                  </a:lnTo>
                  <a:cubicBezTo>
                    <a:pt x="568" y="211"/>
                    <a:pt x="1" y="1812"/>
                    <a:pt x="901" y="2846"/>
                  </a:cubicBezTo>
                  <a:lnTo>
                    <a:pt x="11275" y="15589"/>
                  </a:lnTo>
                  <a:lnTo>
                    <a:pt x="14277" y="16623"/>
                  </a:lnTo>
                  <a:lnTo>
                    <a:pt x="14277" y="16623"/>
                  </a:lnTo>
                  <a:lnTo>
                    <a:pt x="13577" y="13354"/>
                  </a:lnTo>
                  <a:lnTo>
                    <a:pt x="3436" y="645"/>
                  </a:lnTo>
                  <a:cubicBezTo>
                    <a:pt x="3137" y="256"/>
                    <a:pt x="2650" y="1"/>
                    <a:pt x="2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" name="Google Shape;3289;p67"/>
            <p:cNvSpPr/>
            <p:nvPr/>
          </p:nvSpPr>
          <p:spPr>
            <a:xfrm>
              <a:off x="4478375" y="4160800"/>
              <a:ext cx="70075" cy="51025"/>
            </a:xfrm>
            <a:custGeom>
              <a:avLst/>
              <a:gdLst/>
              <a:ahLst/>
              <a:cxnLst/>
              <a:rect l="l" t="t" r="r" b="b"/>
              <a:pathLst>
                <a:path w="2803" h="2041" extrusionOk="0">
                  <a:moveTo>
                    <a:pt x="2578" y="0"/>
                  </a:moveTo>
                  <a:cubicBezTo>
                    <a:pt x="2472" y="0"/>
                    <a:pt x="2365" y="19"/>
                    <a:pt x="2269" y="39"/>
                  </a:cubicBezTo>
                  <a:cubicBezTo>
                    <a:pt x="1401" y="239"/>
                    <a:pt x="667" y="773"/>
                    <a:pt x="200" y="1540"/>
                  </a:cubicBezTo>
                  <a:cubicBezTo>
                    <a:pt x="67" y="1807"/>
                    <a:pt x="0" y="2040"/>
                    <a:pt x="34" y="2040"/>
                  </a:cubicBezTo>
                  <a:cubicBezTo>
                    <a:pt x="367" y="1540"/>
                    <a:pt x="767" y="1106"/>
                    <a:pt x="1201" y="739"/>
                  </a:cubicBezTo>
                  <a:cubicBezTo>
                    <a:pt x="1701" y="439"/>
                    <a:pt x="2235" y="205"/>
                    <a:pt x="2802" y="39"/>
                  </a:cubicBezTo>
                  <a:cubicBezTo>
                    <a:pt x="2732" y="10"/>
                    <a:pt x="2655" y="0"/>
                    <a:pt x="2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" name="Google Shape;3290;p67"/>
            <p:cNvSpPr/>
            <p:nvPr/>
          </p:nvSpPr>
          <p:spPr>
            <a:xfrm>
              <a:off x="4731875" y="4470675"/>
              <a:ext cx="64250" cy="58875"/>
            </a:xfrm>
            <a:custGeom>
              <a:avLst/>
              <a:gdLst/>
              <a:ahLst/>
              <a:cxnLst/>
              <a:rect l="l" t="t" r="r" b="b"/>
              <a:pathLst>
                <a:path w="2570" h="2355" extrusionOk="0">
                  <a:moveTo>
                    <a:pt x="2198" y="1"/>
                  </a:moveTo>
                  <a:cubicBezTo>
                    <a:pt x="2139" y="1"/>
                    <a:pt x="2074" y="6"/>
                    <a:pt x="2002" y="19"/>
                  </a:cubicBezTo>
                  <a:cubicBezTo>
                    <a:pt x="1802" y="19"/>
                    <a:pt x="1569" y="86"/>
                    <a:pt x="1402" y="219"/>
                  </a:cubicBezTo>
                  <a:cubicBezTo>
                    <a:pt x="1168" y="319"/>
                    <a:pt x="968" y="453"/>
                    <a:pt x="768" y="620"/>
                  </a:cubicBezTo>
                  <a:cubicBezTo>
                    <a:pt x="434" y="820"/>
                    <a:pt x="201" y="1153"/>
                    <a:pt x="68" y="1520"/>
                  </a:cubicBezTo>
                  <a:lnTo>
                    <a:pt x="34" y="1654"/>
                  </a:lnTo>
                  <a:cubicBezTo>
                    <a:pt x="1" y="1687"/>
                    <a:pt x="1" y="1754"/>
                    <a:pt x="1" y="1821"/>
                  </a:cubicBezTo>
                  <a:cubicBezTo>
                    <a:pt x="34" y="2187"/>
                    <a:pt x="234" y="2354"/>
                    <a:pt x="234" y="2354"/>
                  </a:cubicBezTo>
                  <a:cubicBezTo>
                    <a:pt x="268" y="2321"/>
                    <a:pt x="134" y="2121"/>
                    <a:pt x="168" y="1821"/>
                  </a:cubicBezTo>
                  <a:cubicBezTo>
                    <a:pt x="168" y="1787"/>
                    <a:pt x="168" y="1754"/>
                    <a:pt x="168" y="1720"/>
                  </a:cubicBezTo>
                  <a:lnTo>
                    <a:pt x="234" y="1587"/>
                  </a:lnTo>
                  <a:cubicBezTo>
                    <a:pt x="301" y="1487"/>
                    <a:pt x="334" y="1387"/>
                    <a:pt x="401" y="1287"/>
                  </a:cubicBezTo>
                  <a:cubicBezTo>
                    <a:pt x="535" y="1120"/>
                    <a:pt x="701" y="920"/>
                    <a:pt x="901" y="786"/>
                  </a:cubicBezTo>
                  <a:cubicBezTo>
                    <a:pt x="1068" y="653"/>
                    <a:pt x="1302" y="520"/>
                    <a:pt x="1502" y="386"/>
                  </a:cubicBezTo>
                  <a:cubicBezTo>
                    <a:pt x="1669" y="286"/>
                    <a:pt x="1835" y="219"/>
                    <a:pt x="2036" y="153"/>
                  </a:cubicBezTo>
                  <a:cubicBezTo>
                    <a:pt x="2202" y="119"/>
                    <a:pt x="2336" y="111"/>
                    <a:pt x="2428" y="111"/>
                  </a:cubicBezTo>
                  <a:cubicBezTo>
                    <a:pt x="2519" y="111"/>
                    <a:pt x="2569" y="119"/>
                    <a:pt x="2569" y="119"/>
                  </a:cubicBezTo>
                  <a:cubicBezTo>
                    <a:pt x="2569" y="92"/>
                    <a:pt x="2440" y="1"/>
                    <a:pt x="21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" name="Google Shape;3291;p67"/>
            <p:cNvSpPr/>
            <p:nvPr/>
          </p:nvSpPr>
          <p:spPr>
            <a:xfrm>
              <a:off x="4499225" y="4185100"/>
              <a:ext cx="250200" cy="309425"/>
            </a:xfrm>
            <a:custGeom>
              <a:avLst/>
              <a:gdLst/>
              <a:ahLst/>
              <a:cxnLst/>
              <a:rect l="l" t="t" r="r" b="b"/>
              <a:pathLst>
                <a:path w="10008" h="12377" extrusionOk="0">
                  <a:moveTo>
                    <a:pt x="35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2168" y="2803"/>
                    <a:pt x="4937" y="6238"/>
                  </a:cubicBezTo>
                  <a:cubicBezTo>
                    <a:pt x="7656" y="9654"/>
                    <a:pt x="9913" y="12377"/>
                    <a:pt x="9973" y="12377"/>
                  </a:cubicBezTo>
                  <a:cubicBezTo>
                    <a:pt x="9974" y="12377"/>
                    <a:pt x="9974" y="12376"/>
                    <a:pt x="9974" y="12376"/>
                  </a:cubicBezTo>
                  <a:cubicBezTo>
                    <a:pt x="10007" y="12343"/>
                    <a:pt x="7839" y="9541"/>
                    <a:pt x="5104" y="6105"/>
                  </a:cubicBezTo>
                  <a:cubicBezTo>
                    <a:pt x="2385" y="2723"/>
                    <a:pt x="128" y="0"/>
                    <a:pt x="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" name="Google Shape;3292;p67"/>
            <p:cNvSpPr/>
            <p:nvPr/>
          </p:nvSpPr>
          <p:spPr>
            <a:xfrm>
              <a:off x="4530900" y="4165925"/>
              <a:ext cx="246050" cy="301925"/>
            </a:xfrm>
            <a:custGeom>
              <a:avLst/>
              <a:gdLst/>
              <a:ahLst/>
              <a:cxnLst/>
              <a:rect l="l" t="t" r="r" b="b"/>
              <a:pathLst>
                <a:path w="9842" h="12077" extrusionOk="0">
                  <a:moveTo>
                    <a:pt x="36" y="0"/>
                  </a:moveTo>
                  <a:cubicBezTo>
                    <a:pt x="35" y="0"/>
                    <a:pt x="35" y="0"/>
                    <a:pt x="34" y="0"/>
                  </a:cubicBezTo>
                  <a:cubicBezTo>
                    <a:pt x="1" y="34"/>
                    <a:pt x="2136" y="2769"/>
                    <a:pt x="4838" y="6105"/>
                  </a:cubicBezTo>
                  <a:cubicBezTo>
                    <a:pt x="7523" y="9420"/>
                    <a:pt x="9747" y="12076"/>
                    <a:pt x="9807" y="12076"/>
                  </a:cubicBezTo>
                  <a:cubicBezTo>
                    <a:pt x="9807" y="12076"/>
                    <a:pt x="9808" y="12076"/>
                    <a:pt x="9808" y="12076"/>
                  </a:cubicBezTo>
                  <a:cubicBezTo>
                    <a:pt x="9841" y="12042"/>
                    <a:pt x="7706" y="9307"/>
                    <a:pt x="5004" y="5971"/>
                  </a:cubicBezTo>
                  <a:cubicBezTo>
                    <a:pt x="2319" y="2656"/>
                    <a:pt x="128" y="0"/>
                    <a:pt x="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" name="Google Shape;3293;p67"/>
            <p:cNvSpPr/>
            <p:nvPr/>
          </p:nvSpPr>
          <p:spPr>
            <a:xfrm>
              <a:off x="4776075" y="4517225"/>
              <a:ext cx="35900" cy="37325"/>
            </a:xfrm>
            <a:custGeom>
              <a:avLst/>
              <a:gdLst/>
              <a:ahLst/>
              <a:cxnLst/>
              <a:rect l="l" t="t" r="r" b="b"/>
              <a:pathLst>
                <a:path w="1436" h="1493" extrusionOk="0">
                  <a:moveTo>
                    <a:pt x="939" y="0"/>
                  </a:moveTo>
                  <a:cubicBezTo>
                    <a:pt x="710" y="0"/>
                    <a:pt x="484" y="75"/>
                    <a:pt x="334" y="225"/>
                  </a:cubicBezTo>
                  <a:cubicBezTo>
                    <a:pt x="101" y="426"/>
                    <a:pt x="1" y="726"/>
                    <a:pt x="67" y="1026"/>
                  </a:cubicBezTo>
                  <a:lnTo>
                    <a:pt x="1435" y="1493"/>
                  </a:lnTo>
                  <a:lnTo>
                    <a:pt x="1168" y="25"/>
                  </a:lnTo>
                  <a:cubicBezTo>
                    <a:pt x="1093" y="9"/>
                    <a:pt x="1016" y="0"/>
                    <a:pt x="9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" name="Google Shape;3294;p67"/>
            <p:cNvSpPr/>
            <p:nvPr/>
          </p:nvSpPr>
          <p:spPr>
            <a:xfrm>
              <a:off x="4162300" y="4278500"/>
              <a:ext cx="592125" cy="280300"/>
            </a:xfrm>
            <a:custGeom>
              <a:avLst/>
              <a:gdLst/>
              <a:ahLst/>
              <a:cxnLst/>
              <a:rect l="l" t="t" r="r" b="b"/>
              <a:pathLst>
                <a:path w="23685" h="11212" extrusionOk="0">
                  <a:moveTo>
                    <a:pt x="19181" y="1"/>
                  </a:moveTo>
                  <a:lnTo>
                    <a:pt x="16079" y="134"/>
                  </a:lnTo>
                  <a:cubicBezTo>
                    <a:pt x="15178" y="201"/>
                    <a:pt x="12810" y="2169"/>
                    <a:pt x="12810" y="2169"/>
                  </a:cubicBezTo>
                  <a:lnTo>
                    <a:pt x="7473" y="434"/>
                  </a:lnTo>
                  <a:cubicBezTo>
                    <a:pt x="5572" y="634"/>
                    <a:pt x="3804" y="1502"/>
                    <a:pt x="2503" y="2869"/>
                  </a:cubicBezTo>
                  <a:cubicBezTo>
                    <a:pt x="1" y="5438"/>
                    <a:pt x="1635" y="7539"/>
                    <a:pt x="1635" y="7539"/>
                  </a:cubicBezTo>
                  <a:lnTo>
                    <a:pt x="5838" y="8607"/>
                  </a:lnTo>
                  <a:lnTo>
                    <a:pt x="11409" y="9941"/>
                  </a:lnTo>
                  <a:cubicBezTo>
                    <a:pt x="11943" y="10808"/>
                    <a:pt x="16546" y="11109"/>
                    <a:pt x="17447" y="11209"/>
                  </a:cubicBezTo>
                  <a:cubicBezTo>
                    <a:pt x="17474" y="11211"/>
                    <a:pt x="17502" y="11212"/>
                    <a:pt x="17530" y="11212"/>
                  </a:cubicBezTo>
                  <a:cubicBezTo>
                    <a:pt x="18462" y="11212"/>
                    <a:pt x="19782" y="10175"/>
                    <a:pt x="19782" y="10175"/>
                  </a:cubicBezTo>
                  <a:cubicBezTo>
                    <a:pt x="20582" y="10008"/>
                    <a:pt x="21383" y="9741"/>
                    <a:pt x="22117" y="9341"/>
                  </a:cubicBezTo>
                  <a:cubicBezTo>
                    <a:pt x="22917" y="8874"/>
                    <a:pt x="22250" y="7139"/>
                    <a:pt x="22250" y="7139"/>
                  </a:cubicBezTo>
                  <a:cubicBezTo>
                    <a:pt x="22851" y="6972"/>
                    <a:pt x="23318" y="6505"/>
                    <a:pt x="23451" y="5938"/>
                  </a:cubicBezTo>
                  <a:cubicBezTo>
                    <a:pt x="23684" y="5038"/>
                    <a:pt x="22617" y="4637"/>
                    <a:pt x="22617" y="4637"/>
                  </a:cubicBezTo>
                  <a:cubicBezTo>
                    <a:pt x="22851" y="4170"/>
                    <a:pt x="22984" y="3670"/>
                    <a:pt x="23017" y="3170"/>
                  </a:cubicBezTo>
                  <a:cubicBezTo>
                    <a:pt x="23017" y="2536"/>
                    <a:pt x="19181" y="1"/>
                    <a:pt x="1918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" name="Google Shape;3295;p67"/>
            <p:cNvSpPr/>
            <p:nvPr/>
          </p:nvSpPr>
          <p:spPr>
            <a:xfrm>
              <a:off x="4613475" y="4330475"/>
              <a:ext cx="120100" cy="19775"/>
            </a:xfrm>
            <a:custGeom>
              <a:avLst/>
              <a:gdLst/>
              <a:ahLst/>
              <a:cxnLst/>
              <a:rect l="l" t="t" r="r" b="b"/>
              <a:pathLst>
                <a:path w="4804" h="791" extrusionOk="0">
                  <a:moveTo>
                    <a:pt x="1787" y="0"/>
                  </a:moveTo>
                  <a:cubicBezTo>
                    <a:pt x="1186" y="0"/>
                    <a:pt x="584" y="86"/>
                    <a:pt x="0" y="257"/>
                  </a:cubicBezTo>
                  <a:cubicBezTo>
                    <a:pt x="400" y="223"/>
                    <a:pt x="801" y="207"/>
                    <a:pt x="1205" y="207"/>
                  </a:cubicBezTo>
                  <a:cubicBezTo>
                    <a:pt x="1610" y="207"/>
                    <a:pt x="2018" y="223"/>
                    <a:pt x="2435" y="257"/>
                  </a:cubicBezTo>
                  <a:cubicBezTo>
                    <a:pt x="3236" y="390"/>
                    <a:pt x="4003" y="557"/>
                    <a:pt x="4804" y="790"/>
                  </a:cubicBezTo>
                  <a:cubicBezTo>
                    <a:pt x="3871" y="261"/>
                    <a:pt x="2832" y="0"/>
                    <a:pt x="178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" name="Google Shape;3296;p67"/>
            <p:cNvSpPr/>
            <p:nvPr/>
          </p:nvSpPr>
          <p:spPr>
            <a:xfrm>
              <a:off x="4630150" y="4379925"/>
              <a:ext cx="97600" cy="14625"/>
            </a:xfrm>
            <a:custGeom>
              <a:avLst/>
              <a:gdLst/>
              <a:ahLst/>
              <a:cxnLst/>
              <a:rect l="l" t="t" r="r" b="b"/>
              <a:pathLst>
                <a:path w="3904" h="585" extrusionOk="0">
                  <a:moveTo>
                    <a:pt x="943" y="0"/>
                  </a:moveTo>
                  <a:cubicBezTo>
                    <a:pt x="818" y="0"/>
                    <a:pt x="692" y="4"/>
                    <a:pt x="567" y="13"/>
                  </a:cubicBezTo>
                  <a:cubicBezTo>
                    <a:pt x="200" y="80"/>
                    <a:pt x="0" y="213"/>
                    <a:pt x="0" y="247"/>
                  </a:cubicBezTo>
                  <a:cubicBezTo>
                    <a:pt x="34" y="247"/>
                    <a:pt x="234" y="180"/>
                    <a:pt x="567" y="180"/>
                  </a:cubicBezTo>
                  <a:cubicBezTo>
                    <a:pt x="1034" y="180"/>
                    <a:pt x="1468" y="213"/>
                    <a:pt x="1935" y="280"/>
                  </a:cubicBezTo>
                  <a:cubicBezTo>
                    <a:pt x="2909" y="432"/>
                    <a:pt x="3717" y="585"/>
                    <a:pt x="3850" y="585"/>
                  </a:cubicBezTo>
                  <a:cubicBezTo>
                    <a:pt x="3863" y="585"/>
                    <a:pt x="3870" y="583"/>
                    <a:pt x="3870" y="580"/>
                  </a:cubicBezTo>
                  <a:cubicBezTo>
                    <a:pt x="3903" y="514"/>
                    <a:pt x="3036" y="213"/>
                    <a:pt x="1968" y="80"/>
                  </a:cubicBezTo>
                  <a:cubicBezTo>
                    <a:pt x="1626" y="31"/>
                    <a:pt x="1285" y="0"/>
                    <a:pt x="943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" name="Google Shape;3297;p67"/>
            <p:cNvSpPr/>
            <p:nvPr/>
          </p:nvSpPr>
          <p:spPr>
            <a:xfrm>
              <a:off x="4636825" y="4445675"/>
              <a:ext cx="81750" cy="11425"/>
            </a:xfrm>
            <a:custGeom>
              <a:avLst/>
              <a:gdLst/>
              <a:ahLst/>
              <a:cxnLst/>
              <a:rect l="l" t="t" r="r" b="b"/>
              <a:pathLst>
                <a:path w="3270" h="457" extrusionOk="0">
                  <a:moveTo>
                    <a:pt x="1130" y="0"/>
                  </a:moveTo>
                  <a:cubicBezTo>
                    <a:pt x="475" y="0"/>
                    <a:pt x="0" y="92"/>
                    <a:pt x="0" y="119"/>
                  </a:cubicBezTo>
                  <a:cubicBezTo>
                    <a:pt x="33" y="185"/>
                    <a:pt x="734" y="185"/>
                    <a:pt x="1635" y="252"/>
                  </a:cubicBezTo>
                  <a:cubicBezTo>
                    <a:pt x="2455" y="313"/>
                    <a:pt x="3109" y="457"/>
                    <a:pt x="3219" y="457"/>
                  </a:cubicBezTo>
                  <a:cubicBezTo>
                    <a:pt x="3230" y="457"/>
                    <a:pt x="3236" y="455"/>
                    <a:pt x="3236" y="452"/>
                  </a:cubicBezTo>
                  <a:cubicBezTo>
                    <a:pt x="3269" y="352"/>
                    <a:pt x="2569" y="119"/>
                    <a:pt x="1635" y="18"/>
                  </a:cubicBezTo>
                  <a:cubicBezTo>
                    <a:pt x="1459" y="5"/>
                    <a:pt x="1289" y="0"/>
                    <a:pt x="113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" name="Google Shape;3298;p67"/>
            <p:cNvSpPr/>
            <p:nvPr/>
          </p:nvSpPr>
          <p:spPr>
            <a:xfrm>
              <a:off x="4203175" y="4276000"/>
              <a:ext cx="547925" cy="283575"/>
            </a:xfrm>
            <a:custGeom>
              <a:avLst/>
              <a:gdLst/>
              <a:ahLst/>
              <a:cxnLst/>
              <a:rect l="l" t="t" r="r" b="b"/>
              <a:pathLst>
                <a:path w="21917" h="11343" extrusionOk="0">
                  <a:moveTo>
                    <a:pt x="0" y="7639"/>
                  </a:moveTo>
                  <a:cubicBezTo>
                    <a:pt x="34" y="7639"/>
                    <a:pt x="100" y="7639"/>
                    <a:pt x="167" y="7673"/>
                  </a:cubicBezTo>
                  <a:lnTo>
                    <a:pt x="434" y="7723"/>
                  </a:lnTo>
                  <a:lnTo>
                    <a:pt x="434" y="7723"/>
                  </a:lnTo>
                  <a:lnTo>
                    <a:pt x="100" y="7639"/>
                  </a:lnTo>
                  <a:close/>
                  <a:moveTo>
                    <a:pt x="17513" y="1"/>
                  </a:moveTo>
                  <a:lnTo>
                    <a:pt x="14611" y="167"/>
                  </a:lnTo>
                  <a:cubicBezTo>
                    <a:pt x="14211" y="201"/>
                    <a:pt x="13810" y="334"/>
                    <a:pt x="13477" y="534"/>
                  </a:cubicBezTo>
                  <a:cubicBezTo>
                    <a:pt x="13143" y="734"/>
                    <a:pt x="12876" y="935"/>
                    <a:pt x="12643" y="1101"/>
                  </a:cubicBezTo>
                  <a:cubicBezTo>
                    <a:pt x="12142" y="1435"/>
                    <a:pt x="11775" y="1735"/>
                    <a:pt x="11509" y="1935"/>
                  </a:cubicBezTo>
                  <a:lnTo>
                    <a:pt x="11242" y="2169"/>
                  </a:lnTo>
                  <a:cubicBezTo>
                    <a:pt x="11175" y="2236"/>
                    <a:pt x="11142" y="2269"/>
                    <a:pt x="11175" y="2269"/>
                  </a:cubicBezTo>
                  <a:cubicBezTo>
                    <a:pt x="11175" y="2269"/>
                    <a:pt x="11208" y="2236"/>
                    <a:pt x="11275" y="2202"/>
                  </a:cubicBezTo>
                  <a:lnTo>
                    <a:pt x="11542" y="1969"/>
                  </a:lnTo>
                  <a:cubicBezTo>
                    <a:pt x="11809" y="1769"/>
                    <a:pt x="12176" y="1502"/>
                    <a:pt x="12676" y="1168"/>
                  </a:cubicBezTo>
                  <a:cubicBezTo>
                    <a:pt x="12943" y="968"/>
                    <a:pt x="13243" y="801"/>
                    <a:pt x="13510" y="634"/>
                  </a:cubicBezTo>
                  <a:cubicBezTo>
                    <a:pt x="13844" y="434"/>
                    <a:pt x="14211" y="301"/>
                    <a:pt x="14611" y="267"/>
                  </a:cubicBezTo>
                  <a:lnTo>
                    <a:pt x="17483" y="170"/>
                  </a:lnTo>
                  <a:lnTo>
                    <a:pt x="17483" y="170"/>
                  </a:lnTo>
                  <a:cubicBezTo>
                    <a:pt x="18282" y="703"/>
                    <a:pt x="19115" y="1269"/>
                    <a:pt x="19948" y="1935"/>
                  </a:cubicBezTo>
                  <a:cubicBezTo>
                    <a:pt x="20415" y="2269"/>
                    <a:pt x="20815" y="2669"/>
                    <a:pt x="21182" y="3069"/>
                  </a:cubicBezTo>
                  <a:cubicBezTo>
                    <a:pt x="21216" y="3136"/>
                    <a:pt x="21249" y="3170"/>
                    <a:pt x="21282" y="3236"/>
                  </a:cubicBezTo>
                  <a:cubicBezTo>
                    <a:pt x="21282" y="3303"/>
                    <a:pt x="21282" y="3370"/>
                    <a:pt x="21282" y="3436"/>
                  </a:cubicBezTo>
                  <a:cubicBezTo>
                    <a:pt x="21249" y="3570"/>
                    <a:pt x="21216" y="3703"/>
                    <a:pt x="21182" y="3837"/>
                  </a:cubicBezTo>
                  <a:cubicBezTo>
                    <a:pt x="21082" y="4137"/>
                    <a:pt x="20982" y="4404"/>
                    <a:pt x="20849" y="4671"/>
                  </a:cubicBezTo>
                  <a:lnTo>
                    <a:pt x="20815" y="4771"/>
                  </a:lnTo>
                  <a:lnTo>
                    <a:pt x="20915" y="4837"/>
                  </a:lnTo>
                  <a:cubicBezTo>
                    <a:pt x="21149" y="4904"/>
                    <a:pt x="21349" y="5071"/>
                    <a:pt x="21516" y="5271"/>
                  </a:cubicBezTo>
                  <a:cubicBezTo>
                    <a:pt x="21683" y="5505"/>
                    <a:pt x="21749" y="5771"/>
                    <a:pt x="21683" y="6005"/>
                  </a:cubicBezTo>
                  <a:cubicBezTo>
                    <a:pt x="21549" y="6572"/>
                    <a:pt x="21115" y="7006"/>
                    <a:pt x="20548" y="7106"/>
                  </a:cubicBezTo>
                  <a:lnTo>
                    <a:pt x="20448" y="7139"/>
                  </a:lnTo>
                  <a:lnTo>
                    <a:pt x="20482" y="7272"/>
                  </a:lnTo>
                  <a:cubicBezTo>
                    <a:pt x="20682" y="7773"/>
                    <a:pt x="20749" y="8307"/>
                    <a:pt x="20715" y="8840"/>
                  </a:cubicBezTo>
                  <a:cubicBezTo>
                    <a:pt x="20682" y="9107"/>
                    <a:pt x="20515" y="9307"/>
                    <a:pt x="20282" y="9441"/>
                  </a:cubicBezTo>
                  <a:cubicBezTo>
                    <a:pt x="20048" y="9574"/>
                    <a:pt x="19781" y="9674"/>
                    <a:pt x="19514" y="9774"/>
                  </a:cubicBezTo>
                  <a:cubicBezTo>
                    <a:pt x="19047" y="9941"/>
                    <a:pt x="18547" y="10075"/>
                    <a:pt x="18080" y="10175"/>
                  </a:cubicBezTo>
                  <a:lnTo>
                    <a:pt x="18013" y="10175"/>
                  </a:lnTo>
                  <a:cubicBezTo>
                    <a:pt x="17713" y="10408"/>
                    <a:pt x="17379" y="10642"/>
                    <a:pt x="17046" y="10808"/>
                  </a:cubicBezTo>
                  <a:cubicBezTo>
                    <a:pt x="16712" y="11009"/>
                    <a:pt x="16345" y="11109"/>
                    <a:pt x="15978" y="11175"/>
                  </a:cubicBezTo>
                  <a:cubicBezTo>
                    <a:pt x="15245" y="11142"/>
                    <a:pt x="14477" y="11042"/>
                    <a:pt x="13744" y="10975"/>
                  </a:cubicBezTo>
                  <a:cubicBezTo>
                    <a:pt x="13010" y="10875"/>
                    <a:pt x="12276" y="10808"/>
                    <a:pt x="11609" y="10642"/>
                  </a:cubicBezTo>
                  <a:cubicBezTo>
                    <a:pt x="11275" y="10608"/>
                    <a:pt x="10942" y="10508"/>
                    <a:pt x="10608" y="10408"/>
                  </a:cubicBezTo>
                  <a:cubicBezTo>
                    <a:pt x="10341" y="10341"/>
                    <a:pt x="10041" y="10175"/>
                    <a:pt x="9841" y="9974"/>
                  </a:cubicBezTo>
                  <a:lnTo>
                    <a:pt x="9807" y="9941"/>
                  </a:lnTo>
                  <a:lnTo>
                    <a:pt x="9774" y="9941"/>
                  </a:lnTo>
                  <a:lnTo>
                    <a:pt x="2669" y="8240"/>
                  </a:lnTo>
                  <a:lnTo>
                    <a:pt x="701" y="7773"/>
                  </a:lnTo>
                  <a:lnTo>
                    <a:pt x="434" y="7723"/>
                  </a:lnTo>
                  <a:lnTo>
                    <a:pt x="434" y="7723"/>
                  </a:lnTo>
                  <a:lnTo>
                    <a:pt x="634" y="7773"/>
                  </a:lnTo>
                  <a:lnTo>
                    <a:pt x="2602" y="8307"/>
                  </a:lnTo>
                  <a:lnTo>
                    <a:pt x="9674" y="10075"/>
                  </a:lnTo>
                  <a:lnTo>
                    <a:pt x="9641" y="10041"/>
                  </a:lnTo>
                  <a:lnTo>
                    <a:pt x="9641" y="10041"/>
                  </a:lnTo>
                  <a:cubicBezTo>
                    <a:pt x="9874" y="10275"/>
                    <a:pt x="10174" y="10475"/>
                    <a:pt x="10508" y="10575"/>
                  </a:cubicBezTo>
                  <a:cubicBezTo>
                    <a:pt x="10841" y="10675"/>
                    <a:pt x="11175" y="10742"/>
                    <a:pt x="11509" y="10808"/>
                  </a:cubicBezTo>
                  <a:cubicBezTo>
                    <a:pt x="12209" y="10942"/>
                    <a:pt x="12910" y="11075"/>
                    <a:pt x="13643" y="11142"/>
                  </a:cubicBezTo>
                  <a:cubicBezTo>
                    <a:pt x="14411" y="11209"/>
                    <a:pt x="15145" y="11309"/>
                    <a:pt x="15945" y="11342"/>
                  </a:cubicBezTo>
                  <a:cubicBezTo>
                    <a:pt x="16345" y="11309"/>
                    <a:pt x="16746" y="11175"/>
                    <a:pt x="17113" y="10975"/>
                  </a:cubicBezTo>
                  <a:cubicBezTo>
                    <a:pt x="17446" y="10775"/>
                    <a:pt x="17813" y="10542"/>
                    <a:pt x="18113" y="10308"/>
                  </a:cubicBezTo>
                  <a:lnTo>
                    <a:pt x="18113" y="10308"/>
                  </a:lnTo>
                  <a:lnTo>
                    <a:pt x="18080" y="10341"/>
                  </a:lnTo>
                  <a:cubicBezTo>
                    <a:pt x="18580" y="10208"/>
                    <a:pt x="19047" y="10075"/>
                    <a:pt x="19548" y="9908"/>
                  </a:cubicBezTo>
                  <a:cubicBezTo>
                    <a:pt x="19815" y="9808"/>
                    <a:pt x="20081" y="9708"/>
                    <a:pt x="20348" y="9574"/>
                  </a:cubicBezTo>
                  <a:cubicBezTo>
                    <a:pt x="20482" y="9507"/>
                    <a:pt x="20615" y="9374"/>
                    <a:pt x="20715" y="9274"/>
                  </a:cubicBezTo>
                  <a:cubicBezTo>
                    <a:pt x="20782" y="9140"/>
                    <a:pt x="20849" y="9007"/>
                    <a:pt x="20882" y="8840"/>
                  </a:cubicBezTo>
                  <a:cubicBezTo>
                    <a:pt x="20913" y="8314"/>
                    <a:pt x="20858" y="7789"/>
                    <a:pt x="20690" y="7263"/>
                  </a:cubicBezTo>
                  <a:lnTo>
                    <a:pt x="20690" y="7263"/>
                  </a:lnTo>
                  <a:cubicBezTo>
                    <a:pt x="21256" y="7067"/>
                    <a:pt x="21693" y="6624"/>
                    <a:pt x="21816" y="6038"/>
                  </a:cubicBezTo>
                  <a:cubicBezTo>
                    <a:pt x="21916" y="5738"/>
                    <a:pt x="21849" y="5404"/>
                    <a:pt x="21649" y="5138"/>
                  </a:cubicBezTo>
                  <a:cubicBezTo>
                    <a:pt x="21475" y="4934"/>
                    <a:pt x="21275" y="4756"/>
                    <a:pt x="21027" y="4647"/>
                  </a:cubicBezTo>
                  <a:lnTo>
                    <a:pt x="21027" y="4647"/>
                  </a:lnTo>
                  <a:cubicBezTo>
                    <a:pt x="21145" y="4410"/>
                    <a:pt x="21256" y="4170"/>
                    <a:pt x="21316" y="3903"/>
                  </a:cubicBezTo>
                  <a:cubicBezTo>
                    <a:pt x="21382" y="3737"/>
                    <a:pt x="21416" y="3603"/>
                    <a:pt x="21416" y="3436"/>
                  </a:cubicBezTo>
                  <a:cubicBezTo>
                    <a:pt x="21416" y="3403"/>
                    <a:pt x="21416" y="3370"/>
                    <a:pt x="21416" y="3336"/>
                  </a:cubicBezTo>
                  <a:cubicBezTo>
                    <a:pt x="21416" y="3270"/>
                    <a:pt x="21416" y="3236"/>
                    <a:pt x="21416" y="3170"/>
                  </a:cubicBezTo>
                  <a:cubicBezTo>
                    <a:pt x="21382" y="3103"/>
                    <a:pt x="21349" y="3036"/>
                    <a:pt x="21316" y="2969"/>
                  </a:cubicBezTo>
                  <a:cubicBezTo>
                    <a:pt x="20915" y="2536"/>
                    <a:pt x="20515" y="2135"/>
                    <a:pt x="20048" y="1802"/>
                  </a:cubicBezTo>
                  <a:cubicBezTo>
                    <a:pt x="19181" y="1101"/>
                    <a:pt x="18347" y="534"/>
                    <a:pt x="17546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" name="Google Shape;3299;p67"/>
            <p:cNvSpPr/>
            <p:nvPr/>
          </p:nvSpPr>
          <p:spPr>
            <a:xfrm>
              <a:off x="1995775" y="3861550"/>
              <a:ext cx="1558625" cy="616300"/>
            </a:xfrm>
            <a:custGeom>
              <a:avLst/>
              <a:gdLst/>
              <a:ahLst/>
              <a:cxnLst/>
              <a:rect l="l" t="t" r="r" b="b"/>
              <a:pathLst>
                <a:path w="62345" h="24652" extrusionOk="0">
                  <a:moveTo>
                    <a:pt x="17046" y="0"/>
                  </a:moveTo>
                  <a:cubicBezTo>
                    <a:pt x="14644" y="0"/>
                    <a:pt x="1768" y="9207"/>
                    <a:pt x="0" y="11141"/>
                  </a:cubicBezTo>
                  <a:lnTo>
                    <a:pt x="11775" y="21782"/>
                  </a:lnTo>
                  <a:lnTo>
                    <a:pt x="13243" y="21015"/>
                  </a:lnTo>
                  <a:lnTo>
                    <a:pt x="13043" y="24651"/>
                  </a:lnTo>
                  <a:lnTo>
                    <a:pt x="47334" y="24551"/>
                  </a:lnTo>
                  <a:lnTo>
                    <a:pt x="47667" y="19514"/>
                  </a:lnTo>
                  <a:lnTo>
                    <a:pt x="54005" y="23617"/>
                  </a:lnTo>
                  <a:lnTo>
                    <a:pt x="62345" y="13710"/>
                  </a:lnTo>
                  <a:cubicBezTo>
                    <a:pt x="62345" y="13710"/>
                    <a:pt x="58975" y="10174"/>
                    <a:pt x="56374" y="8006"/>
                  </a:cubicBezTo>
                  <a:cubicBezTo>
                    <a:pt x="54839" y="6705"/>
                    <a:pt x="53638" y="5637"/>
                    <a:pt x="52271" y="4370"/>
                  </a:cubicBezTo>
                  <a:cubicBezTo>
                    <a:pt x="50236" y="2435"/>
                    <a:pt x="47601" y="1301"/>
                    <a:pt x="44799" y="1168"/>
                  </a:cubicBezTo>
                  <a:lnTo>
                    <a:pt x="212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" name="Google Shape;3300;p67"/>
            <p:cNvSpPr/>
            <p:nvPr/>
          </p:nvSpPr>
          <p:spPr>
            <a:xfrm>
              <a:off x="3108225" y="3939100"/>
              <a:ext cx="85075" cy="244350"/>
            </a:xfrm>
            <a:custGeom>
              <a:avLst/>
              <a:gdLst/>
              <a:ahLst/>
              <a:cxnLst/>
              <a:rect l="l" t="t" r="r" b="b"/>
              <a:pathLst>
                <a:path w="3403" h="9774" extrusionOk="0">
                  <a:moveTo>
                    <a:pt x="3403" y="0"/>
                  </a:moveTo>
                  <a:lnTo>
                    <a:pt x="3403" y="0"/>
                  </a:lnTo>
                  <a:cubicBezTo>
                    <a:pt x="3269" y="67"/>
                    <a:pt x="3136" y="134"/>
                    <a:pt x="3036" y="200"/>
                  </a:cubicBezTo>
                  <a:cubicBezTo>
                    <a:pt x="2702" y="434"/>
                    <a:pt x="2402" y="701"/>
                    <a:pt x="2135" y="968"/>
                  </a:cubicBezTo>
                  <a:cubicBezTo>
                    <a:pt x="1235" y="1935"/>
                    <a:pt x="601" y="3103"/>
                    <a:pt x="301" y="4370"/>
                  </a:cubicBezTo>
                  <a:cubicBezTo>
                    <a:pt x="34" y="5638"/>
                    <a:pt x="0" y="6939"/>
                    <a:pt x="267" y="8206"/>
                  </a:cubicBezTo>
                  <a:cubicBezTo>
                    <a:pt x="334" y="8573"/>
                    <a:pt x="401" y="8973"/>
                    <a:pt x="534" y="9340"/>
                  </a:cubicBezTo>
                  <a:cubicBezTo>
                    <a:pt x="568" y="9474"/>
                    <a:pt x="634" y="9641"/>
                    <a:pt x="701" y="9774"/>
                  </a:cubicBezTo>
                  <a:cubicBezTo>
                    <a:pt x="734" y="9741"/>
                    <a:pt x="534" y="9174"/>
                    <a:pt x="401" y="8206"/>
                  </a:cubicBezTo>
                  <a:cubicBezTo>
                    <a:pt x="201" y="6939"/>
                    <a:pt x="234" y="5671"/>
                    <a:pt x="534" y="4437"/>
                  </a:cubicBezTo>
                  <a:cubicBezTo>
                    <a:pt x="801" y="3203"/>
                    <a:pt x="1401" y="2035"/>
                    <a:pt x="2235" y="1101"/>
                  </a:cubicBezTo>
                  <a:cubicBezTo>
                    <a:pt x="2602" y="701"/>
                    <a:pt x="3003" y="334"/>
                    <a:pt x="34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" name="Google Shape;3301;p67"/>
            <p:cNvSpPr/>
            <p:nvPr/>
          </p:nvSpPr>
          <p:spPr>
            <a:xfrm>
              <a:off x="2567000" y="4184275"/>
              <a:ext cx="226025" cy="194325"/>
            </a:xfrm>
            <a:custGeom>
              <a:avLst/>
              <a:gdLst/>
              <a:ahLst/>
              <a:cxnLst/>
              <a:rect l="l" t="t" r="r" b="b"/>
              <a:pathLst>
                <a:path w="9041" h="7773" extrusionOk="0">
                  <a:moveTo>
                    <a:pt x="1" y="0"/>
                  </a:moveTo>
                  <a:cubicBezTo>
                    <a:pt x="67" y="134"/>
                    <a:pt x="134" y="267"/>
                    <a:pt x="234" y="401"/>
                  </a:cubicBezTo>
                  <a:cubicBezTo>
                    <a:pt x="401" y="667"/>
                    <a:pt x="634" y="1034"/>
                    <a:pt x="968" y="1468"/>
                  </a:cubicBezTo>
                  <a:cubicBezTo>
                    <a:pt x="2636" y="3803"/>
                    <a:pt x="4837" y="5704"/>
                    <a:pt x="7406" y="7039"/>
                  </a:cubicBezTo>
                  <a:cubicBezTo>
                    <a:pt x="7873" y="7306"/>
                    <a:pt x="8273" y="7472"/>
                    <a:pt x="8573" y="7606"/>
                  </a:cubicBezTo>
                  <a:cubicBezTo>
                    <a:pt x="8707" y="7672"/>
                    <a:pt x="8840" y="7706"/>
                    <a:pt x="9007" y="7773"/>
                  </a:cubicBezTo>
                  <a:cubicBezTo>
                    <a:pt x="9040" y="7739"/>
                    <a:pt x="8407" y="7439"/>
                    <a:pt x="7473" y="6905"/>
                  </a:cubicBezTo>
                  <a:cubicBezTo>
                    <a:pt x="6238" y="6205"/>
                    <a:pt x="5071" y="5371"/>
                    <a:pt x="4004" y="4470"/>
                  </a:cubicBezTo>
                  <a:cubicBezTo>
                    <a:pt x="2936" y="3536"/>
                    <a:pt x="1935" y="2502"/>
                    <a:pt x="1068" y="1401"/>
                  </a:cubicBezTo>
                  <a:cubicBezTo>
                    <a:pt x="434" y="534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" name="Google Shape;3302;p67"/>
            <p:cNvSpPr/>
            <p:nvPr/>
          </p:nvSpPr>
          <p:spPr>
            <a:xfrm>
              <a:off x="2321000" y="3998775"/>
              <a:ext cx="66725" cy="112550"/>
            </a:xfrm>
            <a:custGeom>
              <a:avLst/>
              <a:gdLst/>
              <a:ahLst/>
              <a:cxnLst/>
              <a:rect l="l" t="t" r="r" b="b"/>
              <a:pathLst>
                <a:path w="2669" h="4502" extrusionOk="0">
                  <a:moveTo>
                    <a:pt x="2254" y="0"/>
                  </a:moveTo>
                  <a:cubicBezTo>
                    <a:pt x="2209" y="0"/>
                    <a:pt x="2157" y="4"/>
                    <a:pt x="2102" y="15"/>
                  </a:cubicBezTo>
                  <a:cubicBezTo>
                    <a:pt x="1835" y="48"/>
                    <a:pt x="1568" y="148"/>
                    <a:pt x="1335" y="249"/>
                  </a:cubicBezTo>
                  <a:cubicBezTo>
                    <a:pt x="968" y="449"/>
                    <a:pt x="667" y="716"/>
                    <a:pt x="434" y="1049"/>
                  </a:cubicBezTo>
                  <a:cubicBezTo>
                    <a:pt x="134" y="1449"/>
                    <a:pt x="0" y="1950"/>
                    <a:pt x="0" y="2450"/>
                  </a:cubicBezTo>
                  <a:cubicBezTo>
                    <a:pt x="34" y="2984"/>
                    <a:pt x="200" y="3451"/>
                    <a:pt x="567" y="3851"/>
                  </a:cubicBezTo>
                  <a:cubicBezTo>
                    <a:pt x="834" y="4151"/>
                    <a:pt x="1201" y="4351"/>
                    <a:pt x="1601" y="4452"/>
                  </a:cubicBezTo>
                  <a:cubicBezTo>
                    <a:pt x="1735" y="4485"/>
                    <a:pt x="1868" y="4502"/>
                    <a:pt x="2002" y="4502"/>
                  </a:cubicBezTo>
                  <a:cubicBezTo>
                    <a:pt x="2135" y="4502"/>
                    <a:pt x="2269" y="4485"/>
                    <a:pt x="2402" y="4452"/>
                  </a:cubicBezTo>
                  <a:cubicBezTo>
                    <a:pt x="2502" y="4452"/>
                    <a:pt x="2602" y="4418"/>
                    <a:pt x="2669" y="4351"/>
                  </a:cubicBezTo>
                  <a:lnTo>
                    <a:pt x="2669" y="4351"/>
                  </a:lnTo>
                  <a:cubicBezTo>
                    <a:pt x="2531" y="4365"/>
                    <a:pt x="2387" y="4373"/>
                    <a:pt x="2242" y="4373"/>
                  </a:cubicBezTo>
                  <a:cubicBezTo>
                    <a:pt x="2037" y="4373"/>
                    <a:pt x="1830" y="4357"/>
                    <a:pt x="1635" y="4318"/>
                  </a:cubicBezTo>
                  <a:cubicBezTo>
                    <a:pt x="801" y="4051"/>
                    <a:pt x="234" y="3317"/>
                    <a:pt x="234" y="2450"/>
                  </a:cubicBezTo>
                  <a:cubicBezTo>
                    <a:pt x="200" y="2016"/>
                    <a:pt x="334" y="1549"/>
                    <a:pt x="601" y="1183"/>
                  </a:cubicBezTo>
                  <a:cubicBezTo>
                    <a:pt x="801" y="849"/>
                    <a:pt x="1068" y="582"/>
                    <a:pt x="1401" y="415"/>
                  </a:cubicBezTo>
                  <a:cubicBezTo>
                    <a:pt x="1702" y="249"/>
                    <a:pt x="2035" y="115"/>
                    <a:pt x="2402" y="15"/>
                  </a:cubicBezTo>
                  <a:cubicBezTo>
                    <a:pt x="2402" y="15"/>
                    <a:pt x="2343" y="0"/>
                    <a:pt x="225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" name="Google Shape;3303;p67"/>
            <p:cNvSpPr/>
            <p:nvPr/>
          </p:nvSpPr>
          <p:spPr>
            <a:xfrm>
              <a:off x="2430250" y="3862225"/>
              <a:ext cx="127600" cy="94300"/>
            </a:xfrm>
            <a:custGeom>
              <a:avLst/>
              <a:gdLst/>
              <a:ahLst/>
              <a:cxnLst/>
              <a:rect l="l" t="t" r="r" b="b"/>
              <a:pathLst>
                <a:path w="5104" h="3772" extrusionOk="0">
                  <a:moveTo>
                    <a:pt x="231" y="0"/>
                  </a:moveTo>
                  <a:cubicBezTo>
                    <a:pt x="217" y="0"/>
                    <a:pt x="158" y="99"/>
                    <a:pt x="100" y="273"/>
                  </a:cubicBezTo>
                  <a:cubicBezTo>
                    <a:pt x="33" y="540"/>
                    <a:pt x="0" y="840"/>
                    <a:pt x="33" y="1141"/>
                  </a:cubicBezTo>
                  <a:cubicBezTo>
                    <a:pt x="67" y="1574"/>
                    <a:pt x="167" y="2008"/>
                    <a:pt x="400" y="2375"/>
                  </a:cubicBezTo>
                  <a:cubicBezTo>
                    <a:pt x="872" y="3229"/>
                    <a:pt x="1760" y="3771"/>
                    <a:pt x="2696" y="3771"/>
                  </a:cubicBezTo>
                  <a:cubicBezTo>
                    <a:pt x="2820" y="3771"/>
                    <a:pt x="2944" y="3762"/>
                    <a:pt x="3069" y="3742"/>
                  </a:cubicBezTo>
                  <a:cubicBezTo>
                    <a:pt x="3503" y="3709"/>
                    <a:pt x="3936" y="3576"/>
                    <a:pt x="4303" y="3342"/>
                  </a:cubicBezTo>
                  <a:cubicBezTo>
                    <a:pt x="4537" y="3175"/>
                    <a:pt x="4770" y="2975"/>
                    <a:pt x="4937" y="2775"/>
                  </a:cubicBezTo>
                  <a:cubicBezTo>
                    <a:pt x="5070" y="2608"/>
                    <a:pt x="5104" y="2475"/>
                    <a:pt x="5104" y="2475"/>
                  </a:cubicBezTo>
                  <a:lnTo>
                    <a:pt x="5104" y="2475"/>
                  </a:lnTo>
                  <a:cubicBezTo>
                    <a:pt x="4837" y="2742"/>
                    <a:pt x="4570" y="2975"/>
                    <a:pt x="4236" y="3175"/>
                  </a:cubicBezTo>
                  <a:cubicBezTo>
                    <a:pt x="3903" y="3376"/>
                    <a:pt x="3503" y="3476"/>
                    <a:pt x="3102" y="3509"/>
                  </a:cubicBezTo>
                  <a:cubicBezTo>
                    <a:pt x="2991" y="3523"/>
                    <a:pt x="2880" y="3530"/>
                    <a:pt x="2771" y="3530"/>
                  </a:cubicBezTo>
                  <a:cubicBezTo>
                    <a:pt x="1865" y="3530"/>
                    <a:pt x="1047" y="3049"/>
                    <a:pt x="601" y="2275"/>
                  </a:cubicBezTo>
                  <a:cubicBezTo>
                    <a:pt x="367" y="1908"/>
                    <a:pt x="234" y="1541"/>
                    <a:pt x="167" y="1107"/>
                  </a:cubicBezTo>
                  <a:cubicBezTo>
                    <a:pt x="134" y="740"/>
                    <a:pt x="167" y="373"/>
                    <a:pt x="234" y="6"/>
                  </a:cubicBezTo>
                  <a:cubicBezTo>
                    <a:pt x="234" y="2"/>
                    <a:pt x="233" y="0"/>
                    <a:pt x="2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" name="Google Shape;3304;p67"/>
            <p:cNvSpPr/>
            <p:nvPr/>
          </p:nvSpPr>
          <p:spPr>
            <a:xfrm>
              <a:off x="2454425" y="4073575"/>
              <a:ext cx="119275" cy="111225"/>
            </a:xfrm>
            <a:custGeom>
              <a:avLst/>
              <a:gdLst/>
              <a:ahLst/>
              <a:cxnLst/>
              <a:rect l="l" t="t" r="r" b="b"/>
              <a:pathLst>
                <a:path w="4771" h="4449" extrusionOk="0">
                  <a:moveTo>
                    <a:pt x="1639" y="0"/>
                  </a:moveTo>
                  <a:cubicBezTo>
                    <a:pt x="1577" y="0"/>
                    <a:pt x="1518" y="9"/>
                    <a:pt x="1468" y="25"/>
                  </a:cubicBezTo>
                  <a:cubicBezTo>
                    <a:pt x="1001" y="159"/>
                    <a:pt x="601" y="459"/>
                    <a:pt x="367" y="892"/>
                  </a:cubicBezTo>
                  <a:cubicBezTo>
                    <a:pt x="34" y="1526"/>
                    <a:pt x="0" y="2293"/>
                    <a:pt x="267" y="2961"/>
                  </a:cubicBezTo>
                  <a:cubicBezTo>
                    <a:pt x="401" y="3328"/>
                    <a:pt x="668" y="3694"/>
                    <a:pt x="1001" y="3961"/>
                  </a:cubicBezTo>
                  <a:cubicBezTo>
                    <a:pt x="1368" y="4228"/>
                    <a:pt x="1802" y="4395"/>
                    <a:pt x="2235" y="4428"/>
                  </a:cubicBezTo>
                  <a:cubicBezTo>
                    <a:pt x="2333" y="4442"/>
                    <a:pt x="2430" y="4449"/>
                    <a:pt x="2527" y="4449"/>
                  </a:cubicBezTo>
                  <a:cubicBezTo>
                    <a:pt x="2894" y="4449"/>
                    <a:pt x="3253" y="4353"/>
                    <a:pt x="3570" y="4195"/>
                  </a:cubicBezTo>
                  <a:cubicBezTo>
                    <a:pt x="3937" y="3961"/>
                    <a:pt x="4237" y="3661"/>
                    <a:pt x="4437" y="3294"/>
                  </a:cubicBezTo>
                  <a:cubicBezTo>
                    <a:pt x="4637" y="2961"/>
                    <a:pt x="4737" y="2594"/>
                    <a:pt x="4771" y="2227"/>
                  </a:cubicBezTo>
                  <a:cubicBezTo>
                    <a:pt x="4771" y="1893"/>
                    <a:pt x="4670" y="1560"/>
                    <a:pt x="4537" y="1259"/>
                  </a:cubicBezTo>
                  <a:cubicBezTo>
                    <a:pt x="4337" y="826"/>
                    <a:pt x="3970" y="492"/>
                    <a:pt x="3570" y="292"/>
                  </a:cubicBezTo>
                  <a:cubicBezTo>
                    <a:pt x="3436" y="225"/>
                    <a:pt x="3303" y="192"/>
                    <a:pt x="3203" y="159"/>
                  </a:cubicBezTo>
                  <a:cubicBezTo>
                    <a:pt x="3169" y="142"/>
                    <a:pt x="3144" y="134"/>
                    <a:pt x="3124" y="134"/>
                  </a:cubicBezTo>
                  <a:cubicBezTo>
                    <a:pt x="3103" y="134"/>
                    <a:pt x="3086" y="142"/>
                    <a:pt x="3069" y="159"/>
                  </a:cubicBezTo>
                  <a:cubicBezTo>
                    <a:pt x="3069" y="159"/>
                    <a:pt x="3236" y="225"/>
                    <a:pt x="3503" y="359"/>
                  </a:cubicBezTo>
                  <a:cubicBezTo>
                    <a:pt x="3903" y="592"/>
                    <a:pt x="4203" y="926"/>
                    <a:pt x="4404" y="1326"/>
                  </a:cubicBezTo>
                  <a:cubicBezTo>
                    <a:pt x="4670" y="1927"/>
                    <a:pt x="4637" y="2627"/>
                    <a:pt x="4270" y="3194"/>
                  </a:cubicBezTo>
                  <a:cubicBezTo>
                    <a:pt x="4070" y="3528"/>
                    <a:pt x="3803" y="3795"/>
                    <a:pt x="3470" y="3995"/>
                  </a:cubicBezTo>
                  <a:cubicBezTo>
                    <a:pt x="3162" y="4162"/>
                    <a:pt x="2808" y="4236"/>
                    <a:pt x="2466" y="4236"/>
                  </a:cubicBezTo>
                  <a:cubicBezTo>
                    <a:pt x="2400" y="4236"/>
                    <a:pt x="2334" y="4234"/>
                    <a:pt x="2269" y="4228"/>
                  </a:cubicBezTo>
                  <a:cubicBezTo>
                    <a:pt x="1868" y="4161"/>
                    <a:pt x="1468" y="4028"/>
                    <a:pt x="1135" y="3795"/>
                  </a:cubicBezTo>
                  <a:cubicBezTo>
                    <a:pt x="834" y="3528"/>
                    <a:pt x="568" y="3227"/>
                    <a:pt x="434" y="2861"/>
                  </a:cubicBezTo>
                  <a:cubicBezTo>
                    <a:pt x="201" y="2227"/>
                    <a:pt x="234" y="1560"/>
                    <a:pt x="501" y="959"/>
                  </a:cubicBezTo>
                  <a:cubicBezTo>
                    <a:pt x="701" y="559"/>
                    <a:pt x="1068" y="259"/>
                    <a:pt x="1468" y="125"/>
                  </a:cubicBezTo>
                  <a:cubicBezTo>
                    <a:pt x="1586" y="102"/>
                    <a:pt x="1704" y="78"/>
                    <a:pt x="1822" y="78"/>
                  </a:cubicBezTo>
                  <a:cubicBezTo>
                    <a:pt x="1871" y="78"/>
                    <a:pt x="1920" y="82"/>
                    <a:pt x="1969" y="92"/>
                  </a:cubicBezTo>
                  <a:cubicBezTo>
                    <a:pt x="1969" y="59"/>
                    <a:pt x="1935" y="59"/>
                    <a:pt x="1835" y="25"/>
                  </a:cubicBezTo>
                  <a:cubicBezTo>
                    <a:pt x="1768" y="9"/>
                    <a:pt x="1702" y="0"/>
                    <a:pt x="16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" name="Google Shape;3305;p67"/>
            <p:cNvSpPr/>
            <p:nvPr/>
          </p:nvSpPr>
          <p:spPr>
            <a:xfrm>
              <a:off x="2464425" y="4315100"/>
              <a:ext cx="138475" cy="120825"/>
            </a:xfrm>
            <a:custGeom>
              <a:avLst/>
              <a:gdLst/>
              <a:ahLst/>
              <a:cxnLst/>
              <a:rect l="l" t="t" r="r" b="b"/>
              <a:pathLst>
                <a:path w="5539" h="4833" extrusionOk="0">
                  <a:moveTo>
                    <a:pt x="2609" y="0"/>
                  </a:moveTo>
                  <a:cubicBezTo>
                    <a:pt x="2029" y="0"/>
                    <a:pt x="1457" y="163"/>
                    <a:pt x="968" y="438"/>
                  </a:cubicBezTo>
                  <a:cubicBezTo>
                    <a:pt x="601" y="672"/>
                    <a:pt x="301" y="972"/>
                    <a:pt x="134" y="1372"/>
                  </a:cubicBezTo>
                  <a:cubicBezTo>
                    <a:pt x="34" y="1505"/>
                    <a:pt x="1" y="1639"/>
                    <a:pt x="1" y="1806"/>
                  </a:cubicBezTo>
                  <a:cubicBezTo>
                    <a:pt x="34" y="1806"/>
                    <a:pt x="67" y="1639"/>
                    <a:pt x="201" y="1372"/>
                  </a:cubicBezTo>
                  <a:cubicBezTo>
                    <a:pt x="401" y="1038"/>
                    <a:pt x="701" y="738"/>
                    <a:pt x="1068" y="538"/>
                  </a:cubicBezTo>
                  <a:cubicBezTo>
                    <a:pt x="1518" y="298"/>
                    <a:pt x="2049" y="166"/>
                    <a:pt x="2588" y="166"/>
                  </a:cubicBezTo>
                  <a:cubicBezTo>
                    <a:pt x="2648" y="166"/>
                    <a:pt x="2709" y="168"/>
                    <a:pt x="2769" y="171"/>
                  </a:cubicBezTo>
                  <a:cubicBezTo>
                    <a:pt x="3503" y="205"/>
                    <a:pt x="4170" y="538"/>
                    <a:pt x="4671" y="1072"/>
                  </a:cubicBezTo>
                  <a:cubicBezTo>
                    <a:pt x="5138" y="1639"/>
                    <a:pt x="5338" y="2373"/>
                    <a:pt x="5204" y="3073"/>
                  </a:cubicBezTo>
                  <a:cubicBezTo>
                    <a:pt x="5104" y="3640"/>
                    <a:pt x="4737" y="4141"/>
                    <a:pt x="4204" y="4441"/>
                  </a:cubicBezTo>
                  <a:cubicBezTo>
                    <a:pt x="3884" y="4586"/>
                    <a:pt x="3539" y="4681"/>
                    <a:pt x="3213" y="4681"/>
                  </a:cubicBezTo>
                  <a:cubicBezTo>
                    <a:pt x="3165" y="4681"/>
                    <a:pt x="3117" y="4679"/>
                    <a:pt x="3070" y="4674"/>
                  </a:cubicBezTo>
                  <a:cubicBezTo>
                    <a:pt x="2827" y="4647"/>
                    <a:pt x="2671" y="4599"/>
                    <a:pt x="2621" y="4599"/>
                  </a:cubicBezTo>
                  <a:cubicBezTo>
                    <a:pt x="2609" y="4599"/>
                    <a:pt x="2603" y="4601"/>
                    <a:pt x="2603" y="4608"/>
                  </a:cubicBezTo>
                  <a:cubicBezTo>
                    <a:pt x="2603" y="4608"/>
                    <a:pt x="2636" y="4641"/>
                    <a:pt x="2669" y="4708"/>
                  </a:cubicBezTo>
                  <a:cubicBezTo>
                    <a:pt x="2769" y="4741"/>
                    <a:pt x="2903" y="4774"/>
                    <a:pt x="3003" y="4808"/>
                  </a:cubicBezTo>
                  <a:cubicBezTo>
                    <a:pt x="3111" y="4825"/>
                    <a:pt x="3220" y="4833"/>
                    <a:pt x="3327" y="4833"/>
                  </a:cubicBezTo>
                  <a:cubicBezTo>
                    <a:pt x="3649" y="4833"/>
                    <a:pt x="3962" y="4758"/>
                    <a:pt x="4237" y="4608"/>
                  </a:cubicBezTo>
                  <a:cubicBezTo>
                    <a:pt x="4838" y="4307"/>
                    <a:pt x="5271" y="3774"/>
                    <a:pt x="5371" y="3140"/>
                  </a:cubicBezTo>
                  <a:cubicBezTo>
                    <a:pt x="5538" y="2373"/>
                    <a:pt x="5338" y="1572"/>
                    <a:pt x="4804" y="972"/>
                  </a:cubicBezTo>
                  <a:cubicBezTo>
                    <a:pt x="4270" y="371"/>
                    <a:pt x="3537" y="38"/>
                    <a:pt x="2769" y="4"/>
                  </a:cubicBezTo>
                  <a:cubicBezTo>
                    <a:pt x="2716" y="2"/>
                    <a:pt x="2662" y="0"/>
                    <a:pt x="260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" name="Google Shape;3306;p67"/>
            <p:cNvSpPr/>
            <p:nvPr/>
          </p:nvSpPr>
          <p:spPr>
            <a:xfrm>
              <a:off x="2637900" y="4222525"/>
              <a:ext cx="132600" cy="98525"/>
            </a:xfrm>
            <a:custGeom>
              <a:avLst/>
              <a:gdLst/>
              <a:ahLst/>
              <a:cxnLst/>
              <a:rect l="l" t="t" r="r" b="b"/>
              <a:pathLst>
                <a:path w="5304" h="3941" extrusionOk="0">
                  <a:moveTo>
                    <a:pt x="2729" y="1"/>
                  </a:moveTo>
                  <a:cubicBezTo>
                    <a:pt x="2474" y="1"/>
                    <a:pt x="2218" y="35"/>
                    <a:pt x="1968" y="105"/>
                  </a:cubicBezTo>
                  <a:cubicBezTo>
                    <a:pt x="1468" y="238"/>
                    <a:pt x="1034" y="505"/>
                    <a:pt x="667" y="839"/>
                  </a:cubicBezTo>
                  <a:cubicBezTo>
                    <a:pt x="434" y="1072"/>
                    <a:pt x="234" y="1339"/>
                    <a:pt x="100" y="1639"/>
                  </a:cubicBezTo>
                  <a:cubicBezTo>
                    <a:pt x="33" y="1739"/>
                    <a:pt x="0" y="1873"/>
                    <a:pt x="0" y="2006"/>
                  </a:cubicBezTo>
                  <a:cubicBezTo>
                    <a:pt x="200" y="1606"/>
                    <a:pt x="467" y="1239"/>
                    <a:pt x="801" y="939"/>
                  </a:cubicBezTo>
                  <a:cubicBezTo>
                    <a:pt x="1134" y="639"/>
                    <a:pt x="1568" y="405"/>
                    <a:pt x="2001" y="305"/>
                  </a:cubicBezTo>
                  <a:cubicBezTo>
                    <a:pt x="2222" y="240"/>
                    <a:pt x="2448" y="210"/>
                    <a:pt x="2672" y="210"/>
                  </a:cubicBezTo>
                  <a:cubicBezTo>
                    <a:pt x="3021" y="210"/>
                    <a:pt x="3364" y="283"/>
                    <a:pt x="3669" y="405"/>
                  </a:cubicBezTo>
                  <a:cubicBezTo>
                    <a:pt x="4203" y="639"/>
                    <a:pt x="4637" y="1039"/>
                    <a:pt x="4904" y="1539"/>
                  </a:cubicBezTo>
                  <a:cubicBezTo>
                    <a:pt x="5070" y="1973"/>
                    <a:pt x="5104" y="2440"/>
                    <a:pt x="4970" y="2907"/>
                  </a:cubicBezTo>
                  <a:cubicBezTo>
                    <a:pt x="4870" y="3207"/>
                    <a:pt x="4703" y="3474"/>
                    <a:pt x="4470" y="3707"/>
                  </a:cubicBezTo>
                  <a:cubicBezTo>
                    <a:pt x="4336" y="3841"/>
                    <a:pt x="4236" y="3941"/>
                    <a:pt x="4236" y="3941"/>
                  </a:cubicBezTo>
                  <a:cubicBezTo>
                    <a:pt x="4336" y="3908"/>
                    <a:pt x="4437" y="3841"/>
                    <a:pt x="4537" y="3741"/>
                  </a:cubicBezTo>
                  <a:cubicBezTo>
                    <a:pt x="4803" y="3541"/>
                    <a:pt x="5004" y="3274"/>
                    <a:pt x="5104" y="2940"/>
                  </a:cubicBezTo>
                  <a:cubicBezTo>
                    <a:pt x="5304" y="2473"/>
                    <a:pt x="5270" y="1939"/>
                    <a:pt x="5070" y="1472"/>
                  </a:cubicBezTo>
                  <a:cubicBezTo>
                    <a:pt x="4803" y="905"/>
                    <a:pt x="4336" y="438"/>
                    <a:pt x="3769" y="205"/>
                  </a:cubicBezTo>
                  <a:cubicBezTo>
                    <a:pt x="3439" y="69"/>
                    <a:pt x="3085" y="1"/>
                    <a:pt x="272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" name="Google Shape;3307;p67"/>
            <p:cNvSpPr/>
            <p:nvPr/>
          </p:nvSpPr>
          <p:spPr>
            <a:xfrm>
              <a:off x="2863050" y="4267325"/>
              <a:ext cx="169300" cy="170450"/>
            </a:xfrm>
            <a:custGeom>
              <a:avLst/>
              <a:gdLst/>
              <a:ahLst/>
              <a:cxnLst/>
              <a:rect l="l" t="t" r="r" b="b"/>
              <a:pathLst>
                <a:path w="6772" h="6818" extrusionOk="0">
                  <a:moveTo>
                    <a:pt x="3609" y="1"/>
                  </a:moveTo>
                  <a:cubicBezTo>
                    <a:pt x="3462" y="1"/>
                    <a:pt x="3316" y="32"/>
                    <a:pt x="3169" y="81"/>
                  </a:cubicBezTo>
                  <a:cubicBezTo>
                    <a:pt x="2469" y="281"/>
                    <a:pt x="1868" y="681"/>
                    <a:pt x="1401" y="1248"/>
                  </a:cubicBezTo>
                  <a:cubicBezTo>
                    <a:pt x="1068" y="1649"/>
                    <a:pt x="801" y="2015"/>
                    <a:pt x="501" y="2449"/>
                  </a:cubicBezTo>
                  <a:cubicBezTo>
                    <a:pt x="167" y="2916"/>
                    <a:pt x="0" y="3483"/>
                    <a:pt x="34" y="4084"/>
                  </a:cubicBezTo>
                  <a:cubicBezTo>
                    <a:pt x="167" y="5351"/>
                    <a:pt x="1301" y="6452"/>
                    <a:pt x="2702" y="6752"/>
                  </a:cubicBezTo>
                  <a:cubicBezTo>
                    <a:pt x="2919" y="6796"/>
                    <a:pt x="3139" y="6818"/>
                    <a:pt x="3359" y="6818"/>
                  </a:cubicBezTo>
                  <a:cubicBezTo>
                    <a:pt x="3817" y="6818"/>
                    <a:pt x="4276" y="6721"/>
                    <a:pt x="4704" y="6519"/>
                  </a:cubicBezTo>
                  <a:cubicBezTo>
                    <a:pt x="5304" y="6252"/>
                    <a:pt x="5805" y="5818"/>
                    <a:pt x="6138" y="5284"/>
                  </a:cubicBezTo>
                  <a:cubicBezTo>
                    <a:pt x="6472" y="4817"/>
                    <a:pt x="6672" y="4250"/>
                    <a:pt x="6739" y="3683"/>
                  </a:cubicBezTo>
                  <a:cubicBezTo>
                    <a:pt x="6772" y="3183"/>
                    <a:pt x="6705" y="2683"/>
                    <a:pt x="6505" y="2216"/>
                  </a:cubicBezTo>
                  <a:cubicBezTo>
                    <a:pt x="6238" y="1515"/>
                    <a:pt x="5771" y="948"/>
                    <a:pt x="5171" y="548"/>
                  </a:cubicBezTo>
                  <a:cubicBezTo>
                    <a:pt x="5004" y="448"/>
                    <a:pt x="4804" y="348"/>
                    <a:pt x="4637" y="314"/>
                  </a:cubicBezTo>
                  <a:cubicBezTo>
                    <a:pt x="4570" y="281"/>
                    <a:pt x="4504" y="248"/>
                    <a:pt x="4437" y="248"/>
                  </a:cubicBezTo>
                  <a:cubicBezTo>
                    <a:pt x="4437" y="248"/>
                    <a:pt x="4704" y="348"/>
                    <a:pt x="5137" y="614"/>
                  </a:cubicBezTo>
                  <a:cubicBezTo>
                    <a:pt x="5705" y="1048"/>
                    <a:pt x="6138" y="1615"/>
                    <a:pt x="6405" y="2249"/>
                  </a:cubicBezTo>
                  <a:cubicBezTo>
                    <a:pt x="6572" y="2716"/>
                    <a:pt x="6605" y="3183"/>
                    <a:pt x="6572" y="3650"/>
                  </a:cubicBezTo>
                  <a:cubicBezTo>
                    <a:pt x="6505" y="4217"/>
                    <a:pt x="6305" y="4717"/>
                    <a:pt x="6005" y="5184"/>
                  </a:cubicBezTo>
                  <a:cubicBezTo>
                    <a:pt x="5671" y="5685"/>
                    <a:pt x="5204" y="6085"/>
                    <a:pt x="4637" y="6319"/>
                  </a:cubicBezTo>
                  <a:cubicBezTo>
                    <a:pt x="4237" y="6496"/>
                    <a:pt x="3807" y="6585"/>
                    <a:pt x="3377" y="6585"/>
                  </a:cubicBezTo>
                  <a:cubicBezTo>
                    <a:pt x="3162" y="6585"/>
                    <a:pt x="2947" y="6563"/>
                    <a:pt x="2736" y="6519"/>
                  </a:cubicBezTo>
                  <a:cubicBezTo>
                    <a:pt x="1435" y="6285"/>
                    <a:pt x="367" y="5218"/>
                    <a:pt x="234" y="4084"/>
                  </a:cubicBezTo>
                  <a:cubicBezTo>
                    <a:pt x="201" y="3517"/>
                    <a:pt x="334" y="2983"/>
                    <a:pt x="668" y="2549"/>
                  </a:cubicBezTo>
                  <a:cubicBezTo>
                    <a:pt x="934" y="2116"/>
                    <a:pt x="1235" y="1715"/>
                    <a:pt x="1535" y="1348"/>
                  </a:cubicBezTo>
                  <a:cubicBezTo>
                    <a:pt x="1935" y="781"/>
                    <a:pt x="2536" y="381"/>
                    <a:pt x="3203" y="147"/>
                  </a:cubicBezTo>
                  <a:cubicBezTo>
                    <a:pt x="3436" y="81"/>
                    <a:pt x="3703" y="47"/>
                    <a:pt x="3937" y="47"/>
                  </a:cubicBezTo>
                  <a:cubicBezTo>
                    <a:pt x="3903" y="14"/>
                    <a:pt x="3837" y="14"/>
                    <a:pt x="3770" y="14"/>
                  </a:cubicBezTo>
                  <a:cubicBezTo>
                    <a:pt x="3716" y="5"/>
                    <a:pt x="3663" y="1"/>
                    <a:pt x="360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" name="Google Shape;3308;p67"/>
            <p:cNvSpPr/>
            <p:nvPr/>
          </p:nvSpPr>
          <p:spPr>
            <a:xfrm>
              <a:off x="2946450" y="4073350"/>
              <a:ext cx="130100" cy="121925"/>
            </a:xfrm>
            <a:custGeom>
              <a:avLst/>
              <a:gdLst/>
              <a:ahLst/>
              <a:cxnLst/>
              <a:rect l="l" t="t" r="r" b="b"/>
              <a:pathLst>
                <a:path w="5204" h="4877" extrusionOk="0">
                  <a:moveTo>
                    <a:pt x="1935" y="1"/>
                  </a:moveTo>
                  <a:cubicBezTo>
                    <a:pt x="1401" y="68"/>
                    <a:pt x="901" y="368"/>
                    <a:pt x="601" y="835"/>
                  </a:cubicBezTo>
                  <a:cubicBezTo>
                    <a:pt x="367" y="1135"/>
                    <a:pt x="234" y="1469"/>
                    <a:pt x="134" y="1835"/>
                  </a:cubicBezTo>
                  <a:cubicBezTo>
                    <a:pt x="34" y="2236"/>
                    <a:pt x="0" y="2669"/>
                    <a:pt x="67" y="3103"/>
                  </a:cubicBezTo>
                  <a:cubicBezTo>
                    <a:pt x="100" y="3603"/>
                    <a:pt x="367" y="4070"/>
                    <a:pt x="734" y="4371"/>
                  </a:cubicBezTo>
                  <a:cubicBezTo>
                    <a:pt x="1168" y="4671"/>
                    <a:pt x="1668" y="4838"/>
                    <a:pt x="2168" y="4871"/>
                  </a:cubicBezTo>
                  <a:cubicBezTo>
                    <a:pt x="2230" y="4875"/>
                    <a:pt x="2291" y="4877"/>
                    <a:pt x="2352" y="4877"/>
                  </a:cubicBezTo>
                  <a:cubicBezTo>
                    <a:pt x="3316" y="4877"/>
                    <a:pt x="4202" y="4388"/>
                    <a:pt x="4704" y="3603"/>
                  </a:cubicBezTo>
                  <a:cubicBezTo>
                    <a:pt x="5171" y="2903"/>
                    <a:pt x="5204" y="2036"/>
                    <a:pt x="4837" y="1302"/>
                  </a:cubicBezTo>
                  <a:cubicBezTo>
                    <a:pt x="4603" y="801"/>
                    <a:pt x="4170" y="434"/>
                    <a:pt x="3669" y="234"/>
                  </a:cubicBezTo>
                  <a:cubicBezTo>
                    <a:pt x="3536" y="201"/>
                    <a:pt x="3403" y="168"/>
                    <a:pt x="3236" y="168"/>
                  </a:cubicBezTo>
                  <a:lnTo>
                    <a:pt x="3102" y="168"/>
                  </a:lnTo>
                  <a:cubicBezTo>
                    <a:pt x="3269" y="201"/>
                    <a:pt x="3469" y="234"/>
                    <a:pt x="3636" y="301"/>
                  </a:cubicBezTo>
                  <a:cubicBezTo>
                    <a:pt x="4103" y="535"/>
                    <a:pt x="4503" y="901"/>
                    <a:pt x="4704" y="1335"/>
                  </a:cubicBezTo>
                  <a:cubicBezTo>
                    <a:pt x="5037" y="2036"/>
                    <a:pt x="4970" y="2836"/>
                    <a:pt x="4537" y="3503"/>
                  </a:cubicBezTo>
                  <a:cubicBezTo>
                    <a:pt x="4070" y="4219"/>
                    <a:pt x="3255" y="4644"/>
                    <a:pt x="2390" y="4644"/>
                  </a:cubicBezTo>
                  <a:cubicBezTo>
                    <a:pt x="2328" y="4644"/>
                    <a:pt x="2265" y="4642"/>
                    <a:pt x="2202" y="4637"/>
                  </a:cubicBezTo>
                  <a:cubicBezTo>
                    <a:pt x="1735" y="4604"/>
                    <a:pt x="1268" y="4471"/>
                    <a:pt x="867" y="4170"/>
                  </a:cubicBezTo>
                  <a:cubicBezTo>
                    <a:pt x="534" y="3937"/>
                    <a:pt x="300" y="3537"/>
                    <a:pt x="267" y="3103"/>
                  </a:cubicBezTo>
                  <a:cubicBezTo>
                    <a:pt x="167" y="2336"/>
                    <a:pt x="334" y="1569"/>
                    <a:pt x="734" y="901"/>
                  </a:cubicBezTo>
                  <a:cubicBezTo>
                    <a:pt x="1001" y="468"/>
                    <a:pt x="1435" y="201"/>
                    <a:pt x="1935" y="101"/>
                  </a:cubicBezTo>
                  <a:cubicBezTo>
                    <a:pt x="2035" y="84"/>
                    <a:pt x="2135" y="76"/>
                    <a:pt x="2231" y="76"/>
                  </a:cubicBezTo>
                  <a:cubicBezTo>
                    <a:pt x="2327" y="76"/>
                    <a:pt x="2419" y="84"/>
                    <a:pt x="2502" y="101"/>
                  </a:cubicBezTo>
                  <a:cubicBezTo>
                    <a:pt x="2502" y="101"/>
                    <a:pt x="2469" y="68"/>
                    <a:pt x="2369" y="34"/>
                  </a:cubicBezTo>
                  <a:cubicBezTo>
                    <a:pt x="2235" y="1"/>
                    <a:pt x="2068" y="1"/>
                    <a:pt x="193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" name="Google Shape;3309;p67"/>
            <p:cNvSpPr/>
            <p:nvPr/>
          </p:nvSpPr>
          <p:spPr>
            <a:xfrm>
              <a:off x="3028175" y="3905750"/>
              <a:ext cx="115100" cy="93700"/>
            </a:xfrm>
            <a:custGeom>
              <a:avLst/>
              <a:gdLst/>
              <a:ahLst/>
              <a:cxnLst/>
              <a:rect l="l" t="t" r="r" b="b"/>
              <a:pathLst>
                <a:path w="4604" h="3748" extrusionOk="0">
                  <a:moveTo>
                    <a:pt x="367" y="0"/>
                  </a:moveTo>
                  <a:cubicBezTo>
                    <a:pt x="367" y="0"/>
                    <a:pt x="300" y="67"/>
                    <a:pt x="200" y="234"/>
                  </a:cubicBezTo>
                  <a:cubicBezTo>
                    <a:pt x="100" y="467"/>
                    <a:pt x="34" y="701"/>
                    <a:pt x="34" y="967"/>
                  </a:cubicBezTo>
                  <a:cubicBezTo>
                    <a:pt x="0" y="1334"/>
                    <a:pt x="100" y="1735"/>
                    <a:pt x="267" y="2068"/>
                  </a:cubicBezTo>
                  <a:cubicBezTo>
                    <a:pt x="467" y="2502"/>
                    <a:pt x="801" y="2835"/>
                    <a:pt x="1201" y="3102"/>
                  </a:cubicBezTo>
                  <a:cubicBezTo>
                    <a:pt x="1823" y="3517"/>
                    <a:pt x="2549" y="3747"/>
                    <a:pt x="3288" y="3747"/>
                  </a:cubicBezTo>
                  <a:cubicBezTo>
                    <a:pt x="3382" y="3747"/>
                    <a:pt x="3476" y="3744"/>
                    <a:pt x="3569" y="3736"/>
                  </a:cubicBezTo>
                  <a:cubicBezTo>
                    <a:pt x="3936" y="3736"/>
                    <a:pt x="4270" y="3703"/>
                    <a:pt x="4603" y="3603"/>
                  </a:cubicBezTo>
                  <a:cubicBezTo>
                    <a:pt x="4603" y="3591"/>
                    <a:pt x="4559" y="3588"/>
                    <a:pt x="4476" y="3588"/>
                  </a:cubicBezTo>
                  <a:cubicBezTo>
                    <a:pt x="4311" y="3588"/>
                    <a:pt x="3992" y="3603"/>
                    <a:pt x="3569" y="3603"/>
                  </a:cubicBezTo>
                  <a:cubicBezTo>
                    <a:pt x="2769" y="3603"/>
                    <a:pt x="2002" y="3369"/>
                    <a:pt x="1301" y="2935"/>
                  </a:cubicBezTo>
                  <a:cubicBezTo>
                    <a:pt x="934" y="2702"/>
                    <a:pt x="634" y="2368"/>
                    <a:pt x="434" y="1968"/>
                  </a:cubicBezTo>
                  <a:cubicBezTo>
                    <a:pt x="267" y="1668"/>
                    <a:pt x="200" y="1334"/>
                    <a:pt x="167" y="967"/>
                  </a:cubicBezTo>
                  <a:cubicBezTo>
                    <a:pt x="200" y="634"/>
                    <a:pt x="267" y="30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" name="Google Shape;3310;p67"/>
            <p:cNvSpPr/>
            <p:nvPr/>
          </p:nvSpPr>
          <p:spPr>
            <a:xfrm>
              <a:off x="3180775" y="4035200"/>
              <a:ext cx="123450" cy="106575"/>
            </a:xfrm>
            <a:custGeom>
              <a:avLst/>
              <a:gdLst/>
              <a:ahLst/>
              <a:cxnLst/>
              <a:rect l="l" t="t" r="r" b="b"/>
              <a:pathLst>
                <a:path w="4938" h="4263" extrusionOk="0">
                  <a:moveTo>
                    <a:pt x="2490" y="1"/>
                  </a:moveTo>
                  <a:cubicBezTo>
                    <a:pt x="2402" y="1"/>
                    <a:pt x="2319" y="9"/>
                    <a:pt x="2235" y="26"/>
                  </a:cubicBezTo>
                  <a:cubicBezTo>
                    <a:pt x="2402" y="92"/>
                    <a:pt x="2569" y="126"/>
                    <a:pt x="2736" y="126"/>
                  </a:cubicBezTo>
                  <a:cubicBezTo>
                    <a:pt x="3203" y="193"/>
                    <a:pt x="3636" y="359"/>
                    <a:pt x="4037" y="593"/>
                  </a:cubicBezTo>
                  <a:cubicBezTo>
                    <a:pt x="4270" y="793"/>
                    <a:pt x="4470" y="1026"/>
                    <a:pt x="4570" y="1327"/>
                  </a:cubicBezTo>
                  <a:cubicBezTo>
                    <a:pt x="4704" y="1660"/>
                    <a:pt x="4737" y="1994"/>
                    <a:pt x="4671" y="2361"/>
                  </a:cubicBezTo>
                  <a:cubicBezTo>
                    <a:pt x="4437" y="3161"/>
                    <a:pt x="3803" y="3795"/>
                    <a:pt x="3003" y="3995"/>
                  </a:cubicBezTo>
                  <a:cubicBezTo>
                    <a:pt x="2803" y="4045"/>
                    <a:pt x="2594" y="4070"/>
                    <a:pt x="2386" y="4070"/>
                  </a:cubicBezTo>
                  <a:cubicBezTo>
                    <a:pt x="2177" y="4070"/>
                    <a:pt x="1969" y="4045"/>
                    <a:pt x="1768" y="3995"/>
                  </a:cubicBezTo>
                  <a:cubicBezTo>
                    <a:pt x="1368" y="3862"/>
                    <a:pt x="1035" y="3662"/>
                    <a:pt x="801" y="3361"/>
                  </a:cubicBezTo>
                  <a:cubicBezTo>
                    <a:pt x="334" y="2861"/>
                    <a:pt x="167" y="2161"/>
                    <a:pt x="367" y="1493"/>
                  </a:cubicBezTo>
                  <a:cubicBezTo>
                    <a:pt x="501" y="1060"/>
                    <a:pt x="801" y="693"/>
                    <a:pt x="1168" y="426"/>
                  </a:cubicBezTo>
                  <a:cubicBezTo>
                    <a:pt x="1435" y="259"/>
                    <a:pt x="1635" y="226"/>
                    <a:pt x="1635" y="193"/>
                  </a:cubicBezTo>
                  <a:cubicBezTo>
                    <a:pt x="1635" y="176"/>
                    <a:pt x="1618" y="168"/>
                    <a:pt x="1593" y="168"/>
                  </a:cubicBezTo>
                  <a:cubicBezTo>
                    <a:pt x="1568" y="168"/>
                    <a:pt x="1535" y="176"/>
                    <a:pt x="1502" y="193"/>
                  </a:cubicBezTo>
                  <a:cubicBezTo>
                    <a:pt x="1368" y="226"/>
                    <a:pt x="1235" y="259"/>
                    <a:pt x="1135" y="326"/>
                  </a:cubicBezTo>
                  <a:cubicBezTo>
                    <a:pt x="701" y="593"/>
                    <a:pt x="401" y="960"/>
                    <a:pt x="234" y="1427"/>
                  </a:cubicBezTo>
                  <a:cubicBezTo>
                    <a:pt x="1" y="2127"/>
                    <a:pt x="167" y="2894"/>
                    <a:pt x="668" y="3462"/>
                  </a:cubicBezTo>
                  <a:cubicBezTo>
                    <a:pt x="935" y="3795"/>
                    <a:pt x="1301" y="4029"/>
                    <a:pt x="1702" y="4162"/>
                  </a:cubicBezTo>
                  <a:cubicBezTo>
                    <a:pt x="1919" y="4229"/>
                    <a:pt x="2152" y="4262"/>
                    <a:pt x="2386" y="4262"/>
                  </a:cubicBezTo>
                  <a:cubicBezTo>
                    <a:pt x="2619" y="4262"/>
                    <a:pt x="2853" y="4229"/>
                    <a:pt x="3069" y="4162"/>
                  </a:cubicBezTo>
                  <a:cubicBezTo>
                    <a:pt x="3937" y="3962"/>
                    <a:pt x="4637" y="3261"/>
                    <a:pt x="4871" y="2361"/>
                  </a:cubicBezTo>
                  <a:cubicBezTo>
                    <a:pt x="4937" y="1994"/>
                    <a:pt x="4904" y="1594"/>
                    <a:pt x="4737" y="1227"/>
                  </a:cubicBezTo>
                  <a:cubicBezTo>
                    <a:pt x="4604" y="926"/>
                    <a:pt x="4404" y="626"/>
                    <a:pt x="4103" y="459"/>
                  </a:cubicBezTo>
                  <a:cubicBezTo>
                    <a:pt x="3703" y="193"/>
                    <a:pt x="3236" y="59"/>
                    <a:pt x="2769" y="26"/>
                  </a:cubicBezTo>
                  <a:cubicBezTo>
                    <a:pt x="2669" y="9"/>
                    <a:pt x="2577" y="1"/>
                    <a:pt x="249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" name="Google Shape;3311;p67"/>
            <p:cNvSpPr/>
            <p:nvPr/>
          </p:nvSpPr>
          <p:spPr>
            <a:xfrm>
              <a:off x="3210800" y="4254850"/>
              <a:ext cx="117600" cy="113750"/>
            </a:xfrm>
            <a:custGeom>
              <a:avLst/>
              <a:gdLst/>
              <a:ahLst/>
              <a:cxnLst/>
              <a:rect l="l" t="t" r="r" b="b"/>
              <a:pathLst>
                <a:path w="4704" h="4550" extrusionOk="0">
                  <a:moveTo>
                    <a:pt x="2174" y="0"/>
                  </a:moveTo>
                  <a:cubicBezTo>
                    <a:pt x="1651" y="0"/>
                    <a:pt x="1142" y="197"/>
                    <a:pt x="734" y="546"/>
                  </a:cubicBezTo>
                  <a:cubicBezTo>
                    <a:pt x="434" y="780"/>
                    <a:pt x="201" y="1113"/>
                    <a:pt x="67" y="1514"/>
                  </a:cubicBezTo>
                  <a:cubicBezTo>
                    <a:pt x="34" y="1647"/>
                    <a:pt x="0" y="1781"/>
                    <a:pt x="34" y="1947"/>
                  </a:cubicBezTo>
                  <a:cubicBezTo>
                    <a:pt x="34" y="1947"/>
                    <a:pt x="67" y="1781"/>
                    <a:pt x="167" y="1514"/>
                  </a:cubicBezTo>
                  <a:cubicBezTo>
                    <a:pt x="301" y="1147"/>
                    <a:pt x="534" y="847"/>
                    <a:pt x="834" y="613"/>
                  </a:cubicBezTo>
                  <a:cubicBezTo>
                    <a:pt x="1205" y="328"/>
                    <a:pt x="1672" y="165"/>
                    <a:pt x="2134" y="165"/>
                  </a:cubicBezTo>
                  <a:cubicBezTo>
                    <a:pt x="2212" y="165"/>
                    <a:pt x="2291" y="170"/>
                    <a:pt x="2369" y="179"/>
                  </a:cubicBezTo>
                  <a:cubicBezTo>
                    <a:pt x="3069" y="280"/>
                    <a:pt x="3670" y="680"/>
                    <a:pt x="4037" y="1247"/>
                  </a:cubicBezTo>
                  <a:cubicBezTo>
                    <a:pt x="4404" y="1814"/>
                    <a:pt x="4504" y="2514"/>
                    <a:pt x="4237" y="3148"/>
                  </a:cubicBezTo>
                  <a:cubicBezTo>
                    <a:pt x="3970" y="3649"/>
                    <a:pt x="3503" y="4016"/>
                    <a:pt x="2969" y="4182"/>
                  </a:cubicBezTo>
                  <a:cubicBezTo>
                    <a:pt x="2602" y="4316"/>
                    <a:pt x="2235" y="4382"/>
                    <a:pt x="1868" y="4449"/>
                  </a:cubicBezTo>
                  <a:cubicBezTo>
                    <a:pt x="1702" y="4449"/>
                    <a:pt x="1568" y="4483"/>
                    <a:pt x="1435" y="4516"/>
                  </a:cubicBezTo>
                  <a:cubicBezTo>
                    <a:pt x="1568" y="4549"/>
                    <a:pt x="1735" y="4549"/>
                    <a:pt x="1868" y="4549"/>
                  </a:cubicBezTo>
                  <a:cubicBezTo>
                    <a:pt x="2269" y="4549"/>
                    <a:pt x="2636" y="4483"/>
                    <a:pt x="3036" y="4349"/>
                  </a:cubicBezTo>
                  <a:cubicBezTo>
                    <a:pt x="3603" y="4182"/>
                    <a:pt x="4103" y="3815"/>
                    <a:pt x="4404" y="3282"/>
                  </a:cubicBezTo>
                  <a:cubicBezTo>
                    <a:pt x="4704" y="2581"/>
                    <a:pt x="4637" y="1781"/>
                    <a:pt x="4203" y="1147"/>
                  </a:cubicBezTo>
                  <a:cubicBezTo>
                    <a:pt x="3803" y="513"/>
                    <a:pt x="3136" y="113"/>
                    <a:pt x="2402" y="13"/>
                  </a:cubicBezTo>
                  <a:cubicBezTo>
                    <a:pt x="2326" y="4"/>
                    <a:pt x="2250" y="0"/>
                    <a:pt x="21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" name="Google Shape;3312;p67"/>
            <p:cNvSpPr/>
            <p:nvPr/>
          </p:nvSpPr>
          <p:spPr>
            <a:xfrm>
              <a:off x="3371750" y="4096700"/>
              <a:ext cx="109275" cy="164325"/>
            </a:xfrm>
            <a:custGeom>
              <a:avLst/>
              <a:gdLst/>
              <a:ahLst/>
              <a:cxnLst/>
              <a:rect l="l" t="t" r="r" b="b"/>
              <a:pathLst>
                <a:path w="4371" h="6573" extrusionOk="0">
                  <a:moveTo>
                    <a:pt x="2235" y="1"/>
                  </a:moveTo>
                  <a:cubicBezTo>
                    <a:pt x="2102" y="1"/>
                    <a:pt x="1968" y="1"/>
                    <a:pt x="1835" y="34"/>
                  </a:cubicBezTo>
                  <a:cubicBezTo>
                    <a:pt x="1468" y="134"/>
                    <a:pt x="1134" y="301"/>
                    <a:pt x="868" y="568"/>
                  </a:cubicBezTo>
                  <a:cubicBezTo>
                    <a:pt x="467" y="935"/>
                    <a:pt x="200" y="1469"/>
                    <a:pt x="134" y="2002"/>
                  </a:cubicBezTo>
                  <a:cubicBezTo>
                    <a:pt x="0" y="2669"/>
                    <a:pt x="100" y="3370"/>
                    <a:pt x="334" y="3970"/>
                  </a:cubicBezTo>
                  <a:cubicBezTo>
                    <a:pt x="567" y="4604"/>
                    <a:pt x="968" y="5171"/>
                    <a:pt x="1468" y="5605"/>
                  </a:cubicBezTo>
                  <a:cubicBezTo>
                    <a:pt x="1902" y="5938"/>
                    <a:pt x="2369" y="6205"/>
                    <a:pt x="2902" y="6372"/>
                  </a:cubicBezTo>
                  <a:cubicBezTo>
                    <a:pt x="3236" y="6505"/>
                    <a:pt x="3603" y="6539"/>
                    <a:pt x="3970" y="6572"/>
                  </a:cubicBezTo>
                  <a:cubicBezTo>
                    <a:pt x="4103" y="6572"/>
                    <a:pt x="4237" y="6539"/>
                    <a:pt x="4370" y="6505"/>
                  </a:cubicBezTo>
                  <a:cubicBezTo>
                    <a:pt x="3903" y="6472"/>
                    <a:pt x="3403" y="6372"/>
                    <a:pt x="2969" y="6239"/>
                  </a:cubicBezTo>
                  <a:cubicBezTo>
                    <a:pt x="2469" y="6072"/>
                    <a:pt x="2035" y="5805"/>
                    <a:pt x="1635" y="5438"/>
                  </a:cubicBezTo>
                  <a:cubicBezTo>
                    <a:pt x="1168" y="5038"/>
                    <a:pt x="801" y="4504"/>
                    <a:pt x="567" y="3904"/>
                  </a:cubicBezTo>
                  <a:cubicBezTo>
                    <a:pt x="334" y="3303"/>
                    <a:pt x="234" y="2669"/>
                    <a:pt x="334" y="2036"/>
                  </a:cubicBezTo>
                  <a:cubicBezTo>
                    <a:pt x="401" y="1535"/>
                    <a:pt x="634" y="1035"/>
                    <a:pt x="1001" y="668"/>
                  </a:cubicBezTo>
                  <a:cubicBezTo>
                    <a:pt x="1235" y="434"/>
                    <a:pt x="1535" y="234"/>
                    <a:pt x="1868" y="134"/>
                  </a:cubicBezTo>
                  <a:cubicBezTo>
                    <a:pt x="2002" y="101"/>
                    <a:pt x="2102" y="68"/>
                    <a:pt x="223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" name="Google Shape;3313;p67"/>
            <p:cNvSpPr/>
            <p:nvPr/>
          </p:nvSpPr>
          <p:spPr>
            <a:xfrm>
              <a:off x="2080825" y="4030000"/>
              <a:ext cx="132625" cy="186400"/>
            </a:xfrm>
            <a:custGeom>
              <a:avLst/>
              <a:gdLst/>
              <a:ahLst/>
              <a:cxnLst/>
              <a:rect l="l" t="t" r="r" b="b"/>
              <a:pathLst>
                <a:path w="5305" h="7456" extrusionOk="0">
                  <a:moveTo>
                    <a:pt x="4570" y="0"/>
                  </a:moveTo>
                  <a:cubicBezTo>
                    <a:pt x="4537" y="34"/>
                    <a:pt x="4837" y="567"/>
                    <a:pt x="4971" y="1535"/>
                  </a:cubicBezTo>
                  <a:cubicBezTo>
                    <a:pt x="5204" y="2769"/>
                    <a:pt x="5037" y="4036"/>
                    <a:pt x="4437" y="5171"/>
                  </a:cubicBezTo>
                  <a:cubicBezTo>
                    <a:pt x="3837" y="6271"/>
                    <a:pt x="2769" y="7039"/>
                    <a:pt x="1535" y="7272"/>
                  </a:cubicBezTo>
                  <a:cubicBezTo>
                    <a:pt x="1285" y="7322"/>
                    <a:pt x="1026" y="7347"/>
                    <a:pt x="768" y="7347"/>
                  </a:cubicBezTo>
                  <a:cubicBezTo>
                    <a:pt x="509" y="7347"/>
                    <a:pt x="251" y="7322"/>
                    <a:pt x="0" y="7272"/>
                  </a:cubicBezTo>
                  <a:lnTo>
                    <a:pt x="0" y="7272"/>
                  </a:lnTo>
                  <a:cubicBezTo>
                    <a:pt x="101" y="7339"/>
                    <a:pt x="267" y="7406"/>
                    <a:pt x="401" y="7406"/>
                  </a:cubicBezTo>
                  <a:cubicBezTo>
                    <a:pt x="601" y="7439"/>
                    <a:pt x="793" y="7456"/>
                    <a:pt x="984" y="7456"/>
                  </a:cubicBezTo>
                  <a:cubicBezTo>
                    <a:pt x="1176" y="7456"/>
                    <a:pt x="1368" y="7439"/>
                    <a:pt x="1568" y="7406"/>
                  </a:cubicBezTo>
                  <a:cubicBezTo>
                    <a:pt x="2135" y="7305"/>
                    <a:pt x="2702" y="7105"/>
                    <a:pt x="3203" y="6772"/>
                  </a:cubicBezTo>
                  <a:cubicBezTo>
                    <a:pt x="3803" y="6405"/>
                    <a:pt x="4304" y="5871"/>
                    <a:pt x="4637" y="5237"/>
                  </a:cubicBezTo>
                  <a:cubicBezTo>
                    <a:pt x="5004" y="4604"/>
                    <a:pt x="5204" y="3936"/>
                    <a:pt x="5238" y="3203"/>
                  </a:cubicBezTo>
                  <a:cubicBezTo>
                    <a:pt x="5304" y="2635"/>
                    <a:pt x="5271" y="2035"/>
                    <a:pt x="5137" y="1468"/>
                  </a:cubicBezTo>
                  <a:cubicBezTo>
                    <a:pt x="5037" y="1101"/>
                    <a:pt x="4937" y="734"/>
                    <a:pt x="4771" y="367"/>
                  </a:cubicBezTo>
                  <a:cubicBezTo>
                    <a:pt x="4737" y="234"/>
                    <a:pt x="4670" y="134"/>
                    <a:pt x="457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Google Shape;3314;p67"/>
            <p:cNvSpPr/>
            <p:nvPr/>
          </p:nvSpPr>
          <p:spPr>
            <a:xfrm>
              <a:off x="2241775" y="4188175"/>
              <a:ext cx="103425" cy="69500"/>
            </a:xfrm>
            <a:custGeom>
              <a:avLst/>
              <a:gdLst/>
              <a:ahLst/>
              <a:cxnLst/>
              <a:rect l="l" t="t" r="r" b="b"/>
              <a:pathLst>
                <a:path w="4137" h="2780" extrusionOk="0">
                  <a:moveTo>
                    <a:pt x="2507" y="0"/>
                  </a:moveTo>
                  <a:cubicBezTo>
                    <a:pt x="2108" y="0"/>
                    <a:pt x="1713" y="89"/>
                    <a:pt x="1335" y="278"/>
                  </a:cubicBezTo>
                  <a:cubicBezTo>
                    <a:pt x="934" y="478"/>
                    <a:pt x="534" y="778"/>
                    <a:pt x="267" y="1112"/>
                  </a:cubicBezTo>
                  <a:cubicBezTo>
                    <a:pt x="67" y="1379"/>
                    <a:pt x="0" y="1712"/>
                    <a:pt x="34" y="2013"/>
                  </a:cubicBezTo>
                  <a:cubicBezTo>
                    <a:pt x="67" y="2246"/>
                    <a:pt x="167" y="2313"/>
                    <a:pt x="167" y="2313"/>
                  </a:cubicBezTo>
                  <a:cubicBezTo>
                    <a:pt x="201" y="2313"/>
                    <a:pt x="134" y="2213"/>
                    <a:pt x="134" y="2013"/>
                  </a:cubicBezTo>
                  <a:cubicBezTo>
                    <a:pt x="100" y="1712"/>
                    <a:pt x="201" y="1445"/>
                    <a:pt x="367" y="1212"/>
                  </a:cubicBezTo>
                  <a:cubicBezTo>
                    <a:pt x="668" y="912"/>
                    <a:pt x="1034" y="645"/>
                    <a:pt x="1435" y="478"/>
                  </a:cubicBezTo>
                  <a:cubicBezTo>
                    <a:pt x="1762" y="315"/>
                    <a:pt x="2121" y="233"/>
                    <a:pt x="2479" y="233"/>
                  </a:cubicBezTo>
                  <a:cubicBezTo>
                    <a:pt x="2633" y="233"/>
                    <a:pt x="2786" y="248"/>
                    <a:pt x="2936" y="278"/>
                  </a:cubicBezTo>
                  <a:cubicBezTo>
                    <a:pt x="3436" y="411"/>
                    <a:pt x="3803" y="812"/>
                    <a:pt x="3903" y="1312"/>
                  </a:cubicBezTo>
                  <a:cubicBezTo>
                    <a:pt x="3937" y="1746"/>
                    <a:pt x="3703" y="2146"/>
                    <a:pt x="3336" y="2346"/>
                  </a:cubicBezTo>
                  <a:cubicBezTo>
                    <a:pt x="3069" y="2480"/>
                    <a:pt x="2802" y="2580"/>
                    <a:pt x="2536" y="2680"/>
                  </a:cubicBezTo>
                  <a:cubicBezTo>
                    <a:pt x="2335" y="2713"/>
                    <a:pt x="2202" y="2780"/>
                    <a:pt x="2202" y="2780"/>
                  </a:cubicBezTo>
                  <a:cubicBezTo>
                    <a:pt x="2335" y="2780"/>
                    <a:pt x="2435" y="2746"/>
                    <a:pt x="2569" y="2713"/>
                  </a:cubicBezTo>
                  <a:cubicBezTo>
                    <a:pt x="2869" y="2680"/>
                    <a:pt x="3169" y="2580"/>
                    <a:pt x="3436" y="2446"/>
                  </a:cubicBezTo>
                  <a:cubicBezTo>
                    <a:pt x="3636" y="2346"/>
                    <a:pt x="3803" y="2179"/>
                    <a:pt x="3903" y="2013"/>
                  </a:cubicBezTo>
                  <a:cubicBezTo>
                    <a:pt x="4070" y="1812"/>
                    <a:pt x="4137" y="1546"/>
                    <a:pt x="4137" y="1279"/>
                  </a:cubicBezTo>
                  <a:cubicBezTo>
                    <a:pt x="4037" y="678"/>
                    <a:pt x="3603" y="211"/>
                    <a:pt x="3003" y="44"/>
                  </a:cubicBezTo>
                  <a:cubicBezTo>
                    <a:pt x="2837" y="15"/>
                    <a:pt x="2672" y="0"/>
                    <a:pt x="25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" name="Google Shape;3315;p67"/>
            <p:cNvSpPr/>
            <p:nvPr/>
          </p:nvSpPr>
          <p:spPr>
            <a:xfrm>
              <a:off x="2322675" y="4331475"/>
              <a:ext cx="844775" cy="147200"/>
            </a:xfrm>
            <a:custGeom>
              <a:avLst/>
              <a:gdLst/>
              <a:ahLst/>
              <a:cxnLst/>
              <a:rect l="l" t="t" r="r" b="b"/>
              <a:pathLst>
                <a:path w="33791" h="5888" extrusionOk="0">
                  <a:moveTo>
                    <a:pt x="3985" y="1"/>
                  </a:moveTo>
                  <a:cubicBezTo>
                    <a:pt x="2627" y="1"/>
                    <a:pt x="1241" y="438"/>
                    <a:pt x="267" y="1184"/>
                  </a:cubicBezTo>
                  <a:lnTo>
                    <a:pt x="0" y="5854"/>
                  </a:lnTo>
                  <a:cubicBezTo>
                    <a:pt x="2316" y="5869"/>
                    <a:pt x="4671" y="5874"/>
                    <a:pt x="7048" y="5874"/>
                  </a:cubicBezTo>
                  <a:cubicBezTo>
                    <a:pt x="12347" y="5874"/>
                    <a:pt x="17758" y="5849"/>
                    <a:pt x="23087" y="5849"/>
                  </a:cubicBezTo>
                  <a:cubicBezTo>
                    <a:pt x="26321" y="5849"/>
                    <a:pt x="29525" y="5858"/>
                    <a:pt x="32657" y="5887"/>
                  </a:cubicBezTo>
                  <a:cubicBezTo>
                    <a:pt x="32924" y="5887"/>
                    <a:pt x="33157" y="5854"/>
                    <a:pt x="33391" y="5721"/>
                  </a:cubicBezTo>
                  <a:cubicBezTo>
                    <a:pt x="33791" y="5454"/>
                    <a:pt x="33657" y="4787"/>
                    <a:pt x="33324" y="4486"/>
                  </a:cubicBezTo>
                  <a:cubicBezTo>
                    <a:pt x="32924" y="4220"/>
                    <a:pt x="32423" y="4086"/>
                    <a:pt x="31956" y="4086"/>
                  </a:cubicBezTo>
                  <a:cubicBezTo>
                    <a:pt x="31333" y="4053"/>
                    <a:pt x="30709" y="4039"/>
                    <a:pt x="30085" y="4039"/>
                  </a:cubicBezTo>
                  <a:cubicBezTo>
                    <a:pt x="26906" y="4039"/>
                    <a:pt x="23727" y="4403"/>
                    <a:pt x="20548" y="4486"/>
                  </a:cubicBezTo>
                  <a:cubicBezTo>
                    <a:pt x="20277" y="4491"/>
                    <a:pt x="20006" y="4494"/>
                    <a:pt x="19734" y="4494"/>
                  </a:cubicBezTo>
                  <a:cubicBezTo>
                    <a:pt x="16159" y="4494"/>
                    <a:pt x="12543" y="4052"/>
                    <a:pt x="9473" y="2285"/>
                  </a:cubicBezTo>
                  <a:cubicBezTo>
                    <a:pt x="8406" y="1684"/>
                    <a:pt x="7405" y="1051"/>
                    <a:pt x="6338" y="517"/>
                  </a:cubicBezTo>
                  <a:cubicBezTo>
                    <a:pt x="5631" y="163"/>
                    <a:pt x="4813" y="1"/>
                    <a:pt x="3985" y="1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" name="Google Shape;3316;p67"/>
            <p:cNvSpPr/>
            <p:nvPr/>
          </p:nvSpPr>
          <p:spPr>
            <a:xfrm>
              <a:off x="2379375" y="3939925"/>
              <a:ext cx="30875" cy="240200"/>
            </a:xfrm>
            <a:custGeom>
              <a:avLst/>
              <a:gdLst/>
              <a:ahLst/>
              <a:cxnLst/>
              <a:rect l="l" t="t" r="r" b="b"/>
              <a:pathLst>
                <a:path w="1235" h="9608" extrusionOk="0">
                  <a:moveTo>
                    <a:pt x="34" y="1"/>
                  </a:moveTo>
                  <a:cubicBezTo>
                    <a:pt x="0" y="34"/>
                    <a:pt x="200" y="568"/>
                    <a:pt x="401" y="1402"/>
                  </a:cubicBezTo>
                  <a:cubicBezTo>
                    <a:pt x="968" y="3603"/>
                    <a:pt x="1134" y="5905"/>
                    <a:pt x="834" y="8207"/>
                  </a:cubicBezTo>
                  <a:cubicBezTo>
                    <a:pt x="701" y="9074"/>
                    <a:pt x="601" y="9608"/>
                    <a:pt x="634" y="9608"/>
                  </a:cubicBezTo>
                  <a:cubicBezTo>
                    <a:pt x="701" y="9507"/>
                    <a:pt x="734" y="9374"/>
                    <a:pt x="768" y="9241"/>
                  </a:cubicBezTo>
                  <a:cubicBezTo>
                    <a:pt x="834" y="9007"/>
                    <a:pt x="901" y="8640"/>
                    <a:pt x="968" y="8207"/>
                  </a:cubicBezTo>
                  <a:cubicBezTo>
                    <a:pt x="1168" y="7072"/>
                    <a:pt x="1235" y="5905"/>
                    <a:pt x="1168" y="4771"/>
                  </a:cubicBezTo>
                  <a:cubicBezTo>
                    <a:pt x="1101" y="3603"/>
                    <a:pt x="901" y="2469"/>
                    <a:pt x="567" y="1335"/>
                  </a:cubicBezTo>
                  <a:cubicBezTo>
                    <a:pt x="434" y="935"/>
                    <a:pt x="301" y="601"/>
                    <a:pt x="200" y="368"/>
                  </a:cubicBezTo>
                  <a:cubicBezTo>
                    <a:pt x="167" y="234"/>
                    <a:pt x="100" y="101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" name="Google Shape;3317;p67"/>
            <p:cNvSpPr/>
            <p:nvPr/>
          </p:nvSpPr>
          <p:spPr>
            <a:xfrm>
              <a:off x="2017450" y="4507775"/>
              <a:ext cx="1441050" cy="432525"/>
            </a:xfrm>
            <a:custGeom>
              <a:avLst/>
              <a:gdLst/>
              <a:ahLst/>
              <a:cxnLst/>
              <a:rect l="l" t="t" r="r" b="b"/>
              <a:pathLst>
                <a:path w="57642" h="17301" extrusionOk="0">
                  <a:moveTo>
                    <a:pt x="39958" y="0"/>
                  </a:moveTo>
                  <a:cubicBezTo>
                    <a:pt x="38792" y="0"/>
                    <a:pt x="37683" y="80"/>
                    <a:pt x="36693" y="270"/>
                  </a:cubicBezTo>
                  <a:cubicBezTo>
                    <a:pt x="34959" y="603"/>
                    <a:pt x="33391" y="1437"/>
                    <a:pt x="32123" y="2705"/>
                  </a:cubicBezTo>
                  <a:lnTo>
                    <a:pt x="13743" y="2805"/>
                  </a:lnTo>
                  <a:lnTo>
                    <a:pt x="0" y="16315"/>
                  </a:lnTo>
                  <a:lnTo>
                    <a:pt x="31790" y="16315"/>
                  </a:lnTo>
                  <a:cubicBezTo>
                    <a:pt x="31790" y="16315"/>
                    <a:pt x="33322" y="13832"/>
                    <a:pt x="36182" y="13832"/>
                  </a:cubicBezTo>
                  <a:cubicBezTo>
                    <a:pt x="36305" y="13832"/>
                    <a:pt x="36431" y="13836"/>
                    <a:pt x="36560" y="13846"/>
                  </a:cubicBezTo>
                  <a:cubicBezTo>
                    <a:pt x="39372" y="14060"/>
                    <a:pt x="51236" y="17301"/>
                    <a:pt x="56407" y="17301"/>
                  </a:cubicBezTo>
                  <a:cubicBezTo>
                    <a:pt x="56878" y="17301"/>
                    <a:pt x="57293" y="17274"/>
                    <a:pt x="57641" y="17215"/>
                  </a:cubicBezTo>
                  <a:lnTo>
                    <a:pt x="54006" y="2271"/>
                  </a:lnTo>
                  <a:cubicBezTo>
                    <a:pt x="54006" y="2271"/>
                    <a:pt x="46176" y="0"/>
                    <a:pt x="3995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" name="Google Shape;3318;p67"/>
            <p:cNvSpPr/>
            <p:nvPr/>
          </p:nvSpPr>
          <p:spPr>
            <a:xfrm>
              <a:off x="2012450" y="4506175"/>
              <a:ext cx="1449375" cy="437000"/>
            </a:xfrm>
            <a:custGeom>
              <a:avLst/>
              <a:gdLst/>
              <a:ahLst/>
              <a:cxnLst/>
              <a:rect l="l" t="t" r="r" b="b"/>
              <a:pathLst>
                <a:path w="57975" h="17480" extrusionOk="0">
                  <a:moveTo>
                    <a:pt x="40330" y="0"/>
                  </a:moveTo>
                  <a:cubicBezTo>
                    <a:pt x="39465" y="0"/>
                    <a:pt x="38606" y="45"/>
                    <a:pt x="37760" y="134"/>
                  </a:cubicBezTo>
                  <a:cubicBezTo>
                    <a:pt x="36526" y="267"/>
                    <a:pt x="35359" y="634"/>
                    <a:pt x="34291" y="1234"/>
                  </a:cubicBezTo>
                  <a:cubicBezTo>
                    <a:pt x="33791" y="1501"/>
                    <a:pt x="33291" y="1835"/>
                    <a:pt x="32857" y="2202"/>
                  </a:cubicBezTo>
                  <a:lnTo>
                    <a:pt x="32523" y="2502"/>
                  </a:lnTo>
                  <a:lnTo>
                    <a:pt x="32390" y="2635"/>
                  </a:lnTo>
                  <a:lnTo>
                    <a:pt x="32290" y="2702"/>
                  </a:lnTo>
                  <a:lnTo>
                    <a:pt x="31423" y="2702"/>
                  </a:lnTo>
                  <a:lnTo>
                    <a:pt x="25418" y="2769"/>
                  </a:lnTo>
                  <a:lnTo>
                    <a:pt x="16946" y="2869"/>
                  </a:lnTo>
                  <a:lnTo>
                    <a:pt x="13943" y="2869"/>
                  </a:lnTo>
                  <a:lnTo>
                    <a:pt x="14144" y="2902"/>
                  </a:lnTo>
                  <a:lnTo>
                    <a:pt x="17012" y="2902"/>
                  </a:lnTo>
                  <a:lnTo>
                    <a:pt x="25452" y="2869"/>
                  </a:lnTo>
                  <a:lnTo>
                    <a:pt x="31456" y="2836"/>
                  </a:lnTo>
                  <a:lnTo>
                    <a:pt x="32357" y="2836"/>
                  </a:lnTo>
                  <a:cubicBezTo>
                    <a:pt x="32457" y="2802"/>
                    <a:pt x="32390" y="2802"/>
                    <a:pt x="32423" y="2802"/>
                  </a:cubicBezTo>
                  <a:lnTo>
                    <a:pt x="32490" y="2736"/>
                  </a:lnTo>
                  <a:lnTo>
                    <a:pt x="32657" y="2602"/>
                  </a:lnTo>
                  <a:cubicBezTo>
                    <a:pt x="32757" y="2502"/>
                    <a:pt x="32857" y="2402"/>
                    <a:pt x="32957" y="2302"/>
                  </a:cubicBezTo>
                  <a:cubicBezTo>
                    <a:pt x="33391" y="1935"/>
                    <a:pt x="33858" y="1635"/>
                    <a:pt x="34358" y="1368"/>
                  </a:cubicBezTo>
                  <a:cubicBezTo>
                    <a:pt x="35425" y="767"/>
                    <a:pt x="36593" y="401"/>
                    <a:pt x="37794" y="300"/>
                  </a:cubicBezTo>
                  <a:cubicBezTo>
                    <a:pt x="38639" y="211"/>
                    <a:pt x="39484" y="167"/>
                    <a:pt x="40339" y="167"/>
                  </a:cubicBezTo>
                  <a:cubicBezTo>
                    <a:pt x="40766" y="167"/>
                    <a:pt x="41196" y="178"/>
                    <a:pt x="41630" y="200"/>
                  </a:cubicBezTo>
                  <a:cubicBezTo>
                    <a:pt x="42931" y="267"/>
                    <a:pt x="44298" y="401"/>
                    <a:pt x="45666" y="601"/>
                  </a:cubicBezTo>
                  <a:cubicBezTo>
                    <a:pt x="48516" y="1031"/>
                    <a:pt x="51334" y="1627"/>
                    <a:pt x="54118" y="2420"/>
                  </a:cubicBezTo>
                  <a:lnTo>
                    <a:pt x="54118" y="2420"/>
                  </a:lnTo>
                  <a:cubicBezTo>
                    <a:pt x="55242" y="7016"/>
                    <a:pt x="56464" y="12036"/>
                    <a:pt x="57719" y="17222"/>
                  </a:cubicBezTo>
                  <a:lnTo>
                    <a:pt x="57719" y="17222"/>
                  </a:lnTo>
                  <a:cubicBezTo>
                    <a:pt x="57326" y="17252"/>
                    <a:pt x="56934" y="17279"/>
                    <a:pt x="56541" y="17279"/>
                  </a:cubicBezTo>
                  <a:lnTo>
                    <a:pt x="55907" y="17279"/>
                  </a:lnTo>
                  <a:lnTo>
                    <a:pt x="55240" y="17213"/>
                  </a:lnTo>
                  <a:cubicBezTo>
                    <a:pt x="54806" y="17179"/>
                    <a:pt x="54372" y="17112"/>
                    <a:pt x="53939" y="17079"/>
                  </a:cubicBezTo>
                  <a:cubicBezTo>
                    <a:pt x="53472" y="17012"/>
                    <a:pt x="53038" y="16979"/>
                    <a:pt x="52604" y="16879"/>
                  </a:cubicBezTo>
                  <a:cubicBezTo>
                    <a:pt x="50803" y="16612"/>
                    <a:pt x="49002" y="16279"/>
                    <a:pt x="47201" y="15912"/>
                  </a:cubicBezTo>
                  <a:cubicBezTo>
                    <a:pt x="44465" y="15345"/>
                    <a:pt x="41763" y="14744"/>
                    <a:pt x="39095" y="14210"/>
                  </a:cubicBezTo>
                  <a:cubicBezTo>
                    <a:pt x="38428" y="14077"/>
                    <a:pt x="37760" y="13944"/>
                    <a:pt x="37093" y="13877"/>
                  </a:cubicBezTo>
                  <a:cubicBezTo>
                    <a:pt x="36854" y="13841"/>
                    <a:pt x="36610" y="13822"/>
                    <a:pt x="36367" y="13822"/>
                  </a:cubicBezTo>
                  <a:cubicBezTo>
                    <a:pt x="35932" y="13822"/>
                    <a:pt x="35498" y="13882"/>
                    <a:pt x="35092" y="14010"/>
                  </a:cubicBezTo>
                  <a:cubicBezTo>
                    <a:pt x="33817" y="14370"/>
                    <a:pt x="32702" y="15178"/>
                    <a:pt x="31935" y="16279"/>
                  </a:cubicBezTo>
                  <a:lnTo>
                    <a:pt x="31935" y="16279"/>
                  </a:lnTo>
                  <a:lnTo>
                    <a:pt x="370" y="16312"/>
                  </a:lnTo>
                  <a:lnTo>
                    <a:pt x="370" y="16312"/>
                  </a:lnTo>
                  <a:lnTo>
                    <a:pt x="10274" y="6572"/>
                  </a:lnTo>
                  <a:lnTo>
                    <a:pt x="13009" y="3870"/>
                  </a:lnTo>
                  <a:lnTo>
                    <a:pt x="13710" y="3136"/>
                  </a:lnTo>
                  <a:lnTo>
                    <a:pt x="12976" y="3803"/>
                  </a:lnTo>
                  <a:lnTo>
                    <a:pt x="10241" y="6472"/>
                  </a:lnTo>
                  <a:lnTo>
                    <a:pt x="168" y="16312"/>
                  </a:lnTo>
                  <a:lnTo>
                    <a:pt x="168" y="16312"/>
                  </a:lnTo>
                  <a:lnTo>
                    <a:pt x="167" y="16312"/>
                  </a:lnTo>
                  <a:lnTo>
                    <a:pt x="167" y="16312"/>
                  </a:lnTo>
                  <a:lnTo>
                    <a:pt x="134" y="16345"/>
                  </a:lnTo>
                  <a:lnTo>
                    <a:pt x="0" y="16479"/>
                  </a:lnTo>
                  <a:lnTo>
                    <a:pt x="167" y="16479"/>
                  </a:lnTo>
                  <a:lnTo>
                    <a:pt x="31990" y="16512"/>
                  </a:lnTo>
                  <a:lnTo>
                    <a:pt x="32056" y="16512"/>
                  </a:lnTo>
                  <a:lnTo>
                    <a:pt x="32090" y="16445"/>
                  </a:lnTo>
                  <a:cubicBezTo>
                    <a:pt x="32790" y="15378"/>
                    <a:pt x="33858" y="14577"/>
                    <a:pt x="35125" y="14210"/>
                  </a:cubicBezTo>
                  <a:cubicBezTo>
                    <a:pt x="35533" y="14082"/>
                    <a:pt x="35947" y="14032"/>
                    <a:pt x="36365" y="14032"/>
                  </a:cubicBezTo>
                  <a:cubicBezTo>
                    <a:pt x="37247" y="14032"/>
                    <a:pt x="38145" y="14252"/>
                    <a:pt x="39028" y="14411"/>
                  </a:cubicBezTo>
                  <a:cubicBezTo>
                    <a:pt x="41697" y="14944"/>
                    <a:pt x="44399" y="15578"/>
                    <a:pt x="47134" y="16112"/>
                  </a:cubicBezTo>
                  <a:cubicBezTo>
                    <a:pt x="48968" y="16512"/>
                    <a:pt x="50770" y="16846"/>
                    <a:pt x="52538" y="17112"/>
                  </a:cubicBezTo>
                  <a:cubicBezTo>
                    <a:pt x="52971" y="17179"/>
                    <a:pt x="53438" y="17246"/>
                    <a:pt x="53872" y="17279"/>
                  </a:cubicBezTo>
                  <a:cubicBezTo>
                    <a:pt x="54306" y="17346"/>
                    <a:pt x="54773" y="17413"/>
                    <a:pt x="55206" y="17413"/>
                  </a:cubicBezTo>
                  <a:lnTo>
                    <a:pt x="55873" y="17479"/>
                  </a:lnTo>
                  <a:lnTo>
                    <a:pt x="56541" y="17479"/>
                  </a:lnTo>
                  <a:cubicBezTo>
                    <a:pt x="56974" y="17479"/>
                    <a:pt x="57408" y="17446"/>
                    <a:pt x="57841" y="17413"/>
                  </a:cubicBezTo>
                  <a:lnTo>
                    <a:pt x="57975" y="17413"/>
                  </a:lnTo>
                  <a:lnTo>
                    <a:pt x="57942" y="17279"/>
                  </a:lnTo>
                  <a:cubicBezTo>
                    <a:pt x="56674" y="12009"/>
                    <a:pt x="55440" y="6972"/>
                    <a:pt x="54272" y="2302"/>
                  </a:cubicBezTo>
                  <a:lnTo>
                    <a:pt x="54272" y="2269"/>
                  </a:lnTo>
                  <a:lnTo>
                    <a:pt x="54239" y="2269"/>
                  </a:lnTo>
                  <a:cubicBezTo>
                    <a:pt x="51437" y="1468"/>
                    <a:pt x="48568" y="868"/>
                    <a:pt x="45666" y="467"/>
                  </a:cubicBezTo>
                  <a:cubicBezTo>
                    <a:pt x="44332" y="234"/>
                    <a:pt x="42964" y="100"/>
                    <a:pt x="41630" y="34"/>
                  </a:cubicBezTo>
                  <a:cubicBezTo>
                    <a:pt x="41196" y="11"/>
                    <a:pt x="40763" y="0"/>
                    <a:pt x="4033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" name="Google Shape;3319;p67"/>
            <p:cNvSpPr/>
            <p:nvPr/>
          </p:nvSpPr>
          <p:spPr>
            <a:xfrm>
              <a:off x="2810500" y="4573725"/>
              <a:ext cx="13375" cy="341925"/>
            </a:xfrm>
            <a:custGeom>
              <a:avLst/>
              <a:gdLst/>
              <a:ahLst/>
              <a:cxnLst/>
              <a:rect l="l" t="t" r="r" b="b"/>
              <a:pathLst>
                <a:path w="535" h="13677" extrusionOk="0">
                  <a:moveTo>
                    <a:pt x="468" y="0"/>
                  </a:moveTo>
                  <a:cubicBezTo>
                    <a:pt x="435" y="0"/>
                    <a:pt x="268" y="3069"/>
                    <a:pt x="168" y="6838"/>
                  </a:cubicBezTo>
                  <a:cubicBezTo>
                    <a:pt x="68" y="10608"/>
                    <a:pt x="1" y="13677"/>
                    <a:pt x="68" y="13677"/>
                  </a:cubicBezTo>
                  <a:cubicBezTo>
                    <a:pt x="134" y="13677"/>
                    <a:pt x="268" y="10608"/>
                    <a:pt x="368" y="6838"/>
                  </a:cubicBezTo>
                  <a:cubicBezTo>
                    <a:pt x="468" y="3069"/>
                    <a:pt x="535" y="0"/>
                    <a:pt x="4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" name="Google Shape;3320;p67"/>
            <p:cNvSpPr/>
            <p:nvPr/>
          </p:nvSpPr>
          <p:spPr>
            <a:xfrm>
              <a:off x="2193400" y="4841400"/>
              <a:ext cx="534575" cy="5025"/>
            </a:xfrm>
            <a:custGeom>
              <a:avLst/>
              <a:gdLst/>
              <a:ahLst/>
              <a:cxnLst/>
              <a:rect l="l" t="t" r="r" b="b"/>
              <a:pathLst>
                <a:path w="21383" h="201" extrusionOk="0">
                  <a:moveTo>
                    <a:pt x="21182" y="68"/>
                  </a:moveTo>
                  <a:lnTo>
                    <a:pt x="20857" y="85"/>
                  </a:lnTo>
                  <a:lnTo>
                    <a:pt x="20857" y="85"/>
                  </a:lnTo>
                  <a:lnTo>
                    <a:pt x="21149" y="101"/>
                  </a:lnTo>
                  <a:cubicBezTo>
                    <a:pt x="21174" y="93"/>
                    <a:pt x="21196" y="87"/>
                    <a:pt x="21217" y="82"/>
                  </a:cubicBezTo>
                  <a:lnTo>
                    <a:pt x="21217" y="82"/>
                  </a:lnTo>
                  <a:cubicBezTo>
                    <a:pt x="21239" y="89"/>
                    <a:pt x="21261" y="93"/>
                    <a:pt x="21283" y="93"/>
                  </a:cubicBezTo>
                  <a:cubicBezTo>
                    <a:pt x="21316" y="93"/>
                    <a:pt x="21349" y="84"/>
                    <a:pt x="21383" y="68"/>
                  </a:cubicBezTo>
                  <a:cubicBezTo>
                    <a:pt x="21332" y="68"/>
                    <a:pt x="21282" y="68"/>
                    <a:pt x="21217" y="82"/>
                  </a:cubicBezTo>
                  <a:lnTo>
                    <a:pt x="21217" y="82"/>
                  </a:lnTo>
                  <a:cubicBezTo>
                    <a:pt x="21206" y="78"/>
                    <a:pt x="21194" y="73"/>
                    <a:pt x="21182" y="68"/>
                  </a:cubicBezTo>
                  <a:close/>
                  <a:moveTo>
                    <a:pt x="10675" y="1"/>
                  </a:moveTo>
                  <a:cubicBezTo>
                    <a:pt x="7740" y="1"/>
                    <a:pt x="5038" y="1"/>
                    <a:pt x="3103" y="34"/>
                  </a:cubicBezTo>
                  <a:cubicBezTo>
                    <a:pt x="2136" y="34"/>
                    <a:pt x="1368" y="68"/>
                    <a:pt x="835" y="68"/>
                  </a:cubicBezTo>
                  <a:cubicBezTo>
                    <a:pt x="534" y="68"/>
                    <a:pt x="268" y="68"/>
                    <a:pt x="1" y="134"/>
                  </a:cubicBezTo>
                  <a:lnTo>
                    <a:pt x="835" y="134"/>
                  </a:lnTo>
                  <a:lnTo>
                    <a:pt x="3136" y="168"/>
                  </a:lnTo>
                  <a:lnTo>
                    <a:pt x="10675" y="201"/>
                  </a:lnTo>
                  <a:lnTo>
                    <a:pt x="18247" y="168"/>
                  </a:lnTo>
                  <a:lnTo>
                    <a:pt x="20549" y="101"/>
                  </a:lnTo>
                  <a:lnTo>
                    <a:pt x="20857" y="85"/>
                  </a:lnTo>
                  <a:lnTo>
                    <a:pt x="20857" y="85"/>
                  </a:lnTo>
                  <a:lnTo>
                    <a:pt x="20549" y="68"/>
                  </a:lnTo>
                  <a:lnTo>
                    <a:pt x="18247" y="34"/>
                  </a:lnTo>
                  <a:cubicBezTo>
                    <a:pt x="16312" y="1"/>
                    <a:pt x="13644" y="1"/>
                    <a:pt x="106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" name="Google Shape;3321;p67"/>
            <p:cNvSpPr/>
            <p:nvPr/>
          </p:nvSpPr>
          <p:spPr>
            <a:xfrm>
              <a:off x="2231775" y="4788525"/>
              <a:ext cx="506200" cy="7875"/>
            </a:xfrm>
            <a:custGeom>
              <a:avLst/>
              <a:gdLst/>
              <a:ahLst/>
              <a:cxnLst/>
              <a:rect l="l" t="t" r="r" b="b"/>
              <a:pathLst>
                <a:path w="20248" h="315" extrusionOk="0">
                  <a:moveTo>
                    <a:pt x="566" y="0"/>
                  </a:moveTo>
                  <a:cubicBezTo>
                    <a:pt x="377" y="0"/>
                    <a:pt x="189" y="24"/>
                    <a:pt x="0" y="48"/>
                  </a:cubicBezTo>
                  <a:lnTo>
                    <a:pt x="200" y="48"/>
                  </a:lnTo>
                  <a:lnTo>
                    <a:pt x="801" y="81"/>
                  </a:lnTo>
                  <a:lnTo>
                    <a:pt x="2969" y="114"/>
                  </a:lnTo>
                  <a:lnTo>
                    <a:pt x="10107" y="248"/>
                  </a:lnTo>
                  <a:lnTo>
                    <a:pt x="17279" y="315"/>
                  </a:lnTo>
                  <a:lnTo>
                    <a:pt x="20014" y="315"/>
                  </a:lnTo>
                  <a:lnTo>
                    <a:pt x="19447" y="281"/>
                  </a:lnTo>
                  <a:lnTo>
                    <a:pt x="17279" y="214"/>
                  </a:lnTo>
                  <a:cubicBezTo>
                    <a:pt x="15444" y="148"/>
                    <a:pt x="12909" y="114"/>
                    <a:pt x="10107" y="81"/>
                  </a:cubicBezTo>
                  <a:cubicBezTo>
                    <a:pt x="7305" y="14"/>
                    <a:pt x="4804" y="14"/>
                    <a:pt x="2969" y="14"/>
                  </a:cubicBezTo>
                  <a:lnTo>
                    <a:pt x="801" y="14"/>
                  </a:lnTo>
                  <a:cubicBezTo>
                    <a:pt x="723" y="5"/>
                    <a:pt x="644" y="0"/>
                    <a:pt x="566" y="0"/>
                  </a:cubicBezTo>
                  <a:close/>
                  <a:moveTo>
                    <a:pt x="20119" y="290"/>
                  </a:moveTo>
                  <a:cubicBezTo>
                    <a:pt x="20081" y="290"/>
                    <a:pt x="20048" y="298"/>
                    <a:pt x="20014" y="315"/>
                  </a:cubicBezTo>
                  <a:lnTo>
                    <a:pt x="20248" y="315"/>
                  </a:lnTo>
                  <a:cubicBezTo>
                    <a:pt x="20198" y="298"/>
                    <a:pt x="20156" y="290"/>
                    <a:pt x="20119" y="29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" name="Google Shape;3322;p67"/>
            <p:cNvSpPr/>
            <p:nvPr/>
          </p:nvSpPr>
          <p:spPr>
            <a:xfrm>
              <a:off x="2858875" y="4761350"/>
              <a:ext cx="530400" cy="88225"/>
            </a:xfrm>
            <a:custGeom>
              <a:avLst/>
              <a:gdLst/>
              <a:ahLst/>
              <a:cxnLst/>
              <a:rect l="l" t="t" r="r" b="b"/>
              <a:pathLst>
                <a:path w="21216" h="3529" extrusionOk="0">
                  <a:moveTo>
                    <a:pt x="3070" y="1"/>
                  </a:moveTo>
                  <a:cubicBezTo>
                    <a:pt x="2302" y="1"/>
                    <a:pt x="1502" y="134"/>
                    <a:pt x="768" y="367"/>
                  </a:cubicBezTo>
                  <a:cubicBezTo>
                    <a:pt x="568" y="434"/>
                    <a:pt x="368" y="534"/>
                    <a:pt x="201" y="634"/>
                  </a:cubicBezTo>
                  <a:cubicBezTo>
                    <a:pt x="67" y="701"/>
                    <a:pt x="1" y="734"/>
                    <a:pt x="1" y="734"/>
                  </a:cubicBezTo>
                  <a:cubicBezTo>
                    <a:pt x="1" y="738"/>
                    <a:pt x="4" y="740"/>
                    <a:pt x="9" y="740"/>
                  </a:cubicBezTo>
                  <a:cubicBezTo>
                    <a:pt x="59" y="740"/>
                    <a:pt x="323" y="617"/>
                    <a:pt x="801" y="468"/>
                  </a:cubicBezTo>
                  <a:cubicBezTo>
                    <a:pt x="1535" y="234"/>
                    <a:pt x="2302" y="134"/>
                    <a:pt x="3103" y="134"/>
                  </a:cubicBezTo>
                  <a:cubicBezTo>
                    <a:pt x="4237" y="201"/>
                    <a:pt x="5371" y="401"/>
                    <a:pt x="6439" y="734"/>
                  </a:cubicBezTo>
                  <a:cubicBezTo>
                    <a:pt x="7673" y="1101"/>
                    <a:pt x="9040" y="1602"/>
                    <a:pt x="10475" y="2002"/>
                  </a:cubicBezTo>
                  <a:cubicBezTo>
                    <a:pt x="12943" y="2702"/>
                    <a:pt x="15478" y="3169"/>
                    <a:pt x="18014" y="3403"/>
                  </a:cubicBezTo>
                  <a:cubicBezTo>
                    <a:pt x="19014" y="3470"/>
                    <a:pt x="19815" y="3503"/>
                    <a:pt x="20349" y="3503"/>
                  </a:cubicBezTo>
                  <a:lnTo>
                    <a:pt x="20982" y="3503"/>
                  </a:lnTo>
                  <a:cubicBezTo>
                    <a:pt x="21016" y="3520"/>
                    <a:pt x="21049" y="3528"/>
                    <a:pt x="21087" y="3528"/>
                  </a:cubicBezTo>
                  <a:cubicBezTo>
                    <a:pt x="21124" y="3528"/>
                    <a:pt x="21166" y="3520"/>
                    <a:pt x="21216" y="3503"/>
                  </a:cubicBezTo>
                  <a:cubicBezTo>
                    <a:pt x="21116" y="3470"/>
                    <a:pt x="21049" y="3470"/>
                    <a:pt x="20982" y="3470"/>
                  </a:cubicBezTo>
                  <a:lnTo>
                    <a:pt x="20349" y="3436"/>
                  </a:lnTo>
                  <a:cubicBezTo>
                    <a:pt x="19781" y="3403"/>
                    <a:pt x="19014" y="3336"/>
                    <a:pt x="18047" y="3236"/>
                  </a:cubicBezTo>
                  <a:cubicBezTo>
                    <a:pt x="15478" y="2969"/>
                    <a:pt x="12977" y="2502"/>
                    <a:pt x="10542" y="1802"/>
                  </a:cubicBezTo>
                  <a:cubicBezTo>
                    <a:pt x="9074" y="1402"/>
                    <a:pt x="7740" y="901"/>
                    <a:pt x="6505" y="568"/>
                  </a:cubicBezTo>
                  <a:cubicBezTo>
                    <a:pt x="5371" y="201"/>
                    <a:pt x="4237" y="34"/>
                    <a:pt x="30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" name="Google Shape;3323;p67"/>
            <p:cNvSpPr/>
            <p:nvPr/>
          </p:nvSpPr>
          <p:spPr>
            <a:xfrm>
              <a:off x="2859725" y="4696175"/>
              <a:ext cx="530400" cy="88350"/>
            </a:xfrm>
            <a:custGeom>
              <a:avLst/>
              <a:gdLst/>
              <a:ahLst/>
              <a:cxnLst/>
              <a:rect l="l" t="t" r="r" b="b"/>
              <a:pathLst>
                <a:path w="21216" h="3534" extrusionOk="0">
                  <a:moveTo>
                    <a:pt x="2861" y="1"/>
                  </a:moveTo>
                  <a:cubicBezTo>
                    <a:pt x="2147" y="1"/>
                    <a:pt x="1457" y="133"/>
                    <a:pt x="767" y="373"/>
                  </a:cubicBezTo>
                  <a:cubicBezTo>
                    <a:pt x="567" y="439"/>
                    <a:pt x="400" y="539"/>
                    <a:pt x="200" y="639"/>
                  </a:cubicBezTo>
                  <a:cubicBezTo>
                    <a:pt x="133" y="639"/>
                    <a:pt x="67" y="706"/>
                    <a:pt x="0" y="740"/>
                  </a:cubicBezTo>
                  <a:cubicBezTo>
                    <a:pt x="0" y="742"/>
                    <a:pt x="2" y="744"/>
                    <a:pt x="7" y="744"/>
                  </a:cubicBezTo>
                  <a:cubicBezTo>
                    <a:pt x="54" y="744"/>
                    <a:pt x="344" y="592"/>
                    <a:pt x="801" y="439"/>
                  </a:cubicBezTo>
                  <a:cubicBezTo>
                    <a:pt x="1534" y="239"/>
                    <a:pt x="2302" y="139"/>
                    <a:pt x="3069" y="139"/>
                  </a:cubicBezTo>
                  <a:cubicBezTo>
                    <a:pt x="4236" y="206"/>
                    <a:pt x="5371" y="406"/>
                    <a:pt x="6438" y="740"/>
                  </a:cubicBezTo>
                  <a:cubicBezTo>
                    <a:pt x="7672" y="1106"/>
                    <a:pt x="9040" y="1607"/>
                    <a:pt x="10474" y="2007"/>
                  </a:cubicBezTo>
                  <a:cubicBezTo>
                    <a:pt x="12943" y="2708"/>
                    <a:pt x="15478" y="3175"/>
                    <a:pt x="18013" y="3408"/>
                  </a:cubicBezTo>
                  <a:cubicBezTo>
                    <a:pt x="19014" y="3475"/>
                    <a:pt x="19814" y="3508"/>
                    <a:pt x="20348" y="3508"/>
                  </a:cubicBezTo>
                  <a:lnTo>
                    <a:pt x="20982" y="3508"/>
                  </a:lnTo>
                  <a:cubicBezTo>
                    <a:pt x="21015" y="3525"/>
                    <a:pt x="21048" y="3533"/>
                    <a:pt x="21086" y="3533"/>
                  </a:cubicBezTo>
                  <a:cubicBezTo>
                    <a:pt x="21123" y="3533"/>
                    <a:pt x="21165" y="3525"/>
                    <a:pt x="21215" y="3508"/>
                  </a:cubicBezTo>
                  <a:cubicBezTo>
                    <a:pt x="21115" y="3475"/>
                    <a:pt x="21048" y="3475"/>
                    <a:pt x="20948" y="3475"/>
                  </a:cubicBezTo>
                  <a:lnTo>
                    <a:pt x="20315" y="3441"/>
                  </a:lnTo>
                  <a:cubicBezTo>
                    <a:pt x="19781" y="3408"/>
                    <a:pt x="18980" y="3341"/>
                    <a:pt x="18013" y="3241"/>
                  </a:cubicBezTo>
                  <a:cubicBezTo>
                    <a:pt x="15478" y="2974"/>
                    <a:pt x="12976" y="2507"/>
                    <a:pt x="10508" y="1807"/>
                  </a:cubicBezTo>
                  <a:cubicBezTo>
                    <a:pt x="9073" y="1407"/>
                    <a:pt x="7739" y="906"/>
                    <a:pt x="6471" y="573"/>
                  </a:cubicBezTo>
                  <a:cubicBezTo>
                    <a:pt x="5371" y="206"/>
                    <a:pt x="4236" y="6"/>
                    <a:pt x="3102" y="6"/>
                  </a:cubicBezTo>
                  <a:cubicBezTo>
                    <a:pt x="3021" y="2"/>
                    <a:pt x="2941" y="1"/>
                    <a:pt x="28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" name="Google Shape;3324;p67"/>
            <p:cNvSpPr/>
            <p:nvPr/>
          </p:nvSpPr>
          <p:spPr>
            <a:xfrm>
              <a:off x="2859725" y="4631125"/>
              <a:ext cx="530400" cy="87725"/>
            </a:xfrm>
            <a:custGeom>
              <a:avLst/>
              <a:gdLst/>
              <a:ahLst/>
              <a:cxnLst/>
              <a:rect l="l" t="t" r="r" b="b"/>
              <a:pathLst>
                <a:path w="21216" h="3509" extrusionOk="0">
                  <a:moveTo>
                    <a:pt x="2836" y="1"/>
                  </a:moveTo>
                  <a:cubicBezTo>
                    <a:pt x="2147" y="1"/>
                    <a:pt x="1457" y="133"/>
                    <a:pt x="767" y="373"/>
                  </a:cubicBezTo>
                  <a:cubicBezTo>
                    <a:pt x="567" y="439"/>
                    <a:pt x="400" y="506"/>
                    <a:pt x="200" y="606"/>
                  </a:cubicBezTo>
                  <a:cubicBezTo>
                    <a:pt x="67" y="706"/>
                    <a:pt x="0" y="706"/>
                    <a:pt x="0" y="740"/>
                  </a:cubicBezTo>
                  <a:cubicBezTo>
                    <a:pt x="0" y="740"/>
                    <a:pt x="267" y="606"/>
                    <a:pt x="801" y="439"/>
                  </a:cubicBezTo>
                  <a:cubicBezTo>
                    <a:pt x="1534" y="239"/>
                    <a:pt x="2302" y="139"/>
                    <a:pt x="3069" y="139"/>
                  </a:cubicBezTo>
                  <a:cubicBezTo>
                    <a:pt x="4236" y="173"/>
                    <a:pt x="5371" y="373"/>
                    <a:pt x="6438" y="740"/>
                  </a:cubicBezTo>
                  <a:cubicBezTo>
                    <a:pt x="7672" y="1107"/>
                    <a:pt x="9006" y="1607"/>
                    <a:pt x="10474" y="2007"/>
                  </a:cubicBezTo>
                  <a:cubicBezTo>
                    <a:pt x="12943" y="2708"/>
                    <a:pt x="15478" y="3175"/>
                    <a:pt x="18013" y="3408"/>
                  </a:cubicBezTo>
                  <a:cubicBezTo>
                    <a:pt x="19014" y="3475"/>
                    <a:pt x="19781" y="3508"/>
                    <a:pt x="20348" y="3508"/>
                  </a:cubicBezTo>
                  <a:lnTo>
                    <a:pt x="21215" y="3508"/>
                  </a:lnTo>
                  <a:cubicBezTo>
                    <a:pt x="21115" y="3475"/>
                    <a:pt x="21048" y="3475"/>
                    <a:pt x="20982" y="3442"/>
                  </a:cubicBezTo>
                  <a:lnTo>
                    <a:pt x="20348" y="3408"/>
                  </a:lnTo>
                  <a:cubicBezTo>
                    <a:pt x="19814" y="3375"/>
                    <a:pt x="19014" y="3342"/>
                    <a:pt x="18046" y="3241"/>
                  </a:cubicBezTo>
                  <a:cubicBezTo>
                    <a:pt x="15511" y="2975"/>
                    <a:pt x="12976" y="2508"/>
                    <a:pt x="10541" y="1807"/>
                  </a:cubicBezTo>
                  <a:cubicBezTo>
                    <a:pt x="9073" y="1407"/>
                    <a:pt x="7739" y="906"/>
                    <a:pt x="6505" y="540"/>
                  </a:cubicBezTo>
                  <a:cubicBezTo>
                    <a:pt x="5404" y="206"/>
                    <a:pt x="4236" y="6"/>
                    <a:pt x="3069" y="6"/>
                  </a:cubicBezTo>
                  <a:cubicBezTo>
                    <a:pt x="2991" y="2"/>
                    <a:pt x="2914" y="1"/>
                    <a:pt x="28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" name="Google Shape;3325;p67"/>
            <p:cNvSpPr/>
            <p:nvPr/>
          </p:nvSpPr>
          <p:spPr>
            <a:xfrm>
              <a:off x="2868050" y="4572475"/>
              <a:ext cx="394475" cy="42950"/>
            </a:xfrm>
            <a:custGeom>
              <a:avLst/>
              <a:gdLst/>
              <a:ahLst/>
              <a:cxnLst/>
              <a:rect l="l" t="t" r="r" b="b"/>
              <a:pathLst>
                <a:path w="15779" h="1718" extrusionOk="0">
                  <a:moveTo>
                    <a:pt x="3503" y="0"/>
                  </a:moveTo>
                  <a:cubicBezTo>
                    <a:pt x="3078" y="0"/>
                    <a:pt x="2652" y="17"/>
                    <a:pt x="2236" y="50"/>
                  </a:cubicBezTo>
                  <a:cubicBezTo>
                    <a:pt x="1668" y="117"/>
                    <a:pt x="1101" y="250"/>
                    <a:pt x="568" y="417"/>
                  </a:cubicBezTo>
                  <a:cubicBezTo>
                    <a:pt x="368" y="484"/>
                    <a:pt x="234" y="551"/>
                    <a:pt x="134" y="584"/>
                  </a:cubicBezTo>
                  <a:cubicBezTo>
                    <a:pt x="34" y="617"/>
                    <a:pt x="1" y="651"/>
                    <a:pt x="1" y="651"/>
                  </a:cubicBezTo>
                  <a:cubicBezTo>
                    <a:pt x="734" y="450"/>
                    <a:pt x="1502" y="284"/>
                    <a:pt x="2269" y="217"/>
                  </a:cubicBezTo>
                  <a:cubicBezTo>
                    <a:pt x="2644" y="187"/>
                    <a:pt x="3025" y="170"/>
                    <a:pt x="3408" y="170"/>
                  </a:cubicBezTo>
                  <a:cubicBezTo>
                    <a:pt x="3876" y="170"/>
                    <a:pt x="4345" y="195"/>
                    <a:pt x="4804" y="250"/>
                  </a:cubicBezTo>
                  <a:cubicBezTo>
                    <a:pt x="5838" y="384"/>
                    <a:pt x="6839" y="551"/>
                    <a:pt x="7873" y="784"/>
                  </a:cubicBezTo>
                  <a:cubicBezTo>
                    <a:pt x="10008" y="1284"/>
                    <a:pt x="11976" y="1685"/>
                    <a:pt x="13444" y="1718"/>
                  </a:cubicBezTo>
                  <a:cubicBezTo>
                    <a:pt x="14011" y="1718"/>
                    <a:pt x="14578" y="1718"/>
                    <a:pt x="15178" y="1651"/>
                  </a:cubicBezTo>
                  <a:cubicBezTo>
                    <a:pt x="15312" y="1618"/>
                    <a:pt x="15478" y="1585"/>
                    <a:pt x="15612" y="1551"/>
                  </a:cubicBezTo>
                  <a:cubicBezTo>
                    <a:pt x="15745" y="1551"/>
                    <a:pt x="15779" y="1518"/>
                    <a:pt x="15779" y="1518"/>
                  </a:cubicBezTo>
                  <a:cubicBezTo>
                    <a:pt x="15545" y="1518"/>
                    <a:pt x="15345" y="1518"/>
                    <a:pt x="15111" y="1551"/>
                  </a:cubicBezTo>
                  <a:cubicBezTo>
                    <a:pt x="14828" y="1568"/>
                    <a:pt x="14544" y="1576"/>
                    <a:pt x="14261" y="1576"/>
                  </a:cubicBezTo>
                  <a:cubicBezTo>
                    <a:pt x="13977" y="1576"/>
                    <a:pt x="13694" y="1568"/>
                    <a:pt x="13410" y="1551"/>
                  </a:cubicBezTo>
                  <a:cubicBezTo>
                    <a:pt x="11976" y="1485"/>
                    <a:pt x="10008" y="1051"/>
                    <a:pt x="7873" y="584"/>
                  </a:cubicBezTo>
                  <a:cubicBezTo>
                    <a:pt x="6839" y="350"/>
                    <a:pt x="5805" y="150"/>
                    <a:pt x="4771" y="50"/>
                  </a:cubicBezTo>
                  <a:cubicBezTo>
                    <a:pt x="4354" y="17"/>
                    <a:pt x="3928" y="0"/>
                    <a:pt x="35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" name="Google Shape;3326;p67"/>
            <p:cNvSpPr/>
            <p:nvPr/>
          </p:nvSpPr>
          <p:spPr>
            <a:xfrm>
              <a:off x="3003975" y="4218450"/>
              <a:ext cx="829800" cy="598800"/>
            </a:xfrm>
            <a:custGeom>
              <a:avLst/>
              <a:gdLst/>
              <a:ahLst/>
              <a:cxnLst/>
              <a:rect l="l" t="t" r="r" b="b"/>
              <a:pathLst>
                <a:path w="33192" h="23952" extrusionOk="0">
                  <a:moveTo>
                    <a:pt x="21550" y="1"/>
                  </a:moveTo>
                  <a:lnTo>
                    <a:pt x="14811" y="8040"/>
                  </a:lnTo>
                  <a:lnTo>
                    <a:pt x="18948" y="10242"/>
                  </a:lnTo>
                  <a:cubicBezTo>
                    <a:pt x="18614" y="10342"/>
                    <a:pt x="12777" y="12877"/>
                    <a:pt x="11042" y="13644"/>
                  </a:cubicBezTo>
                  <a:cubicBezTo>
                    <a:pt x="10075" y="12977"/>
                    <a:pt x="8007" y="11576"/>
                    <a:pt x="7239" y="11476"/>
                  </a:cubicBezTo>
                  <a:cubicBezTo>
                    <a:pt x="6906" y="11431"/>
                    <a:pt x="6368" y="11417"/>
                    <a:pt x="5800" y="11417"/>
                  </a:cubicBezTo>
                  <a:cubicBezTo>
                    <a:pt x="4663" y="11417"/>
                    <a:pt x="3403" y="11476"/>
                    <a:pt x="3403" y="11476"/>
                  </a:cubicBezTo>
                  <a:cubicBezTo>
                    <a:pt x="3403" y="11476"/>
                    <a:pt x="2036" y="13077"/>
                    <a:pt x="2336" y="13244"/>
                  </a:cubicBezTo>
                  <a:cubicBezTo>
                    <a:pt x="2336" y="13244"/>
                    <a:pt x="535" y="14545"/>
                    <a:pt x="768" y="15379"/>
                  </a:cubicBezTo>
                  <a:lnTo>
                    <a:pt x="1035" y="16213"/>
                  </a:lnTo>
                  <a:cubicBezTo>
                    <a:pt x="973" y="16196"/>
                    <a:pt x="911" y="16188"/>
                    <a:pt x="851" y="16188"/>
                  </a:cubicBezTo>
                  <a:cubicBezTo>
                    <a:pt x="427" y="16188"/>
                    <a:pt x="76" y="16575"/>
                    <a:pt x="134" y="17013"/>
                  </a:cubicBezTo>
                  <a:cubicBezTo>
                    <a:pt x="134" y="17981"/>
                    <a:pt x="1" y="18414"/>
                    <a:pt x="535" y="18681"/>
                  </a:cubicBezTo>
                  <a:cubicBezTo>
                    <a:pt x="468" y="19315"/>
                    <a:pt x="701" y="19982"/>
                    <a:pt x="1202" y="20416"/>
                  </a:cubicBezTo>
                  <a:cubicBezTo>
                    <a:pt x="1702" y="20916"/>
                    <a:pt x="2236" y="21350"/>
                    <a:pt x="2803" y="21783"/>
                  </a:cubicBezTo>
                  <a:cubicBezTo>
                    <a:pt x="2403" y="22217"/>
                    <a:pt x="2603" y="22917"/>
                    <a:pt x="3170" y="23118"/>
                  </a:cubicBezTo>
                  <a:cubicBezTo>
                    <a:pt x="4170" y="23618"/>
                    <a:pt x="5238" y="23885"/>
                    <a:pt x="6372" y="23951"/>
                  </a:cubicBezTo>
                  <a:cubicBezTo>
                    <a:pt x="6839" y="23951"/>
                    <a:pt x="10809" y="22617"/>
                    <a:pt x="12276" y="22150"/>
                  </a:cubicBezTo>
                  <a:cubicBezTo>
                    <a:pt x="12276" y="22150"/>
                    <a:pt x="30956" y="16946"/>
                    <a:pt x="32157" y="15112"/>
                  </a:cubicBezTo>
                  <a:cubicBezTo>
                    <a:pt x="33191" y="13511"/>
                    <a:pt x="33191" y="10242"/>
                    <a:pt x="31523" y="8507"/>
                  </a:cubicBezTo>
                  <a:cubicBezTo>
                    <a:pt x="30356" y="7273"/>
                    <a:pt x="21550" y="1"/>
                    <a:pt x="21550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" name="Google Shape;3327;p67"/>
            <p:cNvSpPr/>
            <p:nvPr/>
          </p:nvSpPr>
          <p:spPr>
            <a:xfrm>
              <a:off x="3276675" y="4407775"/>
              <a:ext cx="432000" cy="153450"/>
            </a:xfrm>
            <a:custGeom>
              <a:avLst/>
              <a:gdLst/>
              <a:ahLst/>
              <a:cxnLst/>
              <a:rect l="l" t="t" r="r" b="b"/>
              <a:pathLst>
                <a:path w="17280" h="6138" extrusionOk="0">
                  <a:moveTo>
                    <a:pt x="15245" y="0"/>
                  </a:moveTo>
                  <a:cubicBezTo>
                    <a:pt x="15022" y="0"/>
                    <a:pt x="14800" y="11"/>
                    <a:pt x="14578" y="33"/>
                  </a:cubicBezTo>
                  <a:cubicBezTo>
                    <a:pt x="13610" y="133"/>
                    <a:pt x="12610" y="367"/>
                    <a:pt x="11709" y="734"/>
                  </a:cubicBezTo>
                  <a:cubicBezTo>
                    <a:pt x="10575" y="1168"/>
                    <a:pt x="9474" y="1701"/>
                    <a:pt x="8407" y="2268"/>
                  </a:cubicBezTo>
                  <a:cubicBezTo>
                    <a:pt x="6138" y="3469"/>
                    <a:pt x="4070" y="4537"/>
                    <a:pt x="2536" y="5170"/>
                  </a:cubicBezTo>
                  <a:cubicBezTo>
                    <a:pt x="1735" y="5471"/>
                    <a:pt x="1101" y="5738"/>
                    <a:pt x="668" y="5871"/>
                  </a:cubicBezTo>
                  <a:cubicBezTo>
                    <a:pt x="434" y="5938"/>
                    <a:pt x="201" y="6038"/>
                    <a:pt x="1" y="6138"/>
                  </a:cubicBezTo>
                  <a:cubicBezTo>
                    <a:pt x="34" y="6138"/>
                    <a:pt x="101" y="6138"/>
                    <a:pt x="167" y="6104"/>
                  </a:cubicBezTo>
                  <a:cubicBezTo>
                    <a:pt x="267" y="6071"/>
                    <a:pt x="468" y="6038"/>
                    <a:pt x="701" y="5971"/>
                  </a:cubicBezTo>
                  <a:cubicBezTo>
                    <a:pt x="1135" y="5838"/>
                    <a:pt x="1802" y="5604"/>
                    <a:pt x="2569" y="5304"/>
                  </a:cubicBezTo>
                  <a:cubicBezTo>
                    <a:pt x="4604" y="4470"/>
                    <a:pt x="6572" y="3503"/>
                    <a:pt x="8507" y="2468"/>
                  </a:cubicBezTo>
                  <a:cubicBezTo>
                    <a:pt x="9574" y="1901"/>
                    <a:pt x="10642" y="1368"/>
                    <a:pt x="11776" y="934"/>
                  </a:cubicBezTo>
                  <a:cubicBezTo>
                    <a:pt x="12676" y="567"/>
                    <a:pt x="13644" y="300"/>
                    <a:pt x="14611" y="200"/>
                  </a:cubicBezTo>
                  <a:cubicBezTo>
                    <a:pt x="14890" y="169"/>
                    <a:pt x="15169" y="154"/>
                    <a:pt x="15447" y="154"/>
                  </a:cubicBezTo>
                  <a:cubicBezTo>
                    <a:pt x="16066" y="154"/>
                    <a:pt x="16681" y="229"/>
                    <a:pt x="17280" y="367"/>
                  </a:cubicBezTo>
                  <a:cubicBezTo>
                    <a:pt x="17246" y="334"/>
                    <a:pt x="17180" y="300"/>
                    <a:pt x="17113" y="300"/>
                  </a:cubicBezTo>
                  <a:cubicBezTo>
                    <a:pt x="16946" y="234"/>
                    <a:pt x="16746" y="167"/>
                    <a:pt x="16579" y="133"/>
                  </a:cubicBezTo>
                  <a:cubicBezTo>
                    <a:pt x="16134" y="45"/>
                    <a:pt x="15690" y="0"/>
                    <a:pt x="15245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" name="Google Shape;3328;p67"/>
            <p:cNvSpPr/>
            <p:nvPr/>
          </p:nvSpPr>
          <p:spPr>
            <a:xfrm>
              <a:off x="3060700" y="4531375"/>
              <a:ext cx="110100" cy="17350"/>
            </a:xfrm>
            <a:custGeom>
              <a:avLst/>
              <a:gdLst/>
              <a:ahLst/>
              <a:cxnLst/>
              <a:rect l="l" t="t" r="r" b="b"/>
              <a:pathLst>
                <a:path w="4404" h="694" extrusionOk="0">
                  <a:moveTo>
                    <a:pt x="2587" y="1"/>
                  </a:moveTo>
                  <a:cubicBezTo>
                    <a:pt x="2446" y="1"/>
                    <a:pt x="2306" y="9"/>
                    <a:pt x="2168" y="26"/>
                  </a:cubicBezTo>
                  <a:cubicBezTo>
                    <a:pt x="1635" y="93"/>
                    <a:pt x="1101" y="226"/>
                    <a:pt x="601" y="427"/>
                  </a:cubicBezTo>
                  <a:cubicBezTo>
                    <a:pt x="367" y="460"/>
                    <a:pt x="167" y="560"/>
                    <a:pt x="0" y="693"/>
                  </a:cubicBezTo>
                  <a:cubicBezTo>
                    <a:pt x="200" y="693"/>
                    <a:pt x="434" y="627"/>
                    <a:pt x="634" y="560"/>
                  </a:cubicBezTo>
                  <a:cubicBezTo>
                    <a:pt x="1134" y="393"/>
                    <a:pt x="1668" y="293"/>
                    <a:pt x="2202" y="226"/>
                  </a:cubicBezTo>
                  <a:cubicBezTo>
                    <a:pt x="2360" y="205"/>
                    <a:pt x="2522" y="194"/>
                    <a:pt x="2685" y="194"/>
                  </a:cubicBezTo>
                  <a:cubicBezTo>
                    <a:pt x="3037" y="194"/>
                    <a:pt x="3394" y="246"/>
                    <a:pt x="3736" y="360"/>
                  </a:cubicBezTo>
                  <a:cubicBezTo>
                    <a:pt x="4094" y="449"/>
                    <a:pt x="4318" y="565"/>
                    <a:pt x="4362" y="565"/>
                  </a:cubicBezTo>
                  <a:cubicBezTo>
                    <a:pt x="4367" y="565"/>
                    <a:pt x="4370" y="564"/>
                    <a:pt x="4370" y="560"/>
                  </a:cubicBezTo>
                  <a:cubicBezTo>
                    <a:pt x="4403" y="527"/>
                    <a:pt x="4203" y="360"/>
                    <a:pt x="3803" y="193"/>
                  </a:cubicBezTo>
                  <a:cubicBezTo>
                    <a:pt x="3407" y="69"/>
                    <a:pt x="2993" y="1"/>
                    <a:pt x="25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" name="Google Shape;3329;p67"/>
            <p:cNvSpPr/>
            <p:nvPr/>
          </p:nvSpPr>
          <p:spPr>
            <a:xfrm>
              <a:off x="3031500" y="4622450"/>
              <a:ext cx="80075" cy="8050"/>
            </a:xfrm>
            <a:custGeom>
              <a:avLst/>
              <a:gdLst/>
              <a:ahLst/>
              <a:cxnLst/>
              <a:rect l="l" t="t" r="r" b="b"/>
              <a:pathLst>
                <a:path w="3203" h="322" extrusionOk="0">
                  <a:moveTo>
                    <a:pt x="80" y="1"/>
                  </a:moveTo>
                  <a:cubicBezTo>
                    <a:pt x="29" y="1"/>
                    <a:pt x="1" y="6"/>
                    <a:pt x="1" y="19"/>
                  </a:cubicBezTo>
                  <a:cubicBezTo>
                    <a:pt x="569" y="221"/>
                    <a:pt x="1168" y="322"/>
                    <a:pt x="1764" y="322"/>
                  </a:cubicBezTo>
                  <a:cubicBezTo>
                    <a:pt x="2252" y="322"/>
                    <a:pt x="2738" y="254"/>
                    <a:pt x="3203" y="119"/>
                  </a:cubicBezTo>
                  <a:cubicBezTo>
                    <a:pt x="3203" y="97"/>
                    <a:pt x="3121" y="90"/>
                    <a:pt x="2981" y="90"/>
                  </a:cubicBezTo>
                  <a:cubicBezTo>
                    <a:pt x="2699" y="90"/>
                    <a:pt x="2180" y="119"/>
                    <a:pt x="1602" y="119"/>
                  </a:cubicBezTo>
                  <a:cubicBezTo>
                    <a:pt x="904" y="92"/>
                    <a:pt x="292" y="1"/>
                    <a:pt x="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" name="Google Shape;3330;p67"/>
            <p:cNvSpPr/>
            <p:nvPr/>
          </p:nvSpPr>
          <p:spPr>
            <a:xfrm>
              <a:off x="3014825" y="4682950"/>
              <a:ext cx="106775" cy="18650"/>
            </a:xfrm>
            <a:custGeom>
              <a:avLst/>
              <a:gdLst/>
              <a:ahLst/>
              <a:cxnLst/>
              <a:rect l="l" t="t" r="r" b="b"/>
              <a:pathLst>
                <a:path w="4271" h="746" extrusionOk="0">
                  <a:moveTo>
                    <a:pt x="0" y="1"/>
                  </a:moveTo>
                  <a:cubicBezTo>
                    <a:pt x="755" y="497"/>
                    <a:pt x="1628" y="746"/>
                    <a:pt x="2506" y="746"/>
                  </a:cubicBezTo>
                  <a:cubicBezTo>
                    <a:pt x="3103" y="746"/>
                    <a:pt x="3703" y="631"/>
                    <a:pt x="4270" y="401"/>
                  </a:cubicBezTo>
                  <a:lnTo>
                    <a:pt x="4270" y="401"/>
                  </a:lnTo>
                  <a:cubicBezTo>
                    <a:pt x="3745" y="476"/>
                    <a:pt x="3201" y="514"/>
                    <a:pt x="2652" y="514"/>
                  </a:cubicBezTo>
                  <a:cubicBezTo>
                    <a:pt x="2469" y="514"/>
                    <a:pt x="2285" y="510"/>
                    <a:pt x="2102" y="501"/>
                  </a:cubicBezTo>
                  <a:cubicBezTo>
                    <a:pt x="1401" y="401"/>
                    <a:pt x="701" y="234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" name="Google Shape;3331;p67"/>
            <p:cNvSpPr/>
            <p:nvPr/>
          </p:nvSpPr>
          <p:spPr>
            <a:xfrm>
              <a:off x="3074875" y="4750450"/>
              <a:ext cx="85900" cy="16250"/>
            </a:xfrm>
            <a:custGeom>
              <a:avLst/>
              <a:gdLst/>
              <a:ahLst/>
              <a:cxnLst/>
              <a:rect l="l" t="t" r="r" b="b"/>
              <a:pathLst>
                <a:path w="3436" h="650" extrusionOk="0">
                  <a:moveTo>
                    <a:pt x="3425" y="0"/>
                  </a:moveTo>
                  <a:cubicBezTo>
                    <a:pt x="3325" y="0"/>
                    <a:pt x="2620" y="275"/>
                    <a:pt x="1735" y="370"/>
                  </a:cubicBezTo>
                  <a:cubicBezTo>
                    <a:pt x="1377" y="419"/>
                    <a:pt x="1047" y="432"/>
                    <a:pt x="773" y="432"/>
                  </a:cubicBezTo>
                  <a:cubicBezTo>
                    <a:pt x="473" y="432"/>
                    <a:pt x="240" y="417"/>
                    <a:pt x="112" y="417"/>
                  </a:cubicBezTo>
                  <a:cubicBezTo>
                    <a:pt x="40" y="417"/>
                    <a:pt x="0" y="421"/>
                    <a:pt x="0" y="437"/>
                  </a:cubicBezTo>
                  <a:cubicBezTo>
                    <a:pt x="392" y="575"/>
                    <a:pt x="799" y="649"/>
                    <a:pt x="1211" y="649"/>
                  </a:cubicBezTo>
                  <a:cubicBezTo>
                    <a:pt x="1396" y="649"/>
                    <a:pt x="1582" y="634"/>
                    <a:pt x="1768" y="603"/>
                  </a:cubicBezTo>
                  <a:cubicBezTo>
                    <a:pt x="2335" y="570"/>
                    <a:pt x="2936" y="370"/>
                    <a:pt x="3436" y="3"/>
                  </a:cubicBezTo>
                  <a:cubicBezTo>
                    <a:pt x="3434" y="1"/>
                    <a:pt x="3431" y="0"/>
                    <a:pt x="3425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" name="Google Shape;3332;p67"/>
            <p:cNvSpPr/>
            <p:nvPr/>
          </p:nvSpPr>
          <p:spPr>
            <a:xfrm>
              <a:off x="2315150" y="4290950"/>
              <a:ext cx="371975" cy="479600"/>
            </a:xfrm>
            <a:custGeom>
              <a:avLst/>
              <a:gdLst/>
              <a:ahLst/>
              <a:cxnLst/>
              <a:rect l="l" t="t" r="r" b="b"/>
              <a:pathLst>
                <a:path w="14879" h="19184" extrusionOk="0">
                  <a:moveTo>
                    <a:pt x="2398" y="1"/>
                  </a:moveTo>
                  <a:cubicBezTo>
                    <a:pt x="2366" y="1"/>
                    <a:pt x="2334" y="1"/>
                    <a:pt x="2302" y="3"/>
                  </a:cubicBezTo>
                  <a:lnTo>
                    <a:pt x="2236" y="3"/>
                  </a:lnTo>
                  <a:cubicBezTo>
                    <a:pt x="768" y="136"/>
                    <a:pt x="1" y="1871"/>
                    <a:pt x="935" y="3072"/>
                  </a:cubicBezTo>
                  <a:lnTo>
                    <a:pt x="11642" y="17883"/>
                  </a:lnTo>
                  <a:lnTo>
                    <a:pt x="14878" y="19183"/>
                  </a:lnTo>
                  <a:lnTo>
                    <a:pt x="14344" y="15514"/>
                  </a:lnTo>
                  <a:lnTo>
                    <a:pt x="3904" y="804"/>
                  </a:lnTo>
                  <a:cubicBezTo>
                    <a:pt x="3555" y="297"/>
                    <a:pt x="2996" y="1"/>
                    <a:pt x="2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" name="Google Shape;3333;p67"/>
            <p:cNvSpPr/>
            <p:nvPr/>
          </p:nvSpPr>
          <p:spPr>
            <a:xfrm>
              <a:off x="2338500" y="4317275"/>
              <a:ext cx="80925" cy="52150"/>
            </a:xfrm>
            <a:custGeom>
              <a:avLst/>
              <a:gdLst/>
              <a:ahLst/>
              <a:cxnLst/>
              <a:rect l="l" t="t" r="r" b="b"/>
              <a:pathLst>
                <a:path w="3237" h="2086" extrusionOk="0">
                  <a:moveTo>
                    <a:pt x="2936" y="1"/>
                  </a:moveTo>
                  <a:cubicBezTo>
                    <a:pt x="2836" y="1"/>
                    <a:pt x="2736" y="17"/>
                    <a:pt x="2636" y="51"/>
                  </a:cubicBezTo>
                  <a:cubicBezTo>
                    <a:pt x="2169" y="118"/>
                    <a:pt x="1702" y="284"/>
                    <a:pt x="1302" y="551"/>
                  </a:cubicBezTo>
                  <a:cubicBezTo>
                    <a:pt x="901" y="818"/>
                    <a:pt x="535" y="1152"/>
                    <a:pt x="268" y="1552"/>
                  </a:cubicBezTo>
                  <a:cubicBezTo>
                    <a:pt x="68" y="1852"/>
                    <a:pt x="1" y="2086"/>
                    <a:pt x="34" y="2086"/>
                  </a:cubicBezTo>
                  <a:cubicBezTo>
                    <a:pt x="434" y="1552"/>
                    <a:pt x="901" y="1118"/>
                    <a:pt x="1435" y="718"/>
                  </a:cubicBezTo>
                  <a:cubicBezTo>
                    <a:pt x="2002" y="418"/>
                    <a:pt x="2603" y="184"/>
                    <a:pt x="3236" y="51"/>
                  </a:cubicBezTo>
                  <a:cubicBezTo>
                    <a:pt x="3136" y="17"/>
                    <a:pt x="3036" y="1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" name="Google Shape;3334;p67"/>
            <p:cNvSpPr/>
            <p:nvPr/>
          </p:nvSpPr>
          <p:spPr>
            <a:xfrm>
              <a:off x="2600350" y="4676175"/>
              <a:ext cx="74175" cy="61850"/>
            </a:xfrm>
            <a:custGeom>
              <a:avLst/>
              <a:gdLst/>
              <a:ahLst/>
              <a:cxnLst/>
              <a:rect l="l" t="t" r="r" b="b"/>
              <a:pathLst>
                <a:path w="2967" h="2474" extrusionOk="0">
                  <a:moveTo>
                    <a:pt x="2416" y="1"/>
                  </a:moveTo>
                  <a:cubicBezTo>
                    <a:pt x="2380" y="1"/>
                    <a:pt x="2342" y="2"/>
                    <a:pt x="2303" y="5"/>
                  </a:cubicBezTo>
                  <a:cubicBezTo>
                    <a:pt x="2069" y="5"/>
                    <a:pt x="1836" y="72"/>
                    <a:pt x="1635" y="172"/>
                  </a:cubicBezTo>
                  <a:cubicBezTo>
                    <a:pt x="1369" y="305"/>
                    <a:pt x="1135" y="439"/>
                    <a:pt x="902" y="606"/>
                  </a:cubicBezTo>
                  <a:cubicBezTo>
                    <a:pt x="668" y="772"/>
                    <a:pt x="435" y="972"/>
                    <a:pt x="268" y="1206"/>
                  </a:cubicBezTo>
                  <a:cubicBezTo>
                    <a:pt x="201" y="1306"/>
                    <a:pt x="134" y="1406"/>
                    <a:pt x="101" y="1540"/>
                  </a:cubicBezTo>
                  <a:lnTo>
                    <a:pt x="34" y="1673"/>
                  </a:lnTo>
                  <a:cubicBezTo>
                    <a:pt x="1" y="1740"/>
                    <a:pt x="1" y="1806"/>
                    <a:pt x="1" y="1840"/>
                  </a:cubicBezTo>
                  <a:cubicBezTo>
                    <a:pt x="1" y="2007"/>
                    <a:pt x="34" y="2173"/>
                    <a:pt x="101" y="2340"/>
                  </a:cubicBezTo>
                  <a:cubicBezTo>
                    <a:pt x="168" y="2440"/>
                    <a:pt x="234" y="2474"/>
                    <a:pt x="234" y="2474"/>
                  </a:cubicBezTo>
                  <a:cubicBezTo>
                    <a:pt x="168" y="2273"/>
                    <a:pt x="134" y="2073"/>
                    <a:pt x="134" y="1840"/>
                  </a:cubicBezTo>
                  <a:cubicBezTo>
                    <a:pt x="134" y="1806"/>
                    <a:pt x="168" y="1773"/>
                    <a:pt x="168" y="1740"/>
                  </a:cubicBezTo>
                  <a:lnTo>
                    <a:pt x="268" y="1606"/>
                  </a:lnTo>
                  <a:cubicBezTo>
                    <a:pt x="301" y="1506"/>
                    <a:pt x="368" y="1406"/>
                    <a:pt x="435" y="1306"/>
                  </a:cubicBezTo>
                  <a:cubicBezTo>
                    <a:pt x="601" y="1073"/>
                    <a:pt x="802" y="906"/>
                    <a:pt x="1035" y="772"/>
                  </a:cubicBezTo>
                  <a:cubicBezTo>
                    <a:pt x="1269" y="606"/>
                    <a:pt x="1502" y="472"/>
                    <a:pt x="1736" y="339"/>
                  </a:cubicBezTo>
                  <a:cubicBezTo>
                    <a:pt x="1902" y="239"/>
                    <a:pt x="2136" y="172"/>
                    <a:pt x="2336" y="139"/>
                  </a:cubicBezTo>
                  <a:lnTo>
                    <a:pt x="2936" y="139"/>
                  </a:lnTo>
                  <a:cubicBezTo>
                    <a:pt x="2967" y="139"/>
                    <a:pt x="2776" y="1"/>
                    <a:pt x="241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" name="Google Shape;3335;p67"/>
            <p:cNvSpPr/>
            <p:nvPr/>
          </p:nvSpPr>
          <p:spPr>
            <a:xfrm>
              <a:off x="2363525" y="4341025"/>
              <a:ext cx="257700" cy="358650"/>
            </a:xfrm>
            <a:custGeom>
              <a:avLst/>
              <a:gdLst/>
              <a:ahLst/>
              <a:cxnLst/>
              <a:rect l="l" t="t" r="r" b="b"/>
              <a:pathLst>
                <a:path w="10308" h="14346" extrusionOk="0">
                  <a:moveTo>
                    <a:pt x="70" y="0"/>
                  </a:moveTo>
                  <a:cubicBezTo>
                    <a:pt x="69" y="0"/>
                    <a:pt x="68" y="1"/>
                    <a:pt x="67" y="1"/>
                  </a:cubicBezTo>
                  <a:cubicBezTo>
                    <a:pt x="1" y="35"/>
                    <a:pt x="2235" y="3270"/>
                    <a:pt x="5071" y="7240"/>
                  </a:cubicBezTo>
                  <a:cubicBezTo>
                    <a:pt x="7858" y="11189"/>
                    <a:pt x="10183" y="14345"/>
                    <a:pt x="10240" y="14345"/>
                  </a:cubicBezTo>
                  <a:cubicBezTo>
                    <a:pt x="10241" y="14345"/>
                    <a:pt x="10241" y="14345"/>
                    <a:pt x="10241" y="14345"/>
                  </a:cubicBezTo>
                  <a:cubicBezTo>
                    <a:pt x="10308" y="14312"/>
                    <a:pt x="8073" y="11076"/>
                    <a:pt x="5238" y="7107"/>
                  </a:cubicBezTo>
                  <a:cubicBezTo>
                    <a:pt x="2464" y="3178"/>
                    <a:pt x="18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" name="Google Shape;3336;p67"/>
            <p:cNvSpPr/>
            <p:nvPr/>
          </p:nvSpPr>
          <p:spPr>
            <a:xfrm>
              <a:off x="2398550" y="4322700"/>
              <a:ext cx="254375" cy="349450"/>
            </a:xfrm>
            <a:custGeom>
              <a:avLst/>
              <a:gdLst/>
              <a:ahLst/>
              <a:cxnLst/>
              <a:rect l="l" t="t" r="r" b="b"/>
              <a:pathLst>
                <a:path w="10175" h="13978" extrusionOk="0">
                  <a:moveTo>
                    <a:pt x="68" y="0"/>
                  </a:moveTo>
                  <a:cubicBezTo>
                    <a:pt x="68" y="0"/>
                    <a:pt x="68" y="0"/>
                    <a:pt x="67" y="1"/>
                  </a:cubicBezTo>
                  <a:cubicBezTo>
                    <a:pt x="1" y="34"/>
                    <a:pt x="2235" y="3203"/>
                    <a:pt x="5004" y="7039"/>
                  </a:cubicBezTo>
                  <a:cubicBezTo>
                    <a:pt x="7758" y="10888"/>
                    <a:pt x="10050" y="13978"/>
                    <a:pt x="10107" y="13978"/>
                  </a:cubicBezTo>
                  <a:cubicBezTo>
                    <a:pt x="10107" y="13978"/>
                    <a:pt x="10108" y="13977"/>
                    <a:pt x="10108" y="13977"/>
                  </a:cubicBezTo>
                  <a:cubicBezTo>
                    <a:pt x="10174" y="13944"/>
                    <a:pt x="7973" y="10775"/>
                    <a:pt x="5171" y="6939"/>
                  </a:cubicBezTo>
                  <a:cubicBezTo>
                    <a:pt x="2417" y="3090"/>
                    <a:pt x="158" y="0"/>
                    <a:pt x="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" name="Google Shape;3337;p67"/>
            <p:cNvSpPr/>
            <p:nvPr/>
          </p:nvSpPr>
          <p:spPr>
            <a:xfrm>
              <a:off x="2648725" y="4728500"/>
              <a:ext cx="38400" cy="42050"/>
            </a:xfrm>
            <a:custGeom>
              <a:avLst/>
              <a:gdLst/>
              <a:ahLst/>
              <a:cxnLst/>
              <a:rect l="l" t="t" r="r" b="b"/>
              <a:pathLst>
                <a:path w="1536" h="1682" extrusionOk="0">
                  <a:moveTo>
                    <a:pt x="994" y="1"/>
                  </a:moveTo>
                  <a:cubicBezTo>
                    <a:pt x="768" y="1"/>
                    <a:pt x="552" y="76"/>
                    <a:pt x="368" y="214"/>
                  </a:cubicBezTo>
                  <a:cubicBezTo>
                    <a:pt x="101" y="447"/>
                    <a:pt x="1" y="747"/>
                    <a:pt x="34" y="1081"/>
                  </a:cubicBezTo>
                  <a:lnTo>
                    <a:pt x="1535" y="1681"/>
                  </a:lnTo>
                  <a:lnTo>
                    <a:pt x="1302" y="47"/>
                  </a:lnTo>
                  <a:cubicBezTo>
                    <a:pt x="1198" y="16"/>
                    <a:pt x="1095" y="1"/>
                    <a:pt x="9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" name="Google Shape;3338;p67"/>
            <p:cNvSpPr/>
            <p:nvPr/>
          </p:nvSpPr>
          <p:spPr>
            <a:xfrm>
              <a:off x="1721400" y="4145900"/>
              <a:ext cx="922350" cy="613275"/>
            </a:xfrm>
            <a:custGeom>
              <a:avLst/>
              <a:gdLst/>
              <a:ahLst/>
              <a:cxnLst/>
              <a:rect l="l" t="t" r="r" b="b"/>
              <a:pathLst>
                <a:path w="36894" h="24531" extrusionOk="0">
                  <a:moveTo>
                    <a:pt x="11442" y="1"/>
                  </a:moveTo>
                  <a:cubicBezTo>
                    <a:pt x="11442" y="1"/>
                    <a:pt x="3937" y="5505"/>
                    <a:pt x="1702" y="7740"/>
                  </a:cubicBezTo>
                  <a:cubicBezTo>
                    <a:pt x="1" y="9441"/>
                    <a:pt x="301" y="12777"/>
                    <a:pt x="301" y="12777"/>
                  </a:cubicBezTo>
                  <a:cubicBezTo>
                    <a:pt x="1435" y="15779"/>
                    <a:pt x="19081" y="19882"/>
                    <a:pt x="20315" y="20149"/>
                  </a:cubicBezTo>
                  <a:lnTo>
                    <a:pt x="26853" y="24018"/>
                  </a:lnTo>
                  <a:cubicBezTo>
                    <a:pt x="26853" y="24018"/>
                    <a:pt x="29655" y="24385"/>
                    <a:pt x="30789" y="24518"/>
                  </a:cubicBezTo>
                  <a:cubicBezTo>
                    <a:pt x="30846" y="24527"/>
                    <a:pt x="30900" y="24530"/>
                    <a:pt x="30952" y="24530"/>
                  </a:cubicBezTo>
                  <a:cubicBezTo>
                    <a:pt x="31972" y="24530"/>
                    <a:pt x="32123" y="23051"/>
                    <a:pt x="32123" y="23051"/>
                  </a:cubicBezTo>
                  <a:cubicBezTo>
                    <a:pt x="32215" y="23064"/>
                    <a:pt x="32305" y="23071"/>
                    <a:pt x="32394" y="23071"/>
                  </a:cubicBezTo>
                  <a:cubicBezTo>
                    <a:pt x="33407" y="23071"/>
                    <a:pt x="34220" y="22225"/>
                    <a:pt x="34158" y="21183"/>
                  </a:cubicBezTo>
                  <a:lnTo>
                    <a:pt x="34158" y="21183"/>
                  </a:lnTo>
                  <a:cubicBezTo>
                    <a:pt x="34386" y="21318"/>
                    <a:pt x="34637" y="21381"/>
                    <a:pt x="34884" y="21381"/>
                  </a:cubicBezTo>
                  <a:cubicBezTo>
                    <a:pt x="35432" y="21381"/>
                    <a:pt x="35963" y="21067"/>
                    <a:pt x="36193" y="20516"/>
                  </a:cubicBezTo>
                  <a:cubicBezTo>
                    <a:pt x="36894" y="19115"/>
                    <a:pt x="35392" y="18147"/>
                    <a:pt x="35392" y="18147"/>
                  </a:cubicBezTo>
                  <a:cubicBezTo>
                    <a:pt x="36393" y="17547"/>
                    <a:pt x="35392" y="15412"/>
                    <a:pt x="35392" y="15412"/>
                  </a:cubicBezTo>
                  <a:cubicBezTo>
                    <a:pt x="35392" y="15412"/>
                    <a:pt x="30622" y="12610"/>
                    <a:pt x="29922" y="12476"/>
                  </a:cubicBezTo>
                  <a:cubicBezTo>
                    <a:pt x="29868" y="12462"/>
                    <a:pt x="29764" y="12455"/>
                    <a:pt x="29619" y="12455"/>
                  </a:cubicBezTo>
                  <a:cubicBezTo>
                    <a:pt x="28779" y="12455"/>
                    <a:pt x="26557" y="12683"/>
                    <a:pt x="24651" y="12910"/>
                  </a:cubicBezTo>
                  <a:lnTo>
                    <a:pt x="16913" y="9674"/>
                  </a:lnTo>
                  <a:lnTo>
                    <a:pt x="19848" y="7806"/>
                  </a:lnTo>
                  <a:lnTo>
                    <a:pt x="11442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" name="Google Shape;3339;p67"/>
            <p:cNvSpPr/>
            <p:nvPr/>
          </p:nvSpPr>
          <p:spPr>
            <a:xfrm>
              <a:off x="1889850" y="4314050"/>
              <a:ext cx="253550" cy="76275"/>
            </a:xfrm>
            <a:custGeom>
              <a:avLst/>
              <a:gdLst/>
              <a:ahLst/>
              <a:cxnLst/>
              <a:rect l="l" t="t" r="r" b="b"/>
              <a:pathLst>
                <a:path w="10142" h="3051" extrusionOk="0">
                  <a:moveTo>
                    <a:pt x="2858" y="1"/>
                  </a:moveTo>
                  <a:cubicBezTo>
                    <a:pt x="2419" y="1"/>
                    <a:pt x="1994" y="38"/>
                    <a:pt x="1568" y="113"/>
                  </a:cubicBezTo>
                  <a:cubicBezTo>
                    <a:pt x="1302" y="113"/>
                    <a:pt x="1101" y="180"/>
                    <a:pt x="901" y="213"/>
                  </a:cubicBezTo>
                  <a:cubicBezTo>
                    <a:pt x="735" y="247"/>
                    <a:pt x="568" y="313"/>
                    <a:pt x="401" y="347"/>
                  </a:cubicBezTo>
                  <a:cubicBezTo>
                    <a:pt x="268" y="380"/>
                    <a:pt x="134" y="447"/>
                    <a:pt x="1" y="513"/>
                  </a:cubicBezTo>
                  <a:cubicBezTo>
                    <a:pt x="1" y="516"/>
                    <a:pt x="4" y="517"/>
                    <a:pt x="11" y="517"/>
                  </a:cubicBezTo>
                  <a:cubicBezTo>
                    <a:pt x="93" y="517"/>
                    <a:pt x="674" y="339"/>
                    <a:pt x="1568" y="247"/>
                  </a:cubicBezTo>
                  <a:cubicBezTo>
                    <a:pt x="1901" y="207"/>
                    <a:pt x="2244" y="191"/>
                    <a:pt x="2586" y="191"/>
                  </a:cubicBezTo>
                  <a:cubicBezTo>
                    <a:pt x="2828" y="191"/>
                    <a:pt x="3068" y="199"/>
                    <a:pt x="3303" y="213"/>
                  </a:cubicBezTo>
                  <a:cubicBezTo>
                    <a:pt x="4004" y="247"/>
                    <a:pt x="4704" y="347"/>
                    <a:pt x="5371" y="513"/>
                  </a:cubicBezTo>
                  <a:cubicBezTo>
                    <a:pt x="6072" y="680"/>
                    <a:pt x="6739" y="914"/>
                    <a:pt x="7373" y="1214"/>
                  </a:cubicBezTo>
                  <a:cubicBezTo>
                    <a:pt x="7906" y="1481"/>
                    <a:pt x="8407" y="1748"/>
                    <a:pt x="8874" y="2081"/>
                  </a:cubicBezTo>
                  <a:cubicBezTo>
                    <a:pt x="9645" y="2628"/>
                    <a:pt x="10076" y="3050"/>
                    <a:pt x="10136" y="3050"/>
                  </a:cubicBezTo>
                  <a:cubicBezTo>
                    <a:pt x="10138" y="3050"/>
                    <a:pt x="10140" y="3050"/>
                    <a:pt x="10141" y="3049"/>
                  </a:cubicBezTo>
                  <a:cubicBezTo>
                    <a:pt x="10075" y="2948"/>
                    <a:pt x="9974" y="2815"/>
                    <a:pt x="9841" y="2715"/>
                  </a:cubicBezTo>
                  <a:cubicBezTo>
                    <a:pt x="9741" y="2615"/>
                    <a:pt x="9608" y="2481"/>
                    <a:pt x="9474" y="2381"/>
                  </a:cubicBezTo>
                  <a:cubicBezTo>
                    <a:pt x="9341" y="2248"/>
                    <a:pt x="9174" y="2115"/>
                    <a:pt x="8974" y="1948"/>
                  </a:cubicBezTo>
                  <a:cubicBezTo>
                    <a:pt x="8473" y="1614"/>
                    <a:pt x="7973" y="1314"/>
                    <a:pt x="7473" y="1047"/>
                  </a:cubicBezTo>
                  <a:cubicBezTo>
                    <a:pt x="6806" y="714"/>
                    <a:pt x="6105" y="480"/>
                    <a:pt x="5405" y="313"/>
                  </a:cubicBezTo>
                  <a:cubicBezTo>
                    <a:pt x="4704" y="113"/>
                    <a:pt x="4004" y="13"/>
                    <a:pt x="3303" y="13"/>
                  </a:cubicBezTo>
                  <a:cubicBezTo>
                    <a:pt x="3153" y="5"/>
                    <a:pt x="3005" y="1"/>
                    <a:pt x="285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" name="Google Shape;3340;p67"/>
            <p:cNvSpPr/>
            <p:nvPr/>
          </p:nvSpPr>
          <p:spPr>
            <a:xfrm>
              <a:off x="2507800" y="4637900"/>
              <a:ext cx="72575" cy="38425"/>
            </a:xfrm>
            <a:custGeom>
              <a:avLst/>
              <a:gdLst/>
              <a:ahLst/>
              <a:cxnLst/>
              <a:rect l="l" t="t" r="r" b="b"/>
              <a:pathLst>
                <a:path w="2903" h="1537" extrusionOk="0">
                  <a:moveTo>
                    <a:pt x="98" y="0"/>
                  </a:moveTo>
                  <a:cubicBezTo>
                    <a:pt x="65" y="0"/>
                    <a:pt x="33" y="1"/>
                    <a:pt x="0" y="2"/>
                  </a:cubicBezTo>
                  <a:cubicBezTo>
                    <a:pt x="534" y="168"/>
                    <a:pt x="1034" y="369"/>
                    <a:pt x="1535" y="569"/>
                  </a:cubicBezTo>
                  <a:cubicBezTo>
                    <a:pt x="2002" y="869"/>
                    <a:pt x="2469" y="1169"/>
                    <a:pt x="2902" y="1536"/>
                  </a:cubicBezTo>
                  <a:cubicBezTo>
                    <a:pt x="2286" y="563"/>
                    <a:pt x="1229" y="0"/>
                    <a:pt x="9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" name="Google Shape;3341;p67"/>
            <p:cNvSpPr/>
            <p:nvPr/>
          </p:nvSpPr>
          <p:spPr>
            <a:xfrm>
              <a:off x="2514475" y="4571175"/>
              <a:ext cx="105925" cy="41750"/>
            </a:xfrm>
            <a:custGeom>
              <a:avLst/>
              <a:gdLst/>
              <a:ahLst/>
              <a:cxnLst/>
              <a:rect l="l" t="t" r="r" b="b"/>
              <a:pathLst>
                <a:path w="4237" h="1670" extrusionOk="0">
                  <a:moveTo>
                    <a:pt x="127" y="1"/>
                  </a:moveTo>
                  <a:cubicBezTo>
                    <a:pt x="85" y="1"/>
                    <a:pt x="42" y="1"/>
                    <a:pt x="0" y="2"/>
                  </a:cubicBezTo>
                  <a:cubicBezTo>
                    <a:pt x="767" y="169"/>
                    <a:pt x="1501" y="369"/>
                    <a:pt x="2202" y="603"/>
                  </a:cubicBezTo>
                  <a:cubicBezTo>
                    <a:pt x="2902" y="936"/>
                    <a:pt x="3569" y="1303"/>
                    <a:pt x="4237" y="1670"/>
                  </a:cubicBezTo>
                  <a:cubicBezTo>
                    <a:pt x="3132" y="598"/>
                    <a:pt x="1680" y="1"/>
                    <a:pt x="12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" name="Google Shape;3342;p67"/>
            <p:cNvSpPr/>
            <p:nvPr/>
          </p:nvSpPr>
          <p:spPr>
            <a:xfrm>
              <a:off x="2461100" y="4682950"/>
              <a:ext cx="65075" cy="34400"/>
            </a:xfrm>
            <a:custGeom>
              <a:avLst/>
              <a:gdLst/>
              <a:ahLst/>
              <a:cxnLst/>
              <a:rect l="l" t="t" r="r" b="b"/>
              <a:pathLst>
                <a:path w="2603" h="1376" extrusionOk="0">
                  <a:moveTo>
                    <a:pt x="0" y="1"/>
                  </a:moveTo>
                  <a:cubicBezTo>
                    <a:pt x="0" y="68"/>
                    <a:pt x="634" y="268"/>
                    <a:pt x="1335" y="635"/>
                  </a:cubicBezTo>
                  <a:cubicBezTo>
                    <a:pt x="1986" y="976"/>
                    <a:pt x="2494" y="1375"/>
                    <a:pt x="2588" y="1375"/>
                  </a:cubicBezTo>
                  <a:cubicBezTo>
                    <a:pt x="2595" y="1375"/>
                    <a:pt x="2600" y="1373"/>
                    <a:pt x="2602" y="1369"/>
                  </a:cubicBezTo>
                  <a:cubicBezTo>
                    <a:pt x="1968" y="601"/>
                    <a:pt x="1034" y="101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" name="Google Shape;3343;p67"/>
            <p:cNvSpPr/>
            <p:nvPr/>
          </p:nvSpPr>
          <p:spPr>
            <a:xfrm>
              <a:off x="2122525" y="2882450"/>
              <a:ext cx="1314300" cy="1000225"/>
            </a:xfrm>
            <a:custGeom>
              <a:avLst/>
              <a:gdLst/>
              <a:ahLst/>
              <a:cxnLst/>
              <a:rect l="l" t="t" r="r" b="b"/>
              <a:pathLst>
                <a:path w="52572" h="40009" extrusionOk="0">
                  <a:moveTo>
                    <a:pt x="44678" y="1"/>
                  </a:moveTo>
                  <a:cubicBezTo>
                    <a:pt x="42514" y="1"/>
                    <a:pt x="40402" y="1848"/>
                    <a:pt x="40863" y="4506"/>
                  </a:cubicBezTo>
                  <a:cubicBezTo>
                    <a:pt x="40062" y="4139"/>
                    <a:pt x="39195" y="3872"/>
                    <a:pt x="38361" y="3705"/>
                  </a:cubicBezTo>
                  <a:cubicBezTo>
                    <a:pt x="37727" y="3138"/>
                    <a:pt x="37027" y="2671"/>
                    <a:pt x="36326" y="2238"/>
                  </a:cubicBezTo>
                  <a:cubicBezTo>
                    <a:pt x="35538" y="1837"/>
                    <a:pt x="34687" y="1644"/>
                    <a:pt x="33844" y="1644"/>
                  </a:cubicBezTo>
                  <a:cubicBezTo>
                    <a:pt x="32369" y="1644"/>
                    <a:pt x="30916" y="2235"/>
                    <a:pt x="29855" y="3338"/>
                  </a:cubicBezTo>
                  <a:cubicBezTo>
                    <a:pt x="29388" y="5206"/>
                    <a:pt x="28888" y="7074"/>
                    <a:pt x="28454" y="8909"/>
                  </a:cubicBezTo>
                  <a:lnTo>
                    <a:pt x="12209" y="19517"/>
                  </a:lnTo>
                  <a:cubicBezTo>
                    <a:pt x="11863" y="19387"/>
                    <a:pt x="11506" y="19327"/>
                    <a:pt x="11148" y="19327"/>
                  </a:cubicBezTo>
                  <a:cubicBezTo>
                    <a:pt x="9849" y="19327"/>
                    <a:pt x="8535" y="20112"/>
                    <a:pt x="7672" y="21185"/>
                  </a:cubicBezTo>
                  <a:cubicBezTo>
                    <a:pt x="6605" y="22519"/>
                    <a:pt x="6071" y="24187"/>
                    <a:pt x="5404" y="25754"/>
                  </a:cubicBezTo>
                  <a:cubicBezTo>
                    <a:pt x="4737" y="27322"/>
                    <a:pt x="3803" y="28957"/>
                    <a:pt x="2269" y="29757"/>
                  </a:cubicBezTo>
                  <a:cubicBezTo>
                    <a:pt x="1435" y="30191"/>
                    <a:pt x="334" y="30491"/>
                    <a:pt x="100" y="31425"/>
                  </a:cubicBezTo>
                  <a:cubicBezTo>
                    <a:pt x="0" y="32059"/>
                    <a:pt x="301" y="32693"/>
                    <a:pt x="868" y="33060"/>
                  </a:cubicBezTo>
                  <a:cubicBezTo>
                    <a:pt x="1401" y="33360"/>
                    <a:pt x="2002" y="33593"/>
                    <a:pt x="2636" y="33694"/>
                  </a:cubicBezTo>
                  <a:lnTo>
                    <a:pt x="9040" y="35095"/>
                  </a:lnTo>
                  <a:cubicBezTo>
                    <a:pt x="9874" y="34327"/>
                    <a:pt x="10875" y="33694"/>
                    <a:pt x="11942" y="33293"/>
                  </a:cubicBezTo>
                  <a:lnTo>
                    <a:pt x="11942" y="33293"/>
                  </a:lnTo>
                  <a:cubicBezTo>
                    <a:pt x="11475" y="33960"/>
                    <a:pt x="11775" y="34961"/>
                    <a:pt x="12409" y="35495"/>
                  </a:cubicBezTo>
                  <a:cubicBezTo>
                    <a:pt x="13076" y="35962"/>
                    <a:pt x="13844" y="36262"/>
                    <a:pt x="14644" y="36362"/>
                  </a:cubicBezTo>
                  <a:lnTo>
                    <a:pt x="28721" y="39364"/>
                  </a:lnTo>
                  <a:cubicBezTo>
                    <a:pt x="30265" y="39691"/>
                    <a:pt x="31899" y="40008"/>
                    <a:pt x="33481" y="40008"/>
                  </a:cubicBezTo>
                  <a:cubicBezTo>
                    <a:pt x="34804" y="40008"/>
                    <a:pt x="36091" y="39787"/>
                    <a:pt x="37260" y="39164"/>
                  </a:cubicBezTo>
                  <a:cubicBezTo>
                    <a:pt x="38394" y="38597"/>
                    <a:pt x="39295" y="37696"/>
                    <a:pt x="40429" y="37163"/>
                  </a:cubicBezTo>
                  <a:cubicBezTo>
                    <a:pt x="41480" y="36712"/>
                    <a:pt x="42643" y="36600"/>
                    <a:pt x="43793" y="36600"/>
                  </a:cubicBezTo>
                  <a:cubicBezTo>
                    <a:pt x="44176" y="36600"/>
                    <a:pt x="44557" y="36612"/>
                    <a:pt x="44932" y="36629"/>
                  </a:cubicBezTo>
                  <a:cubicBezTo>
                    <a:pt x="45481" y="36641"/>
                    <a:pt x="46034" y="36661"/>
                    <a:pt x="46586" y="36661"/>
                  </a:cubicBezTo>
                  <a:cubicBezTo>
                    <a:pt x="47576" y="36661"/>
                    <a:pt x="48560" y="36595"/>
                    <a:pt x="49502" y="36295"/>
                  </a:cubicBezTo>
                  <a:cubicBezTo>
                    <a:pt x="50937" y="35795"/>
                    <a:pt x="52271" y="34594"/>
                    <a:pt x="52371" y="33060"/>
                  </a:cubicBezTo>
                  <a:cubicBezTo>
                    <a:pt x="52504" y="31325"/>
                    <a:pt x="51037" y="29757"/>
                    <a:pt x="51103" y="27989"/>
                  </a:cubicBezTo>
                  <a:cubicBezTo>
                    <a:pt x="51204" y="26388"/>
                    <a:pt x="52571" y="24987"/>
                    <a:pt x="52371" y="23386"/>
                  </a:cubicBezTo>
                  <a:cubicBezTo>
                    <a:pt x="52171" y="21785"/>
                    <a:pt x="50536" y="20851"/>
                    <a:pt x="49636" y="19483"/>
                  </a:cubicBezTo>
                  <a:cubicBezTo>
                    <a:pt x="48535" y="17882"/>
                    <a:pt x="48635" y="15781"/>
                    <a:pt x="48335" y="13846"/>
                  </a:cubicBezTo>
                  <a:cubicBezTo>
                    <a:pt x="47901" y="11478"/>
                    <a:pt x="46800" y="9309"/>
                    <a:pt x="45133" y="7575"/>
                  </a:cubicBezTo>
                  <a:cubicBezTo>
                    <a:pt x="45399" y="7308"/>
                    <a:pt x="45700" y="7074"/>
                    <a:pt x="45966" y="6874"/>
                  </a:cubicBezTo>
                  <a:cubicBezTo>
                    <a:pt x="46867" y="6207"/>
                    <a:pt x="47801" y="5573"/>
                    <a:pt x="48201" y="4539"/>
                  </a:cubicBezTo>
                  <a:cubicBezTo>
                    <a:pt x="48535" y="3572"/>
                    <a:pt x="48368" y="2471"/>
                    <a:pt x="47734" y="1637"/>
                  </a:cubicBezTo>
                  <a:cubicBezTo>
                    <a:pt x="46937" y="498"/>
                    <a:pt x="45801" y="1"/>
                    <a:pt x="446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" name="Google Shape;3344;p67"/>
            <p:cNvSpPr/>
            <p:nvPr/>
          </p:nvSpPr>
          <p:spPr>
            <a:xfrm>
              <a:off x="3144075" y="2996750"/>
              <a:ext cx="100100" cy="76750"/>
            </a:xfrm>
            <a:custGeom>
              <a:avLst/>
              <a:gdLst/>
              <a:ahLst/>
              <a:cxnLst/>
              <a:rect l="l" t="t" r="r" b="b"/>
              <a:pathLst>
                <a:path w="4004" h="3070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368"/>
                    <a:pt x="1502" y="768"/>
                    <a:pt x="2202" y="1268"/>
                  </a:cubicBezTo>
                  <a:cubicBezTo>
                    <a:pt x="2836" y="1802"/>
                    <a:pt x="3437" y="2402"/>
                    <a:pt x="4004" y="3070"/>
                  </a:cubicBezTo>
                  <a:cubicBezTo>
                    <a:pt x="3603" y="2269"/>
                    <a:pt x="3036" y="1602"/>
                    <a:pt x="2336" y="1101"/>
                  </a:cubicBezTo>
                  <a:cubicBezTo>
                    <a:pt x="1669" y="534"/>
                    <a:pt x="868" y="167"/>
                    <a:pt x="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" name="Google Shape;3345;p67"/>
            <p:cNvSpPr/>
            <p:nvPr/>
          </p:nvSpPr>
          <p:spPr>
            <a:xfrm>
              <a:off x="3219975" y="2890000"/>
              <a:ext cx="56725" cy="143475"/>
            </a:xfrm>
            <a:custGeom>
              <a:avLst/>
              <a:gdLst/>
              <a:ahLst/>
              <a:cxnLst/>
              <a:rect l="l" t="t" r="r" b="b"/>
              <a:pathLst>
                <a:path w="2269" h="5739" extrusionOk="0">
                  <a:moveTo>
                    <a:pt x="1468" y="1"/>
                  </a:moveTo>
                  <a:lnTo>
                    <a:pt x="1468" y="1"/>
                  </a:lnTo>
                  <a:cubicBezTo>
                    <a:pt x="1702" y="234"/>
                    <a:pt x="1868" y="468"/>
                    <a:pt x="1968" y="768"/>
                  </a:cubicBezTo>
                  <a:cubicBezTo>
                    <a:pt x="2169" y="1335"/>
                    <a:pt x="2002" y="2136"/>
                    <a:pt x="1668" y="2970"/>
                  </a:cubicBezTo>
                  <a:cubicBezTo>
                    <a:pt x="1268" y="3970"/>
                    <a:pt x="701" y="4904"/>
                    <a:pt x="0" y="5738"/>
                  </a:cubicBezTo>
                  <a:cubicBezTo>
                    <a:pt x="267" y="5572"/>
                    <a:pt x="534" y="5338"/>
                    <a:pt x="701" y="5071"/>
                  </a:cubicBezTo>
                  <a:cubicBezTo>
                    <a:pt x="1201" y="4471"/>
                    <a:pt x="1601" y="3770"/>
                    <a:pt x="1868" y="3036"/>
                  </a:cubicBezTo>
                  <a:cubicBezTo>
                    <a:pt x="2035" y="2636"/>
                    <a:pt x="2135" y="2236"/>
                    <a:pt x="2202" y="1802"/>
                  </a:cubicBezTo>
                  <a:cubicBezTo>
                    <a:pt x="2269" y="1435"/>
                    <a:pt x="2235" y="1068"/>
                    <a:pt x="2102" y="735"/>
                  </a:cubicBezTo>
                  <a:cubicBezTo>
                    <a:pt x="2035" y="501"/>
                    <a:pt x="1868" y="301"/>
                    <a:pt x="1702" y="134"/>
                  </a:cubicBezTo>
                  <a:cubicBezTo>
                    <a:pt x="1568" y="1"/>
                    <a:pt x="1468" y="1"/>
                    <a:pt x="14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" name="Google Shape;3346;p67"/>
            <p:cNvSpPr/>
            <p:nvPr/>
          </p:nvSpPr>
          <p:spPr>
            <a:xfrm>
              <a:off x="2537825" y="2989075"/>
              <a:ext cx="643800" cy="1150250"/>
            </a:xfrm>
            <a:custGeom>
              <a:avLst/>
              <a:gdLst/>
              <a:ahLst/>
              <a:cxnLst/>
              <a:rect l="l" t="t" r="r" b="b"/>
              <a:pathLst>
                <a:path w="25752" h="46010" extrusionOk="0">
                  <a:moveTo>
                    <a:pt x="13133" y="0"/>
                  </a:moveTo>
                  <a:cubicBezTo>
                    <a:pt x="12992" y="0"/>
                    <a:pt x="12851" y="3"/>
                    <a:pt x="12709" y="7"/>
                  </a:cubicBezTo>
                  <a:cubicBezTo>
                    <a:pt x="12376" y="7"/>
                    <a:pt x="12042" y="41"/>
                    <a:pt x="11709" y="74"/>
                  </a:cubicBezTo>
                  <a:cubicBezTo>
                    <a:pt x="11175" y="108"/>
                    <a:pt x="10641" y="174"/>
                    <a:pt x="10107" y="274"/>
                  </a:cubicBezTo>
                  <a:cubicBezTo>
                    <a:pt x="4170" y="1342"/>
                    <a:pt x="0" y="6712"/>
                    <a:pt x="100" y="12717"/>
                  </a:cubicBezTo>
                  <a:cubicBezTo>
                    <a:pt x="167" y="17620"/>
                    <a:pt x="300" y="24158"/>
                    <a:pt x="567" y="26059"/>
                  </a:cubicBezTo>
                  <a:cubicBezTo>
                    <a:pt x="1034" y="29295"/>
                    <a:pt x="968" y="30429"/>
                    <a:pt x="968" y="30429"/>
                  </a:cubicBezTo>
                  <a:lnTo>
                    <a:pt x="1134" y="37935"/>
                  </a:lnTo>
                  <a:cubicBezTo>
                    <a:pt x="1234" y="42338"/>
                    <a:pt x="4770" y="45907"/>
                    <a:pt x="9207" y="46007"/>
                  </a:cubicBezTo>
                  <a:cubicBezTo>
                    <a:pt x="9268" y="46008"/>
                    <a:pt x="9329" y="46009"/>
                    <a:pt x="9390" y="46009"/>
                  </a:cubicBezTo>
                  <a:cubicBezTo>
                    <a:pt x="13943" y="46009"/>
                    <a:pt x="17646" y="42343"/>
                    <a:pt x="17646" y="37768"/>
                  </a:cubicBezTo>
                  <a:lnTo>
                    <a:pt x="17646" y="33898"/>
                  </a:lnTo>
                  <a:cubicBezTo>
                    <a:pt x="22750" y="33231"/>
                    <a:pt x="25118" y="28328"/>
                    <a:pt x="25452" y="22423"/>
                  </a:cubicBezTo>
                  <a:cubicBezTo>
                    <a:pt x="25618" y="19288"/>
                    <a:pt x="25752" y="19054"/>
                    <a:pt x="25518" y="12283"/>
                  </a:cubicBezTo>
                  <a:lnTo>
                    <a:pt x="25518" y="12083"/>
                  </a:lnTo>
                  <a:cubicBezTo>
                    <a:pt x="25290" y="5386"/>
                    <a:pt x="19814" y="0"/>
                    <a:pt x="1313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" name="Google Shape;3347;p67"/>
            <p:cNvSpPr/>
            <p:nvPr/>
          </p:nvSpPr>
          <p:spPr>
            <a:xfrm>
              <a:off x="2412325" y="3406175"/>
              <a:ext cx="142200" cy="208425"/>
            </a:xfrm>
            <a:custGeom>
              <a:avLst/>
              <a:gdLst/>
              <a:ahLst/>
              <a:cxnLst/>
              <a:rect l="l" t="t" r="r" b="b"/>
              <a:pathLst>
                <a:path w="5688" h="8337" extrusionOk="0">
                  <a:moveTo>
                    <a:pt x="3622" y="0"/>
                  </a:moveTo>
                  <a:cubicBezTo>
                    <a:pt x="2039" y="0"/>
                    <a:pt x="0" y="664"/>
                    <a:pt x="83" y="4072"/>
                  </a:cubicBezTo>
                  <a:cubicBezTo>
                    <a:pt x="171" y="7665"/>
                    <a:pt x="2562" y="8337"/>
                    <a:pt x="4192" y="8337"/>
                  </a:cubicBezTo>
                  <a:cubicBezTo>
                    <a:pt x="5043" y="8337"/>
                    <a:pt x="5687" y="8154"/>
                    <a:pt x="5687" y="8108"/>
                  </a:cubicBezTo>
                  <a:cubicBezTo>
                    <a:pt x="5687" y="7941"/>
                    <a:pt x="5420" y="269"/>
                    <a:pt x="5420" y="269"/>
                  </a:cubicBezTo>
                  <a:cubicBezTo>
                    <a:pt x="5370" y="244"/>
                    <a:pt x="4580" y="0"/>
                    <a:pt x="362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" name="Google Shape;3348;p67"/>
            <p:cNvSpPr/>
            <p:nvPr/>
          </p:nvSpPr>
          <p:spPr>
            <a:xfrm>
              <a:off x="2448575" y="3450400"/>
              <a:ext cx="63425" cy="119600"/>
            </a:xfrm>
            <a:custGeom>
              <a:avLst/>
              <a:gdLst/>
              <a:ahLst/>
              <a:cxnLst/>
              <a:rect l="l" t="t" r="r" b="b"/>
              <a:pathLst>
                <a:path w="2537" h="4784" extrusionOk="0">
                  <a:moveTo>
                    <a:pt x="1302" y="1"/>
                  </a:moveTo>
                  <a:cubicBezTo>
                    <a:pt x="835" y="101"/>
                    <a:pt x="468" y="435"/>
                    <a:pt x="335" y="868"/>
                  </a:cubicBezTo>
                  <a:cubicBezTo>
                    <a:pt x="101" y="1369"/>
                    <a:pt x="1" y="1902"/>
                    <a:pt x="34" y="2403"/>
                  </a:cubicBezTo>
                  <a:cubicBezTo>
                    <a:pt x="101" y="3503"/>
                    <a:pt x="668" y="4538"/>
                    <a:pt x="1469" y="4738"/>
                  </a:cubicBezTo>
                  <a:cubicBezTo>
                    <a:pt x="1562" y="4769"/>
                    <a:pt x="1658" y="4784"/>
                    <a:pt x="1753" y="4784"/>
                  </a:cubicBezTo>
                  <a:cubicBezTo>
                    <a:pt x="1966" y="4784"/>
                    <a:pt x="2175" y="4709"/>
                    <a:pt x="2336" y="4571"/>
                  </a:cubicBezTo>
                  <a:cubicBezTo>
                    <a:pt x="2503" y="4437"/>
                    <a:pt x="2536" y="4304"/>
                    <a:pt x="2503" y="4304"/>
                  </a:cubicBezTo>
                  <a:cubicBezTo>
                    <a:pt x="2503" y="4304"/>
                    <a:pt x="2436" y="4371"/>
                    <a:pt x="2269" y="4437"/>
                  </a:cubicBezTo>
                  <a:cubicBezTo>
                    <a:pt x="2134" y="4496"/>
                    <a:pt x="1987" y="4531"/>
                    <a:pt x="1841" y="4531"/>
                  </a:cubicBezTo>
                  <a:cubicBezTo>
                    <a:pt x="1737" y="4531"/>
                    <a:pt x="1633" y="4513"/>
                    <a:pt x="1535" y="4471"/>
                  </a:cubicBezTo>
                  <a:cubicBezTo>
                    <a:pt x="968" y="4304"/>
                    <a:pt x="468" y="3370"/>
                    <a:pt x="401" y="2403"/>
                  </a:cubicBezTo>
                  <a:cubicBezTo>
                    <a:pt x="368" y="1936"/>
                    <a:pt x="468" y="1469"/>
                    <a:pt x="635" y="1035"/>
                  </a:cubicBezTo>
                  <a:cubicBezTo>
                    <a:pt x="735" y="668"/>
                    <a:pt x="1002" y="401"/>
                    <a:pt x="1335" y="268"/>
                  </a:cubicBezTo>
                  <a:cubicBezTo>
                    <a:pt x="1377" y="256"/>
                    <a:pt x="1418" y="250"/>
                    <a:pt x="1459" y="250"/>
                  </a:cubicBezTo>
                  <a:cubicBezTo>
                    <a:pt x="1647" y="250"/>
                    <a:pt x="1820" y="370"/>
                    <a:pt x="1902" y="535"/>
                  </a:cubicBezTo>
                  <a:cubicBezTo>
                    <a:pt x="1969" y="668"/>
                    <a:pt x="1969" y="802"/>
                    <a:pt x="1969" y="802"/>
                  </a:cubicBezTo>
                  <a:cubicBezTo>
                    <a:pt x="2002" y="802"/>
                    <a:pt x="2102" y="701"/>
                    <a:pt x="2036" y="468"/>
                  </a:cubicBezTo>
                  <a:cubicBezTo>
                    <a:pt x="2002" y="335"/>
                    <a:pt x="1936" y="234"/>
                    <a:pt x="1836" y="134"/>
                  </a:cubicBezTo>
                  <a:cubicBezTo>
                    <a:pt x="1669" y="34"/>
                    <a:pt x="1469" y="1"/>
                    <a:pt x="130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" name="Google Shape;3349;p67"/>
            <p:cNvSpPr/>
            <p:nvPr/>
          </p:nvSpPr>
          <p:spPr>
            <a:xfrm>
              <a:off x="2989800" y="3341900"/>
              <a:ext cx="120950" cy="32250"/>
            </a:xfrm>
            <a:custGeom>
              <a:avLst/>
              <a:gdLst/>
              <a:ahLst/>
              <a:cxnLst/>
              <a:rect l="l" t="t" r="r" b="b"/>
              <a:pathLst>
                <a:path w="4838" h="1290" extrusionOk="0">
                  <a:moveTo>
                    <a:pt x="2292" y="1"/>
                  </a:moveTo>
                  <a:cubicBezTo>
                    <a:pt x="1673" y="1"/>
                    <a:pt x="1061" y="200"/>
                    <a:pt x="534" y="572"/>
                  </a:cubicBezTo>
                  <a:cubicBezTo>
                    <a:pt x="134" y="872"/>
                    <a:pt x="1" y="1139"/>
                    <a:pt x="67" y="1205"/>
                  </a:cubicBezTo>
                  <a:cubicBezTo>
                    <a:pt x="83" y="1225"/>
                    <a:pt x="109" y="1233"/>
                    <a:pt x="146" y="1233"/>
                  </a:cubicBezTo>
                  <a:cubicBezTo>
                    <a:pt x="423" y="1233"/>
                    <a:pt x="1282" y="738"/>
                    <a:pt x="2402" y="738"/>
                  </a:cubicBezTo>
                  <a:cubicBezTo>
                    <a:pt x="3585" y="738"/>
                    <a:pt x="4437" y="1290"/>
                    <a:pt x="4682" y="1290"/>
                  </a:cubicBezTo>
                  <a:cubicBezTo>
                    <a:pt x="4707" y="1290"/>
                    <a:pt x="4725" y="1284"/>
                    <a:pt x="4737" y="1272"/>
                  </a:cubicBezTo>
                  <a:cubicBezTo>
                    <a:pt x="4838" y="1205"/>
                    <a:pt x="4704" y="905"/>
                    <a:pt x="4304" y="605"/>
                  </a:cubicBezTo>
                  <a:cubicBezTo>
                    <a:pt x="3737" y="205"/>
                    <a:pt x="3103" y="5"/>
                    <a:pt x="2436" y="5"/>
                  </a:cubicBezTo>
                  <a:cubicBezTo>
                    <a:pt x="2388" y="2"/>
                    <a:pt x="2340" y="1"/>
                    <a:pt x="22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" name="Google Shape;3350;p67"/>
            <p:cNvSpPr/>
            <p:nvPr/>
          </p:nvSpPr>
          <p:spPr>
            <a:xfrm>
              <a:off x="2699600" y="3352000"/>
              <a:ext cx="120950" cy="32375"/>
            </a:xfrm>
            <a:custGeom>
              <a:avLst/>
              <a:gdLst/>
              <a:ahLst/>
              <a:cxnLst/>
              <a:rect l="l" t="t" r="r" b="b"/>
              <a:pathLst>
                <a:path w="4838" h="1295" extrusionOk="0">
                  <a:moveTo>
                    <a:pt x="2436" y="1"/>
                  </a:moveTo>
                  <a:cubicBezTo>
                    <a:pt x="1768" y="1"/>
                    <a:pt x="1101" y="201"/>
                    <a:pt x="568" y="568"/>
                  </a:cubicBezTo>
                  <a:cubicBezTo>
                    <a:pt x="134" y="868"/>
                    <a:pt x="0" y="1135"/>
                    <a:pt x="67" y="1202"/>
                  </a:cubicBezTo>
                  <a:cubicBezTo>
                    <a:pt x="83" y="1221"/>
                    <a:pt x="109" y="1230"/>
                    <a:pt x="146" y="1230"/>
                  </a:cubicBezTo>
                  <a:cubicBezTo>
                    <a:pt x="423" y="1230"/>
                    <a:pt x="1286" y="735"/>
                    <a:pt x="2436" y="735"/>
                  </a:cubicBezTo>
                  <a:cubicBezTo>
                    <a:pt x="3568" y="735"/>
                    <a:pt x="4408" y="1294"/>
                    <a:pt x="4669" y="1294"/>
                  </a:cubicBezTo>
                  <a:cubicBezTo>
                    <a:pt x="4700" y="1294"/>
                    <a:pt x="4723" y="1286"/>
                    <a:pt x="4737" y="1268"/>
                  </a:cubicBezTo>
                  <a:cubicBezTo>
                    <a:pt x="4837" y="1202"/>
                    <a:pt x="4704" y="901"/>
                    <a:pt x="4304" y="601"/>
                  </a:cubicBezTo>
                  <a:cubicBezTo>
                    <a:pt x="3770" y="201"/>
                    <a:pt x="3103" y="1"/>
                    <a:pt x="24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" name="Google Shape;3351;p67"/>
            <p:cNvSpPr/>
            <p:nvPr/>
          </p:nvSpPr>
          <p:spPr>
            <a:xfrm>
              <a:off x="2674575" y="3280500"/>
              <a:ext cx="122625" cy="45675"/>
            </a:xfrm>
            <a:custGeom>
              <a:avLst/>
              <a:gdLst/>
              <a:ahLst/>
              <a:cxnLst/>
              <a:rect l="l" t="t" r="r" b="b"/>
              <a:pathLst>
                <a:path w="4905" h="1827" extrusionOk="0">
                  <a:moveTo>
                    <a:pt x="3153" y="0"/>
                  </a:moveTo>
                  <a:cubicBezTo>
                    <a:pt x="2811" y="0"/>
                    <a:pt x="2469" y="42"/>
                    <a:pt x="2136" y="126"/>
                  </a:cubicBezTo>
                  <a:cubicBezTo>
                    <a:pt x="1502" y="259"/>
                    <a:pt x="901" y="559"/>
                    <a:pt x="434" y="1026"/>
                  </a:cubicBezTo>
                  <a:cubicBezTo>
                    <a:pt x="67" y="1360"/>
                    <a:pt x="1" y="1660"/>
                    <a:pt x="101" y="1760"/>
                  </a:cubicBezTo>
                  <a:cubicBezTo>
                    <a:pt x="160" y="1806"/>
                    <a:pt x="245" y="1826"/>
                    <a:pt x="352" y="1826"/>
                  </a:cubicBezTo>
                  <a:cubicBezTo>
                    <a:pt x="781" y="1826"/>
                    <a:pt x="1567" y="1500"/>
                    <a:pt x="2503" y="1260"/>
                  </a:cubicBezTo>
                  <a:cubicBezTo>
                    <a:pt x="3703" y="959"/>
                    <a:pt x="4771" y="959"/>
                    <a:pt x="4871" y="626"/>
                  </a:cubicBezTo>
                  <a:cubicBezTo>
                    <a:pt x="4904" y="492"/>
                    <a:pt x="4671" y="259"/>
                    <a:pt x="4170" y="126"/>
                  </a:cubicBezTo>
                  <a:cubicBezTo>
                    <a:pt x="3837" y="42"/>
                    <a:pt x="3495" y="0"/>
                    <a:pt x="31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" name="Google Shape;3352;p67"/>
            <p:cNvSpPr/>
            <p:nvPr/>
          </p:nvSpPr>
          <p:spPr>
            <a:xfrm>
              <a:off x="2982300" y="3256650"/>
              <a:ext cx="125950" cy="35025"/>
            </a:xfrm>
            <a:custGeom>
              <a:avLst/>
              <a:gdLst/>
              <a:ahLst/>
              <a:cxnLst/>
              <a:rect l="l" t="t" r="r" b="b"/>
              <a:pathLst>
                <a:path w="5038" h="1401" extrusionOk="0">
                  <a:moveTo>
                    <a:pt x="2580" y="1"/>
                  </a:moveTo>
                  <a:cubicBezTo>
                    <a:pt x="1505" y="1"/>
                    <a:pt x="533" y="221"/>
                    <a:pt x="267" y="546"/>
                  </a:cubicBezTo>
                  <a:cubicBezTo>
                    <a:pt x="1" y="946"/>
                    <a:pt x="768" y="1313"/>
                    <a:pt x="2002" y="1380"/>
                  </a:cubicBezTo>
                  <a:cubicBezTo>
                    <a:pt x="2180" y="1394"/>
                    <a:pt x="2357" y="1401"/>
                    <a:pt x="2532" y="1401"/>
                  </a:cubicBezTo>
                  <a:cubicBezTo>
                    <a:pt x="3571" y="1401"/>
                    <a:pt x="4509" y="1160"/>
                    <a:pt x="4737" y="846"/>
                  </a:cubicBezTo>
                  <a:cubicBezTo>
                    <a:pt x="5037" y="479"/>
                    <a:pt x="4237" y="112"/>
                    <a:pt x="3003" y="12"/>
                  </a:cubicBezTo>
                  <a:cubicBezTo>
                    <a:pt x="2861" y="4"/>
                    <a:pt x="2720" y="1"/>
                    <a:pt x="25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" name="Google Shape;3353;p67"/>
            <p:cNvSpPr/>
            <p:nvPr/>
          </p:nvSpPr>
          <p:spPr>
            <a:xfrm>
              <a:off x="2818025" y="3582175"/>
              <a:ext cx="63400" cy="50325"/>
            </a:xfrm>
            <a:custGeom>
              <a:avLst/>
              <a:gdLst/>
              <a:ahLst/>
              <a:cxnLst/>
              <a:rect l="l" t="t" r="r" b="b"/>
              <a:pathLst>
                <a:path w="2536" h="2013" extrusionOk="0">
                  <a:moveTo>
                    <a:pt x="167" y="0"/>
                  </a:moveTo>
                  <a:cubicBezTo>
                    <a:pt x="100" y="0"/>
                    <a:pt x="0" y="201"/>
                    <a:pt x="67" y="534"/>
                  </a:cubicBezTo>
                  <a:cubicBezTo>
                    <a:pt x="222" y="1403"/>
                    <a:pt x="955" y="2012"/>
                    <a:pt x="1808" y="2012"/>
                  </a:cubicBezTo>
                  <a:cubicBezTo>
                    <a:pt x="1872" y="2012"/>
                    <a:pt x="1937" y="2009"/>
                    <a:pt x="2002" y="2002"/>
                  </a:cubicBezTo>
                  <a:cubicBezTo>
                    <a:pt x="2335" y="1968"/>
                    <a:pt x="2535" y="1835"/>
                    <a:pt x="2502" y="1768"/>
                  </a:cubicBezTo>
                  <a:cubicBezTo>
                    <a:pt x="2469" y="1602"/>
                    <a:pt x="1735" y="1668"/>
                    <a:pt x="1101" y="1168"/>
                  </a:cubicBezTo>
                  <a:cubicBezTo>
                    <a:pt x="467" y="701"/>
                    <a:pt x="334" y="0"/>
                    <a:pt x="1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" name="Google Shape;3354;p67"/>
            <p:cNvSpPr/>
            <p:nvPr/>
          </p:nvSpPr>
          <p:spPr>
            <a:xfrm>
              <a:off x="2776325" y="3810675"/>
              <a:ext cx="202675" cy="71525"/>
            </a:xfrm>
            <a:custGeom>
              <a:avLst/>
              <a:gdLst/>
              <a:ahLst/>
              <a:cxnLst/>
              <a:rect l="l" t="t" r="r" b="b"/>
              <a:pathLst>
                <a:path w="8107" h="2861" extrusionOk="0">
                  <a:moveTo>
                    <a:pt x="0" y="0"/>
                  </a:moveTo>
                  <a:cubicBezTo>
                    <a:pt x="0" y="1"/>
                    <a:pt x="1054" y="2860"/>
                    <a:pt x="7108" y="2860"/>
                  </a:cubicBezTo>
                  <a:cubicBezTo>
                    <a:pt x="7427" y="2860"/>
                    <a:pt x="7759" y="2852"/>
                    <a:pt x="8106" y="2836"/>
                  </a:cubicBezTo>
                  <a:lnTo>
                    <a:pt x="8106" y="1034"/>
                  </a:lnTo>
                  <a:cubicBezTo>
                    <a:pt x="8106" y="1034"/>
                    <a:pt x="7959" y="1037"/>
                    <a:pt x="7704" y="1037"/>
                  </a:cubicBezTo>
                  <a:cubicBezTo>
                    <a:pt x="6257" y="1037"/>
                    <a:pt x="1333" y="964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" name="Google Shape;3355;p67"/>
            <p:cNvSpPr/>
            <p:nvPr/>
          </p:nvSpPr>
          <p:spPr>
            <a:xfrm>
              <a:off x="2886400" y="3447850"/>
              <a:ext cx="61725" cy="93200"/>
            </a:xfrm>
            <a:custGeom>
              <a:avLst/>
              <a:gdLst/>
              <a:ahLst/>
              <a:cxnLst/>
              <a:rect l="l" t="t" r="r" b="b"/>
              <a:pathLst>
                <a:path w="2469" h="3728" extrusionOk="0">
                  <a:moveTo>
                    <a:pt x="1479" y="0"/>
                  </a:moveTo>
                  <a:cubicBezTo>
                    <a:pt x="1475" y="0"/>
                    <a:pt x="1472" y="1"/>
                    <a:pt x="1468" y="3"/>
                  </a:cubicBezTo>
                  <a:cubicBezTo>
                    <a:pt x="1368" y="36"/>
                    <a:pt x="1401" y="336"/>
                    <a:pt x="1468" y="837"/>
                  </a:cubicBezTo>
                  <a:cubicBezTo>
                    <a:pt x="1502" y="1104"/>
                    <a:pt x="1568" y="1404"/>
                    <a:pt x="1635" y="1704"/>
                  </a:cubicBezTo>
                  <a:cubicBezTo>
                    <a:pt x="1668" y="1871"/>
                    <a:pt x="1735" y="2038"/>
                    <a:pt x="1768" y="2238"/>
                  </a:cubicBezTo>
                  <a:cubicBezTo>
                    <a:pt x="1802" y="2371"/>
                    <a:pt x="1835" y="2538"/>
                    <a:pt x="1868" y="2705"/>
                  </a:cubicBezTo>
                  <a:cubicBezTo>
                    <a:pt x="1868" y="2805"/>
                    <a:pt x="1835" y="2938"/>
                    <a:pt x="1768" y="3005"/>
                  </a:cubicBezTo>
                  <a:cubicBezTo>
                    <a:pt x="1702" y="3105"/>
                    <a:pt x="1602" y="3172"/>
                    <a:pt x="1468" y="3172"/>
                  </a:cubicBezTo>
                  <a:cubicBezTo>
                    <a:pt x="1390" y="3194"/>
                    <a:pt x="1313" y="3205"/>
                    <a:pt x="1236" y="3205"/>
                  </a:cubicBezTo>
                  <a:cubicBezTo>
                    <a:pt x="1083" y="3205"/>
                    <a:pt x="934" y="3161"/>
                    <a:pt x="801" y="3072"/>
                  </a:cubicBezTo>
                  <a:cubicBezTo>
                    <a:pt x="405" y="2889"/>
                    <a:pt x="148" y="2734"/>
                    <a:pt x="56" y="2734"/>
                  </a:cubicBezTo>
                  <a:cubicBezTo>
                    <a:pt x="47" y="2734"/>
                    <a:pt x="40" y="2735"/>
                    <a:pt x="34" y="2738"/>
                  </a:cubicBezTo>
                  <a:cubicBezTo>
                    <a:pt x="0" y="2805"/>
                    <a:pt x="167" y="3105"/>
                    <a:pt x="568" y="3439"/>
                  </a:cubicBezTo>
                  <a:cubicBezTo>
                    <a:pt x="701" y="3539"/>
                    <a:pt x="834" y="3605"/>
                    <a:pt x="1001" y="3672"/>
                  </a:cubicBezTo>
                  <a:cubicBezTo>
                    <a:pt x="1099" y="3711"/>
                    <a:pt x="1208" y="3727"/>
                    <a:pt x="1322" y="3727"/>
                  </a:cubicBezTo>
                  <a:cubicBezTo>
                    <a:pt x="1402" y="3727"/>
                    <a:pt x="1485" y="3719"/>
                    <a:pt x="1568" y="3706"/>
                  </a:cubicBezTo>
                  <a:cubicBezTo>
                    <a:pt x="1802" y="3672"/>
                    <a:pt x="2035" y="3572"/>
                    <a:pt x="2202" y="3405"/>
                  </a:cubicBezTo>
                  <a:cubicBezTo>
                    <a:pt x="2369" y="3205"/>
                    <a:pt x="2469" y="2938"/>
                    <a:pt x="2436" y="2671"/>
                  </a:cubicBezTo>
                  <a:cubicBezTo>
                    <a:pt x="2436" y="2471"/>
                    <a:pt x="2402" y="2271"/>
                    <a:pt x="2335" y="2071"/>
                  </a:cubicBezTo>
                  <a:cubicBezTo>
                    <a:pt x="2269" y="1904"/>
                    <a:pt x="2202" y="1737"/>
                    <a:pt x="2169" y="1571"/>
                  </a:cubicBezTo>
                  <a:cubicBezTo>
                    <a:pt x="2069" y="1270"/>
                    <a:pt x="1969" y="970"/>
                    <a:pt x="1868" y="737"/>
                  </a:cubicBezTo>
                  <a:cubicBezTo>
                    <a:pt x="1710" y="293"/>
                    <a:pt x="1552" y="0"/>
                    <a:pt x="14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" name="Google Shape;3356;p67"/>
            <p:cNvSpPr/>
            <p:nvPr/>
          </p:nvSpPr>
          <p:spPr>
            <a:xfrm>
              <a:off x="2704600" y="3512825"/>
              <a:ext cx="6700" cy="13500"/>
            </a:xfrm>
            <a:custGeom>
              <a:avLst/>
              <a:gdLst/>
              <a:ahLst/>
              <a:cxnLst/>
              <a:rect l="l" t="t" r="r" b="b"/>
              <a:pathLst>
                <a:path w="268" h="540" extrusionOk="0">
                  <a:moveTo>
                    <a:pt x="180" y="1"/>
                  </a:moveTo>
                  <a:cubicBezTo>
                    <a:pt x="120" y="1"/>
                    <a:pt x="64" y="120"/>
                    <a:pt x="34" y="239"/>
                  </a:cubicBezTo>
                  <a:cubicBezTo>
                    <a:pt x="1" y="406"/>
                    <a:pt x="34" y="539"/>
                    <a:pt x="67" y="539"/>
                  </a:cubicBezTo>
                  <a:cubicBezTo>
                    <a:pt x="134" y="539"/>
                    <a:pt x="201" y="439"/>
                    <a:pt x="234" y="273"/>
                  </a:cubicBezTo>
                  <a:cubicBezTo>
                    <a:pt x="267" y="139"/>
                    <a:pt x="234" y="6"/>
                    <a:pt x="201" y="6"/>
                  </a:cubicBezTo>
                  <a:cubicBezTo>
                    <a:pt x="194" y="2"/>
                    <a:pt x="187" y="1"/>
                    <a:pt x="1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" name="Google Shape;3357;p67"/>
            <p:cNvSpPr/>
            <p:nvPr/>
          </p:nvSpPr>
          <p:spPr>
            <a:xfrm>
              <a:off x="2759650" y="3506075"/>
              <a:ext cx="6700" cy="7750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02" y="0"/>
                  </a:moveTo>
                  <a:cubicBezTo>
                    <a:pt x="91" y="0"/>
                    <a:pt x="79" y="3"/>
                    <a:pt x="67" y="9"/>
                  </a:cubicBezTo>
                  <a:cubicBezTo>
                    <a:pt x="34" y="9"/>
                    <a:pt x="0" y="109"/>
                    <a:pt x="34" y="176"/>
                  </a:cubicBezTo>
                  <a:cubicBezTo>
                    <a:pt x="67" y="276"/>
                    <a:pt x="134" y="309"/>
                    <a:pt x="200" y="309"/>
                  </a:cubicBezTo>
                  <a:cubicBezTo>
                    <a:pt x="234" y="309"/>
                    <a:pt x="267" y="209"/>
                    <a:pt x="234" y="142"/>
                  </a:cubicBezTo>
                  <a:cubicBezTo>
                    <a:pt x="206" y="60"/>
                    <a:pt x="156" y="0"/>
                    <a:pt x="1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" name="Google Shape;3358;p67"/>
            <p:cNvSpPr/>
            <p:nvPr/>
          </p:nvSpPr>
          <p:spPr>
            <a:xfrm>
              <a:off x="2731300" y="3535475"/>
              <a:ext cx="5850" cy="13375"/>
            </a:xfrm>
            <a:custGeom>
              <a:avLst/>
              <a:gdLst/>
              <a:ahLst/>
              <a:cxnLst/>
              <a:rect l="l" t="t" r="r" b="b"/>
              <a:pathLst>
                <a:path w="234" h="535" extrusionOk="0">
                  <a:moveTo>
                    <a:pt x="100" y="0"/>
                  </a:moveTo>
                  <a:cubicBezTo>
                    <a:pt x="33" y="0"/>
                    <a:pt x="0" y="134"/>
                    <a:pt x="33" y="267"/>
                  </a:cubicBezTo>
                  <a:cubicBezTo>
                    <a:pt x="33" y="401"/>
                    <a:pt x="100" y="534"/>
                    <a:pt x="133" y="534"/>
                  </a:cubicBezTo>
                  <a:cubicBezTo>
                    <a:pt x="200" y="534"/>
                    <a:pt x="234" y="401"/>
                    <a:pt x="200" y="234"/>
                  </a:cubicBezTo>
                  <a:cubicBezTo>
                    <a:pt x="200" y="100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" name="Google Shape;3359;p67"/>
            <p:cNvSpPr/>
            <p:nvPr/>
          </p:nvSpPr>
          <p:spPr>
            <a:xfrm>
              <a:off x="2661250" y="3528675"/>
              <a:ext cx="7525" cy="13625"/>
            </a:xfrm>
            <a:custGeom>
              <a:avLst/>
              <a:gdLst/>
              <a:ahLst/>
              <a:cxnLst/>
              <a:rect l="l" t="t" r="r" b="b"/>
              <a:pathLst>
                <a:path w="301" h="545" extrusionOk="0">
                  <a:moveTo>
                    <a:pt x="222" y="0"/>
                  </a:moveTo>
                  <a:cubicBezTo>
                    <a:pt x="186" y="0"/>
                    <a:pt x="126" y="120"/>
                    <a:pt x="67" y="239"/>
                  </a:cubicBezTo>
                  <a:cubicBezTo>
                    <a:pt x="0" y="372"/>
                    <a:pt x="0" y="539"/>
                    <a:pt x="67" y="539"/>
                  </a:cubicBezTo>
                  <a:cubicBezTo>
                    <a:pt x="74" y="543"/>
                    <a:pt x="80" y="544"/>
                    <a:pt x="87" y="544"/>
                  </a:cubicBezTo>
                  <a:cubicBezTo>
                    <a:pt x="141" y="544"/>
                    <a:pt x="174" y="425"/>
                    <a:pt x="234" y="306"/>
                  </a:cubicBezTo>
                  <a:cubicBezTo>
                    <a:pt x="300" y="139"/>
                    <a:pt x="300" y="6"/>
                    <a:pt x="234" y="6"/>
                  </a:cubicBezTo>
                  <a:cubicBezTo>
                    <a:pt x="230" y="2"/>
                    <a:pt x="226" y="0"/>
                    <a:pt x="22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Google Shape;3360;p67"/>
            <p:cNvSpPr/>
            <p:nvPr/>
          </p:nvSpPr>
          <p:spPr>
            <a:xfrm>
              <a:off x="3039850" y="3500450"/>
              <a:ext cx="5850" cy="12525"/>
            </a:xfrm>
            <a:custGeom>
              <a:avLst/>
              <a:gdLst/>
              <a:ahLst/>
              <a:cxnLst/>
              <a:rect l="l" t="t" r="r" b="b"/>
              <a:pathLst>
                <a:path w="234" h="501" extrusionOk="0">
                  <a:moveTo>
                    <a:pt x="67" y="0"/>
                  </a:moveTo>
                  <a:cubicBezTo>
                    <a:pt x="0" y="34"/>
                    <a:pt x="0" y="134"/>
                    <a:pt x="0" y="267"/>
                  </a:cubicBezTo>
                  <a:cubicBezTo>
                    <a:pt x="34" y="401"/>
                    <a:pt x="67" y="501"/>
                    <a:pt x="134" y="501"/>
                  </a:cubicBezTo>
                  <a:cubicBezTo>
                    <a:pt x="167" y="501"/>
                    <a:pt x="234" y="367"/>
                    <a:pt x="200" y="234"/>
                  </a:cubicBezTo>
                  <a:cubicBezTo>
                    <a:pt x="200" y="100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" name="Google Shape;3361;p67"/>
            <p:cNvSpPr/>
            <p:nvPr/>
          </p:nvSpPr>
          <p:spPr>
            <a:xfrm>
              <a:off x="3094050" y="3497950"/>
              <a:ext cx="5025" cy="13375"/>
            </a:xfrm>
            <a:custGeom>
              <a:avLst/>
              <a:gdLst/>
              <a:ahLst/>
              <a:cxnLst/>
              <a:rect l="l" t="t" r="r" b="b"/>
              <a:pathLst>
                <a:path w="201" h="535" extrusionOk="0">
                  <a:moveTo>
                    <a:pt x="100" y="0"/>
                  </a:moveTo>
                  <a:cubicBezTo>
                    <a:pt x="34" y="0"/>
                    <a:pt x="0" y="134"/>
                    <a:pt x="0" y="267"/>
                  </a:cubicBezTo>
                  <a:cubicBezTo>
                    <a:pt x="0" y="434"/>
                    <a:pt x="34" y="534"/>
                    <a:pt x="100" y="534"/>
                  </a:cubicBezTo>
                  <a:cubicBezTo>
                    <a:pt x="167" y="534"/>
                    <a:pt x="201" y="434"/>
                    <a:pt x="201" y="267"/>
                  </a:cubicBezTo>
                  <a:cubicBezTo>
                    <a:pt x="201" y="1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" name="Google Shape;3362;p67"/>
            <p:cNvSpPr/>
            <p:nvPr/>
          </p:nvSpPr>
          <p:spPr>
            <a:xfrm>
              <a:off x="3135750" y="3495450"/>
              <a:ext cx="6700" cy="13350"/>
            </a:xfrm>
            <a:custGeom>
              <a:avLst/>
              <a:gdLst/>
              <a:ahLst/>
              <a:cxnLst/>
              <a:rect l="l" t="t" r="r" b="b"/>
              <a:pathLst>
                <a:path w="268" h="534" extrusionOk="0">
                  <a:moveTo>
                    <a:pt x="100" y="0"/>
                  </a:moveTo>
                  <a:cubicBezTo>
                    <a:pt x="34" y="0"/>
                    <a:pt x="0" y="134"/>
                    <a:pt x="34" y="267"/>
                  </a:cubicBezTo>
                  <a:cubicBezTo>
                    <a:pt x="67" y="434"/>
                    <a:pt x="134" y="534"/>
                    <a:pt x="200" y="534"/>
                  </a:cubicBezTo>
                  <a:cubicBezTo>
                    <a:pt x="267" y="534"/>
                    <a:pt x="267" y="401"/>
                    <a:pt x="234" y="234"/>
                  </a:cubicBezTo>
                  <a:cubicBezTo>
                    <a:pt x="200" y="100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Google Shape;3363;p67"/>
            <p:cNvSpPr/>
            <p:nvPr/>
          </p:nvSpPr>
          <p:spPr>
            <a:xfrm>
              <a:off x="3069875" y="3542975"/>
              <a:ext cx="7525" cy="13500"/>
            </a:xfrm>
            <a:custGeom>
              <a:avLst/>
              <a:gdLst/>
              <a:ahLst/>
              <a:cxnLst/>
              <a:rect l="l" t="t" r="r" b="b"/>
              <a:pathLst>
                <a:path w="301" h="540" extrusionOk="0">
                  <a:moveTo>
                    <a:pt x="234" y="1"/>
                  </a:moveTo>
                  <a:cubicBezTo>
                    <a:pt x="167" y="1"/>
                    <a:pt x="133" y="101"/>
                    <a:pt x="67" y="267"/>
                  </a:cubicBezTo>
                  <a:cubicBezTo>
                    <a:pt x="0" y="401"/>
                    <a:pt x="0" y="534"/>
                    <a:pt x="67" y="534"/>
                  </a:cubicBezTo>
                  <a:cubicBezTo>
                    <a:pt x="70" y="538"/>
                    <a:pt x="74" y="540"/>
                    <a:pt x="78" y="540"/>
                  </a:cubicBezTo>
                  <a:cubicBezTo>
                    <a:pt x="114" y="540"/>
                    <a:pt x="174" y="420"/>
                    <a:pt x="234" y="301"/>
                  </a:cubicBezTo>
                  <a:cubicBezTo>
                    <a:pt x="300" y="167"/>
                    <a:pt x="267" y="34"/>
                    <a:pt x="23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" name="Google Shape;3364;p67"/>
            <p:cNvSpPr/>
            <p:nvPr/>
          </p:nvSpPr>
          <p:spPr>
            <a:xfrm>
              <a:off x="3118225" y="3539475"/>
              <a:ext cx="5025" cy="10200"/>
            </a:xfrm>
            <a:custGeom>
              <a:avLst/>
              <a:gdLst/>
              <a:ahLst/>
              <a:cxnLst/>
              <a:rect l="l" t="t" r="r" b="b"/>
              <a:pathLst>
                <a:path w="201" h="408" extrusionOk="0">
                  <a:moveTo>
                    <a:pt x="94" y="1"/>
                  </a:moveTo>
                  <a:cubicBezTo>
                    <a:pt x="85" y="1"/>
                    <a:pt x="76" y="3"/>
                    <a:pt x="67" y="7"/>
                  </a:cubicBezTo>
                  <a:cubicBezTo>
                    <a:pt x="1" y="7"/>
                    <a:pt x="1" y="107"/>
                    <a:pt x="1" y="207"/>
                  </a:cubicBezTo>
                  <a:cubicBezTo>
                    <a:pt x="34" y="341"/>
                    <a:pt x="67" y="407"/>
                    <a:pt x="134" y="407"/>
                  </a:cubicBezTo>
                  <a:cubicBezTo>
                    <a:pt x="201" y="407"/>
                    <a:pt x="201" y="307"/>
                    <a:pt x="201" y="207"/>
                  </a:cubicBezTo>
                  <a:cubicBezTo>
                    <a:pt x="201" y="91"/>
                    <a:pt x="151" y="1"/>
                    <a:pt x="9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" name="Google Shape;3365;p67"/>
            <p:cNvSpPr/>
            <p:nvPr/>
          </p:nvSpPr>
          <p:spPr>
            <a:xfrm>
              <a:off x="2948100" y="2953400"/>
              <a:ext cx="409500" cy="789750"/>
            </a:xfrm>
            <a:custGeom>
              <a:avLst/>
              <a:gdLst/>
              <a:ahLst/>
              <a:cxnLst/>
              <a:rect l="l" t="t" r="r" b="b"/>
              <a:pathLst>
                <a:path w="16380" h="31590" extrusionOk="0">
                  <a:moveTo>
                    <a:pt x="1" y="0"/>
                  </a:moveTo>
                  <a:cubicBezTo>
                    <a:pt x="1" y="0"/>
                    <a:pt x="34" y="33"/>
                    <a:pt x="101" y="67"/>
                  </a:cubicBezTo>
                  <a:cubicBezTo>
                    <a:pt x="68" y="0"/>
                    <a:pt x="34" y="0"/>
                    <a:pt x="1" y="0"/>
                  </a:cubicBezTo>
                  <a:close/>
                  <a:moveTo>
                    <a:pt x="101" y="67"/>
                  </a:moveTo>
                  <a:lnTo>
                    <a:pt x="334" y="267"/>
                  </a:lnTo>
                  <a:cubicBezTo>
                    <a:pt x="535" y="434"/>
                    <a:pt x="835" y="701"/>
                    <a:pt x="1235" y="1001"/>
                  </a:cubicBezTo>
                  <a:cubicBezTo>
                    <a:pt x="2036" y="1635"/>
                    <a:pt x="3237" y="2502"/>
                    <a:pt x="4771" y="3503"/>
                  </a:cubicBezTo>
                  <a:cubicBezTo>
                    <a:pt x="5538" y="4003"/>
                    <a:pt x="6372" y="4537"/>
                    <a:pt x="7306" y="5070"/>
                  </a:cubicBezTo>
                  <a:cubicBezTo>
                    <a:pt x="8207" y="5604"/>
                    <a:pt x="9241" y="6138"/>
                    <a:pt x="10242" y="6772"/>
                  </a:cubicBezTo>
                  <a:cubicBezTo>
                    <a:pt x="11309" y="7439"/>
                    <a:pt x="12143" y="8373"/>
                    <a:pt x="12710" y="9474"/>
                  </a:cubicBezTo>
                  <a:cubicBezTo>
                    <a:pt x="12977" y="10074"/>
                    <a:pt x="13110" y="10741"/>
                    <a:pt x="13077" y="11375"/>
                  </a:cubicBezTo>
                  <a:cubicBezTo>
                    <a:pt x="13044" y="12042"/>
                    <a:pt x="12943" y="12743"/>
                    <a:pt x="12810" y="13410"/>
                  </a:cubicBezTo>
                  <a:cubicBezTo>
                    <a:pt x="12643" y="14077"/>
                    <a:pt x="12510" y="14744"/>
                    <a:pt x="12410" y="15411"/>
                  </a:cubicBezTo>
                  <a:cubicBezTo>
                    <a:pt x="12343" y="16112"/>
                    <a:pt x="12343" y="16779"/>
                    <a:pt x="12476" y="17446"/>
                  </a:cubicBezTo>
                  <a:cubicBezTo>
                    <a:pt x="12743" y="18680"/>
                    <a:pt x="13177" y="19881"/>
                    <a:pt x="13811" y="20982"/>
                  </a:cubicBezTo>
                  <a:cubicBezTo>
                    <a:pt x="14378" y="22049"/>
                    <a:pt x="14945" y="23050"/>
                    <a:pt x="15379" y="24017"/>
                  </a:cubicBezTo>
                  <a:cubicBezTo>
                    <a:pt x="15779" y="24918"/>
                    <a:pt x="16046" y="25852"/>
                    <a:pt x="16179" y="26853"/>
                  </a:cubicBezTo>
                  <a:cubicBezTo>
                    <a:pt x="16246" y="27653"/>
                    <a:pt x="16146" y="28454"/>
                    <a:pt x="15879" y="29221"/>
                  </a:cubicBezTo>
                  <a:cubicBezTo>
                    <a:pt x="15645" y="29788"/>
                    <a:pt x="15345" y="30322"/>
                    <a:pt x="14912" y="30755"/>
                  </a:cubicBezTo>
                  <a:cubicBezTo>
                    <a:pt x="14545" y="31122"/>
                    <a:pt x="14078" y="31423"/>
                    <a:pt x="13611" y="31589"/>
                  </a:cubicBezTo>
                  <a:lnTo>
                    <a:pt x="13711" y="31589"/>
                  </a:lnTo>
                  <a:cubicBezTo>
                    <a:pt x="13811" y="31556"/>
                    <a:pt x="13911" y="31523"/>
                    <a:pt x="13978" y="31489"/>
                  </a:cubicBezTo>
                  <a:cubicBezTo>
                    <a:pt x="14344" y="31323"/>
                    <a:pt x="14678" y="31089"/>
                    <a:pt x="14978" y="30822"/>
                  </a:cubicBezTo>
                  <a:cubicBezTo>
                    <a:pt x="15412" y="30389"/>
                    <a:pt x="15745" y="29855"/>
                    <a:pt x="15979" y="29254"/>
                  </a:cubicBezTo>
                  <a:cubicBezTo>
                    <a:pt x="16279" y="28487"/>
                    <a:pt x="16379" y="27653"/>
                    <a:pt x="16313" y="26819"/>
                  </a:cubicBezTo>
                  <a:cubicBezTo>
                    <a:pt x="16212" y="25819"/>
                    <a:pt x="15946" y="24851"/>
                    <a:pt x="15512" y="23951"/>
                  </a:cubicBezTo>
                  <a:cubicBezTo>
                    <a:pt x="15112" y="22950"/>
                    <a:pt x="14545" y="21949"/>
                    <a:pt x="13978" y="20882"/>
                  </a:cubicBezTo>
                  <a:cubicBezTo>
                    <a:pt x="13377" y="19814"/>
                    <a:pt x="12943" y="18613"/>
                    <a:pt x="12677" y="17413"/>
                  </a:cubicBezTo>
                  <a:cubicBezTo>
                    <a:pt x="12577" y="16745"/>
                    <a:pt x="12543" y="16078"/>
                    <a:pt x="12643" y="15444"/>
                  </a:cubicBezTo>
                  <a:cubicBezTo>
                    <a:pt x="12710" y="14777"/>
                    <a:pt x="12877" y="14110"/>
                    <a:pt x="13010" y="13443"/>
                  </a:cubicBezTo>
                  <a:cubicBezTo>
                    <a:pt x="13177" y="12776"/>
                    <a:pt x="13277" y="12075"/>
                    <a:pt x="13277" y="11375"/>
                  </a:cubicBezTo>
                  <a:cubicBezTo>
                    <a:pt x="13310" y="10708"/>
                    <a:pt x="13177" y="10007"/>
                    <a:pt x="12910" y="9407"/>
                  </a:cubicBezTo>
                  <a:cubicBezTo>
                    <a:pt x="12343" y="8239"/>
                    <a:pt x="11442" y="7272"/>
                    <a:pt x="10342" y="6605"/>
                  </a:cubicBezTo>
                  <a:cubicBezTo>
                    <a:pt x="9341" y="5938"/>
                    <a:pt x="8307" y="5437"/>
                    <a:pt x="7373" y="4904"/>
                  </a:cubicBezTo>
                  <a:cubicBezTo>
                    <a:pt x="6439" y="4370"/>
                    <a:pt x="5605" y="3870"/>
                    <a:pt x="4838" y="3369"/>
                  </a:cubicBezTo>
                  <a:cubicBezTo>
                    <a:pt x="3303" y="2402"/>
                    <a:pt x="2136" y="1535"/>
                    <a:pt x="1302" y="934"/>
                  </a:cubicBezTo>
                  <a:lnTo>
                    <a:pt x="368" y="234"/>
                  </a:lnTo>
                  <a:lnTo>
                    <a:pt x="101" y="67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Google Shape;3366;p67"/>
            <p:cNvSpPr/>
            <p:nvPr/>
          </p:nvSpPr>
          <p:spPr>
            <a:xfrm>
              <a:off x="2134200" y="2848125"/>
              <a:ext cx="1056600" cy="789950"/>
            </a:xfrm>
            <a:custGeom>
              <a:avLst/>
              <a:gdLst/>
              <a:ahLst/>
              <a:cxnLst/>
              <a:rect l="l" t="t" r="r" b="b"/>
              <a:pathLst>
                <a:path w="42264" h="31598" extrusionOk="0">
                  <a:moveTo>
                    <a:pt x="32423" y="6613"/>
                  </a:moveTo>
                  <a:cubicBezTo>
                    <a:pt x="32457" y="6646"/>
                    <a:pt x="32490" y="6680"/>
                    <a:pt x="32490" y="6713"/>
                  </a:cubicBezTo>
                  <a:cubicBezTo>
                    <a:pt x="32490" y="6946"/>
                    <a:pt x="32457" y="7180"/>
                    <a:pt x="32457" y="7447"/>
                  </a:cubicBezTo>
                  <a:cubicBezTo>
                    <a:pt x="32390" y="8081"/>
                    <a:pt x="32290" y="8681"/>
                    <a:pt x="32123" y="9315"/>
                  </a:cubicBezTo>
                  <a:cubicBezTo>
                    <a:pt x="31956" y="10115"/>
                    <a:pt x="31623" y="10849"/>
                    <a:pt x="31123" y="11516"/>
                  </a:cubicBezTo>
                  <a:cubicBezTo>
                    <a:pt x="30489" y="12284"/>
                    <a:pt x="29621" y="12817"/>
                    <a:pt x="28654" y="13017"/>
                  </a:cubicBezTo>
                  <a:cubicBezTo>
                    <a:pt x="27620" y="13284"/>
                    <a:pt x="26453" y="13318"/>
                    <a:pt x="25218" y="13551"/>
                  </a:cubicBezTo>
                  <a:cubicBezTo>
                    <a:pt x="24585" y="13651"/>
                    <a:pt x="23951" y="13851"/>
                    <a:pt x="23384" y="14118"/>
                  </a:cubicBezTo>
                  <a:cubicBezTo>
                    <a:pt x="22783" y="14452"/>
                    <a:pt x="22283" y="14919"/>
                    <a:pt x="21883" y="15452"/>
                  </a:cubicBezTo>
                  <a:cubicBezTo>
                    <a:pt x="21082" y="16587"/>
                    <a:pt x="20715" y="17988"/>
                    <a:pt x="20448" y="19355"/>
                  </a:cubicBezTo>
                  <a:cubicBezTo>
                    <a:pt x="20281" y="20723"/>
                    <a:pt x="19915" y="22024"/>
                    <a:pt x="19381" y="23291"/>
                  </a:cubicBezTo>
                  <a:cubicBezTo>
                    <a:pt x="19114" y="23858"/>
                    <a:pt x="18747" y="24392"/>
                    <a:pt x="18280" y="24826"/>
                  </a:cubicBezTo>
                  <a:cubicBezTo>
                    <a:pt x="17813" y="25226"/>
                    <a:pt x="17279" y="25526"/>
                    <a:pt x="16679" y="25693"/>
                  </a:cubicBezTo>
                  <a:cubicBezTo>
                    <a:pt x="15853" y="25918"/>
                    <a:pt x="15009" y="26031"/>
                    <a:pt x="14146" y="26031"/>
                  </a:cubicBezTo>
                  <a:cubicBezTo>
                    <a:pt x="13858" y="26031"/>
                    <a:pt x="13568" y="26018"/>
                    <a:pt x="13276" y="25993"/>
                  </a:cubicBezTo>
                  <a:cubicBezTo>
                    <a:pt x="12544" y="25945"/>
                    <a:pt x="11811" y="25914"/>
                    <a:pt x="11066" y="25914"/>
                  </a:cubicBezTo>
                  <a:cubicBezTo>
                    <a:pt x="10793" y="25914"/>
                    <a:pt x="10518" y="25918"/>
                    <a:pt x="10241" y="25927"/>
                  </a:cubicBezTo>
                  <a:cubicBezTo>
                    <a:pt x="9674" y="25960"/>
                    <a:pt x="9107" y="26093"/>
                    <a:pt x="8573" y="26260"/>
                  </a:cubicBezTo>
                  <a:lnTo>
                    <a:pt x="8907" y="26027"/>
                  </a:lnTo>
                  <a:cubicBezTo>
                    <a:pt x="10559" y="24749"/>
                    <a:pt x="12590" y="24082"/>
                    <a:pt x="14673" y="24082"/>
                  </a:cubicBezTo>
                  <a:cubicBezTo>
                    <a:pt x="14819" y="24082"/>
                    <a:pt x="14965" y="24085"/>
                    <a:pt x="15111" y="24092"/>
                  </a:cubicBezTo>
                  <a:cubicBezTo>
                    <a:pt x="15157" y="24095"/>
                    <a:pt x="15202" y="24096"/>
                    <a:pt x="15247" y="24096"/>
                  </a:cubicBezTo>
                  <a:cubicBezTo>
                    <a:pt x="15730" y="24096"/>
                    <a:pt x="16182" y="23936"/>
                    <a:pt x="16579" y="23692"/>
                  </a:cubicBezTo>
                  <a:cubicBezTo>
                    <a:pt x="18247" y="23225"/>
                    <a:pt x="19414" y="21056"/>
                    <a:pt x="20081" y="19322"/>
                  </a:cubicBezTo>
                  <a:cubicBezTo>
                    <a:pt x="20648" y="17854"/>
                    <a:pt x="20548" y="16086"/>
                    <a:pt x="21516" y="14819"/>
                  </a:cubicBezTo>
                  <a:cubicBezTo>
                    <a:pt x="22216" y="13885"/>
                    <a:pt x="23317" y="13451"/>
                    <a:pt x="24418" y="13184"/>
                  </a:cubicBezTo>
                  <a:cubicBezTo>
                    <a:pt x="25519" y="12951"/>
                    <a:pt x="26686" y="12851"/>
                    <a:pt x="27753" y="12517"/>
                  </a:cubicBezTo>
                  <a:cubicBezTo>
                    <a:pt x="30055" y="11716"/>
                    <a:pt x="31790" y="9782"/>
                    <a:pt x="32357" y="7447"/>
                  </a:cubicBezTo>
                  <a:cubicBezTo>
                    <a:pt x="32423" y="7147"/>
                    <a:pt x="32423" y="6880"/>
                    <a:pt x="32423" y="6613"/>
                  </a:cubicBezTo>
                  <a:close/>
                  <a:moveTo>
                    <a:pt x="24647" y="1"/>
                  </a:moveTo>
                  <a:cubicBezTo>
                    <a:pt x="21481" y="1"/>
                    <a:pt x="18334" y="1714"/>
                    <a:pt x="16812" y="5012"/>
                  </a:cubicBezTo>
                  <a:cubicBezTo>
                    <a:pt x="16512" y="5645"/>
                    <a:pt x="16279" y="6346"/>
                    <a:pt x="16012" y="6980"/>
                  </a:cubicBezTo>
                  <a:cubicBezTo>
                    <a:pt x="16245" y="5579"/>
                    <a:pt x="15945" y="4144"/>
                    <a:pt x="15211" y="2944"/>
                  </a:cubicBezTo>
                  <a:cubicBezTo>
                    <a:pt x="14381" y="1738"/>
                    <a:pt x="12949" y="963"/>
                    <a:pt x="11519" y="963"/>
                  </a:cubicBezTo>
                  <a:cubicBezTo>
                    <a:pt x="11168" y="963"/>
                    <a:pt x="10817" y="1010"/>
                    <a:pt x="10474" y="1109"/>
                  </a:cubicBezTo>
                  <a:cubicBezTo>
                    <a:pt x="8740" y="1676"/>
                    <a:pt x="7606" y="3310"/>
                    <a:pt x="7639" y="5145"/>
                  </a:cubicBezTo>
                  <a:cubicBezTo>
                    <a:pt x="7706" y="6946"/>
                    <a:pt x="8807" y="8548"/>
                    <a:pt x="10474" y="9315"/>
                  </a:cubicBezTo>
                  <a:cubicBezTo>
                    <a:pt x="10808" y="9482"/>
                    <a:pt x="11175" y="9582"/>
                    <a:pt x="11542" y="9648"/>
                  </a:cubicBezTo>
                  <a:cubicBezTo>
                    <a:pt x="10675" y="9748"/>
                    <a:pt x="9807" y="9982"/>
                    <a:pt x="9007" y="10349"/>
                  </a:cubicBezTo>
                  <a:cubicBezTo>
                    <a:pt x="7506" y="11149"/>
                    <a:pt x="6638" y="12817"/>
                    <a:pt x="6839" y="14518"/>
                  </a:cubicBezTo>
                  <a:cubicBezTo>
                    <a:pt x="6972" y="15419"/>
                    <a:pt x="7372" y="16386"/>
                    <a:pt x="6972" y="17187"/>
                  </a:cubicBezTo>
                  <a:cubicBezTo>
                    <a:pt x="6672" y="17821"/>
                    <a:pt x="5971" y="18154"/>
                    <a:pt x="5404" y="18555"/>
                  </a:cubicBezTo>
                  <a:cubicBezTo>
                    <a:pt x="3970" y="19655"/>
                    <a:pt x="3236" y="21457"/>
                    <a:pt x="3536" y="23258"/>
                  </a:cubicBezTo>
                  <a:cubicBezTo>
                    <a:pt x="2602" y="24426"/>
                    <a:pt x="1868" y="25760"/>
                    <a:pt x="1335" y="27161"/>
                  </a:cubicBezTo>
                  <a:cubicBezTo>
                    <a:pt x="0" y="30663"/>
                    <a:pt x="2636" y="30830"/>
                    <a:pt x="3469" y="31597"/>
                  </a:cubicBezTo>
                  <a:lnTo>
                    <a:pt x="8273" y="26594"/>
                  </a:lnTo>
                  <a:cubicBezTo>
                    <a:pt x="8907" y="26327"/>
                    <a:pt x="9607" y="26193"/>
                    <a:pt x="10274" y="26160"/>
                  </a:cubicBezTo>
                  <a:cubicBezTo>
                    <a:pt x="10524" y="26152"/>
                    <a:pt x="10777" y="26148"/>
                    <a:pt x="11030" y="26148"/>
                  </a:cubicBezTo>
                  <a:cubicBezTo>
                    <a:pt x="11790" y="26148"/>
                    <a:pt x="12559" y="26185"/>
                    <a:pt x="13310" y="26260"/>
                  </a:cubicBezTo>
                  <a:cubicBezTo>
                    <a:pt x="13602" y="26285"/>
                    <a:pt x="13894" y="26298"/>
                    <a:pt x="14185" y="26298"/>
                  </a:cubicBezTo>
                  <a:cubicBezTo>
                    <a:pt x="15059" y="26298"/>
                    <a:pt x="15928" y="26185"/>
                    <a:pt x="16779" y="25960"/>
                  </a:cubicBezTo>
                  <a:cubicBezTo>
                    <a:pt x="17413" y="25793"/>
                    <a:pt x="17980" y="25460"/>
                    <a:pt x="18480" y="25059"/>
                  </a:cubicBezTo>
                  <a:cubicBezTo>
                    <a:pt x="18981" y="24592"/>
                    <a:pt x="19381" y="24059"/>
                    <a:pt x="19681" y="23425"/>
                  </a:cubicBezTo>
                  <a:cubicBezTo>
                    <a:pt x="20215" y="22157"/>
                    <a:pt x="20582" y="20823"/>
                    <a:pt x="20782" y="19422"/>
                  </a:cubicBezTo>
                  <a:cubicBezTo>
                    <a:pt x="21049" y="18054"/>
                    <a:pt x="21382" y="16720"/>
                    <a:pt x="22149" y="15653"/>
                  </a:cubicBezTo>
                  <a:cubicBezTo>
                    <a:pt x="22516" y="15119"/>
                    <a:pt x="22983" y="14685"/>
                    <a:pt x="23550" y="14385"/>
                  </a:cubicBezTo>
                  <a:cubicBezTo>
                    <a:pt x="24084" y="14118"/>
                    <a:pt x="24685" y="13918"/>
                    <a:pt x="25285" y="13818"/>
                  </a:cubicBezTo>
                  <a:cubicBezTo>
                    <a:pt x="26486" y="13618"/>
                    <a:pt x="27653" y="13551"/>
                    <a:pt x="28721" y="13284"/>
                  </a:cubicBezTo>
                  <a:cubicBezTo>
                    <a:pt x="29755" y="13051"/>
                    <a:pt x="30656" y="12484"/>
                    <a:pt x="31323" y="11650"/>
                  </a:cubicBezTo>
                  <a:cubicBezTo>
                    <a:pt x="31790" y="10949"/>
                    <a:pt x="32157" y="10182"/>
                    <a:pt x="32323" y="9348"/>
                  </a:cubicBezTo>
                  <a:cubicBezTo>
                    <a:pt x="32457" y="8714"/>
                    <a:pt x="32557" y="8081"/>
                    <a:pt x="32590" y="7480"/>
                  </a:cubicBezTo>
                  <a:cubicBezTo>
                    <a:pt x="32590" y="7247"/>
                    <a:pt x="32624" y="7046"/>
                    <a:pt x="32624" y="6880"/>
                  </a:cubicBezTo>
                  <a:cubicBezTo>
                    <a:pt x="34825" y="10315"/>
                    <a:pt x="37827" y="13184"/>
                    <a:pt x="41397" y="15219"/>
                  </a:cubicBezTo>
                  <a:cubicBezTo>
                    <a:pt x="41551" y="15296"/>
                    <a:pt x="41749" y="15373"/>
                    <a:pt x="41922" y="15373"/>
                  </a:cubicBezTo>
                  <a:cubicBezTo>
                    <a:pt x="42048" y="15373"/>
                    <a:pt x="42160" y="15332"/>
                    <a:pt x="42230" y="15219"/>
                  </a:cubicBezTo>
                  <a:cubicBezTo>
                    <a:pt x="42264" y="15052"/>
                    <a:pt x="42230" y="14919"/>
                    <a:pt x="42164" y="14785"/>
                  </a:cubicBezTo>
                  <a:cubicBezTo>
                    <a:pt x="41030" y="11249"/>
                    <a:pt x="38728" y="8247"/>
                    <a:pt x="35592" y="6279"/>
                  </a:cubicBezTo>
                  <a:lnTo>
                    <a:pt x="31723" y="3711"/>
                  </a:lnTo>
                  <a:cubicBezTo>
                    <a:pt x="29986" y="1212"/>
                    <a:pt x="27309" y="1"/>
                    <a:pt x="246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1" name="Google Shape;3367;p67"/>
            <p:cNvSpPr/>
            <p:nvPr/>
          </p:nvSpPr>
          <p:spPr>
            <a:xfrm>
              <a:off x="2185900" y="2928375"/>
              <a:ext cx="734725" cy="707200"/>
            </a:xfrm>
            <a:custGeom>
              <a:avLst/>
              <a:gdLst/>
              <a:ahLst/>
              <a:cxnLst/>
              <a:rect l="l" t="t" r="r" b="b"/>
              <a:pathLst>
                <a:path w="29389" h="28288" extrusionOk="0">
                  <a:moveTo>
                    <a:pt x="29388" y="0"/>
                  </a:moveTo>
                  <a:lnTo>
                    <a:pt x="29388" y="0"/>
                  </a:lnTo>
                  <a:cubicBezTo>
                    <a:pt x="29381" y="20"/>
                    <a:pt x="29374" y="39"/>
                    <a:pt x="29367" y="59"/>
                  </a:cubicBezTo>
                  <a:lnTo>
                    <a:pt x="29367" y="59"/>
                  </a:lnTo>
                  <a:cubicBezTo>
                    <a:pt x="29377" y="39"/>
                    <a:pt x="29388" y="20"/>
                    <a:pt x="29388" y="0"/>
                  </a:cubicBezTo>
                  <a:close/>
                  <a:moveTo>
                    <a:pt x="29367" y="59"/>
                  </a:moveTo>
                  <a:lnTo>
                    <a:pt x="29367" y="59"/>
                  </a:lnTo>
                  <a:cubicBezTo>
                    <a:pt x="29362" y="70"/>
                    <a:pt x="29357" y="80"/>
                    <a:pt x="29356" y="91"/>
                  </a:cubicBezTo>
                  <a:lnTo>
                    <a:pt x="29356" y="91"/>
                  </a:lnTo>
                  <a:cubicBezTo>
                    <a:pt x="29359" y="80"/>
                    <a:pt x="29363" y="70"/>
                    <a:pt x="29367" y="59"/>
                  </a:cubicBezTo>
                  <a:close/>
                  <a:moveTo>
                    <a:pt x="29356" y="91"/>
                  </a:moveTo>
                  <a:cubicBezTo>
                    <a:pt x="29353" y="97"/>
                    <a:pt x="29351" y="103"/>
                    <a:pt x="29349" y="110"/>
                  </a:cubicBezTo>
                  <a:lnTo>
                    <a:pt x="29349" y="110"/>
                  </a:lnTo>
                  <a:cubicBezTo>
                    <a:pt x="29351" y="107"/>
                    <a:pt x="29353" y="103"/>
                    <a:pt x="29355" y="100"/>
                  </a:cubicBezTo>
                  <a:cubicBezTo>
                    <a:pt x="29355" y="97"/>
                    <a:pt x="29355" y="94"/>
                    <a:pt x="29356" y="91"/>
                  </a:cubicBezTo>
                  <a:close/>
                  <a:moveTo>
                    <a:pt x="29349" y="110"/>
                  </a:moveTo>
                  <a:cubicBezTo>
                    <a:pt x="29286" y="207"/>
                    <a:pt x="29253" y="305"/>
                    <a:pt x="29188" y="434"/>
                  </a:cubicBezTo>
                  <a:cubicBezTo>
                    <a:pt x="28287" y="2302"/>
                    <a:pt x="26820" y="3870"/>
                    <a:pt x="24985" y="4837"/>
                  </a:cubicBezTo>
                  <a:cubicBezTo>
                    <a:pt x="23984" y="5371"/>
                    <a:pt x="22917" y="5704"/>
                    <a:pt x="21816" y="5871"/>
                  </a:cubicBezTo>
                  <a:cubicBezTo>
                    <a:pt x="20582" y="6038"/>
                    <a:pt x="19281" y="5971"/>
                    <a:pt x="17913" y="6171"/>
                  </a:cubicBezTo>
                  <a:cubicBezTo>
                    <a:pt x="17213" y="6272"/>
                    <a:pt x="16512" y="6472"/>
                    <a:pt x="15878" y="6772"/>
                  </a:cubicBezTo>
                  <a:cubicBezTo>
                    <a:pt x="15211" y="7105"/>
                    <a:pt x="14644" y="7606"/>
                    <a:pt x="14211" y="8240"/>
                  </a:cubicBezTo>
                  <a:cubicBezTo>
                    <a:pt x="13343" y="9507"/>
                    <a:pt x="13010" y="11042"/>
                    <a:pt x="12543" y="12543"/>
                  </a:cubicBezTo>
                  <a:cubicBezTo>
                    <a:pt x="12343" y="13310"/>
                    <a:pt x="12076" y="14010"/>
                    <a:pt x="11709" y="14711"/>
                  </a:cubicBezTo>
                  <a:cubicBezTo>
                    <a:pt x="11375" y="15378"/>
                    <a:pt x="10875" y="15945"/>
                    <a:pt x="10274" y="16379"/>
                  </a:cubicBezTo>
                  <a:cubicBezTo>
                    <a:pt x="9074" y="17213"/>
                    <a:pt x="7606" y="17480"/>
                    <a:pt x="6272" y="17780"/>
                  </a:cubicBezTo>
                  <a:cubicBezTo>
                    <a:pt x="4971" y="18047"/>
                    <a:pt x="3670" y="18447"/>
                    <a:pt x="2669" y="19214"/>
                  </a:cubicBezTo>
                  <a:cubicBezTo>
                    <a:pt x="1768" y="19915"/>
                    <a:pt x="1035" y="20815"/>
                    <a:pt x="568" y="21883"/>
                  </a:cubicBezTo>
                  <a:cubicBezTo>
                    <a:pt x="201" y="22750"/>
                    <a:pt x="0" y="23684"/>
                    <a:pt x="67" y="24618"/>
                  </a:cubicBezTo>
                  <a:cubicBezTo>
                    <a:pt x="67" y="25352"/>
                    <a:pt x="234" y="26052"/>
                    <a:pt x="467" y="26719"/>
                  </a:cubicBezTo>
                  <a:cubicBezTo>
                    <a:pt x="634" y="27120"/>
                    <a:pt x="834" y="27520"/>
                    <a:pt x="1068" y="27920"/>
                  </a:cubicBezTo>
                  <a:cubicBezTo>
                    <a:pt x="1168" y="28054"/>
                    <a:pt x="1235" y="28120"/>
                    <a:pt x="1268" y="28187"/>
                  </a:cubicBezTo>
                  <a:cubicBezTo>
                    <a:pt x="1301" y="28221"/>
                    <a:pt x="1335" y="28254"/>
                    <a:pt x="1368" y="28287"/>
                  </a:cubicBezTo>
                  <a:cubicBezTo>
                    <a:pt x="1035" y="27787"/>
                    <a:pt x="734" y="27253"/>
                    <a:pt x="534" y="26686"/>
                  </a:cubicBezTo>
                  <a:cubicBezTo>
                    <a:pt x="301" y="26019"/>
                    <a:pt x="167" y="25318"/>
                    <a:pt x="167" y="24618"/>
                  </a:cubicBezTo>
                  <a:cubicBezTo>
                    <a:pt x="134" y="23684"/>
                    <a:pt x="301" y="22783"/>
                    <a:pt x="701" y="21916"/>
                  </a:cubicBezTo>
                  <a:cubicBezTo>
                    <a:pt x="1135" y="20915"/>
                    <a:pt x="1868" y="20015"/>
                    <a:pt x="2769" y="19348"/>
                  </a:cubicBezTo>
                  <a:cubicBezTo>
                    <a:pt x="3736" y="18614"/>
                    <a:pt x="5004" y="18247"/>
                    <a:pt x="6338" y="17947"/>
                  </a:cubicBezTo>
                  <a:cubicBezTo>
                    <a:pt x="7639" y="17646"/>
                    <a:pt x="9140" y="17413"/>
                    <a:pt x="10375" y="16546"/>
                  </a:cubicBezTo>
                  <a:cubicBezTo>
                    <a:pt x="11008" y="16079"/>
                    <a:pt x="11542" y="15511"/>
                    <a:pt x="11909" y="14811"/>
                  </a:cubicBezTo>
                  <a:cubicBezTo>
                    <a:pt x="12243" y="14110"/>
                    <a:pt x="12543" y="13377"/>
                    <a:pt x="12776" y="12609"/>
                  </a:cubicBezTo>
                  <a:cubicBezTo>
                    <a:pt x="13243" y="11108"/>
                    <a:pt x="13543" y="9574"/>
                    <a:pt x="14377" y="8340"/>
                  </a:cubicBezTo>
                  <a:cubicBezTo>
                    <a:pt x="14811" y="7773"/>
                    <a:pt x="15345" y="7272"/>
                    <a:pt x="15979" y="6939"/>
                  </a:cubicBezTo>
                  <a:cubicBezTo>
                    <a:pt x="16612" y="6638"/>
                    <a:pt x="17279" y="6438"/>
                    <a:pt x="17947" y="6372"/>
                  </a:cubicBezTo>
                  <a:cubicBezTo>
                    <a:pt x="19281" y="6171"/>
                    <a:pt x="20615" y="6205"/>
                    <a:pt x="21816" y="6038"/>
                  </a:cubicBezTo>
                  <a:cubicBezTo>
                    <a:pt x="22950" y="5871"/>
                    <a:pt x="24051" y="5504"/>
                    <a:pt x="25052" y="4971"/>
                  </a:cubicBezTo>
                  <a:cubicBezTo>
                    <a:pt x="26486" y="4170"/>
                    <a:pt x="27720" y="3036"/>
                    <a:pt x="28621" y="1635"/>
                  </a:cubicBezTo>
                  <a:cubicBezTo>
                    <a:pt x="28902" y="1167"/>
                    <a:pt x="29154" y="640"/>
                    <a:pt x="29349" y="11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2" name="Google Shape;3368;p67"/>
            <p:cNvSpPr/>
            <p:nvPr/>
          </p:nvSpPr>
          <p:spPr>
            <a:xfrm>
              <a:off x="3011500" y="3405825"/>
              <a:ext cx="56725" cy="53125"/>
            </a:xfrm>
            <a:custGeom>
              <a:avLst/>
              <a:gdLst/>
              <a:ahLst/>
              <a:cxnLst/>
              <a:rect l="l" t="t" r="r" b="b"/>
              <a:pathLst>
                <a:path w="2269" h="2125" extrusionOk="0">
                  <a:moveTo>
                    <a:pt x="1084" y="1"/>
                  </a:moveTo>
                  <a:cubicBezTo>
                    <a:pt x="562" y="1"/>
                    <a:pt x="123" y="378"/>
                    <a:pt x="33" y="917"/>
                  </a:cubicBezTo>
                  <a:cubicBezTo>
                    <a:pt x="0" y="1517"/>
                    <a:pt x="434" y="2017"/>
                    <a:pt x="1001" y="2118"/>
                  </a:cubicBezTo>
                  <a:cubicBezTo>
                    <a:pt x="1045" y="2122"/>
                    <a:pt x="1088" y="2125"/>
                    <a:pt x="1131" y="2125"/>
                  </a:cubicBezTo>
                  <a:cubicBezTo>
                    <a:pt x="1677" y="2125"/>
                    <a:pt x="2142" y="1743"/>
                    <a:pt x="2235" y="1217"/>
                  </a:cubicBezTo>
                  <a:cubicBezTo>
                    <a:pt x="2268" y="616"/>
                    <a:pt x="1835" y="83"/>
                    <a:pt x="1268" y="16"/>
                  </a:cubicBezTo>
                  <a:cubicBezTo>
                    <a:pt x="1206" y="6"/>
                    <a:pt x="1144" y="1"/>
                    <a:pt x="10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Google Shape;3369;p67"/>
            <p:cNvSpPr/>
            <p:nvPr/>
          </p:nvSpPr>
          <p:spPr>
            <a:xfrm>
              <a:off x="2731300" y="3405825"/>
              <a:ext cx="57550" cy="53125"/>
            </a:xfrm>
            <a:custGeom>
              <a:avLst/>
              <a:gdLst/>
              <a:ahLst/>
              <a:cxnLst/>
              <a:rect l="l" t="t" r="r" b="b"/>
              <a:pathLst>
                <a:path w="2302" h="2125" extrusionOk="0">
                  <a:moveTo>
                    <a:pt x="1093" y="1"/>
                  </a:moveTo>
                  <a:cubicBezTo>
                    <a:pt x="589" y="1"/>
                    <a:pt x="127" y="378"/>
                    <a:pt x="67" y="917"/>
                  </a:cubicBezTo>
                  <a:cubicBezTo>
                    <a:pt x="0" y="1517"/>
                    <a:pt x="434" y="2017"/>
                    <a:pt x="1034" y="2118"/>
                  </a:cubicBezTo>
                  <a:cubicBezTo>
                    <a:pt x="1076" y="2122"/>
                    <a:pt x="1117" y="2125"/>
                    <a:pt x="1158" y="2125"/>
                  </a:cubicBezTo>
                  <a:cubicBezTo>
                    <a:pt x="1681" y="2125"/>
                    <a:pt x="2173" y="1743"/>
                    <a:pt x="2235" y="1217"/>
                  </a:cubicBezTo>
                  <a:cubicBezTo>
                    <a:pt x="2302" y="616"/>
                    <a:pt x="1868" y="83"/>
                    <a:pt x="1268" y="16"/>
                  </a:cubicBezTo>
                  <a:cubicBezTo>
                    <a:pt x="1209" y="6"/>
                    <a:pt x="1151" y="1"/>
                    <a:pt x="109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4" name="Google Shape;3370;p67"/>
            <p:cNvSpPr/>
            <p:nvPr/>
          </p:nvSpPr>
          <p:spPr>
            <a:xfrm>
              <a:off x="2418575" y="3000925"/>
              <a:ext cx="120925" cy="90175"/>
            </a:xfrm>
            <a:custGeom>
              <a:avLst/>
              <a:gdLst/>
              <a:ahLst/>
              <a:cxnLst/>
              <a:rect l="l" t="t" r="r" b="b"/>
              <a:pathLst>
                <a:path w="4837" h="3607" extrusionOk="0">
                  <a:moveTo>
                    <a:pt x="4837" y="0"/>
                  </a:moveTo>
                  <a:cubicBezTo>
                    <a:pt x="4804" y="0"/>
                    <a:pt x="4703" y="334"/>
                    <a:pt x="4437" y="834"/>
                  </a:cubicBezTo>
                  <a:cubicBezTo>
                    <a:pt x="4070" y="1502"/>
                    <a:pt x="3569" y="2069"/>
                    <a:pt x="2969" y="2536"/>
                  </a:cubicBezTo>
                  <a:cubicBezTo>
                    <a:pt x="2368" y="2969"/>
                    <a:pt x="1668" y="3269"/>
                    <a:pt x="934" y="3403"/>
                  </a:cubicBezTo>
                  <a:cubicBezTo>
                    <a:pt x="367" y="3503"/>
                    <a:pt x="0" y="3503"/>
                    <a:pt x="0" y="3536"/>
                  </a:cubicBezTo>
                  <a:cubicBezTo>
                    <a:pt x="186" y="3578"/>
                    <a:pt x="384" y="3606"/>
                    <a:pt x="587" y="3606"/>
                  </a:cubicBezTo>
                  <a:cubicBezTo>
                    <a:pt x="713" y="3606"/>
                    <a:pt x="840" y="3595"/>
                    <a:pt x="967" y="3570"/>
                  </a:cubicBezTo>
                  <a:cubicBezTo>
                    <a:pt x="1735" y="3470"/>
                    <a:pt x="2469" y="3169"/>
                    <a:pt x="3102" y="2702"/>
                  </a:cubicBezTo>
                  <a:cubicBezTo>
                    <a:pt x="3736" y="2235"/>
                    <a:pt x="4236" y="1602"/>
                    <a:pt x="4570" y="901"/>
                  </a:cubicBezTo>
                  <a:cubicBezTo>
                    <a:pt x="4703" y="634"/>
                    <a:pt x="4804" y="301"/>
                    <a:pt x="483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5" name="Google Shape;3371;p67"/>
            <p:cNvSpPr/>
            <p:nvPr/>
          </p:nvSpPr>
          <p:spPr>
            <a:xfrm>
              <a:off x="2378525" y="2880850"/>
              <a:ext cx="129300" cy="174300"/>
            </a:xfrm>
            <a:custGeom>
              <a:avLst/>
              <a:gdLst/>
              <a:ahLst/>
              <a:cxnLst/>
              <a:rect l="l" t="t" r="r" b="b"/>
              <a:pathLst>
                <a:path w="5172" h="6972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68" y="133"/>
                    <a:pt x="134" y="234"/>
                    <a:pt x="101" y="367"/>
                  </a:cubicBezTo>
                  <a:cubicBezTo>
                    <a:pt x="34" y="701"/>
                    <a:pt x="1" y="1067"/>
                    <a:pt x="1" y="1401"/>
                  </a:cubicBezTo>
                  <a:cubicBezTo>
                    <a:pt x="1" y="3803"/>
                    <a:pt x="1502" y="5938"/>
                    <a:pt x="3770" y="6705"/>
                  </a:cubicBezTo>
                  <a:cubicBezTo>
                    <a:pt x="4104" y="6838"/>
                    <a:pt x="4437" y="6905"/>
                    <a:pt x="4771" y="6972"/>
                  </a:cubicBezTo>
                  <a:lnTo>
                    <a:pt x="5171" y="6972"/>
                  </a:lnTo>
                  <a:cubicBezTo>
                    <a:pt x="5171" y="6905"/>
                    <a:pt x="4638" y="6872"/>
                    <a:pt x="3837" y="6571"/>
                  </a:cubicBezTo>
                  <a:cubicBezTo>
                    <a:pt x="1702" y="5737"/>
                    <a:pt x="234" y="3703"/>
                    <a:pt x="168" y="1401"/>
                  </a:cubicBezTo>
                  <a:cubicBezTo>
                    <a:pt x="134" y="534"/>
                    <a:pt x="268" y="0"/>
                    <a:pt x="2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6" name="Google Shape;3372;p67"/>
            <p:cNvSpPr/>
            <p:nvPr/>
          </p:nvSpPr>
          <p:spPr>
            <a:xfrm>
              <a:off x="2514475" y="2897700"/>
              <a:ext cx="398625" cy="154700"/>
            </a:xfrm>
            <a:custGeom>
              <a:avLst/>
              <a:gdLst/>
              <a:ahLst/>
              <a:cxnLst/>
              <a:rect l="l" t="t" r="r" b="b"/>
              <a:pathLst>
                <a:path w="15945" h="6188" extrusionOk="0">
                  <a:moveTo>
                    <a:pt x="12790" y="0"/>
                  </a:moveTo>
                  <a:cubicBezTo>
                    <a:pt x="12122" y="0"/>
                    <a:pt x="11458" y="142"/>
                    <a:pt x="10841" y="393"/>
                  </a:cubicBezTo>
                  <a:cubicBezTo>
                    <a:pt x="9740" y="894"/>
                    <a:pt x="8740" y="1561"/>
                    <a:pt x="7872" y="2362"/>
                  </a:cubicBezTo>
                  <a:cubicBezTo>
                    <a:pt x="6905" y="3195"/>
                    <a:pt x="6038" y="3996"/>
                    <a:pt x="5171" y="4630"/>
                  </a:cubicBezTo>
                  <a:cubicBezTo>
                    <a:pt x="4403" y="5197"/>
                    <a:pt x="3536" y="5631"/>
                    <a:pt x="2602" y="5897"/>
                  </a:cubicBezTo>
                  <a:cubicBezTo>
                    <a:pt x="2192" y="6011"/>
                    <a:pt x="1750" y="6063"/>
                    <a:pt x="1310" y="6063"/>
                  </a:cubicBezTo>
                  <a:cubicBezTo>
                    <a:pt x="1105" y="6063"/>
                    <a:pt x="901" y="6052"/>
                    <a:pt x="701" y="6031"/>
                  </a:cubicBezTo>
                  <a:cubicBezTo>
                    <a:pt x="267" y="5964"/>
                    <a:pt x="0" y="5897"/>
                    <a:pt x="0" y="5897"/>
                  </a:cubicBezTo>
                  <a:lnTo>
                    <a:pt x="0" y="5897"/>
                  </a:lnTo>
                  <a:cubicBezTo>
                    <a:pt x="0" y="5931"/>
                    <a:pt x="67" y="5931"/>
                    <a:pt x="167" y="5997"/>
                  </a:cubicBezTo>
                  <a:cubicBezTo>
                    <a:pt x="334" y="6031"/>
                    <a:pt x="534" y="6098"/>
                    <a:pt x="701" y="6131"/>
                  </a:cubicBezTo>
                  <a:cubicBezTo>
                    <a:pt x="938" y="6168"/>
                    <a:pt x="1181" y="6187"/>
                    <a:pt x="1426" y="6187"/>
                  </a:cubicBezTo>
                  <a:cubicBezTo>
                    <a:pt x="1835" y="6187"/>
                    <a:pt x="2252" y="6135"/>
                    <a:pt x="2669" y="6031"/>
                  </a:cubicBezTo>
                  <a:cubicBezTo>
                    <a:pt x="3603" y="5797"/>
                    <a:pt x="4503" y="5364"/>
                    <a:pt x="5271" y="4797"/>
                  </a:cubicBezTo>
                  <a:cubicBezTo>
                    <a:pt x="6171" y="4163"/>
                    <a:pt x="7039" y="3329"/>
                    <a:pt x="8006" y="2495"/>
                  </a:cubicBezTo>
                  <a:cubicBezTo>
                    <a:pt x="8873" y="1728"/>
                    <a:pt x="9841" y="1061"/>
                    <a:pt x="10908" y="594"/>
                  </a:cubicBezTo>
                  <a:cubicBezTo>
                    <a:pt x="11530" y="306"/>
                    <a:pt x="12205" y="156"/>
                    <a:pt x="12893" y="156"/>
                  </a:cubicBezTo>
                  <a:cubicBezTo>
                    <a:pt x="13164" y="156"/>
                    <a:pt x="13437" y="180"/>
                    <a:pt x="13710" y="227"/>
                  </a:cubicBezTo>
                  <a:cubicBezTo>
                    <a:pt x="14344" y="327"/>
                    <a:pt x="14944" y="560"/>
                    <a:pt x="15445" y="961"/>
                  </a:cubicBezTo>
                  <a:cubicBezTo>
                    <a:pt x="15778" y="1261"/>
                    <a:pt x="15945" y="1461"/>
                    <a:pt x="15945" y="1461"/>
                  </a:cubicBezTo>
                  <a:cubicBezTo>
                    <a:pt x="15945" y="1461"/>
                    <a:pt x="15912" y="1394"/>
                    <a:pt x="15845" y="1294"/>
                  </a:cubicBezTo>
                  <a:cubicBezTo>
                    <a:pt x="15745" y="1161"/>
                    <a:pt x="15611" y="1027"/>
                    <a:pt x="15478" y="927"/>
                  </a:cubicBezTo>
                  <a:cubicBezTo>
                    <a:pt x="14978" y="494"/>
                    <a:pt x="14377" y="193"/>
                    <a:pt x="13710" y="93"/>
                  </a:cubicBezTo>
                  <a:cubicBezTo>
                    <a:pt x="13405" y="30"/>
                    <a:pt x="13097" y="0"/>
                    <a:pt x="1279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7" name="Google Shape;3373;p67"/>
            <p:cNvSpPr/>
            <p:nvPr/>
          </p:nvSpPr>
          <p:spPr>
            <a:xfrm>
              <a:off x="2942275" y="2943375"/>
              <a:ext cx="324425" cy="864825"/>
            </a:xfrm>
            <a:custGeom>
              <a:avLst/>
              <a:gdLst/>
              <a:ahLst/>
              <a:cxnLst/>
              <a:rect l="l" t="t" r="r" b="b"/>
              <a:pathLst>
                <a:path w="12977" h="34593" extrusionOk="0">
                  <a:moveTo>
                    <a:pt x="0" y="1"/>
                  </a:moveTo>
                  <a:cubicBezTo>
                    <a:pt x="0" y="34"/>
                    <a:pt x="0" y="68"/>
                    <a:pt x="0" y="101"/>
                  </a:cubicBezTo>
                  <a:cubicBezTo>
                    <a:pt x="34" y="168"/>
                    <a:pt x="67" y="268"/>
                    <a:pt x="100" y="401"/>
                  </a:cubicBezTo>
                  <a:cubicBezTo>
                    <a:pt x="267" y="801"/>
                    <a:pt x="434" y="1168"/>
                    <a:pt x="668" y="1502"/>
                  </a:cubicBezTo>
                  <a:cubicBezTo>
                    <a:pt x="1501" y="2769"/>
                    <a:pt x="2569" y="3837"/>
                    <a:pt x="3836" y="4637"/>
                  </a:cubicBezTo>
                  <a:cubicBezTo>
                    <a:pt x="4637" y="5205"/>
                    <a:pt x="5504" y="5738"/>
                    <a:pt x="6438" y="6372"/>
                  </a:cubicBezTo>
                  <a:cubicBezTo>
                    <a:pt x="7406" y="7006"/>
                    <a:pt x="8340" y="7773"/>
                    <a:pt x="9140" y="8607"/>
                  </a:cubicBezTo>
                  <a:cubicBezTo>
                    <a:pt x="10041" y="9541"/>
                    <a:pt x="10675" y="10708"/>
                    <a:pt x="10942" y="11976"/>
                  </a:cubicBezTo>
                  <a:cubicBezTo>
                    <a:pt x="11208" y="13310"/>
                    <a:pt x="10875" y="14711"/>
                    <a:pt x="10441" y="16079"/>
                  </a:cubicBezTo>
                  <a:cubicBezTo>
                    <a:pt x="10208" y="16746"/>
                    <a:pt x="9974" y="17413"/>
                    <a:pt x="9807" y="18114"/>
                  </a:cubicBezTo>
                  <a:cubicBezTo>
                    <a:pt x="9607" y="18814"/>
                    <a:pt x="9607" y="19548"/>
                    <a:pt x="9774" y="20249"/>
                  </a:cubicBezTo>
                  <a:cubicBezTo>
                    <a:pt x="9974" y="20882"/>
                    <a:pt x="10308" y="21483"/>
                    <a:pt x="10741" y="22017"/>
                  </a:cubicBezTo>
                  <a:cubicBezTo>
                    <a:pt x="11108" y="22550"/>
                    <a:pt x="11542" y="23051"/>
                    <a:pt x="11876" y="23584"/>
                  </a:cubicBezTo>
                  <a:cubicBezTo>
                    <a:pt x="12509" y="24585"/>
                    <a:pt x="12776" y="25753"/>
                    <a:pt x="12709" y="26920"/>
                  </a:cubicBezTo>
                  <a:cubicBezTo>
                    <a:pt x="12643" y="27954"/>
                    <a:pt x="12343" y="28955"/>
                    <a:pt x="11909" y="29856"/>
                  </a:cubicBezTo>
                  <a:cubicBezTo>
                    <a:pt x="11175" y="31156"/>
                    <a:pt x="10274" y="32357"/>
                    <a:pt x="9240" y="33425"/>
                  </a:cubicBezTo>
                  <a:lnTo>
                    <a:pt x="8373" y="34292"/>
                  </a:lnTo>
                  <a:lnTo>
                    <a:pt x="8140" y="34492"/>
                  </a:lnTo>
                  <a:cubicBezTo>
                    <a:pt x="8106" y="34526"/>
                    <a:pt x="8106" y="34559"/>
                    <a:pt x="8073" y="34592"/>
                  </a:cubicBezTo>
                  <a:cubicBezTo>
                    <a:pt x="8073" y="34592"/>
                    <a:pt x="8106" y="34559"/>
                    <a:pt x="8173" y="34526"/>
                  </a:cubicBezTo>
                  <a:lnTo>
                    <a:pt x="8406" y="34292"/>
                  </a:lnTo>
                  <a:cubicBezTo>
                    <a:pt x="8607" y="34125"/>
                    <a:pt x="8907" y="33858"/>
                    <a:pt x="9274" y="33458"/>
                  </a:cubicBezTo>
                  <a:cubicBezTo>
                    <a:pt x="10374" y="32457"/>
                    <a:pt x="11308" y="31257"/>
                    <a:pt x="12042" y="29922"/>
                  </a:cubicBezTo>
                  <a:cubicBezTo>
                    <a:pt x="12509" y="28988"/>
                    <a:pt x="12776" y="27988"/>
                    <a:pt x="12876" y="26920"/>
                  </a:cubicBezTo>
                  <a:cubicBezTo>
                    <a:pt x="12976" y="25719"/>
                    <a:pt x="12676" y="24518"/>
                    <a:pt x="12042" y="23484"/>
                  </a:cubicBezTo>
                  <a:cubicBezTo>
                    <a:pt x="11709" y="22951"/>
                    <a:pt x="11275" y="22450"/>
                    <a:pt x="10908" y="21916"/>
                  </a:cubicBezTo>
                  <a:cubicBezTo>
                    <a:pt x="10508" y="21383"/>
                    <a:pt x="10174" y="20816"/>
                    <a:pt x="9974" y="20182"/>
                  </a:cubicBezTo>
                  <a:cubicBezTo>
                    <a:pt x="9807" y="19515"/>
                    <a:pt x="9841" y="18848"/>
                    <a:pt x="10008" y="18180"/>
                  </a:cubicBezTo>
                  <a:cubicBezTo>
                    <a:pt x="10174" y="17513"/>
                    <a:pt x="10408" y="16846"/>
                    <a:pt x="10641" y="16146"/>
                  </a:cubicBezTo>
                  <a:cubicBezTo>
                    <a:pt x="11075" y="14778"/>
                    <a:pt x="11409" y="13344"/>
                    <a:pt x="11175" y="11943"/>
                  </a:cubicBezTo>
                  <a:cubicBezTo>
                    <a:pt x="10875" y="10642"/>
                    <a:pt x="10241" y="9441"/>
                    <a:pt x="9307" y="8474"/>
                  </a:cubicBezTo>
                  <a:cubicBezTo>
                    <a:pt x="8473" y="7640"/>
                    <a:pt x="7539" y="6872"/>
                    <a:pt x="6538" y="6239"/>
                  </a:cubicBezTo>
                  <a:cubicBezTo>
                    <a:pt x="5604" y="5605"/>
                    <a:pt x="4704" y="5071"/>
                    <a:pt x="3937" y="4537"/>
                  </a:cubicBezTo>
                  <a:cubicBezTo>
                    <a:pt x="2669" y="3737"/>
                    <a:pt x="1602" y="2669"/>
                    <a:pt x="734" y="1469"/>
                  </a:cubicBezTo>
                  <a:cubicBezTo>
                    <a:pt x="501" y="1135"/>
                    <a:pt x="301" y="768"/>
                    <a:pt x="167" y="401"/>
                  </a:cubicBezTo>
                  <a:cubicBezTo>
                    <a:pt x="100" y="268"/>
                    <a:pt x="34" y="134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591206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B8BAEB-E67E-41D2-B5F1-10990F59D27F}"/>
              </a:ext>
            </a:extLst>
          </p:cNvPr>
          <p:cNvGrpSpPr/>
          <p:nvPr/>
        </p:nvGrpSpPr>
        <p:grpSpPr>
          <a:xfrm>
            <a:off x="4914901" y="245506"/>
            <a:ext cx="4065794" cy="514350"/>
            <a:chOff x="1280319" y="1534299"/>
            <a:chExt cx="5421059" cy="685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CFC7C46-9AC4-4D52-9EA2-032B8F683023}"/>
                </a:ext>
              </a:extLst>
            </p:cNvPr>
            <p:cNvSpPr/>
            <p:nvPr/>
          </p:nvSpPr>
          <p:spPr>
            <a:xfrm>
              <a:off x="2586578" y="1534299"/>
              <a:ext cx="4114800" cy="685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nl-NL" sz="1800" b="1" cap="all" dirty="0">
                  <a:solidFill>
                    <a:srgbClr val="0000CC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Chỉnh sửa bài viết</a:t>
              </a:r>
              <a:endParaRPr lang="en-US" sz="1800" dirty="0">
                <a:solidFill>
                  <a:srgbClr val="0000CC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EE1EF2-9F57-46C9-9943-12C90C6371F8}"/>
                </a:ext>
              </a:extLst>
            </p:cNvPr>
            <p:cNvSpPr/>
            <p:nvPr/>
          </p:nvSpPr>
          <p:spPr>
            <a:xfrm>
              <a:off x="1280319" y="1600200"/>
              <a:ext cx="1524000" cy="55399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A1E99E9-FBD5-4124-ADB7-0E82818C9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11" y="809282"/>
            <a:ext cx="8483984" cy="42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7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55"/>
          <p:cNvSpPr txBox="1">
            <a:spLocks noGrp="1"/>
          </p:cNvSpPr>
          <p:nvPr>
            <p:ph type="title"/>
          </p:nvPr>
        </p:nvSpPr>
        <p:spPr>
          <a:xfrm>
            <a:off x="634276" y="2374666"/>
            <a:ext cx="6964703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TRẢ BÀI VIẾT VÀ NHẬN XÉT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07" name="Google Shape;1607;p55"/>
          <p:cNvSpPr txBox="1">
            <a:spLocks noGrp="1"/>
          </p:cNvSpPr>
          <p:nvPr>
            <p:ph type="title" idx="2"/>
          </p:nvPr>
        </p:nvSpPr>
        <p:spPr>
          <a:xfrm>
            <a:off x="4711675" y="1047425"/>
            <a:ext cx="3185400" cy="11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IV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09" name="Google Shape;1609;p55"/>
          <p:cNvGrpSpPr/>
          <p:nvPr/>
        </p:nvGrpSpPr>
        <p:grpSpPr>
          <a:xfrm rot="-1035479">
            <a:off x="-147607" y="3315289"/>
            <a:ext cx="1334799" cy="2212039"/>
            <a:chOff x="749313" y="2832300"/>
            <a:chExt cx="1284466" cy="2128432"/>
          </a:xfrm>
        </p:grpSpPr>
        <p:sp>
          <p:nvSpPr>
            <p:cNvPr id="1610" name="Google Shape;1610;p55"/>
            <p:cNvSpPr/>
            <p:nvPr/>
          </p:nvSpPr>
          <p:spPr>
            <a:xfrm>
              <a:off x="1321382" y="3826325"/>
              <a:ext cx="712397" cy="671336"/>
            </a:xfrm>
            <a:custGeom>
              <a:avLst/>
              <a:gdLst/>
              <a:ahLst/>
              <a:cxnLst/>
              <a:rect l="l" t="t" r="r" b="b"/>
              <a:pathLst>
                <a:path w="30823" h="29451" extrusionOk="0">
                  <a:moveTo>
                    <a:pt x="15052" y="0"/>
                  </a:moveTo>
                  <a:cubicBezTo>
                    <a:pt x="11278" y="0"/>
                    <a:pt x="7567" y="1302"/>
                    <a:pt x="4838" y="4132"/>
                  </a:cubicBezTo>
                  <a:cubicBezTo>
                    <a:pt x="2569" y="6534"/>
                    <a:pt x="1068" y="9603"/>
                    <a:pt x="735" y="12939"/>
                  </a:cubicBezTo>
                  <a:cubicBezTo>
                    <a:pt x="1" y="19710"/>
                    <a:pt x="4604" y="26382"/>
                    <a:pt x="10975" y="28517"/>
                  </a:cubicBezTo>
                  <a:cubicBezTo>
                    <a:pt x="12910" y="29184"/>
                    <a:pt x="14945" y="29451"/>
                    <a:pt x="16946" y="29451"/>
                  </a:cubicBezTo>
                  <a:cubicBezTo>
                    <a:pt x="16972" y="29451"/>
                    <a:pt x="16997" y="29451"/>
                    <a:pt x="17022" y="29451"/>
                  </a:cubicBezTo>
                  <a:cubicBezTo>
                    <a:pt x="22855" y="29451"/>
                    <a:pt x="27162" y="25625"/>
                    <a:pt x="29155" y="20277"/>
                  </a:cubicBezTo>
                  <a:cubicBezTo>
                    <a:pt x="30589" y="16475"/>
                    <a:pt x="30823" y="12272"/>
                    <a:pt x="29222" y="8469"/>
                  </a:cubicBezTo>
                  <a:cubicBezTo>
                    <a:pt x="27821" y="5367"/>
                    <a:pt x="25152" y="2932"/>
                    <a:pt x="22117" y="1531"/>
                  </a:cubicBezTo>
                  <a:cubicBezTo>
                    <a:pt x="19895" y="530"/>
                    <a:pt x="17461" y="0"/>
                    <a:pt x="15052" y="0"/>
                  </a:cubicBezTo>
                  <a:close/>
                </a:path>
              </a:pathLst>
            </a:custGeom>
            <a:solidFill>
              <a:srgbClr val="F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1" name="Google Shape;1611;p55"/>
            <p:cNvSpPr/>
            <p:nvPr/>
          </p:nvSpPr>
          <p:spPr>
            <a:xfrm>
              <a:off x="778625" y="3926850"/>
              <a:ext cx="928169" cy="1019451"/>
            </a:xfrm>
            <a:custGeom>
              <a:avLst/>
              <a:gdLst/>
              <a:ahLst/>
              <a:cxnLst/>
              <a:rect l="l" t="t" r="r" b="b"/>
              <a:pathLst>
                <a:path w="39729" h="44247" extrusionOk="0">
                  <a:moveTo>
                    <a:pt x="2503" y="0"/>
                  </a:moveTo>
                  <a:cubicBezTo>
                    <a:pt x="1425" y="0"/>
                    <a:pt x="1297" y="411"/>
                    <a:pt x="1168" y="1080"/>
                  </a:cubicBezTo>
                  <a:cubicBezTo>
                    <a:pt x="1" y="9386"/>
                    <a:pt x="1535" y="18092"/>
                    <a:pt x="5605" y="25431"/>
                  </a:cubicBezTo>
                  <a:cubicBezTo>
                    <a:pt x="9741" y="32836"/>
                    <a:pt x="16412" y="38574"/>
                    <a:pt x="24385" y="41509"/>
                  </a:cubicBezTo>
                  <a:cubicBezTo>
                    <a:pt x="26553" y="42310"/>
                    <a:pt x="28788" y="42910"/>
                    <a:pt x="31089" y="43277"/>
                  </a:cubicBezTo>
                  <a:cubicBezTo>
                    <a:pt x="31590" y="43344"/>
                    <a:pt x="32090" y="43444"/>
                    <a:pt x="32590" y="43477"/>
                  </a:cubicBezTo>
                  <a:cubicBezTo>
                    <a:pt x="34092" y="43844"/>
                    <a:pt x="35626" y="44111"/>
                    <a:pt x="37194" y="44244"/>
                  </a:cubicBezTo>
                  <a:cubicBezTo>
                    <a:pt x="37217" y="44245"/>
                    <a:pt x="37241" y="44246"/>
                    <a:pt x="37264" y="44246"/>
                  </a:cubicBezTo>
                  <a:cubicBezTo>
                    <a:pt x="37938" y="44246"/>
                    <a:pt x="38564" y="43787"/>
                    <a:pt x="38628" y="43110"/>
                  </a:cubicBezTo>
                  <a:cubicBezTo>
                    <a:pt x="38762" y="41776"/>
                    <a:pt x="38928" y="40442"/>
                    <a:pt x="39095" y="39107"/>
                  </a:cubicBezTo>
                  <a:cubicBezTo>
                    <a:pt x="39195" y="38440"/>
                    <a:pt x="39262" y="37806"/>
                    <a:pt x="39362" y="37173"/>
                  </a:cubicBezTo>
                  <a:cubicBezTo>
                    <a:pt x="39395" y="36772"/>
                    <a:pt x="39462" y="36305"/>
                    <a:pt x="39529" y="35905"/>
                  </a:cubicBezTo>
                  <a:cubicBezTo>
                    <a:pt x="39729" y="35205"/>
                    <a:pt x="39462" y="34437"/>
                    <a:pt x="38695" y="34237"/>
                  </a:cubicBezTo>
                  <a:cubicBezTo>
                    <a:pt x="38528" y="34170"/>
                    <a:pt x="38361" y="34137"/>
                    <a:pt x="38128" y="34137"/>
                  </a:cubicBezTo>
                  <a:cubicBezTo>
                    <a:pt x="32590" y="33403"/>
                    <a:pt x="27353" y="30968"/>
                    <a:pt x="23217" y="27132"/>
                  </a:cubicBezTo>
                  <a:cubicBezTo>
                    <a:pt x="19047" y="23296"/>
                    <a:pt x="16212" y="18126"/>
                    <a:pt x="15111" y="12588"/>
                  </a:cubicBezTo>
                  <a:cubicBezTo>
                    <a:pt x="14511" y="9419"/>
                    <a:pt x="14411" y="6217"/>
                    <a:pt x="14911" y="2981"/>
                  </a:cubicBezTo>
                  <a:cubicBezTo>
                    <a:pt x="15011" y="2314"/>
                    <a:pt x="14444" y="1647"/>
                    <a:pt x="13777" y="1580"/>
                  </a:cubicBezTo>
                  <a:cubicBezTo>
                    <a:pt x="11876" y="1247"/>
                    <a:pt x="9908" y="947"/>
                    <a:pt x="7940" y="646"/>
                  </a:cubicBezTo>
                  <a:cubicBezTo>
                    <a:pt x="6972" y="480"/>
                    <a:pt x="6038" y="380"/>
                    <a:pt x="5071" y="246"/>
                  </a:cubicBezTo>
                  <a:cubicBezTo>
                    <a:pt x="4604" y="179"/>
                    <a:pt x="4204" y="113"/>
                    <a:pt x="3737" y="113"/>
                  </a:cubicBezTo>
                  <a:cubicBezTo>
                    <a:pt x="3225" y="36"/>
                    <a:pt x="2822" y="0"/>
                    <a:pt x="2503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2" name="Google Shape;1612;p55"/>
            <p:cNvSpPr/>
            <p:nvPr/>
          </p:nvSpPr>
          <p:spPr>
            <a:xfrm>
              <a:off x="1132122" y="2832300"/>
              <a:ext cx="130331" cy="159814"/>
            </a:xfrm>
            <a:custGeom>
              <a:avLst/>
              <a:gdLst/>
              <a:ahLst/>
              <a:cxnLst/>
              <a:rect l="l" t="t" r="r" b="b"/>
              <a:pathLst>
                <a:path w="5505" h="6845" extrusionOk="0">
                  <a:moveTo>
                    <a:pt x="3776" y="0"/>
                  </a:moveTo>
                  <a:cubicBezTo>
                    <a:pt x="3228" y="0"/>
                    <a:pt x="2708" y="267"/>
                    <a:pt x="2402" y="791"/>
                  </a:cubicBezTo>
                  <a:cubicBezTo>
                    <a:pt x="1702" y="1959"/>
                    <a:pt x="1001" y="3159"/>
                    <a:pt x="301" y="4327"/>
                  </a:cubicBezTo>
                  <a:cubicBezTo>
                    <a:pt x="67" y="4727"/>
                    <a:pt x="0" y="5228"/>
                    <a:pt x="134" y="5628"/>
                  </a:cubicBezTo>
                  <a:cubicBezTo>
                    <a:pt x="234" y="5995"/>
                    <a:pt x="534" y="6428"/>
                    <a:pt x="868" y="6629"/>
                  </a:cubicBezTo>
                  <a:cubicBezTo>
                    <a:pt x="1137" y="6774"/>
                    <a:pt x="1429" y="6845"/>
                    <a:pt x="1717" y="6845"/>
                  </a:cubicBezTo>
                  <a:cubicBezTo>
                    <a:pt x="2285" y="6845"/>
                    <a:pt x="2837" y="6571"/>
                    <a:pt x="3169" y="6062"/>
                  </a:cubicBezTo>
                  <a:cubicBezTo>
                    <a:pt x="3870" y="4827"/>
                    <a:pt x="4537" y="3626"/>
                    <a:pt x="5204" y="2459"/>
                  </a:cubicBezTo>
                  <a:cubicBezTo>
                    <a:pt x="5404" y="2092"/>
                    <a:pt x="5504" y="1592"/>
                    <a:pt x="5371" y="1158"/>
                  </a:cubicBezTo>
                  <a:cubicBezTo>
                    <a:pt x="5304" y="791"/>
                    <a:pt x="5004" y="391"/>
                    <a:pt x="4637" y="224"/>
                  </a:cubicBezTo>
                  <a:cubicBezTo>
                    <a:pt x="4361" y="74"/>
                    <a:pt x="4064" y="0"/>
                    <a:pt x="377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3" name="Google Shape;1613;p55"/>
            <p:cNvSpPr/>
            <p:nvPr/>
          </p:nvSpPr>
          <p:spPr>
            <a:xfrm>
              <a:off x="1535637" y="3037656"/>
              <a:ext cx="130331" cy="159697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6" y="1"/>
                  </a:moveTo>
                  <a:cubicBezTo>
                    <a:pt x="3248" y="1"/>
                    <a:pt x="2714" y="268"/>
                    <a:pt x="2403" y="801"/>
                  </a:cubicBezTo>
                  <a:cubicBezTo>
                    <a:pt x="1702" y="1969"/>
                    <a:pt x="1002" y="3170"/>
                    <a:pt x="301" y="4337"/>
                  </a:cubicBezTo>
                  <a:cubicBezTo>
                    <a:pt x="68" y="4704"/>
                    <a:pt x="1" y="5205"/>
                    <a:pt x="134" y="5638"/>
                  </a:cubicBezTo>
                  <a:cubicBezTo>
                    <a:pt x="234" y="6005"/>
                    <a:pt x="535" y="6439"/>
                    <a:pt x="868" y="6639"/>
                  </a:cubicBezTo>
                  <a:cubicBezTo>
                    <a:pt x="1135" y="6772"/>
                    <a:pt x="1424" y="6839"/>
                    <a:pt x="1710" y="6839"/>
                  </a:cubicBezTo>
                  <a:cubicBezTo>
                    <a:pt x="2280" y="6839"/>
                    <a:pt x="2836" y="6572"/>
                    <a:pt x="3170" y="6038"/>
                  </a:cubicBezTo>
                  <a:cubicBezTo>
                    <a:pt x="3870" y="4838"/>
                    <a:pt x="4538" y="3637"/>
                    <a:pt x="5205" y="2469"/>
                  </a:cubicBezTo>
                  <a:cubicBezTo>
                    <a:pt x="5472" y="2036"/>
                    <a:pt x="5505" y="1602"/>
                    <a:pt x="5371" y="1168"/>
                  </a:cubicBezTo>
                  <a:cubicBezTo>
                    <a:pt x="5305" y="801"/>
                    <a:pt x="5005" y="368"/>
                    <a:pt x="4638" y="201"/>
                  </a:cubicBezTo>
                  <a:cubicBezTo>
                    <a:pt x="4371" y="68"/>
                    <a:pt x="4085" y="1"/>
                    <a:pt x="3806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4" name="Google Shape;1614;p55"/>
            <p:cNvSpPr/>
            <p:nvPr/>
          </p:nvSpPr>
          <p:spPr>
            <a:xfrm>
              <a:off x="1107644" y="3063758"/>
              <a:ext cx="130331" cy="159837"/>
            </a:xfrm>
            <a:custGeom>
              <a:avLst/>
              <a:gdLst/>
              <a:ahLst/>
              <a:cxnLst/>
              <a:rect l="l" t="t" r="r" b="b"/>
              <a:pathLst>
                <a:path w="5505" h="6846" extrusionOk="0">
                  <a:moveTo>
                    <a:pt x="3788" y="1"/>
                  </a:moveTo>
                  <a:cubicBezTo>
                    <a:pt x="3242" y="1"/>
                    <a:pt x="2712" y="275"/>
                    <a:pt x="2402" y="784"/>
                  </a:cubicBezTo>
                  <a:cubicBezTo>
                    <a:pt x="1702" y="1985"/>
                    <a:pt x="1001" y="3186"/>
                    <a:pt x="267" y="4353"/>
                  </a:cubicBezTo>
                  <a:cubicBezTo>
                    <a:pt x="67" y="4720"/>
                    <a:pt x="0" y="5221"/>
                    <a:pt x="100" y="5621"/>
                  </a:cubicBezTo>
                  <a:cubicBezTo>
                    <a:pt x="234" y="6021"/>
                    <a:pt x="534" y="6422"/>
                    <a:pt x="868" y="6622"/>
                  </a:cubicBezTo>
                  <a:cubicBezTo>
                    <a:pt x="1144" y="6771"/>
                    <a:pt x="1444" y="6846"/>
                    <a:pt x="1740" y="6846"/>
                  </a:cubicBezTo>
                  <a:cubicBezTo>
                    <a:pt x="2300" y="6846"/>
                    <a:pt x="2842" y="6579"/>
                    <a:pt x="3169" y="6055"/>
                  </a:cubicBezTo>
                  <a:cubicBezTo>
                    <a:pt x="3870" y="4854"/>
                    <a:pt x="4537" y="3620"/>
                    <a:pt x="5204" y="2452"/>
                  </a:cubicBezTo>
                  <a:cubicBezTo>
                    <a:pt x="5404" y="2052"/>
                    <a:pt x="5504" y="1585"/>
                    <a:pt x="5371" y="1184"/>
                  </a:cubicBezTo>
                  <a:cubicBezTo>
                    <a:pt x="5271" y="784"/>
                    <a:pt x="5004" y="384"/>
                    <a:pt x="4604" y="217"/>
                  </a:cubicBezTo>
                  <a:cubicBezTo>
                    <a:pt x="4346" y="71"/>
                    <a:pt x="4065" y="1"/>
                    <a:pt x="3788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5" name="Google Shape;1615;p55"/>
            <p:cNvSpPr/>
            <p:nvPr/>
          </p:nvSpPr>
          <p:spPr>
            <a:xfrm>
              <a:off x="1305057" y="3197323"/>
              <a:ext cx="128745" cy="159674"/>
            </a:xfrm>
            <a:custGeom>
              <a:avLst/>
              <a:gdLst/>
              <a:ahLst/>
              <a:cxnLst/>
              <a:rect l="l" t="t" r="r" b="b"/>
              <a:pathLst>
                <a:path w="5438" h="6839" extrusionOk="0">
                  <a:moveTo>
                    <a:pt x="3796" y="0"/>
                  </a:moveTo>
                  <a:cubicBezTo>
                    <a:pt x="3247" y="0"/>
                    <a:pt x="2714" y="267"/>
                    <a:pt x="2402" y="801"/>
                  </a:cubicBezTo>
                  <a:cubicBezTo>
                    <a:pt x="1702" y="1968"/>
                    <a:pt x="1001" y="3169"/>
                    <a:pt x="268" y="4336"/>
                  </a:cubicBezTo>
                  <a:cubicBezTo>
                    <a:pt x="67" y="4703"/>
                    <a:pt x="1" y="5204"/>
                    <a:pt x="101" y="5637"/>
                  </a:cubicBezTo>
                  <a:cubicBezTo>
                    <a:pt x="234" y="6004"/>
                    <a:pt x="534" y="6438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1"/>
                    <a:pt x="3170" y="6038"/>
                  </a:cubicBezTo>
                  <a:cubicBezTo>
                    <a:pt x="3870" y="4837"/>
                    <a:pt x="4537" y="3636"/>
                    <a:pt x="5204" y="2468"/>
                  </a:cubicBezTo>
                  <a:cubicBezTo>
                    <a:pt x="5405" y="2035"/>
                    <a:pt x="5438" y="1601"/>
                    <a:pt x="5371" y="1168"/>
                  </a:cubicBezTo>
                  <a:cubicBezTo>
                    <a:pt x="5271" y="801"/>
                    <a:pt x="5004" y="367"/>
                    <a:pt x="4604" y="200"/>
                  </a:cubicBezTo>
                  <a:cubicBezTo>
                    <a:pt x="4348" y="67"/>
                    <a:pt x="4070" y="0"/>
                    <a:pt x="379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6" name="Google Shape;1616;p55"/>
            <p:cNvSpPr/>
            <p:nvPr/>
          </p:nvSpPr>
          <p:spPr>
            <a:xfrm>
              <a:off x="1523019" y="3283752"/>
              <a:ext cx="129526" cy="160024"/>
            </a:xfrm>
            <a:custGeom>
              <a:avLst/>
              <a:gdLst/>
              <a:ahLst/>
              <a:cxnLst/>
              <a:rect l="l" t="t" r="r" b="b"/>
              <a:pathLst>
                <a:path w="5471" h="6854" extrusionOk="0">
                  <a:moveTo>
                    <a:pt x="3805" y="1"/>
                  </a:moveTo>
                  <a:cubicBezTo>
                    <a:pt x="3247" y="1"/>
                    <a:pt x="2713" y="268"/>
                    <a:pt x="2402" y="801"/>
                  </a:cubicBezTo>
                  <a:cubicBezTo>
                    <a:pt x="1701" y="1969"/>
                    <a:pt x="1001" y="3170"/>
                    <a:pt x="300" y="4337"/>
                  </a:cubicBezTo>
                  <a:cubicBezTo>
                    <a:pt x="67" y="4704"/>
                    <a:pt x="0" y="5204"/>
                    <a:pt x="100" y="5638"/>
                  </a:cubicBezTo>
                  <a:cubicBezTo>
                    <a:pt x="234" y="6005"/>
                    <a:pt x="534" y="6439"/>
                    <a:pt x="868" y="6639"/>
                  </a:cubicBezTo>
                  <a:cubicBezTo>
                    <a:pt x="1134" y="6783"/>
                    <a:pt x="1423" y="6854"/>
                    <a:pt x="1709" y="6854"/>
                  </a:cubicBezTo>
                  <a:cubicBezTo>
                    <a:pt x="2280" y="6854"/>
                    <a:pt x="2836" y="6572"/>
                    <a:pt x="3169" y="6038"/>
                  </a:cubicBezTo>
                  <a:cubicBezTo>
                    <a:pt x="3870" y="4837"/>
                    <a:pt x="4537" y="3637"/>
                    <a:pt x="5204" y="2469"/>
                  </a:cubicBezTo>
                  <a:cubicBezTo>
                    <a:pt x="5404" y="2069"/>
                    <a:pt x="5471" y="1602"/>
                    <a:pt x="5371" y="1168"/>
                  </a:cubicBezTo>
                  <a:cubicBezTo>
                    <a:pt x="5304" y="801"/>
                    <a:pt x="5004" y="368"/>
                    <a:pt x="4637" y="201"/>
                  </a:cubicBezTo>
                  <a:cubicBezTo>
                    <a:pt x="4370" y="67"/>
                    <a:pt x="4085" y="1"/>
                    <a:pt x="3805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7" name="Google Shape;1617;p55"/>
            <p:cNvSpPr/>
            <p:nvPr/>
          </p:nvSpPr>
          <p:spPr>
            <a:xfrm>
              <a:off x="1087900" y="3356967"/>
              <a:ext cx="130331" cy="159674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796" y="0"/>
                  </a:moveTo>
                  <a:cubicBezTo>
                    <a:pt x="3247" y="0"/>
                    <a:pt x="2713" y="267"/>
                    <a:pt x="2402" y="801"/>
                  </a:cubicBezTo>
                  <a:cubicBezTo>
                    <a:pt x="1702" y="1968"/>
                    <a:pt x="1001" y="3169"/>
                    <a:pt x="267" y="4337"/>
                  </a:cubicBezTo>
                  <a:cubicBezTo>
                    <a:pt x="67" y="4704"/>
                    <a:pt x="0" y="5204"/>
                    <a:pt x="101" y="5638"/>
                  </a:cubicBezTo>
                  <a:cubicBezTo>
                    <a:pt x="234" y="6005"/>
                    <a:pt x="534" y="6438"/>
                    <a:pt x="868" y="6638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69" y="6038"/>
                  </a:cubicBezTo>
                  <a:cubicBezTo>
                    <a:pt x="3870" y="4837"/>
                    <a:pt x="4537" y="3636"/>
                    <a:pt x="5204" y="2469"/>
                  </a:cubicBezTo>
                  <a:cubicBezTo>
                    <a:pt x="5404" y="2035"/>
                    <a:pt x="5504" y="1535"/>
                    <a:pt x="5371" y="1168"/>
                  </a:cubicBezTo>
                  <a:cubicBezTo>
                    <a:pt x="5271" y="801"/>
                    <a:pt x="5004" y="367"/>
                    <a:pt x="4604" y="200"/>
                  </a:cubicBezTo>
                  <a:cubicBezTo>
                    <a:pt x="4348" y="67"/>
                    <a:pt x="4070" y="0"/>
                    <a:pt x="379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8" name="Google Shape;1618;p55"/>
            <p:cNvSpPr/>
            <p:nvPr/>
          </p:nvSpPr>
          <p:spPr>
            <a:xfrm>
              <a:off x="1305057" y="3465202"/>
              <a:ext cx="128745" cy="159697"/>
            </a:xfrm>
            <a:custGeom>
              <a:avLst/>
              <a:gdLst/>
              <a:ahLst/>
              <a:cxnLst/>
              <a:rect l="l" t="t" r="r" b="b"/>
              <a:pathLst>
                <a:path w="5438" h="6840" extrusionOk="0">
                  <a:moveTo>
                    <a:pt x="3796" y="1"/>
                  </a:moveTo>
                  <a:cubicBezTo>
                    <a:pt x="3247" y="1"/>
                    <a:pt x="2714" y="268"/>
                    <a:pt x="2402" y="802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5"/>
                    <a:pt x="101" y="5638"/>
                  </a:cubicBezTo>
                  <a:cubicBezTo>
                    <a:pt x="234" y="6005"/>
                    <a:pt x="534" y="6406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036"/>
                    <a:pt x="5438" y="1569"/>
                    <a:pt x="5371" y="1168"/>
                  </a:cubicBezTo>
                  <a:cubicBezTo>
                    <a:pt x="5271" y="802"/>
                    <a:pt x="5004" y="368"/>
                    <a:pt x="4604" y="201"/>
                  </a:cubicBezTo>
                  <a:cubicBezTo>
                    <a:pt x="4348" y="68"/>
                    <a:pt x="4070" y="1"/>
                    <a:pt x="3796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9" name="Google Shape;1619;p55"/>
            <p:cNvSpPr/>
            <p:nvPr/>
          </p:nvSpPr>
          <p:spPr>
            <a:xfrm>
              <a:off x="1326387" y="2928628"/>
              <a:ext cx="130331" cy="159697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7" y="1"/>
                  </a:moveTo>
                  <a:cubicBezTo>
                    <a:pt x="3251" y="1"/>
                    <a:pt x="2724" y="268"/>
                    <a:pt x="2435" y="801"/>
                  </a:cubicBezTo>
                  <a:cubicBezTo>
                    <a:pt x="1702" y="1969"/>
                    <a:pt x="1001" y="3170"/>
                    <a:pt x="301" y="4337"/>
                  </a:cubicBezTo>
                  <a:cubicBezTo>
                    <a:pt x="100" y="4704"/>
                    <a:pt x="0" y="5205"/>
                    <a:pt x="134" y="5638"/>
                  </a:cubicBezTo>
                  <a:cubicBezTo>
                    <a:pt x="267" y="6005"/>
                    <a:pt x="534" y="6439"/>
                    <a:pt x="868" y="6639"/>
                  </a:cubicBezTo>
                  <a:cubicBezTo>
                    <a:pt x="1134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69" y="6038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38" y="2036"/>
                    <a:pt x="5504" y="1602"/>
                    <a:pt x="5371" y="1168"/>
                  </a:cubicBezTo>
                  <a:cubicBezTo>
                    <a:pt x="5304" y="801"/>
                    <a:pt x="5004" y="368"/>
                    <a:pt x="4637" y="201"/>
                  </a:cubicBezTo>
                  <a:cubicBezTo>
                    <a:pt x="4370" y="68"/>
                    <a:pt x="4085" y="1"/>
                    <a:pt x="3807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0" name="Google Shape;1620;p55"/>
            <p:cNvSpPr/>
            <p:nvPr/>
          </p:nvSpPr>
          <p:spPr>
            <a:xfrm>
              <a:off x="1742543" y="3143813"/>
              <a:ext cx="131112" cy="159814"/>
            </a:xfrm>
            <a:custGeom>
              <a:avLst/>
              <a:gdLst/>
              <a:ahLst/>
              <a:cxnLst/>
              <a:rect l="l" t="t" r="r" b="b"/>
              <a:pathLst>
                <a:path w="5538" h="6845" extrusionOk="0">
                  <a:moveTo>
                    <a:pt x="3785" y="0"/>
                  </a:moveTo>
                  <a:cubicBezTo>
                    <a:pt x="3247" y="0"/>
                    <a:pt x="2741" y="267"/>
                    <a:pt x="2436" y="791"/>
                  </a:cubicBezTo>
                  <a:cubicBezTo>
                    <a:pt x="1735" y="1958"/>
                    <a:pt x="1001" y="3159"/>
                    <a:pt x="301" y="4327"/>
                  </a:cubicBezTo>
                  <a:cubicBezTo>
                    <a:pt x="101" y="4727"/>
                    <a:pt x="1" y="5227"/>
                    <a:pt x="134" y="5628"/>
                  </a:cubicBezTo>
                  <a:cubicBezTo>
                    <a:pt x="267" y="5995"/>
                    <a:pt x="568" y="6428"/>
                    <a:pt x="901" y="6628"/>
                  </a:cubicBezTo>
                  <a:cubicBezTo>
                    <a:pt x="1159" y="6774"/>
                    <a:pt x="1447" y="6845"/>
                    <a:pt x="1734" y="6845"/>
                  </a:cubicBezTo>
                  <a:cubicBezTo>
                    <a:pt x="2300" y="6845"/>
                    <a:pt x="2860" y="6571"/>
                    <a:pt x="3169" y="6061"/>
                  </a:cubicBezTo>
                  <a:cubicBezTo>
                    <a:pt x="3903" y="4827"/>
                    <a:pt x="4570" y="3626"/>
                    <a:pt x="5238" y="2459"/>
                  </a:cubicBezTo>
                  <a:cubicBezTo>
                    <a:pt x="5471" y="2059"/>
                    <a:pt x="5538" y="1592"/>
                    <a:pt x="5404" y="1158"/>
                  </a:cubicBezTo>
                  <a:cubicBezTo>
                    <a:pt x="5304" y="791"/>
                    <a:pt x="5004" y="391"/>
                    <a:pt x="4637" y="224"/>
                  </a:cubicBezTo>
                  <a:cubicBezTo>
                    <a:pt x="4361" y="74"/>
                    <a:pt x="4068" y="0"/>
                    <a:pt x="378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1" name="Google Shape;1621;p55"/>
            <p:cNvSpPr/>
            <p:nvPr/>
          </p:nvSpPr>
          <p:spPr>
            <a:xfrm>
              <a:off x="749313" y="3984696"/>
              <a:ext cx="993814" cy="976036"/>
            </a:xfrm>
            <a:custGeom>
              <a:avLst/>
              <a:gdLst/>
              <a:ahLst/>
              <a:cxnLst/>
              <a:rect l="l" t="t" r="r" b="b"/>
              <a:pathLst>
                <a:path w="42999" h="42818" extrusionOk="0">
                  <a:moveTo>
                    <a:pt x="34205" y="0"/>
                  </a:moveTo>
                  <a:cubicBezTo>
                    <a:pt x="31818" y="0"/>
                    <a:pt x="29485" y="871"/>
                    <a:pt x="27521" y="2221"/>
                  </a:cubicBezTo>
                  <a:cubicBezTo>
                    <a:pt x="25352" y="3722"/>
                    <a:pt x="23518" y="5824"/>
                    <a:pt x="22250" y="8159"/>
                  </a:cubicBezTo>
                  <a:cubicBezTo>
                    <a:pt x="20883" y="10694"/>
                    <a:pt x="20149" y="13496"/>
                    <a:pt x="19548" y="16265"/>
                  </a:cubicBezTo>
                  <a:cubicBezTo>
                    <a:pt x="18381" y="21735"/>
                    <a:pt x="18181" y="27673"/>
                    <a:pt x="15545" y="32743"/>
                  </a:cubicBezTo>
                  <a:cubicBezTo>
                    <a:pt x="14211" y="35378"/>
                    <a:pt x="12143" y="37880"/>
                    <a:pt x="9541" y="39348"/>
                  </a:cubicBezTo>
                  <a:cubicBezTo>
                    <a:pt x="8635" y="39866"/>
                    <a:pt x="7628" y="40203"/>
                    <a:pt x="6614" y="40203"/>
                  </a:cubicBezTo>
                  <a:cubicBezTo>
                    <a:pt x="6322" y="40203"/>
                    <a:pt x="6029" y="40175"/>
                    <a:pt x="5738" y="40115"/>
                  </a:cubicBezTo>
                  <a:cubicBezTo>
                    <a:pt x="4304" y="39815"/>
                    <a:pt x="3003" y="38981"/>
                    <a:pt x="1836" y="38114"/>
                  </a:cubicBezTo>
                  <a:cubicBezTo>
                    <a:pt x="1674" y="37998"/>
                    <a:pt x="1480" y="37947"/>
                    <a:pt x="1284" y="37947"/>
                  </a:cubicBezTo>
                  <a:cubicBezTo>
                    <a:pt x="912" y="37947"/>
                    <a:pt x="531" y="38130"/>
                    <a:pt x="335" y="38414"/>
                  </a:cubicBezTo>
                  <a:cubicBezTo>
                    <a:pt x="1" y="38881"/>
                    <a:pt x="1" y="39548"/>
                    <a:pt x="401" y="39948"/>
                  </a:cubicBezTo>
                  <a:cubicBezTo>
                    <a:pt x="2098" y="41704"/>
                    <a:pt x="4487" y="42817"/>
                    <a:pt x="6939" y="42817"/>
                  </a:cubicBezTo>
                  <a:cubicBezTo>
                    <a:pt x="7283" y="42817"/>
                    <a:pt x="7629" y="42796"/>
                    <a:pt x="7973" y="42750"/>
                  </a:cubicBezTo>
                  <a:cubicBezTo>
                    <a:pt x="9308" y="42550"/>
                    <a:pt x="10575" y="41950"/>
                    <a:pt x="11676" y="41149"/>
                  </a:cubicBezTo>
                  <a:cubicBezTo>
                    <a:pt x="12843" y="40382"/>
                    <a:pt x="13944" y="39448"/>
                    <a:pt x="14845" y="38414"/>
                  </a:cubicBezTo>
                  <a:cubicBezTo>
                    <a:pt x="16680" y="36379"/>
                    <a:pt x="18047" y="33977"/>
                    <a:pt x="19015" y="31442"/>
                  </a:cubicBezTo>
                  <a:cubicBezTo>
                    <a:pt x="19982" y="28874"/>
                    <a:pt x="20516" y="26139"/>
                    <a:pt x="20916" y="23437"/>
                  </a:cubicBezTo>
                  <a:cubicBezTo>
                    <a:pt x="21750" y="18233"/>
                    <a:pt x="22317" y="12762"/>
                    <a:pt x="25219" y="8259"/>
                  </a:cubicBezTo>
                  <a:cubicBezTo>
                    <a:pt x="26487" y="6358"/>
                    <a:pt x="28188" y="4790"/>
                    <a:pt x="30256" y="3756"/>
                  </a:cubicBezTo>
                  <a:cubicBezTo>
                    <a:pt x="31454" y="3167"/>
                    <a:pt x="32738" y="2850"/>
                    <a:pt x="34033" y="2850"/>
                  </a:cubicBezTo>
                  <a:cubicBezTo>
                    <a:pt x="34867" y="2850"/>
                    <a:pt x="35704" y="2981"/>
                    <a:pt x="36527" y="3255"/>
                  </a:cubicBezTo>
                  <a:cubicBezTo>
                    <a:pt x="36827" y="3356"/>
                    <a:pt x="37061" y="3522"/>
                    <a:pt x="37394" y="3689"/>
                  </a:cubicBezTo>
                  <a:cubicBezTo>
                    <a:pt x="37494" y="3722"/>
                    <a:pt x="37594" y="3789"/>
                    <a:pt x="37695" y="3889"/>
                  </a:cubicBezTo>
                  <a:cubicBezTo>
                    <a:pt x="37728" y="3923"/>
                    <a:pt x="37828" y="3956"/>
                    <a:pt x="37861" y="4023"/>
                  </a:cubicBezTo>
                  <a:lnTo>
                    <a:pt x="37928" y="4089"/>
                  </a:lnTo>
                  <a:cubicBezTo>
                    <a:pt x="38428" y="4590"/>
                    <a:pt x="38662" y="4790"/>
                    <a:pt x="38929" y="5257"/>
                  </a:cubicBezTo>
                  <a:cubicBezTo>
                    <a:pt x="38995" y="5357"/>
                    <a:pt x="39062" y="5457"/>
                    <a:pt x="39096" y="5557"/>
                  </a:cubicBezTo>
                  <a:cubicBezTo>
                    <a:pt x="39096" y="5590"/>
                    <a:pt x="39262" y="5924"/>
                    <a:pt x="39262" y="5924"/>
                  </a:cubicBezTo>
                  <a:lnTo>
                    <a:pt x="39529" y="6691"/>
                  </a:lnTo>
                  <a:cubicBezTo>
                    <a:pt x="39563" y="6791"/>
                    <a:pt x="39596" y="6958"/>
                    <a:pt x="39596" y="7092"/>
                  </a:cubicBezTo>
                  <a:lnTo>
                    <a:pt x="39663" y="7358"/>
                  </a:lnTo>
                  <a:cubicBezTo>
                    <a:pt x="39696" y="7625"/>
                    <a:pt x="39696" y="7892"/>
                    <a:pt x="39696" y="8192"/>
                  </a:cubicBezTo>
                  <a:cubicBezTo>
                    <a:pt x="39663" y="9093"/>
                    <a:pt x="39329" y="10027"/>
                    <a:pt x="38562" y="10694"/>
                  </a:cubicBezTo>
                  <a:lnTo>
                    <a:pt x="38428" y="10794"/>
                  </a:lnTo>
                  <a:cubicBezTo>
                    <a:pt x="38328" y="10894"/>
                    <a:pt x="38162" y="11028"/>
                    <a:pt x="38028" y="11061"/>
                  </a:cubicBezTo>
                  <a:cubicBezTo>
                    <a:pt x="37995" y="11094"/>
                    <a:pt x="37895" y="11094"/>
                    <a:pt x="37861" y="11128"/>
                  </a:cubicBezTo>
                  <a:cubicBezTo>
                    <a:pt x="37861" y="11128"/>
                    <a:pt x="37528" y="11228"/>
                    <a:pt x="37494" y="11261"/>
                  </a:cubicBezTo>
                  <a:cubicBezTo>
                    <a:pt x="37428" y="11261"/>
                    <a:pt x="37428" y="11261"/>
                    <a:pt x="37394" y="11295"/>
                  </a:cubicBezTo>
                  <a:lnTo>
                    <a:pt x="37094" y="11295"/>
                  </a:lnTo>
                  <a:cubicBezTo>
                    <a:pt x="37027" y="11295"/>
                    <a:pt x="36927" y="11261"/>
                    <a:pt x="36861" y="11261"/>
                  </a:cubicBezTo>
                  <a:cubicBezTo>
                    <a:pt x="36761" y="11261"/>
                    <a:pt x="36694" y="11228"/>
                    <a:pt x="36594" y="11228"/>
                  </a:cubicBezTo>
                  <a:cubicBezTo>
                    <a:pt x="36594" y="11228"/>
                    <a:pt x="36560" y="11228"/>
                    <a:pt x="36560" y="11195"/>
                  </a:cubicBezTo>
                  <a:cubicBezTo>
                    <a:pt x="36323" y="11070"/>
                    <a:pt x="36068" y="11006"/>
                    <a:pt x="35818" y="11006"/>
                  </a:cubicBezTo>
                  <a:cubicBezTo>
                    <a:pt x="35400" y="11006"/>
                    <a:pt x="34997" y="11185"/>
                    <a:pt x="34726" y="11561"/>
                  </a:cubicBezTo>
                  <a:cubicBezTo>
                    <a:pt x="34325" y="12095"/>
                    <a:pt x="34259" y="12962"/>
                    <a:pt x="34859" y="13429"/>
                  </a:cubicBezTo>
                  <a:cubicBezTo>
                    <a:pt x="35493" y="13963"/>
                    <a:pt x="36160" y="14297"/>
                    <a:pt x="36994" y="14363"/>
                  </a:cubicBezTo>
                  <a:cubicBezTo>
                    <a:pt x="37056" y="14367"/>
                    <a:pt x="37118" y="14369"/>
                    <a:pt x="37181" y="14369"/>
                  </a:cubicBezTo>
                  <a:cubicBezTo>
                    <a:pt x="37725" y="14369"/>
                    <a:pt x="38290" y="14243"/>
                    <a:pt x="38829" y="14063"/>
                  </a:cubicBezTo>
                  <a:cubicBezTo>
                    <a:pt x="40063" y="13563"/>
                    <a:pt x="41164" y="12629"/>
                    <a:pt x="41764" y="11461"/>
                  </a:cubicBezTo>
                  <a:cubicBezTo>
                    <a:pt x="42998" y="9160"/>
                    <a:pt x="42832" y="6324"/>
                    <a:pt x="41664" y="4056"/>
                  </a:cubicBezTo>
                  <a:cubicBezTo>
                    <a:pt x="40330" y="1488"/>
                    <a:pt x="37628" y="220"/>
                    <a:pt x="34826" y="20"/>
                  </a:cubicBezTo>
                  <a:cubicBezTo>
                    <a:pt x="34619" y="7"/>
                    <a:pt x="34412" y="0"/>
                    <a:pt x="3420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22" name="Google Shape;1622;p55"/>
          <p:cNvGrpSpPr/>
          <p:nvPr/>
        </p:nvGrpSpPr>
        <p:grpSpPr>
          <a:xfrm rot="1027604">
            <a:off x="-125263" y="-242012"/>
            <a:ext cx="2297110" cy="2521878"/>
            <a:chOff x="-312899" y="-249103"/>
            <a:chExt cx="2297003" cy="2521761"/>
          </a:xfrm>
        </p:grpSpPr>
        <p:sp>
          <p:nvSpPr>
            <p:cNvPr id="1623" name="Google Shape;1623;p55"/>
            <p:cNvSpPr/>
            <p:nvPr/>
          </p:nvSpPr>
          <p:spPr>
            <a:xfrm rot="624563">
              <a:off x="597352" y="-185837"/>
              <a:ext cx="742269" cy="460650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4" name="Google Shape;1624;p55"/>
            <p:cNvSpPr/>
            <p:nvPr/>
          </p:nvSpPr>
          <p:spPr>
            <a:xfrm rot="624563">
              <a:off x="1452622" y="-47153"/>
              <a:ext cx="494519" cy="454203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rgbClr val="71B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5" name="Google Shape;1625;p55"/>
            <p:cNvSpPr/>
            <p:nvPr/>
          </p:nvSpPr>
          <p:spPr>
            <a:xfrm rot="624563">
              <a:off x="-115662" y="-93432"/>
              <a:ext cx="1111260" cy="2284498"/>
            </a:xfrm>
            <a:custGeom>
              <a:avLst/>
              <a:gdLst/>
              <a:ahLst/>
              <a:cxnLst/>
              <a:rect l="l" t="t" r="r" b="b"/>
              <a:pathLst>
                <a:path w="33959" h="69812" extrusionOk="0">
                  <a:moveTo>
                    <a:pt x="9841" y="0"/>
                  </a:moveTo>
                  <a:cubicBezTo>
                    <a:pt x="7773" y="0"/>
                    <a:pt x="5672" y="33"/>
                    <a:pt x="3637" y="33"/>
                  </a:cubicBezTo>
                  <a:cubicBezTo>
                    <a:pt x="2803" y="33"/>
                    <a:pt x="2136" y="701"/>
                    <a:pt x="2136" y="1535"/>
                  </a:cubicBezTo>
                  <a:cubicBezTo>
                    <a:pt x="1802" y="10207"/>
                    <a:pt x="1569" y="18847"/>
                    <a:pt x="1302" y="27520"/>
                  </a:cubicBezTo>
                  <a:cubicBezTo>
                    <a:pt x="1068" y="36226"/>
                    <a:pt x="768" y="44899"/>
                    <a:pt x="501" y="53605"/>
                  </a:cubicBezTo>
                  <a:cubicBezTo>
                    <a:pt x="335" y="58509"/>
                    <a:pt x="234" y="63379"/>
                    <a:pt x="68" y="68249"/>
                  </a:cubicBezTo>
                  <a:cubicBezTo>
                    <a:pt x="1" y="69083"/>
                    <a:pt x="768" y="69783"/>
                    <a:pt x="1602" y="69783"/>
                  </a:cubicBezTo>
                  <a:cubicBezTo>
                    <a:pt x="1736" y="69783"/>
                    <a:pt x="1802" y="69783"/>
                    <a:pt x="1936" y="69750"/>
                  </a:cubicBezTo>
                  <a:cubicBezTo>
                    <a:pt x="2028" y="69773"/>
                    <a:pt x="2104" y="69812"/>
                    <a:pt x="2186" y="69812"/>
                  </a:cubicBezTo>
                  <a:cubicBezTo>
                    <a:pt x="2223" y="69812"/>
                    <a:pt x="2261" y="69804"/>
                    <a:pt x="2303" y="69783"/>
                  </a:cubicBezTo>
                  <a:cubicBezTo>
                    <a:pt x="5505" y="69717"/>
                    <a:pt x="8674" y="69583"/>
                    <a:pt x="11876" y="69450"/>
                  </a:cubicBezTo>
                  <a:cubicBezTo>
                    <a:pt x="12543" y="69450"/>
                    <a:pt x="13277" y="68883"/>
                    <a:pt x="13177" y="68182"/>
                  </a:cubicBezTo>
                  <a:cubicBezTo>
                    <a:pt x="12944" y="65514"/>
                    <a:pt x="12543" y="62778"/>
                    <a:pt x="12310" y="60110"/>
                  </a:cubicBezTo>
                  <a:cubicBezTo>
                    <a:pt x="12076" y="57441"/>
                    <a:pt x="11876" y="54739"/>
                    <a:pt x="11709" y="52071"/>
                  </a:cubicBezTo>
                  <a:cubicBezTo>
                    <a:pt x="11442" y="46700"/>
                    <a:pt x="11209" y="41296"/>
                    <a:pt x="11176" y="35926"/>
                  </a:cubicBezTo>
                  <a:cubicBezTo>
                    <a:pt x="11142" y="33291"/>
                    <a:pt x="11176" y="30722"/>
                    <a:pt x="11276" y="28087"/>
                  </a:cubicBezTo>
                  <a:cubicBezTo>
                    <a:pt x="11699" y="28089"/>
                    <a:pt x="12123" y="28090"/>
                    <a:pt x="12546" y="28090"/>
                  </a:cubicBezTo>
                  <a:cubicBezTo>
                    <a:pt x="17931" y="28090"/>
                    <a:pt x="23338" y="27898"/>
                    <a:pt x="28688" y="27620"/>
                  </a:cubicBezTo>
                  <a:cubicBezTo>
                    <a:pt x="29455" y="27587"/>
                    <a:pt x="30256" y="27553"/>
                    <a:pt x="30990" y="27520"/>
                  </a:cubicBezTo>
                  <a:cubicBezTo>
                    <a:pt x="31824" y="27453"/>
                    <a:pt x="32758" y="27520"/>
                    <a:pt x="33358" y="26853"/>
                  </a:cubicBezTo>
                  <a:cubicBezTo>
                    <a:pt x="33959" y="26219"/>
                    <a:pt x="33825" y="25285"/>
                    <a:pt x="33825" y="24518"/>
                  </a:cubicBezTo>
                  <a:cubicBezTo>
                    <a:pt x="33758" y="23851"/>
                    <a:pt x="33758" y="23017"/>
                    <a:pt x="33692" y="22216"/>
                  </a:cubicBezTo>
                  <a:cubicBezTo>
                    <a:pt x="33658" y="19080"/>
                    <a:pt x="33592" y="15978"/>
                    <a:pt x="33492" y="12843"/>
                  </a:cubicBezTo>
                  <a:cubicBezTo>
                    <a:pt x="33492" y="12509"/>
                    <a:pt x="33492" y="12175"/>
                    <a:pt x="33458" y="11842"/>
                  </a:cubicBezTo>
                  <a:cubicBezTo>
                    <a:pt x="26954" y="11742"/>
                    <a:pt x="20482" y="11508"/>
                    <a:pt x="13978" y="11075"/>
                  </a:cubicBezTo>
                  <a:cubicBezTo>
                    <a:pt x="13244" y="11041"/>
                    <a:pt x="12677" y="10508"/>
                    <a:pt x="12643" y="9740"/>
                  </a:cubicBezTo>
                  <a:cubicBezTo>
                    <a:pt x="12510" y="6505"/>
                    <a:pt x="12343" y="3302"/>
                    <a:pt x="12276" y="33"/>
                  </a:cubicBezTo>
                  <a:cubicBezTo>
                    <a:pt x="11476" y="33"/>
                    <a:pt x="10642" y="33"/>
                    <a:pt x="9841" y="0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6" name="Google Shape;1626;p55"/>
            <p:cNvSpPr/>
            <p:nvPr/>
          </p:nvSpPr>
          <p:spPr>
            <a:xfrm rot="624563">
              <a:off x="290368" y="-104042"/>
              <a:ext cx="562191" cy="650610"/>
            </a:xfrm>
            <a:custGeom>
              <a:avLst/>
              <a:gdLst/>
              <a:ahLst/>
              <a:cxnLst/>
              <a:rect l="l" t="t" r="r" b="b"/>
              <a:pathLst>
                <a:path w="17180" h="19882" extrusionOk="0">
                  <a:moveTo>
                    <a:pt x="15545" y="0"/>
                  </a:moveTo>
                  <a:cubicBezTo>
                    <a:pt x="15344" y="0"/>
                    <a:pt x="15144" y="34"/>
                    <a:pt x="14911" y="134"/>
                  </a:cubicBezTo>
                  <a:cubicBezTo>
                    <a:pt x="14711" y="200"/>
                    <a:pt x="14544" y="301"/>
                    <a:pt x="14377" y="467"/>
                  </a:cubicBezTo>
                  <a:cubicBezTo>
                    <a:pt x="14210" y="634"/>
                    <a:pt x="14144" y="801"/>
                    <a:pt x="14044" y="1001"/>
                  </a:cubicBezTo>
                  <a:cubicBezTo>
                    <a:pt x="13977" y="1201"/>
                    <a:pt x="13877" y="1435"/>
                    <a:pt x="13910" y="1635"/>
                  </a:cubicBezTo>
                  <a:cubicBezTo>
                    <a:pt x="13910" y="1768"/>
                    <a:pt x="13977" y="1835"/>
                    <a:pt x="13977" y="1968"/>
                  </a:cubicBezTo>
                  <a:cubicBezTo>
                    <a:pt x="13710" y="2269"/>
                    <a:pt x="13410" y="2602"/>
                    <a:pt x="13176" y="2936"/>
                  </a:cubicBezTo>
                  <a:cubicBezTo>
                    <a:pt x="12576" y="3636"/>
                    <a:pt x="12009" y="4337"/>
                    <a:pt x="11375" y="5037"/>
                  </a:cubicBezTo>
                  <a:cubicBezTo>
                    <a:pt x="10241" y="6438"/>
                    <a:pt x="9073" y="7806"/>
                    <a:pt x="7973" y="9174"/>
                  </a:cubicBezTo>
                  <a:cubicBezTo>
                    <a:pt x="5871" y="11709"/>
                    <a:pt x="3703" y="14177"/>
                    <a:pt x="1601" y="16679"/>
                  </a:cubicBezTo>
                  <a:cubicBezTo>
                    <a:pt x="1401" y="16679"/>
                    <a:pt x="1234" y="16712"/>
                    <a:pt x="1034" y="16812"/>
                  </a:cubicBezTo>
                  <a:cubicBezTo>
                    <a:pt x="834" y="16879"/>
                    <a:pt x="667" y="16979"/>
                    <a:pt x="501" y="17146"/>
                  </a:cubicBezTo>
                  <a:cubicBezTo>
                    <a:pt x="334" y="17313"/>
                    <a:pt x="234" y="17479"/>
                    <a:pt x="167" y="17680"/>
                  </a:cubicBezTo>
                  <a:cubicBezTo>
                    <a:pt x="67" y="17880"/>
                    <a:pt x="0" y="18080"/>
                    <a:pt x="34" y="18313"/>
                  </a:cubicBezTo>
                  <a:cubicBezTo>
                    <a:pt x="34" y="18413"/>
                    <a:pt x="67" y="18580"/>
                    <a:pt x="67" y="18714"/>
                  </a:cubicBezTo>
                  <a:cubicBezTo>
                    <a:pt x="167" y="19014"/>
                    <a:pt x="300" y="19214"/>
                    <a:pt x="501" y="19414"/>
                  </a:cubicBezTo>
                  <a:cubicBezTo>
                    <a:pt x="634" y="19514"/>
                    <a:pt x="701" y="19581"/>
                    <a:pt x="834" y="19681"/>
                  </a:cubicBezTo>
                  <a:cubicBezTo>
                    <a:pt x="1068" y="19848"/>
                    <a:pt x="1368" y="19881"/>
                    <a:pt x="1668" y="19881"/>
                  </a:cubicBezTo>
                  <a:cubicBezTo>
                    <a:pt x="1868" y="19881"/>
                    <a:pt x="2068" y="19848"/>
                    <a:pt x="2302" y="19748"/>
                  </a:cubicBezTo>
                  <a:cubicBezTo>
                    <a:pt x="2502" y="19681"/>
                    <a:pt x="2669" y="19581"/>
                    <a:pt x="2836" y="19414"/>
                  </a:cubicBezTo>
                  <a:cubicBezTo>
                    <a:pt x="3002" y="19247"/>
                    <a:pt x="3069" y="19081"/>
                    <a:pt x="3169" y="18880"/>
                  </a:cubicBezTo>
                  <a:cubicBezTo>
                    <a:pt x="3236" y="18680"/>
                    <a:pt x="3336" y="18480"/>
                    <a:pt x="3269" y="18247"/>
                  </a:cubicBezTo>
                  <a:cubicBezTo>
                    <a:pt x="3269" y="18147"/>
                    <a:pt x="3236" y="17980"/>
                    <a:pt x="3236" y="17846"/>
                  </a:cubicBezTo>
                  <a:cubicBezTo>
                    <a:pt x="3236" y="17813"/>
                    <a:pt x="3236" y="17813"/>
                    <a:pt x="3202" y="17813"/>
                  </a:cubicBezTo>
                  <a:cubicBezTo>
                    <a:pt x="5304" y="15378"/>
                    <a:pt x="7339" y="12876"/>
                    <a:pt x="9374" y="10474"/>
                  </a:cubicBezTo>
                  <a:cubicBezTo>
                    <a:pt x="10541" y="9107"/>
                    <a:pt x="11709" y="7672"/>
                    <a:pt x="12876" y="6238"/>
                  </a:cubicBezTo>
                  <a:cubicBezTo>
                    <a:pt x="13476" y="5538"/>
                    <a:pt x="14010" y="4870"/>
                    <a:pt x="14577" y="4170"/>
                  </a:cubicBezTo>
                  <a:cubicBezTo>
                    <a:pt x="14844" y="3870"/>
                    <a:pt x="15078" y="3536"/>
                    <a:pt x="15344" y="3203"/>
                  </a:cubicBezTo>
                  <a:lnTo>
                    <a:pt x="15511" y="3203"/>
                  </a:lnTo>
                  <a:cubicBezTo>
                    <a:pt x="15711" y="3203"/>
                    <a:pt x="15912" y="3169"/>
                    <a:pt x="16145" y="3103"/>
                  </a:cubicBezTo>
                  <a:cubicBezTo>
                    <a:pt x="16345" y="3002"/>
                    <a:pt x="16512" y="2936"/>
                    <a:pt x="16679" y="2769"/>
                  </a:cubicBezTo>
                  <a:cubicBezTo>
                    <a:pt x="16846" y="2602"/>
                    <a:pt x="16912" y="2435"/>
                    <a:pt x="17012" y="2202"/>
                  </a:cubicBezTo>
                  <a:cubicBezTo>
                    <a:pt x="17079" y="2002"/>
                    <a:pt x="17179" y="1802"/>
                    <a:pt x="17146" y="1601"/>
                  </a:cubicBezTo>
                  <a:cubicBezTo>
                    <a:pt x="17179" y="1468"/>
                    <a:pt x="17146" y="1335"/>
                    <a:pt x="17146" y="1168"/>
                  </a:cubicBezTo>
                  <a:cubicBezTo>
                    <a:pt x="17046" y="868"/>
                    <a:pt x="16912" y="667"/>
                    <a:pt x="16712" y="467"/>
                  </a:cubicBezTo>
                  <a:cubicBezTo>
                    <a:pt x="16579" y="367"/>
                    <a:pt x="16512" y="301"/>
                    <a:pt x="16379" y="200"/>
                  </a:cubicBezTo>
                  <a:cubicBezTo>
                    <a:pt x="16145" y="34"/>
                    <a:pt x="15845" y="0"/>
                    <a:pt x="1554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27" name="Google Shape;1627;p55"/>
          <p:cNvGrpSpPr/>
          <p:nvPr/>
        </p:nvGrpSpPr>
        <p:grpSpPr>
          <a:xfrm>
            <a:off x="7875050" y="-1263211"/>
            <a:ext cx="1127521" cy="6308060"/>
            <a:chOff x="6781875" y="-1122725"/>
            <a:chExt cx="1234287" cy="6905375"/>
          </a:xfrm>
        </p:grpSpPr>
        <p:sp>
          <p:nvSpPr>
            <p:cNvPr id="1628" name="Google Shape;1628;p55"/>
            <p:cNvSpPr/>
            <p:nvPr/>
          </p:nvSpPr>
          <p:spPr>
            <a:xfrm flipH="1">
              <a:off x="7467412" y="4005400"/>
              <a:ext cx="172650" cy="1420325"/>
            </a:xfrm>
            <a:custGeom>
              <a:avLst/>
              <a:gdLst/>
              <a:ahLst/>
              <a:cxnLst/>
              <a:rect l="l" t="t" r="r" b="b"/>
              <a:pathLst>
                <a:path w="6906" h="56813" extrusionOk="0">
                  <a:moveTo>
                    <a:pt x="5771" y="0"/>
                  </a:moveTo>
                  <a:cubicBezTo>
                    <a:pt x="5137" y="0"/>
                    <a:pt x="4403" y="34"/>
                    <a:pt x="3736" y="34"/>
                  </a:cubicBezTo>
                  <a:cubicBezTo>
                    <a:pt x="3169" y="34"/>
                    <a:pt x="2702" y="534"/>
                    <a:pt x="2669" y="1101"/>
                  </a:cubicBezTo>
                  <a:cubicBezTo>
                    <a:pt x="2535" y="3670"/>
                    <a:pt x="2402" y="6238"/>
                    <a:pt x="2435" y="8773"/>
                  </a:cubicBezTo>
                  <a:cubicBezTo>
                    <a:pt x="2402" y="10108"/>
                    <a:pt x="2335" y="11409"/>
                    <a:pt x="2268" y="12743"/>
                  </a:cubicBezTo>
                  <a:cubicBezTo>
                    <a:pt x="2102" y="16112"/>
                    <a:pt x="1935" y="19548"/>
                    <a:pt x="1735" y="22917"/>
                  </a:cubicBezTo>
                  <a:cubicBezTo>
                    <a:pt x="1368" y="29755"/>
                    <a:pt x="1068" y="36627"/>
                    <a:pt x="701" y="43465"/>
                  </a:cubicBezTo>
                  <a:cubicBezTo>
                    <a:pt x="501" y="47368"/>
                    <a:pt x="234" y="51237"/>
                    <a:pt x="34" y="55106"/>
                  </a:cubicBezTo>
                  <a:cubicBezTo>
                    <a:pt x="0" y="55707"/>
                    <a:pt x="534" y="56441"/>
                    <a:pt x="1101" y="56541"/>
                  </a:cubicBezTo>
                  <a:lnTo>
                    <a:pt x="2602" y="56774"/>
                  </a:lnTo>
                  <a:cubicBezTo>
                    <a:pt x="2724" y="56800"/>
                    <a:pt x="2846" y="56813"/>
                    <a:pt x="2966" y="56813"/>
                  </a:cubicBezTo>
                  <a:cubicBezTo>
                    <a:pt x="3304" y="56813"/>
                    <a:pt x="3623" y="56713"/>
                    <a:pt x="3870" y="56541"/>
                  </a:cubicBezTo>
                  <a:cubicBezTo>
                    <a:pt x="3892" y="56542"/>
                    <a:pt x="3915" y="56543"/>
                    <a:pt x="3938" y="56543"/>
                  </a:cubicBezTo>
                  <a:cubicBezTo>
                    <a:pt x="4415" y="56543"/>
                    <a:pt x="4873" y="56210"/>
                    <a:pt x="4937" y="55573"/>
                  </a:cubicBezTo>
                  <a:cubicBezTo>
                    <a:pt x="5171" y="53806"/>
                    <a:pt x="5104" y="52038"/>
                    <a:pt x="5204" y="50270"/>
                  </a:cubicBezTo>
                  <a:cubicBezTo>
                    <a:pt x="5237" y="48535"/>
                    <a:pt x="5337" y="46734"/>
                    <a:pt x="5404" y="44966"/>
                  </a:cubicBezTo>
                  <a:cubicBezTo>
                    <a:pt x="5537" y="41430"/>
                    <a:pt x="5704" y="37894"/>
                    <a:pt x="5771" y="34392"/>
                  </a:cubicBezTo>
                  <a:cubicBezTo>
                    <a:pt x="6038" y="27287"/>
                    <a:pt x="6271" y="20181"/>
                    <a:pt x="6505" y="13076"/>
                  </a:cubicBezTo>
                  <a:cubicBezTo>
                    <a:pt x="6605" y="9073"/>
                    <a:pt x="6772" y="5104"/>
                    <a:pt x="6872" y="1101"/>
                  </a:cubicBezTo>
                  <a:cubicBezTo>
                    <a:pt x="6905" y="501"/>
                    <a:pt x="6371" y="0"/>
                    <a:pt x="5771" y="0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9" name="Google Shape;1629;p55"/>
            <p:cNvSpPr/>
            <p:nvPr/>
          </p:nvSpPr>
          <p:spPr>
            <a:xfrm flipH="1">
              <a:off x="7062962" y="4510675"/>
              <a:ext cx="953200" cy="1271975"/>
            </a:xfrm>
            <a:custGeom>
              <a:avLst/>
              <a:gdLst/>
              <a:ahLst/>
              <a:cxnLst/>
              <a:rect l="l" t="t" r="r" b="b"/>
              <a:pathLst>
                <a:path w="38128" h="50879" extrusionOk="0">
                  <a:moveTo>
                    <a:pt x="30162" y="0"/>
                  </a:moveTo>
                  <a:cubicBezTo>
                    <a:pt x="29982" y="0"/>
                    <a:pt x="29802" y="1"/>
                    <a:pt x="29621" y="4"/>
                  </a:cubicBezTo>
                  <a:cubicBezTo>
                    <a:pt x="28787" y="4"/>
                    <a:pt x="28187" y="671"/>
                    <a:pt x="28120" y="1505"/>
                  </a:cubicBezTo>
                  <a:cubicBezTo>
                    <a:pt x="28020" y="3206"/>
                    <a:pt x="27887" y="4907"/>
                    <a:pt x="27853" y="6642"/>
                  </a:cubicBezTo>
                  <a:cubicBezTo>
                    <a:pt x="27853" y="7409"/>
                    <a:pt x="27720" y="8243"/>
                    <a:pt x="27853" y="9044"/>
                  </a:cubicBezTo>
                  <a:cubicBezTo>
                    <a:pt x="27687" y="12079"/>
                    <a:pt x="27453" y="15081"/>
                    <a:pt x="27253" y="18150"/>
                  </a:cubicBezTo>
                  <a:cubicBezTo>
                    <a:pt x="26919" y="23320"/>
                    <a:pt x="26519" y="28491"/>
                    <a:pt x="26052" y="33661"/>
                  </a:cubicBezTo>
                  <a:cubicBezTo>
                    <a:pt x="25919" y="35096"/>
                    <a:pt x="25785" y="36530"/>
                    <a:pt x="25685" y="37998"/>
                  </a:cubicBezTo>
                  <a:cubicBezTo>
                    <a:pt x="25585" y="38765"/>
                    <a:pt x="25485" y="39532"/>
                    <a:pt x="25418" y="40266"/>
                  </a:cubicBezTo>
                  <a:cubicBezTo>
                    <a:pt x="25385" y="40600"/>
                    <a:pt x="25318" y="41000"/>
                    <a:pt x="25285" y="41333"/>
                  </a:cubicBezTo>
                  <a:cubicBezTo>
                    <a:pt x="25285" y="41433"/>
                    <a:pt x="25251" y="41567"/>
                    <a:pt x="25251" y="41700"/>
                  </a:cubicBezTo>
                  <a:lnTo>
                    <a:pt x="24885" y="41700"/>
                  </a:lnTo>
                  <a:cubicBezTo>
                    <a:pt x="24518" y="41700"/>
                    <a:pt x="24117" y="41667"/>
                    <a:pt x="23750" y="41667"/>
                  </a:cubicBezTo>
                  <a:lnTo>
                    <a:pt x="21482" y="41534"/>
                  </a:lnTo>
                  <a:cubicBezTo>
                    <a:pt x="19948" y="41400"/>
                    <a:pt x="18413" y="41333"/>
                    <a:pt x="16879" y="41200"/>
                  </a:cubicBezTo>
                  <a:cubicBezTo>
                    <a:pt x="14210" y="41033"/>
                    <a:pt x="11575" y="40766"/>
                    <a:pt x="8906" y="40533"/>
                  </a:cubicBezTo>
                  <a:cubicBezTo>
                    <a:pt x="9273" y="35696"/>
                    <a:pt x="9607" y="30893"/>
                    <a:pt x="9974" y="26089"/>
                  </a:cubicBezTo>
                  <a:cubicBezTo>
                    <a:pt x="10408" y="20919"/>
                    <a:pt x="10808" y="15748"/>
                    <a:pt x="11208" y="10578"/>
                  </a:cubicBezTo>
                  <a:cubicBezTo>
                    <a:pt x="11408" y="7709"/>
                    <a:pt x="11775" y="4807"/>
                    <a:pt x="11608" y="1905"/>
                  </a:cubicBezTo>
                  <a:cubicBezTo>
                    <a:pt x="11608" y="1738"/>
                    <a:pt x="11575" y="1638"/>
                    <a:pt x="11475" y="1505"/>
                  </a:cubicBezTo>
                  <a:cubicBezTo>
                    <a:pt x="11283" y="1058"/>
                    <a:pt x="10908" y="702"/>
                    <a:pt x="10437" y="702"/>
                  </a:cubicBezTo>
                  <a:cubicBezTo>
                    <a:pt x="10416" y="702"/>
                    <a:pt x="10395" y="703"/>
                    <a:pt x="10374" y="704"/>
                  </a:cubicBezTo>
                  <a:cubicBezTo>
                    <a:pt x="8506" y="804"/>
                    <a:pt x="6605" y="871"/>
                    <a:pt x="4737" y="1005"/>
                  </a:cubicBezTo>
                  <a:cubicBezTo>
                    <a:pt x="4003" y="1038"/>
                    <a:pt x="3503" y="1538"/>
                    <a:pt x="3403" y="2339"/>
                  </a:cubicBezTo>
                  <a:cubicBezTo>
                    <a:pt x="3236" y="4407"/>
                    <a:pt x="3169" y="6475"/>
                    <a:pt x="3069" y="8543"/>
                  </a:cubicBezTo>
                  <a:cubicBezTo>
                    <a:pt x="3002" y="10678"/>
                    <a:pt x="2769" y="12746"/>
                    <a:pt x="2602" y="14881"/>
                  </a:cubicBezTo>
                  <a:cubicBezTo>
                    <a:pt x="2335" y="19017"/>
                    <a:pt x="2002" y="23187"/>
                    <a:pt x="1668" y="27323"/>
                  </a:cubicBezTo>
                  <a:cubicBezTo>
                    <a:pt x="1368" y="31493"/>
                    <a:pt x="1034" y="35696"/>
                    <a:pt x="701" y="39866"/>
                  </a:cubicBezTo>
                  <a:cubicBezTo>
                    <a:pt x="601" y="40900"/>
                    <a:pt x="534" y="41934"/>
                    <a:pt x="400" y="43001"/>
                  </a:cubicBezTo>
                  <a:cubicBezTo>
                    <a:pt x="267" y="44002"/>
                    <a:pt x="67" y="45069"/>
                    <a:pt x="33" y="46070"/>
                  </a:cubicBezTo>
                  <a:cubicBezTo>
                    <a:pt x="0" y="47271"/>
                    <a:pt x="901" y="47938"/>
                    <a:pt x="2002" y="48172"/>
                  </a:cubicBezTo>
                  <a:cubicBezTo>
                    <a:pt x="3002" y="48372"/>
                    <a:pt x="4003" y="48572"/>
                    <a:pt x="5004" y="48739"/>
                  </a:cubicBezTo>
                  <a:cubicBezTo>
                    <a:pt x="13176" y="50073"/>
                    <a:pt x="21415" y="50507"/>
                    <a:pt x="29688" y="50773"/>
                  </a:cubicBezTo>
                  <a:cubicBezTo>
                    <a:pt x="30518" y="50773"/>
                    <a:pt x="31401" y="50879"/>
                    <a:pt x="32290" y="50879"/>
                  </a:cubicBezTo>
                  <a:cubicBezTo>
                    <a:pt x="32401" y="50879"/>
                    <a:pt x="32512" y="50877"/>
                    <a:pt x="32623" y="50874"/>
                  </a:cubicBezTo>
                  <a:cubicBezTo>
                    <a:pt x="33891" y="50840"/>
                    <a:pt x="34558" y="50040"/>
                    <a:pt x="34692" y="48839"/>
                  </a:cubicBezTo>
                  <a:cubicBezTo>
                    <a:pt x="34892" y="46771"/>
                    <a:pt x="34958" y="44702"/>
                    <a:pt x="35125" y="42601"/>
                  </a:cubicBezTo>
                  <a:cubicBezTo>
                    <a:pt x="35425" y="38431"/>
                    <a:pt x="35759" y="34228"/>
                    <a:pt x="36059" y="30059"/>
                  </a:cubicBezTo>
                  <a:cubicBezTo>
                    <a:pt x="36626" y="21719"/>
                    <a:pt x="37227" y="13380"/>
                    <a:pt x="37860" y="5041"/>
                  </a:cubicBezTo>
                  <a:lnTo>
                    <a:pt x="38094" y="1905"/>
                  </a:lnTo>
                  <a:cubicBezTo>
                    <a:pt x="38127" y="1371"/>
                    <a:pt x="37627" y="671"/>
                    <a:pt x="36993" y="538"/>
                  </a:cubicBezTo>
                  <a:cubicBezTo>
                    <a:pt x="34734" y="197"/>
                    <a:pt x="32475" y="0"/>
                    <a:pt x="30162" y="0"/>
                  </a:cubicBezTo>
                  <a:close/>
                </a:path>
              </a:pathLst>
            </a:custGeom>
            <a:solidFill>
              <a:srgbClr val="FF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0" name="Google Shape;1630;p55"/>
            <p:cNvSpPr/>
            <p:nvPr/>
          </p:nvSpPr>
          <p:spPr>
            <a:xfrm flipH="1">
              <a:off x="6781875" y="-130825"/>
              <a:ext cx="746400" cy="810375"/>
            </a:xfrm>
            <a:custGeom>
              <a:avLst/>
              <a:gdLst/>
              <a:ahLst/>
              <a:cxnLst/>
              <a:rect l="l" t="t" r="r" b="b"/>
              <a:pathLst>
                <a:path w="29856" h="32415" extrusionOk="0">
                  <a:moveTo>
                    <a:pt x="25687" y="0"/>
                  </a:moveTo>
                  <a:cubicBezTo>
                    <a:pt x="25316" y="0"/>
                    <a:pt x="24930" y="30"/>
                    <a:pt x="24585" y="30"/>
                  </a:cubicBezTo>
                  <a:cubicBezTo>
                    <a:pt x="21516" y="63"/>
                    <a:pt x="18414" y="297"/>
                    <a:pt x="15345" y="430"/>
                  </a:cubicBezTo>
                  <a:cubicBezTo>
                    <a:pt x="14644" y="463"/>
                    <a:pt x="14211" y="964"/>
                    <a:pt x="14144" y="1631"/>
                  </a:cubicBezTo>
                  <a:cubicBezTo>
                    <a:pt x="14010" y="3065"/>
                    <a:pt x="14077" y="18276"/>
                    <a:pt x="14044" y="22146"/>
                  </a:cubicBezTo>
                  <a:cubicBezTo>
                    <a:pt x="12009" y="22346"/>
                    <a:pt x="9974" y="22429"/>
                    <a:pt x="7935" y="22429"/>
                  </a:cubicBezTo>
                  <a:cubicBezTo>
                    <a:pt x="5896" y="22429"/>
                    <a:pt x="3853" y="22346"/>
                    <a:pt x="1802" y="22212"/>
                  </a:cubicBezTo>
                  <a:cubicBezTo>
                    <a:pt x="1769" y="22209"/>
                    <a:pt x="1737" y="22207"/>
                    <a:pt x="1705" y="22207"/>
                  </a:cubicBezTo>
                  <a:cubicBezTo>
                    <a:pt x="1087" y="22207"/>
                    <a:pt x="631" y="22810"/>
                    <a:pt x="568" y="23413"/>
                  </a:cubicBezTo>
                  <a:cubicBezTo>
                    <a:pt x="401" y="26048"/>
                    <a:pt x="234" y="28617"/>
                    <a:pt x="34" y="31252"/>
                  </a:cubicBezTo>
                  <a:cubicBezTo>
                    <a:pt x="0" y="31886"/>
                    <a:pt x="568" y="32386"/>
                    <a:pt x="1168" y="32386"/>
                  </a:cubicBezTo>
                  <a:cubicBezTo>
                    <a:pt x="2546" y="32406"/>
                    <a:pt x="3922" y="32415"/>
                    <a:pt x="5298" y="32415"/>
                  </a:cubicBezTo>
                  <a:cubicBezTo>
                    <a:pt x="11081" y="32415"/>
                    <a:pt x="16843" y="32249"/>
                    <a:pt x="22583" y="31953"/>
                  </a:cubicBezTo>
                  <a:cubicBezTo>
                    <a:pt x="24651" y="31819"/>
                    <a:pt x="26653" y="31686"/>
                    <a:pt x="28688" y="31552"/>
                  </a:cubicBezTo>
                  <a:cubicBezTo>
                    <a:pt x="29255" y="31486"/>
                    <a:pt x="29855" y="31052"/>
                    <a:pt x="29822" y="30418"/>
                  </a:cubicBezTo>
                  <a:cubicBezTo>
                    <a:pt x="29421" y="24948"/>
                    <a:pt x="29021" y="19444"/>
                    <a:pt x="28588" y="13973"/>
                  </a:cubicBezTo>
                  <a:cubicBezTo>
                    <a:pt x="28387" y="11238"/>
                    <a:pt x="28221" y="8469"/>
                    <a:pt x="28020" y="5701"/>
                  </a:cubicBezTo>
                  <a:cubicBezTo>
                    <a:pt x="27920" y="4333"/>
                    <a:pt x="27887" y="2965"/>
                    <a:pt x="27720" y="1631"/>
                  </a:cubicBezTo>
                  <a:cubicBezTo>
                    <a:pt x="27654" y="930"/>
                    <a:pt x="27253" y="297"/>
                    <a:pt x="26553" y="97"/>
                  </a:cubicBezTo>
                  <a:cubicBezTo>
                    <a:pt x="26295" y="21"/>
                    <a:pt x="25996" y="0"/>
                    <a:pt x="25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1" name="Google Shape;1631;p55"/>
            <p:cNvSpPr/>
            <p:nvPr/>
          </p:nvSpPr>
          <p:spPr>
            <a:xfrm flipH="1">
              <a:off x="6932825" y="-1122725"/>
              <a:ext cx="423650" cy="1456875"/>
            </a:xfrm>
            <a:custGeom>
              <a:avLst/>
              <a:gdLst/>
              <a:ahLst/>
              <a:cxnLst/>
              <a:rect l="l" t="t" r="r" b="b"/>
              <a:pathLst>
                <a:path w="16946" h="58275" extrusionOk="0">
                  <a:moveTo>
                    <a:pt x="14010" y="2246"/>
                  </a:moveTo>
                  <a:cubicBezTo>
                    <a:pt x="14143" y="9084"/>
                    <a:pt x="14310" y="15922"/>
                    <a:pt x="14377" y="22760"/>
                  </a:cubicBezTo>
                  <a:cubicBezTo>
                    <a:pt x="14477" y="30032"/>
                    <a:pt x="14544" y="37271"/>
                    <a:pt x="14610" y="44543"/>
                  </a:cubicBezTo>
                  <a:cubicBezTo>
                    <a:pt x="14644" y="48279"/>
                    <a:pt x="14677" y="52048"/>
                    <a:pt x="14677" y="55784"/>
                  </a:cubicBezTo>
                  <a:cubicBezTo>
                    <a:pt x="12348" y="55943"/>
                    <a:pt x="10006" y="56019"/>
                    <a:pt x="7674" y="56019"/>
                  </a:cubicBezTo>
                  <a:cubicBezTo>
                    <a:pt x="6099" y="56019"/>
                    <a:pt x="4529" y="55985"/>
                    <a:pt x="2969" y="55917"/>
                  </a:cubicBezTo>
                  <a:cubicBezTo>
                    <a:pt x="2802" y="48812"/>
                    <a:pt x="2635" y="41774"/>
                    <a:pt x="2569" y="34702"/>
                  </a:cubicBezTo>
                  <a:cubicBezTo>
                    <a:pt x="2535" y="27264"/>
                    <a:pt x="2468" y="19892"/>
                    <a:pt x="2335" y="12520"/>
                  </a:cubicBezTo>
                  <a:cubicBezTo>
                    <a:pt x="2302" y="10418"/>
                    <a:pt x="2302" y="8350"/>
                    <a:pt x="2268" y="6249"/>
                  </a:cubicBezTo>
                  <a:cubicBezTo>
                    <a:pt x="2268" y="5214"/>
                    <a:pt x="2202" y="4180"/>
                    <a:pt x="2202" y="3113"/>
                  </a:cubicBezTo>
                  <a:cubicBezTo>
                    <a:pt x="2202" y="2913"/>
                    <a:pt x="2168" y="2679"/>
                    <a:pt x="2168" y="2446"/>
                  </a:cubicBezTo>
                  <a:lnTo>
                    <a:pt x="2168" y="2446"/>
                  </a:lnTo>
                  <a:cubicBezTo>
                    <a:pt x="3848" y="2573"/>
                    <a:pt x="5516" y="2640"/>
                    <a:pt x="7182" y="2640"/>
                  </a:cubicBezTo>
                  <a:cubicBezTo>
                    <a:pt x="9453" y="2640"/>
                    <a:pt x="11720" y="2515"/>
                    <a:pt x="14010" y="2246"/>
                  </a:cubicBezTo>
                  <a:close/>
                  <a:moveTo>
                    <a:pt x="15259" y="1"/>
                  </a:moveTo>
                  <a:cubicBezTo>
                    <a:pt x="15221" y="1"/>
                    <a:pt x="15183" y="4"/>
                    <a:pt x="15144" y="11"/>
                  </a:cubicBezTo>
                  <a:cubicBezTo>
                    <a:pt x="12548" y="350"/>
                    <a:pt x="9904" y="534"/>
                    <a:pt x="7262" y="534"/>
                  </a:cubicBezTo>
                  <a:cubicBezTo>
                    <a:pt x="5491" y="534"/>
                    <a:pt x="3722" y="452"/>
                    <a:pt x="1968" y="278"/>
                  </a:cubicBezTo>
                  <a:cubicBezTo>
                    <a:pt x="1968" y="177"/>
                    <a:pt x="100" y="111"/>
                    <a:pt x="100" y="111"/>
                  </a:cubicBezTo>
                  <a:cubicBezTo>
                    <a:pt x="100" y="1045"/>
                    <a:pt x="0" y="4781"/>
                    <a:pt x="0" y="5715"/>
                  </a:cubicBezTo>
                  <a:lnTo>
                    <a:pt x="100" y="11219"/>
                  </a:lnTo>
                  <a:cubicBezTo>
                    <a:pt x="133" y="14921"/>
                    <a:pt x="200" y="18624"/>
                    <a:pt x="267" y="22360"/>
                  </a:cubicBezTo>
                  <a:cubicBezTo>
                    <a:pt x="367" y="29765"/>
                    <a:pt x="667" y="37137"/>
                    <a:pt x="701" y="44543"/>
                  </a:cubicBezTo>
                  <a:cubicBezTo>
                    <a:pt x="767" y="48646"/>
                    <a:pt x="767" y="52815"/>
                    <a:pt x="801" y="56985"/>
                  </a:cubicBezTo>
                  <a:cubicBezTo>
                    <a:pt x="801" y="57619"/>
                    <a:pt x="1301" y="58019"/>
                    <a:pt x="1868" y="58086"/>
                  </a:cubicBezTo>
                  <a:cubicBezTo>
                    <a:pt x="3841" y="58213"/>
                    <a:pt x="5820" y="58275"/>
                    <a:pt x="7800" y="58275"/>
                  </a:cubicBezTo>
                  <a:cubicBezTo>
                    <a:pt x="10473" y="58275"/>
                    <a:pt x="13148" y="58163"/>
                    <a:pt x="15811" y="57952"/>
                  </a:cubicBezTo>
                  <a:cubicBezTo>
                    <a:pt x="16445" y="57919"/>
                    <a:pt x="16945" y="57452"/>
                    <a:pt x="16945" y="56818"/>
                  </a:cubicBezTo>
                  <a:cubicBezTo>
                    <a:pt x="16879" y="49580"/>
                    <a:pt x="16812" y="42308"/>
                    <a:pt x="16812" y="35102"/>
                  </a:cubicBezTo>
                  <a:cubicBezTo>
                    <a:pt x="16712" y="27864"/>
                    <a:pt x="16612" y="20592"/>
                    <a:pt x="16478" y="13354"/>
                  </a:cubicBezTo>
                  <a:lnTo>
                    <a:pt x="16212" y="1078"/>
                  </a:lnTo>
                  <a:cubicBezTo>
                    <a:pt x="16212" y="612"/>
                    <a:pt x="15777" y="1"/>
                    <a:pt x="15259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52" name="Google Shape;1752;p55"/>
          <p:cNvSpPr/>
          <p:nvPr/>
        </p:nvSpPr>
        <p:spPr>
          <a:xfrm>
            <a:off x="6492500" y="637300"/>
            <a:ext cx="27438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3" name="Google Shape;1753;p55"/>
          <p:cNvSpPr txBox="1"/>
          <p:nvPr/>
        </p:nvSpPr>
        <p:spPr>
          <a:xfrm>
            <a:off x="6492500" y="672875"/>
            <a:ext cx="15465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6th Grade</a:t>
            </a:r>
            <a:endParaRPr sz="2000" b="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6"/>
          <p:cNvSpPr/>
          <p:nvPr/>
        </p:nvSpPr>
        <p:spPr>
          <a:xfrm>
            <a:off x="1588250" y="2929038"/>
            <a:ext cx="5622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0" name="Google Shape;670;p36"/>
          <p:cNvSpPr/>
          <p:nvPr/>
        </p:nvSpPr>
        <p:spPr>
          <a:xfrm>
            <a:off x="4754675" y="1253950"/>
            <a:ext cx="5622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1588250" y="1253950"/>
            <a:ext cx="5622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3" name="Google Shape;673;p36"/>
          <p:cNvSpPr txBox="1">
            <a:spLocks noGrp="1"/>
          </p:cNvSpPr>
          <p:nvPr>
            <p:ph type="title"/>
          </p:nvPr>
        </p:nvSpPr>
        <p:spPr>
          <a:xfrm>
            <a:off x="1588246" y="1322200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4" name="Google Shape;674;p36"/>
          <p:cNvSpPr txBox="1">
            <a:spLocks noGrp="1"/>
          </p:cNvSpPr>
          <p:nvPr>
            <p:ph type="subTitle" idx="1"/>
          </p:nvPr>
        </p:nvSpPr>
        <p:spPr>
          <a:xfrm>
            <a:off x="1588250" y="1863896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Hs viết được 1 bài văn đảm bảo đúng các bước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6" name="Google Shape;676;p36"/>
          <p:cNvSpPr txBox="1">
            <a:spLocks noGrp="1"/>
          </p:cNvSpPr>
          <p:nvPr>
            <p:ph type="title" idx="3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7" name="Google Shape;677;p36"/>
          <p:cNvSpPr txBox="1">
            <a:spLocks noGrp="1"/>
          </p:cNvSpPr>
          <p:nvPr>
            <p:ph type="title" idx="4"/>
          </p:nvPr>
        </p:nvSpPr>
        <p:spPr>
          <a:xfrm>
            <a:off x="4754672" y="1322200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8" name="Google Shape;678;p36"/>
          <p:cNvSpPr txBox="1">
            <a:spLocks noGrp="1"/>
          </p:cNvSpPr>
          <p:nvPr>
            <p:ph type="subTitle" idx="5"/>
          </p:nvPr>
        </p:nvSpPr>
        <p:spPr>
          <a:xfrm>
            <a:off x="4754675" y="1863896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Hs viết được bài văn hoàn chỉnh kể lại 1 trải nghiệm của bản thân.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0" name="Google Shape;680;p36"/>
          <p:cNvSpPr txBox="1">
            <a:spLocks noGrp="1"/>
          </p:cNvSpPr>
          <p:nvPr>
            <p:ph type="title" idx="7"/>
          </p:nvPr>
        </p:nvSpPr>
        <p:spPr>
          <a:xfrm>
            <a:off x="1588247" y="2997288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1" name="Google Shape;681;p36"/>
          <p:cNvSpPr txBox="1">
            <a:spLocks noGrp="1"/>
          </p:cNvSpPr>
          <p:nvPr>
            <p:ph type="subTitle" idx="8"/>
          </p:nvPr>
        </p:nvSpPr>
        <p:spPr>
          <a:xfrm>
            <a:off x="1588250" y="3539008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Hs có đánh giá, tự suy ngẫm sau bài viết.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6" name="Google Shape;686;p36"/>
          <p:cNvSpPr/>
          <p:nvPr/>
        </p:nvSpPr>
        <p:spPr>
          <a:xfrm>
            <a:off x="6492500" y="637300"/>
            <a:ext cx="27438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7" name="Google Shape;687;p36"/>
          <p:cNvSpPr txBox="1"/>
          <p:nvPr/>
        </p:nvSpPr>
        <p:spPr>
          <a:xfrm>
            <a:off x="6492500" y="672875"/>
            <a:ext cx="15465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6th Grade</a:t>
            </a:r>
            <a:endParaRPr sz="2000" b="1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" grpId="0" animBg="1"/>
      <p:bldP spid="670" grpId="0" animBg="1"/>
      <p:bldP spid="672" grpId="0" animBg="1"/>
      <p:bldP spid="673" grpId="0"/>
      <p:bldP spid="674" grpId="0" build="p"/>
      <p:bldP spid="676" grpId="0"/>
      <p:bldP spid="677" grpId="0"/>
      <p:bldP spid="678" grpId="0" build="p"/>
      <p:bldP spid="680" grpId="0"/>
      <p:bldP spid="68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41"/>
          <p:cNvSpPr txBox="1">
            <a:spLocks noGrp="1"/>
          </p:cNvSpPr>
          <p:nvPr>
            <p:ph type="title"/>
          </p:nvPr>
        </p:nvSpPr>
        <p:spPr>
          <a:xfrm>
            <a:off x="4171000" y="2396574"/>
            <a:ext cx="4500033" cy="14102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ĐỌC – PHÂN TÍCH BÀI VIẾT THAM KHẢO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6" name="Google Shape;896;p41"/>
          <p:cNvSpPr txBox="1">
            <a:spLocks noGrp="1"/>
          </p:cNvSpPr>
          <p:nvPr>
            <p:ph type="title" idx="2"/>
          </p:nvPr>
        </p:nvSpPr>
        <p:spPr>
          <a:xfrm>
            <a:off x="4711675" y="1047425"/>
            <a:ext cx="3185400" cy="11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98" name="Google Shape;898;p41"/>
          <p:cNvGrpSpPr/>
          <p:nvPr/>
        </p:nvGrpSpPr>
        <p:grpSpPr>
          <a:xfrm>
            <a:off x="1183825" y="931550"/>
            <a:ext cx="2895425" cy="3376500"/>
            <a:chOff x="2935600" y="752650"/>
            <a:chExt cx="2895425" cy="3376500"/>
          </a:xfrm>
        </p:grpSpPr>
        <p:sp>
          <p:nvSpPr>
            <p:cNvPr id="899" name="Google Shape;899;p41"/>
            <p:cNvSpPr/>
            <p:nvPr/>
          </p:nvSpPr>
          <p:spPr>
            <a:xfrm>
              <a:off x="2996475" y="752650"/>
              <a:ext cx="2747000" cy="3376500"/>
            </a:xfrm>
            <a:custGeom>
              <a:avLst/>
              <a:gdLst/>
              <a:ahLst/>
              <a:cxnLst/>
              <a:rect l="l" t="t" r="r" b="b"/>
              <a:pathLst>
                <a:path w="109880" h="135060" extrusionOk="0">
                  <a:moveTo>
                    <a:pt x="15712" y="0"/>
                  </a:moveTo>
                  <a:lnTo>
                    <a:pt x="1" y="123556"/>
                  </a:lnTo>
                  <a:lnTo>
                    <a:pt x="90198" y="135030"/>
                  </a:lnTo>
                  <a:cubicBezTo>
                    <a:pt x="90365" y="135050"/>
                    <a:pt x="90530" y="135060"/>
                    <a:pt x="90694" y="135060"/>
                  </a:cubicBezTo>
                  <a:cubicBezTo>
                    <a:pt x="92731" y="135060"/>
                    <a:pt x="94521" y="133561"/>
                    <a:pt x="94768" y="131461"/>
                  </a:cubicBezTo>
                  <a:lnTo>
                    <a:pt x="109746" y="13810"/>
                  </a:lnTo>
                  <a:cubicBezTo>
                    <a:pt x="109879" y="12810"/>
                    <a:pt x="109145" y="11876"/>
                    <a:pt x="108144" y="11742"/>
                  </a:cubicBezTo>
                  <a:lnTo>
                    <a:pt x="15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0" name="Google Shape;900;p41"/>
            <p:cNvSpPr/>
            <p:nvPr/>
          </p:nvSpPr>
          <p:spPr>
            <a:xfrm>
              <a:off x="5531625" y="1564050"/>
              <a:ext cx="299400" cy="186000"/>
            </a:xfrm>
            <a:custGeom>
              <a:avLst/>
              <a:gdLst/>
              <a:ahLst/>
              <a:cxnLst/>
              <a:rect l="l" t="t" r="r" b="b"/>
              <a:pathLst>
                <a:path w="11976" h="7440" extrusionOk="0">
                  <a:moveTo>
                    <a:pt x="768" y="1"/>
                  </a:moveTo>
                  <a:lnTo>
                    <a:pt x="0" y="6005"/>
                  </a:lnTo>
                  <a:lnTo>
                    <a:pt x="11208" y="7440"/>
                  </a:lnTo>
                  <a:lnTo>
                    <a:pt x="11976" y="1435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1" name="Google Shape;901;p41"/>
            <p:cNvSpPr/>
            <p:nvPr/>
          </p:nvSpPr>
          <p:spPr>
            <a:xfrm>
              <a:off x="5531625" y="1564050"/>
              <a:ext cx="299400" cy="186000"/>
            </a:xfrm>
            <a:custGeom>
              <a:avLst/>
              <a:gdLst/>
              <a:ahLst/>
              <a:cxnLst/>
              <a:rect l="l" t="t" r="r" b="b"/>
              <a:pathLst>
                <a:path w="11976" h="7440" extrusionOk="0">
                  <a:moveTo>
                    <a:pt x="768" y="1"/>
                  </a:moveTo>
                  <a:lnTo>
                    <a:pt x="0" y="6005"/>
                  </a:lnTo>
                  <a:lnTo>
                    <a:pt x="11208" y="7440"/>
                  </a:lnTo>
                  <a:lnTo>
                    <a:pt x="11976" y="1435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2" name="Google Shape;902;p41"/>
            <p:cNvSpPr/>
            <p:nvPr/>
          </p:nvSpPr>
          <p:spPr>
            <a:xfrm>
              <a:off x="3101550" y="848550"/>
              <a:ext cx="2554350" cy="3214825"/>
            </a:xfrm>
            <a:custGeom>
              <a:avLst/>
              <a:gdLst/>
              <a:ahLst/>
              <a:cxnLst/>
              <a:rect l="l" t="t" r="r" b="b"/>
              <a:pathLst>
                <a:path w="102174" h="128593" extrusionOk="0">
                  <a:moveTo>
                    <a:pt x="14945" y="0"/>
                  </a:moveTo>
                  <a:lnTo>
                    <a:pt x="1" y="117485"/>
                  </a:lnTo>
                  <a:lnTo>
                    <a:pt x="87230" y="128593"/>
                  </a:lnTo>
                  <a:lnTo>
                    <a:pt x="102174" y="11108"/>
                  </a:lnTo>
                  <a:lnTo>
                    <a:pt x="149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3" name="Google Shape;903;p41"/>
            <p:cNvSpPr/>
            <p:nvPr/>
          </p:nvSpPr>
          <p:spPr>
            <a:xfrm>
              <a:off x="3008975" y="800175"/>
              <a:ext cx="2554350" cy="3214825"/>
            </a:xfrm>
            <a:custGeom>
              <a:avLst/>
              <a:gdLst/>
              <a:ahLst/>
              <a:cxnLst/>
              <a:rect l="l" t="t" r="r" b="b"/>
              <a:pathLst>
                <a:path w="102174" h="128593" extrusionOk="0">
                  <a:moveTo>
                    <a:pt x="14945" y="1"/>
                  </a:moveTo>
                  <a:lnTo>
                    <a:pt x="1" y="117485"/>
                  </a:lnTo>
                  <a:lnTo>
                    <a:pt x="87230" y="128593"/>
                  </a:lnTo>
                  <a:lnTo>
                    <a:pt x="102174" y="11109"/>
                  </a:lnTo>
                  <a:lnTo>
                    <a:pt x="149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4" name="Google Shape;904;p41"/>
            <p:cNvSpPr/>
            <p:nvPr/>
          </p:nvSpPr>
          <p:spPr>
            <a:xfrm>
              <a:off x="3415100" y="1085375"/>
              <a:ext cx="2174925" cy="286900"/>
            </a:xfrm>
            <a:custGeom>
              <a:avLst/>
              <a:gdLst/>
              <a:ahLst/>
              <a:cxnLst/>
              <a:rect l="l" t="t" r="r" b="b"/>
              <a:pathLst>
                <a:path w="86997" h="11476" extrusionOk="0">
                  <a:moveTo>
                    <a:pt x="68" y="1"/>
                  </a:moveTo>
                  <a:lnTo>
                    <a:pt x="1" y="435"/>
                  </a:lnTo>
                  <a:lnTo>
                    <a:pt x="86930" y="11476"/>
                  </a:lnTo>
                  <a:lnTo>
                    <a:pt x="86996" y="1107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5" name="Google Shape;905;p41"/>
            <p:cNvSpPr/>
            <p:nvPr/>
          </p:nvSpPr>
          <p:spPr>
            <a:xfrm>
              <a:off x="3410100" y="1233825"/>
              <a:ext cx="2174925" cy="286900"/>
            </a:xfrm>
            <a:custGeom>
              <a:avLst/>
              <a:gdLst/>
              <a:ahLst/>
              <a:cxnLst/>
              <a:rect l="l" t="t" r="r" b="b"/>
              <a:pathLst>
                <a:path w="86997" h="11476" extrusionOk="0">
                  <a:moveTo>
                    <a:pt x="67" y="1"/>
                  </a:moveTo>
                  <a:lnTo>
                    <a:pt x="1" y="401"/>
                  </a:lnTo>
                  <a:lnTo>
                    <a:pt x="86929" y="11475"/>
                  </a:lnTo>
                  <a:lnTo>
                    <a:pt x="86996" y="1104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6" name="Google Shape;906;p41"/>
            <p:cNvSpPr/>
            <p:nvPr/>
          </p:nvSpPr>
          <p:spPr>
            <a:xfrm>
              <a:off x="3391750" y="1379775"/>
              <a:ext cx="2174925" cy="286875"/>
            </a:xfrm>
            <a:custGeom>
              <a:avLst/>
              <a:gdLst/>
              <a:ahLst/>
              <a:cxnLst/>
              <a:rect l="l" t="t" r="r" b="b"/>
              <a:pathLst>
                <a:path w="86997" h="11475" extrusionOk="0">
                  <a:moveTo>
                    <a:pt x="68" y="0"/>
                  </a:moveTo>
                  <a:lnTo>
                    <a:pt x="1" y="400"/>
                  </a:lnTo>
                  <a:lnTo>
                    <a:pt x="86930" y="11475"/>
                  </a:lnTo>
                  <a:lnTo>
                    <a:pt x="86996" y="1104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7" name="Google Shape;907;p41"/>
            <p:cNvSpPr/>
            <p:nvPr/>
          </p:nvSpPr>
          <p:spPr>
            <a:xfrm>
              <a:off x="3385100" y="1533200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67" y="1"/>
                  </a:moveTo>
                  <a:lnTo>
                    <a:pt x="0" y="434"/>
                  </a:lnTo>
                  <a:lnTo>
                    <a:pt x="86762" y="11809"/>
                  </a:lnTo>
                  <a:lnTo>
                    <a:pt x="86795" y="1140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8" name="Google Shape;908;p41"/>
            <p:cNvSpPr/>
            <p:nvPr/>
          </p:nvSpPr>
          <p:spPr>
            <a:xfrm>
              <a:off x="3365900" y="1679975"/>
              <a:ext cx="2170750" cy="295250"/>
            </a:xfrm>
            <a:custGeom>
              <a:avLst/>
              <a:gdLst/>
              <a:ahLst/>
              <a:cxnLst/>
              <a:rect l="l" t="t" r="r" b="b"/>
              <a:pathLst>
                <a:path w="86830" h="11810" extrusionOk="0">
                  <a:moveTo>
                    <a:pt x="68" y="1"/>
                  </a:moveTo>
                  <a:lnTo>
                    <a:pt x="1" y="401"/>
                  </a:lnTo>
                  <a:lnTo>
                    <a:pt x="86763" y="11809"/>
                  </a:lnTo>
                  <a:lnTo>
                    <a:pt x="86829" y="1140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9" name="Google Shape;909;p41"/>
            <p:cNvSpPr/>
            <p:nvPr/>
          </p:nvSpPr>
          <p:spPr>
            <a:xfrm>
              <a:off x="3347550" y="1826750"/>
              <a:ext cx="2169925" cy="295225"/>
            </a:xfrm>
            <a:custGeom>
              <a:avLst/>
              <a:gdLst/>
              <a:ahLst/>
              <a:cxnLst/>
              <a:rect l="l" t="t" r="r" b="b"/>
              <a:pathLst>
                <a:path w="86797" h="11809" extrusionOk="0">
                  <a:moveTo>
                    <a:pt x="34" y="0"/>
                  </a:moveTo>
                  <a:lnTo>
                    <a:pt x="1" y="401"/>
                  </a:lnTo>
                  <a:lnTo>
                    <a:pt x="86730" y="11809"/>
                  </a:lnTo>
                  <a:lnTo>
                    <a:pt x="86796" y="1137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0" name="Google Shape;910;p41"/>
            <p:cNvSpPr/>
            <p:nvPr/>
          </p:nvSpPr>
          <p:spPr>
            <a:xfrm>
              <a:off x="3328375" y="1973525"/>
              <a:ext cx="2169925" cy="294400"/>
            </a:xfrm>
            <a:custGeom>
              <a:avLst/>
              <a:gdLst/>
              <a:ahLst/>
              <a:cxnLst/>
              <a:rect l="l" t="t" r="r" b="b"/>
              <a:pathLst>
                <a:path w="86797" h="11776" extrusionOk="0">
                  <a:moveTo>
                    <a:pt x="67" y="0"/>
                  </a:moveTo>
                  <a:lnTo>
                    <a:pt x="1" y="401"/>
                  </a:lnTo>
                  <a:lnTo>
                    <a:pt x="86763" y="11775"/>
                  </a:lnTo>
                  <a:lnTo>
                    <a:pt x="86796" y="113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1" name="Google Shape;911;p41"/>
            <p:cNvSpPr/>
            <p:nvPr/>
          </p:nvSpPr>
          <p:spPr>
            <a:xfrm>
              <a:off x="3299200" y="2109450"/>
              <a:ext cx="2174075" cy="286900"/>
            </a:xfrm>
            <a:custGeom>
              <a:avLst/>
              <a:gdLst/>
              <a:ahLst/>
              <a:cxnLst/>
              <a:rect l="l" t="t" r="r" b="b"/>
              <a:pathLst>
                <a:path w="86963" h="11476" extrusionOk="0">
                  <a:moveTo>
                    <a:pt x="34" y="1"/>
                  </a:moveTo>
                  <a:lnTo>
                    <a:pt x="0" y="434"/>
                  </a:lnTo>
                  <a:lnTo>
                    <a:pt x="86929" y="11475"/>
                  </a:lnTo>
                  <a:lnTo>
                    <a:pt x="86962" y="1107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2" name="Google Shape;912;p41"/>
            <p:cNvSpPr/>
            <p:nvPr/>
          </p:nvSpPr>
          <p:spPr>
            <a:xfrm>
              <a:off x="3280850" y="2256225"/>
              <a:ext cx="2174075" cy="286900"/>
            </a:xfrm>
            <a:custGeom>
              <a:avLst/>
              <a:gdLst/>
              <a:ahLst/>
              <a:cxnLst/>
              <a:rect l="l" t="t" r="r" b="b"/>
              <a:pathLst>
                <a:path w="86963" h="11476" extrusionOk="0">
                  <a:moveTo>
                    <a:pt x="34" y="0"/>
                  </a:moveTo>
                  <a:lnTo>
                    <a:pt x="0" y="401"/>
                  </a:lnTo>
                  <a:lnTo>
                    <a:pt x="86929" y="11475"/>
                  </a:lnTo>
                  <a:lnTo>
                    <a:pt x="86962" y="1104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3" name="Google Shape;913;p41"/>
            <p:cNvSpPr/>
            <p:nvPr/>
          </p:nvSpPr>
          <p:spPr>
            <a:xfrm>
              <a:off x="3271675" y="2413000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34" y="1"/>
                  </a:moveTo>
                  <a:lnTo>
                    <a:pt x="0" y="401"/>
                  </a:lnTo>
                  <a:lnTo>
                    <a:pt x="86762" y="11809"/>
                  </a:lnTo>
                  <a:lnTo>
                    <a:pt x="86796" y="1137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4" name="Google Shape;914;p41"/>
            <p:cNvSpPr/>
            <p:nvPr/>
          </p:nvSpPr>
          <p:spPr>
            <a:xfrm>
              <a:off x="3252500" y="2559775"/>
              <a:ext cx="2169900" cy="295225"/>
            </a:xfrm>
            <a:custGeom>
              <a:avLst/>
              <a:gdLst/>
              <a:ahLst/>
              <a:cxnLst/>
              <a:rect l="l" t="t" r="r" b="b"/>
              <a:pathLst>
                <a:path w="86796" h="11809" extrusionOk="0">
                  <a:moveTo>
                    <a:pt x="67" y="0"/>
                  </a:moveTo>
                  <a:lnTo>
                    <a:pt x="0" y="401"/>
                  </a:lnTo>
                  <a:lnTo>
                    <a:pt x="86762" y="11809"/>
                  </a:lnTo>
                  <a:lnTo>
                    <a:pt x="86796" y="113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5" name="Google Shape;915;p41"/>
            <p:cNvSpPr/>
            <p:nvPr/>
          </p:nvSpPr>
          <p:spPr>
            <a:xfrm>
              <a:off x="3233325" y="2705700"/>
              <a:ext cx="2170725" cy="295250"/>
            </a:xfrm>
            <a:custGeom>
              <a:avLst/>
              <a:gdLst/>
              <a:ahLst/>
              <a:cxnLst/>
              <a:rect l="l" t="t" r="r" b="b"/>
              <a:pathLst>
                <a:path w="86829" h="11810" extrusionOk="0">
                  <a:moveTo>
                    <a:pt x="67" y="1"/>
                  </a:moveTo>
                  <a:lnTo>
                    <a:pt x="0" y="435"/>
                  </a:lnTo>
                  <a:lnTo>
                    <a:pt x="86762" y="11809"/>
                  </a:lnTo>
                  <a:lnTo>
                    <a:pt x="86829" y="1140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6" name="Google Shape;916;p41"/>
            <p:cNvSpPr/>
            <p:nvPr/>
          </p:nvSpPr>
          <p:spPr>
            <a:xfrm>
              <a:off x="3214975" y="2852475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34" y="1"/>
                  </a:moveTo>
                  <a:lnTo>
                    <a:pt x="0" y="435"/>
                  </a:lnTo>
                  <a:lnTo>
                    <a:pt x="86729" y="11809"/>
                  </a:lnTo>
                  <a:lnTo>
                    <a:pt x="86795" y="1140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7" name="Google Shape;917;p41"/>
            <p:cNvSpPr/>
            <p:nvPr/>
          </p:nvSpPr>
          <p:spPr>
            <a:xfrm>
              <a:off x="3188275" y="2990925"/>
              <a:ext cx="2173250" cy="276875"/>
            </a:xfrm>
            <a:custGeom>
              <a:avLst/>
              <a:gdLst/>
              <a:ahLst/>
              <a:cxnLst/>
              <a:rect l="l" t="t" r="r" b="b"/>
              <a:pathLst>
                <a:path w="86930" h="11075" extrusionOk="0">
                  <a:moveTo>
                    <a:pt x="1" y="0"/>
                  </a:moveTo>
                  <a:lnTo>
                    <a:pt x="86929" y="11075"/>
                  </a:lnTo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8" name="Google Shape;918;p41"/>
            <p:cNvSpPr/>
            <p:nvPr/>
          </p:nvSpPr>
          <p:spPr>
            <a:xfrm>
              <a:off x="3176600" y="3146025"/>
              <a:ext cx="2170750" cy="295250"/>
            </a:xfrm>
            <a:custGeom>
              <a:avLst/>
              <a:gdLst/>
              <a:ahLst/>
              <a:cxnLst/>
              <a:rect l="l" t="t" r="r" b="b"/>
              <a:pathLst>
                <a:path w="86830" h="11810" extrusionOk="0">
                  <a:moveTo>
                    <a:pt x="67" y="1"/>
                  </a:moveTo>
                  <a:lnTo>
                    <a:pt x="1" y="401"/>
                  </a:lnTo>
                  <a:lnTo>
                    <a:pt x="86763" y="11809"/>
                  </a:lnTo>
                  <a:lnTo>
                    <a:pt x="86829" y="1137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9" name="Google Shape;919;p41"/>
            <p:cNvSpPr/>
            <p:nvPr/>
          </p:nvSpPr>
          <p:spPr>
            <a:xfrm>
              <a:off x="3158250" y="3292800"/>
              <a:ext cx="2169925" cy="295225"/>
            </a:xfrm>
            <a:custGeom>
              <a:avLst/>
              <a:gdLst/>
              <a:ahLst/>
              <a:cxnLst/>
              <a:rect l="l" t="t" r="r" b="b"/>
              <a:pathLst>
                <a:path w="86797" h="11809" extrusionOk="0">
                  <a:moveTo>
                    <a:pt x="34" y="0"/>
                  </a:moveTo>
                  <a:lnTo>
                    <a:pt x="1" y="401"/>
                  </a:lnTo>
                  <a:lnTo>
                    <a:pt x="86729" y="11809"/>
                  </a:lnTo>
                  <a:lnTo>
                    <a:pt x="86796" y="1137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0" name="Google Shape;920;p41"/>
            <p:cNvSpPr/>
            <p:nvPr/>
          </p:nvSpPr>
          <p:spPr>
            <a:xfrm>
              <a:off x="3139075" y="3438725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34" y="1"/>
                  </a:moveTo>
                  <a:lnTo>
                    <a:pt x="1" y="435"/>
                  </a:lnTo>
                  <a:lnTo>
                    <a:pt x="86763" y="11809"/>
                  </a:lnTo>
                  <a:lnTo>
                    <a:pt x="86796" y="1140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1" name="Google Shape;921;p41"/>
            <p:cNvSpPr/>
            <p:nvPr/>
          </p:nvSpPr>
          <p:spPr>
            <a:xfrm>
              <a:off x="3113225" y="3570500"/>
              <a:ext cx="2174925" cy="286900"/>
            </a:xfrm>
            <a:custGeom>
              <a:avLst/>
              <a:gdLst/>
              <a:ahLst/>
              <a:cxnLst/>
              <a:rect l="l" t="t" r="r" b="b"/>
              <a:pathLst>
                <a:path w="86997" h="11476" extrusionOk="0">
                  <a:moveTo>
                    <a:pt x="67" y="0"/>
                  </a:moveTo>
                  <a:lnTo>
                    <a:pt x="1" y="434"/>
                  </a:lnTo>
                  <a:lnTo>
                    <a:pt x="86929" y="11475"/>
                  </a:lnTo>
                  <a:lnTo>
                    <a:pt x="86996" y="110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2" name="Google Shape;922;p41"/>
            <p:cNvSpPr/>
            <p:nvPr/>
          </p:nvSpPr>
          <p:spPr>
            <a:xfrm>
              <a:off x="3350075" y="859400"/>
              <a:ext cx="385300" cy="2927950"/>
            </a:xfrm>
            <a:custGeom>
              <a:avLst/>
              <a:gdLst/>
              <a:ahLst/>
              <a:cxnLst/>
              <a:rect l="l" t="t" r="r" b="b"/>
              <a:pathLst>
                <a:path w="15412" h="117118" extrusionOk="0">
                  <a:moveTo>
                    <a:pt x="14977" y="0"/>
                  </a:moveTo>
                  <a:lnTo>
                    <a:pt x="0" y="117084"/>
                  </a:lnTo>
                  <a:lnTo>
                    <a:pt x="434" y="117117"/>
                  </a:lnTo>
                  <a:lnTo>
                    <a:pt x="15411" y="33"/>
                  </a:lnTo>
                  <a:lnTo>
                    <a:pt x="14977" y="0"/>
                  </a:ln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3" name="Google Shape;923;p41"/>
            <p:cNvSpPr/>
            <p:nvPr/>
          </p:nvSpPr>
          <p:spPr>
            <a:xfrm>
              <a:off x="3469700" y="930725"/>
              <a:ext cx="106375" cy="89750"/>
            </a:xfrm>
            <a:custGeom>
              <a:avLst/>
              <a:gdLst/>
              <a:ahLst/>
              <a:cxnLst/>
              <a:rect l="l" t="t" r="r" b="b"/>
              <a:pathLst>
                <a:path w="4255" h="3590" extrusionOk="0">
                  <a:moveTo>
                    <a:pt x="2347" y="1"/>
                  </a:moveTo>
                  <a:cubicBezTo>
                    <a:pt x="886" y="1"/>
                    <a:pt x="1" y="1713"/>
                    <a:pt x="919" y="2885"/>
                  </a:cubicBezTo>
                  <a:cubicBezTo>
                    <a:pt x="1301" y="3368"/>
                    <a:pt x="1828" y="3590"/>
                    <a:pt x="2346" y="3590"/>
                  </a:cubicBezTo>
                  <a:cubicBezTo>
                    <a:pt x="3185" y="3590"/>
                    <a:pt x="3998" y="3008"/>
                    <a:pt x="4121" y="2017"/>
                  </a:cubicBezTo>
                  <a:cubicBezTo>
                    <a:pt x="4255" y="1050"/>
                    <a:pt x="3554" y="149"/>
                    <a:pt x="2587" y="16"/>
                  </a:cubicBezTo>
                  <a:cubicBezTo>
                    <a:pt x="2506" y="6"/>
                    <a:pt x="2426" y="1"/>
                    <a:pt x="2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4" name="Google Shape;924;p41"/>
            <p:cNvSpPr/>
            <p:nvPr/>
          </p:nvSpPr>
          <p:spPr>
            <a:xfrm>
              <a:off x="3428075" y="1256800"/>
              <a:ext cx="106300" cy="89525"/>
            </a:xfrm>
            <a:custGeom>
              <a:avLst/>
              <a:gdLst/>
              <a:ahLst/>
              <a:cxnLst/>
              <a:rect l="l" t="t" r="r" b="b"/>
              <a:pathLst>
                <a:path w="4252" h="3581" extrusionOk="0">
                  <a:moveTo>
                    <a:pt x="2341" y="0"/>
                  </a:moveTo>
                  <a:cubicBezTo>
                    <a:pt x="881" y="0"/>
                    <a:pt x="1" y="1682"/>
                    <a:pt x="950" y="2884"/>
                  </a:cubicBezTo>
                  <a:cubicBezTo>
                    <a:pt x="1315" y="3363"/>
                    <a:pt x="1828" y="3580"/>
                    <a:pt x="2336" y="3580"/>
                  </a:cubicBezTo>
                  <a:cubicBezTo>
                    <a:pt x="3172" y="3580"/>
                    <a:pt x="3994" y="2992"/>
                    <a:pt x="4119" y="2017"/>
                  </a:cubicBezTo>
                  <a:cubicBezTo>
                    <a:pt x="4252" y="1050"/>
                    <a:pt x="3551" y="149"/>
                    <a:pt x="2584" y="16"/>
                  </a:cubicBezTo>
                  <a:cubicBezTo>
                    <a:pt x="2501" y="5"/>
                    <a:pt x="2420" y="0"/>
                    <a:pt x="2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5" name="Google Shape;925;p41"/>
            <p:cNvSpPr/>
            <p:nvPr/>
          </p:nvSpPr>
          <p:spPr>
            <a:xfrm>
              <a:off x="3387175" y="1582850"/>
              <a:ext cx="105525" cy="89175"/>
            </a:xfrm>
            <a:custGeom>
              <a:avLst/>
              <a:gdLst/>
              <a:ahLst/>
              <a:cxnLst/>
              <a:rect l="l" t="t" r="r" b="b"/>
              <a:pathLst>
                <a:path w="4221" h="3567" extrusionOk="0">
                  <a:moveTo>
                    <a:pt x="2314" y="1"/>
                  </a:moveTo>
                  <a:cubicBezTo>
                    <a:pt x="883" y="1"/>
                    <a:pt x="0" y="1683"/>
                    <a:pt x="918" y="2885"/>
                  </a:cubicBezTo>
                  <a:cubicBezTo>
                    <a:pt x="1284" y="3352"/>
                    <a:pt x="1799" y="3566"/>
                    <a:pt x="2310" y="3566"/>
                  </a:cubicBezTo>
                  <a:cubicBezTo>
                    <a:pt x="3148" y="3566"/>
                    <a:pt x="3975" y="2991"/>
                    <a:pt x="4120" y="2018"/>
                  </a:cubicBezTo>
                  <a:cubicBezTo>
                    <a:pt x="4220" y="1017"/>
                    <a:pt x="3553" y="150"/>
                    <a:pt x="2552" y="16"/>
                  </a:cubicBezTo>
                  <a:cubicBezTo>
                    <a:pt x="2471" y="6"/>
                    <a:pt x="2392" y="1"/>
                    <a:pt x="23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6" name="Google Shape;926;p41"/>
            <p:cNvSpPr/>
            <p:nvPr/>
          </p:nvSpPr>
          <p:spPr>
            <a:xfrm>
              <a:off x="3345475" y="1908925"/>
              <a:ext cx="105525" cy="89525"/>
            </a:xfrm>
            <a:custGeom>
              <a:avLst/>
              <a:gdLst/>
              <a:ahLst/>
              <a:cxnLst/>
              <a:rect l="l" t="t" r="r" b="b"/>
              <a:pathLst>
                <a:path w="4221" h="3581" extrusionOk="0">
                  <a:moveTo>
                    <a:pt x="2314" y="1"/>
                  </a:moveTo>
                  <a:cubicBezTo>
                    <a:pt x="883" y="1"/>
                    <a:pt x="1" y="1683"/>
                    <a:pt x="918" y="2885"/>
                  </a:cubicBezTo>
                  <a:cubicBezTo>
                    <a:pt x="1296" y="3364"/>
                    <a:pt x="1817" y="3581"/>
                    <a:pt x="2330" y="3581"/>
                  </a:cubicBezTo>
                  <a:cubicBezTo>
                    <a:pt x="3174" y="3581"/>
                    <a:pt x="3996" y="2993"/>
                    <a:pt x="4120" y="2017"/>
                  </a:cubicBezTo>
                  <a:cubicBezTo>
                    <a:pt x="4220" y="1017"/>
                    <a:pt x="3553" y="149"/>
                    <a:pt x="2552" y="16"/>
                  </a:cubicBezTo>
                  <a:cubicBezTo>
                    <a:pt x="2471" y="6"/>
                    <a:pt x="2392" y="1"/>
                    <a:pt x="23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7" name="Google Shape;927;p41"/>
            <p:cNvSpPr/>
            <p:nvPr/>
          </p:nvSpPr>
          <p:spPr>
            <a:xfrm>
              <a:off x="3303825" y="2235000"/>
              <a:ext cx="106300" cy="89150"/>
            </a:xfrm>
            <a:custGeom>
              <a:avLst/>
              <a:gdLst/>
              <a:ahLst/>
              <a:cxnLst/>
              <a:rect l="l" t="t" r="r" b="b"/>
              <a:pathLst>
                <a:path w="4252" h="3566" extrusionOk="0">
                  <a:moveTo>
                    <a:pt x="2340" y="0"/>
                  </a:moveTo>
                  <a:cubicBezTo>
                    <a:pt x="881" y="0"/>
                    <a:pt x="0" y="1682"/>
                    <a:pt x="949" y="2884"/>
                  </a:cubicBezTo>
                  <a:cubicBezTo>
                    <a:pt x="1316" y="3352"/>
                    <a:pt x="1831" y="3566"/>
                    <a:pt x="2340" y="3566"/>
                  </a:cubicBezTo>
                  <a:cubicBezTo>
                    <a:pt x="3175" y="3566"/>
                    <a:pt x="3994" y="2991"/>
                    <a:pt x="4118" y="2017"/>
                  </a:cubicBezTo>
                  <a:cubicBezTo>
                    <a:pt x="4252" y="1016"/>
                    <a:pt x="3551" y="116"/>
                    <a:pt x="2584" y="16"/>
                  </a:cubicBezTo>
                  <a:cubicBezTo>
                    <a:pt x="2501" y="5"/>
                    <a:pt x="2420" y="0"/>
                    <a:pt x="2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8" name="Google Shape;928;p41"/>
            <p:cNvSpPr/>
            <p:nvPr/>
          </p:nvSpPr>
          <p:spPr>
            <a:xfrm>
              <a:off x="3262900" y="2560225"/>
              <a:ext cx="105525" cy="89750"/>
            </a:xfrm>
            <a:custGeom>
              <a:avLst/>
              <a:gdLst/>
              <a:ahLst/>
              <a:cxnLst/>
              <a:rect l="l" t="t" r="r" b="b"/>
              <a:pathLst>
                <a:path w="4221" h="3590" extrusionOk="0">
                  <a:moveTo>
                    <a:pt x="2318" y="1"/>
                  </a:moveTo>
                  <a:cubicBezTo>
                    <a:pt x="885" y="1"/>
                    <a:pt x="0" y="1713"/>
                    <a:pt x="919" y="2885"/>
                  </a:cubicBezTo>
                  <a:cubicBezTo>
                    <a:pt x="1288" y="3368"/>
                    <a:pt x="1807" y="3590"/>
                    <a:pt x="2320" y="3590"/>
                  </a:cubicBezTo>
                  <a:cubicBezTo>
                    <a:pt x="3151" y="3590"/>
                    <a:pt x="3964" y="3008"/>
                    <a:pt x="4087" y="2017"/>
                  </a:cubicBezTo>
                  <a:cubicBezTo>
                    <a:pt x="4221" y="1050"/>
                    <a:pt x="3520" y="149"/>
                    <a:pt x="2553" y="16"/>
                  </a:cubicBezTo>
                  <a:cubicBezTo>
                    <a:pt x="2473" y="6"/>
                    <a:pt x="2395" y="1"/>
                    <a:pt x="23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9" name="Google Shape;929;p41"/>
            <p:cNvSpPr/>
            <p:nvPr/>
          </p:nvSpPr>
          <p:spPr>
            <a:xfrm>
              <a:off x="3221225" y="2886300"/>
              <a:ext cx="105525" cy="89750"/>
            </a:xfrm>
            <a:custGeom>
              <a:avLst/>
              <a:gdLst/>
              <a:ahLst/>
              <a:cxnLst/>
              <a:rect l="l" t="t" r="r" b="b"/>
              <a:pathLst>
                <a:path w="4221" h="3590" extrusionOk="0">
                  <a:moveTo>
                    <a:pt x="2342" y="0"/>
                  </a:moveTo>
                  <a:cubicBezTo>
                    <a:pt x="883" y="0"/>
                    <a:pt x="0" y="1682"/>
                    <a:pt x="918" y="2884"/>
                  </a:cubicBezTo>
                  <a:cubicBezTo>
                    <a:pt x="1287" y="3368"/>
                    <a:pt x="1811" y="3589"/>
                    <a:pt x="2330" y="3589"/>
                  </a:cubicBezTo>
                  <a:cubicBezTo>
                    <a:pt x="3171" y="3589"/>
                    <a:pt x="3996" y="3007"/>
                    <a:pt x="4120" y="2017"/>
                  </a:cubicBezTo>
                  <a:cubicBezTo>
                    <a:pt x="4220" y="1050"/>
                    <a:pt x="3553" y="149"/>
                    <a:pt x="2586" y="16"/>
                  </a:cubicBezTo>
                  <a:cubicBezTo>
                    <a:pt x="2503" y="5"/>
                    <a:pt x="2422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3179525" y="3212350"/>
              <a:ext cx="106350" cy="89525"/>
            </a:xfrm>
            <a:custGeom>
              <a:avLst/>
              <a:gdLst/>
              <a:ahLst/>
              <a:cxnLst/>
              <a:rect l="l" t="t" r="r" b="b"/>
              <a:pathLst>
                <a:path w="4254" h="3581" extrusionOk="0">
                  <a:moveTo>
                    <a:pt x="2342" y="1"/>
                  </a:moveTo>
                  <a:cubicBezTo>
                    <a:pt x="883" y="1"/>
                    <a:pt x="0" y="1683"/>
                    <a:pt x="918" y="2885"/>
                  </a:cubicBezTo>
                  <a:cubicBezTo>
                    <a:pt x="1296" y="3364"/>
                    <a:pt x="1817" y="3581"/>
                    <a:pt x="2330" y="3581"/>
                  </a:cubicBezTo>
                  <a:cubicBezTo>
                    <a:pt x="3174" y="3581"/>
                    <a:pt x="3996" y="2993"/>
                    <a:pt x="4120" y="2018"/>
                  </a:cubicBezTo>
                  <a:cubicBezTo>
                    <a:pt x="4254" y="1050"/>
                    <a:pt x="3553" y="150"/>
                    <a:pt x="2586" y="16"/>
                  </a:cubicBezTo>
                  <a:cubicBezTo>
                    <a:pt x="2503" y="6"/>
                    <a:pt x="2422" y="1"/>
                    <a:pt x="23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3138650" y="3538425"/>
              <a:ext cx="105525" cy="89525"/>
            </a:xfrm>
            <a:custGeom>
              <a:avLst/>
              <a:gdLst/>
              <a:ahLst/>
              <a:cxnLst/>
              <a:rect l="l" t="t" r="r" b="b"/>
              <a:pathLst>
                <a:path w="4221" h="3581" extrusionOk="0">
                  <a:moveTo>
                    <a:pt x="2310" y="1"/>
                  </a:moveTo>
                  <a:cubicBezTo>
                    <a:pt x="853" y="1"/>
                    <a:pt x="1" y="1683"/>
                    <a:pt x="918" y="2885"/>
                  </a:cubicBezTo>
                  <a:cubicBezTo>
                    <a:pt x="1284" y="3364"/>
                    <a:pt x="1797" y="3581"/>
                    <a:pt x="2305" y="3581"/>
                  </a:cubicBezTo>
                  <a:cubicBezTo>
                    <a:pt x="3141" y="3581"/>
                    <a:pt x="3963" y="2993"/>
                    <a:pt x="4087" y="2017"/>
                  </a:cubicBezTo>
                  <a:cubicBezTo>
                    <a:pt x="4221" y="1017"/>
                    <a:pt x="3520" y="149"/>
                    <a:pt x="2553" y="16"/>
                  </a:cubicBezTo>
                  <a:cubicBezTo>
                    <a:pt x="2470" y="6"/>
                    <a:pt x="2389" y="1"/>
                    <a:pt x="2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2" name="Google Shape;932;p41"/>
            <p:cNvSpPr/>
            <p:nvPr/>
          </p:nvSpPr>
          <p:spPr>
            <a:xfrm>
              <a:off x="3266675" y="9000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0" y="0"/>
                  </a:moveTo>
                  <a:cubicBezTo>
                    <a:pt x="4212" y="0"/>
                    <a:pt x="3903" y="25"/>
                    <a:pt x="3603" y="75"/>
                  </a:cubicBezTo>
                  <a:cubicBezTo>
                    <a:pt x="2936" y="175"/>
                    <a:pt x="2302" y="442"/>
                    <a:pt x="1768" y="809"/>
                  </a:cubicBezTo>
                  <a:cubicBezTo>
                    <a:pt x="1201" y="1176"/>
                    <a:pt x="734" y="1710"/>
                    <a:pt x="401" y="2310"/>
                  </a:cubicBezTo>
                  <a:cubicBezTo>
                    <a:pt x="134" y="2877"/>
                    <a:pt x="0" y="3511"/>
                    <a:pt x="34" y="4145"/>
                  </a:cubicBezTo>
                  <a:cubicBezTo>
                    <a:pt x="34" y="4679"/>
                    <a:pt x="134" y="5246"/>
                    <a:pt x="301" y="5779"/>
                  </a:cubicBezTo>
                  <a:cubicBezTo>
                    <a:pt x="467" y="6246"/>
                    <a:pt x="701" y="6680"/>
                    <a:pt x="1001" y="7047"/>
                  </a:cubicBezTo>
                  <a:cubicBezTo>
                    <a:pt x="1235" y="7381"/>
                    <a:pt x="1535" y="7647"/>
                    <a:pt x="1868" y="7881"/>
                  </a:cubicBezTo>
                  <a:cubicBezTo>
                    <a:pt x="2102" y="8048"/>
                    <a:pt x="2369" y="8181"/>
                    <a:pt x="2669" y="8281"/>
                  </a:cubicBezTo>
                  <a:cubicBezTo>
                    <a:pt x="2836" y="8348"/>
                    <a:pt x="3002" y="8381"/>
                    <a:pt x="3203" y="8415"/>
                  </a:cubicBezTo>
                  <a:cubicBezTo>
                    <a:pt x="3253" y="8431"/>
                    <a:pt x="3303" y="8440"/>
                    <a:pt x="3340" y="8440"/>
                  </a:cubicBezTo>
                  <a:cubicBezTo>
                    <a:pt x="3378" y="8440"/>
                    <a:pt x="3403" y="8431"/>
                    <a:pt x="3403" y="8415"/>
                  </a:cubicBezTo>
                  <a:cubicBezTo>
                    <a:pt x="3403" y="8415"/>
                    <a:pt x="3336" y="8348"/>
                    <a:pt x="3236" y="8281"/>
                  </a:cubicBezTo>
                  <a:cubicBezTo>
                    <a:pt x="3103" y="8215"/>
                    <a:pt x="2936" y="8148"/>
                    <a:pt x="2769" y="8048"/>
                  </a:cubicBezTo>
                  <a:cubicBezTo>
                    <a:pt x="2502" y="7914"/>
                    <a:pt x="2269" y="7748"/>
                    <a:pt x="2068" y="7581"/>
                  </a:cubicBezTo>
                  <a:cubicBezTo>
                    <a:pt x="1802" y="7347"/>
                    <a:pt x="1568" y="7080"/>
                    <a:pt x="1335" y="6780"/>
                  </a:cubicBezTo>
                  <a:cubicBezTo>
                    <a:pt x="1101" y="6413"/>
                    <a:pt x="934" y="6013"/>
                    <a:pt x="801" y="5613"/>
                  </a:cubicBezTo>
                  <a:cubicBezTo>
                    <a:pt x="667" y="5112"/>
                    <a:pt x="601" y="4645"/>
                    <a:pt x="634" y="4145"/>
                  </a:cubicBezTo>
                  <a:cubicBezTo>
                    <a:pt x="601" y="3611"/>
                    <a:pt x="734" y="3077"/>
                    <a:pt x="968" y="2577"/>
                  </a:cubicBezTo>
                  <a:cubicBezTo>
                    <a:pt x="1235" y="2077"/>
                    <a:pt x="1635" y="1643"/>
                    <a:pt x="2102" y="1343"/>
                  </a:cubicBezTo>
                  <a:cubicBezTo>
                    <a:pt x="2602" y="1009"/>
                    <a:pt x="3136" y="776"/>
                    <a:pt x="3703" y="676"/>
                  </a:cubicBezTo>
                  <a:cubicBezTo>
                    <a:pt x="3997" y="621"/>
                    <a:pt x="4301" y="596"/>
                    <a:pt x="4604" y="596"/>
                  </a:cubicBezTo>
                  <a:cubicBezTo>
                    <a:pt x="4851" y="596"/>
                    <a:pt x="5098" y="612"/>
                    <a:pt x="5337" y="642"/>
                  </a:cubicBezTo>
                  <a:cubicBezTo>
                    <a:pt x="6305" y="776"/>
                    <a:pt x="7205" y="1109"/>
                    <a:pt x="8039" y="1576"/>
                  </a:cubicBezTo>
                  <a:cubicBezTo>
                    <a:pt x="8606" y="1910"/>
                    <a:pt x="9174" y="2244"/>
                    <a:pt x="9707" y="2644"/>
                  </a:cubicBezTo>
                  <a:cubicBezTo>
                    <a:pt x="10037" y="2884"/>
                    <a:pt x="10259" y="3016"/>
                    <a:pt x="10325" y="3016"/>
                  </a:cubicBezTo>
                  <a:cubicBezTo>
                    <a:pt x="10332" y="3016"/>
                    <a:pt x="10338" y="3014"/>
                    <a:pt x="10341" y="3011"/>
                  </a:cubicBezTo>
                  <a:cubicBezTo>
                    <a:pt x="10374" y="2977"/>
                    <a:pt x="10208" y="2777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06" y="609"/>
                    <a:pt x="6472" y="242"/>
                    <a:pt x="5438" y="75"/>
                  </a:cubicBezTo>
                  <a:cubicBezTo>
                    <a:pt x="5137" y="25"/>
                    <a:pt x="4829" y="0"/>
                    <a:pt x="4520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3224975" y="1226100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41" y="1"/>
                  </a:moveTo>
                  <a:cubicBezTo>
                    <a:pt x="4237" y="1"/>
                    <a:pt x="3937" y="26"/>
                    <a:pt x="3636" y="76"/>
                  </a:cubicBezTo>
                  <a:cubicBezTo>
                    <a:pt x="2969" y="176"/>
                    <a:pt x="2335" y="443"/>
                    <a:pt x="1768" y="810"/>
                  </a:cubicBezTo>
                  <a:cubicBezTo>
                    <a:pt x="1201" y="1177"/>
                    <a:pt x="734" y="1711"/>
                    <a:pt x="401" y="2311"/>
                  </a:cubicBezTo>
                  <a:cubicBezTo>
                    <a:pt x="134" y="2878"/>
                    <a:pt x="0" y="3512"/>
                    <a:pt x="34" y="4146"/>
                  </a:cubicBezTo>
                  <a:cubicBezTo>
                    <a:pt x="34" y="4679"/>
                    <a:pt x="134" y="5246"/>
                    <a:pt x="301" y="5780"/>
                  </a:cubicBezTo>
                  <a:cubicBezTo>
                    <a:pt x="467" y="6247"/>
                    <a:pt x="701" y="6681"/>
                    <a:pt x="1001" y="7048"/>
                  </a:cubicBezTo>
                  <a:cubicBezTo>
                    <a:pt x="1235" y="7381"/>
                    <a:pt x="1535" y="7648"/>
                    <a:pt x="1868" y="7882"/>
                  </a:cubicBezTo>
                  <a:cubicBezTo>
                    <a:pt x="2102" y="8048"/>
                    <a:pt x="2369" y="8182"/>
                    <a:pt x="2669" y="8282"/>
                  </a:cubicBezTo>
                  <a:cubicBezTo>
                    <a:pt x="2836" y="8349"/>
                    <a:pt x="3003" y="8415"/>
                    <a:pt x="3203" y="8449"/>
                  </a:cubicBezTo>
                  <a:lnTo>
                    <a:pt x="3403" y="8449"/>
                  </a:lnTo>
                  <a:cubicBezTo>
                    <a:pt x="3403" y="8415"/>
                    <a:pt x="3336" y="8349"/>
                    <a:pt x="3236" y="8315"/>
                  </a:cubicBezTo>
                  <a:cubicBezTo>
                    <a:pt x="3136" y="8249"/>
                    <a:pt x="2969" y="8182"/>
                    <a:pt x="2769" y="8048"/>
                  </a:cubicBezTo>
                  <a:cubicBezTo>
                    <a:pt x="2536" y="7915"/>
                    <a:pt x="2302" y="7748"/>
                    <a:pt x="2102" y="7581"/>
                  </a:cubicBezTo>
                  <a:cubicBezTo>
                    <a:pt x="1802" y="7348"/>
                    <a:pt x="1568" y="7081"/>
                    <a:pt x="1368" y="6781"/>
                  </a:cubicBezTo>
                  <a:cubicBezTo>
                    <a:pt x="1135" y="6414"/>
                    <a:pt x="934" y="6047"/>
                    <a:pt x="834" y="5613"/>
                  </a:cubicBezTo>
                  <a:cubicBezTo>
                    <a:pt x="701" y="5146"/>
                    <a:pt x="634" y="4646"/>
                    <a:pt x="634" y="4146"/>
                  </a:cubicBezTo>
                  <a:cubicBezTo>
                    <a:pt x="634" y="3612"/>
                    <a:pt x="734" y="3078"/>
                    <a:pt x="968" y="2611"/>
                  </a:cubicBezTo>
                  <a:cubicBezTo>
                    <a:pt x="1268" y="2077"/>
                    <a:pt x="1668" y="1677"/>
                    <a:pt x="2135" y="1344"/>
                  </a:cubicBezTo>
                  <a:cubicBezTo>
                    <a:pt x="2602" y="1010"/>
                    <a:pt x="3136" y="777"/>
                    <a:pt x="3703" y="676"/>
                  </a:cubicBezTo>
                  <a:cubicBezTo>
                    <a:pt x="4015" y="621"/>
                    <a:pt x="4317" y="597"/>
                    <a:pt x="4620" y="597"/>
                  </a:cubicBezTo>
                  <a:cubicBezTo>
                    <a:pt x="4868" y="597"/>
                    <a:pt x="5116" y="613"/>
                    <a:pt x="5371" y="643"/>
                  </a:cubicBezTo>
                  <a:cubicBezTo>
                    <a:pt x="6305" y="777"/>
                    <a:pt x="7206" y="1110"/>
                    <a:pt x="8040" y="1577"/>
                  </a:cubicBezTo>
                  <a:cubicBezTo>
                    <a:pt x="8607" y="1877"/>
                    <a:pt x="9174" y="2244"/>
                    <a:pt x="9707" y="2645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5"/>
                    <a:pt x="10341" y="3011"/>
                  </a:cubicBezTo>
                  <a:cubicBezTo>
                    <a:pt x="10375" y="2978"/>
                    <a:pt x="10208" y="2778"/>
                    <a:pt x="9874" y="2444"/>
                  </a:cubicBezTo>
                  <a:cubicBezTo>
                    <a:pt x="9374" y="1977"/>
                    <a:pt x="8840" y="1544"/>
                    <a:pt x="8273" y="1177"/>
                  </a:cubicBezTo>
                  <a:cubicBezTo>
                    <a:pt x="7439" y="610"/>
                    <a:pt x="6472" y="243"/>
                    <a:pt x="5471" y="76"/>
                  </a:cubicBezTo>
                  <a:cubicBezTo>
                    <a:pt x="5154" y="26"/>
                    <a:pt x="4846" y="1"/>
                    <a:pt x="454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3184100" y="1551550"/>
              <a:ext cx="258550" cy="211000"/>
            </a:xfrm>
            <a:custGeom>
              <a:avLst/>
              <a:gdLst/>
              <a:ahLst/>
              <a:cxnLst/>
              <a:rect l="l" t="t" r="r" b="b"/>
              <a:pathLst>
                <a:path w="10342" h="8440" extrusionOk="0">
                  <a:moveTo>
                    <a:pt x="4521" y="1"/>
                  </a:moveTo>
                  <a:cubicBezTo>
                    <a:pt x="4212" y="1"/>
                    <a:pt x="3904" y="34"/>
                    <a:pt x="3604" y="101"/>
                  </a:cubicBezTo>
                  <a:cubicBezTo>
                    <a:pt x="2936" y="201"/>
                    <a:pt x="2303" y="434"/>
                    <a:pt x="1736" y="835"/>
                  </a:cubicBezTo>
                  <a:cubicBezTo>
                    <a:pt x="1168" y="1201"/>
                    <a:pt x="701" y="1702"/>
                    <a:pt x="401" y="2336"/>
                  </a:cubicBezTo>
                  <a:cubicBezTo>
                    <a:pt x="134" y="2903"/>
                    <a:pt x="1" y="3536"/>
                    <a:pt x="34" y="4170"/>
                  </a:cubicBezTo>
                  <a:cubicBezTo>
                    <a:pt x="34" y="4704"/>
                    <a:pt x="101" y="5271"/>
                    <a:pt x="301" y="5805"/>
                  </a:cubicBezTo>
                  <a:cubicBezTo>
                    <a:pt x="435" y="6272"/>
                    <a:pt x="668" y="6705"/>
                    <a:pt x="968" y="7072"/>
                  </a:cubicBezTo>
                  <a:cubicBezTo>
                    <a:pt x="1402" y="7639"/>
                    <a:pt x="1969" y="8040"/>
                    <a:pt x="2636" y="8307"/>
                  </a:cubicBezTo>
                  <a:cubicBezTo>
                    <a:pt x="2803" y="8373"/>
                    <a:pt x="3003" y="8407"/>
                    <a:pt x="3170" y="8440"/>
                  </a:cubicBezTo>
                  <a:lnTo>
                    <a:pt x="3370" y="8440"/>
                  </a:lnTo>
                  <a:cubicBezTo>
                    <a:pt x="3370" y="8407"/>
                    <a:pt x="3303" y="8373"/>
                    <a:pt x="3203" y="8307"/>
                  </a:cubicBezTo>
                  <a:cubicBezTo>
                    <a:pt x="3103" y="8240"/>
                    <a:pt x="2936" y="8173"/>
                    <a:pt x="2736" y="8073"/>
                  </a:cubicBezTo>
                  <a:cubicBezTo>
                    <a:pt x="2503" y="7906"/>
                    <a:pt x="2269" y="7773"/>
                    <a:pt x="2069" y="7606"/>
                  </a:cubicBezTo>
                  <a:cubicBezTo>
                    <a:pt x="1769" y="7373"/>
                    <a:pt x="1535" y="7106"/>
                    <a:pt x="1335" y="6805"/>
                  </a:cubicBezTo>
                  <a:cubicBezTo>
                    <a:pt x="1102" y="6439"/>
                    <a:pt x="902" y="6038"/>
                    <a:pt x="802" y="5638"/>
                  </a:cubicBezTo>
                  <a:cubicBezTo>
                    <a:pt x="668" y="5138"/>
                    <a:pt x="601" y="4637"/>
                    <a:pt x="601" y="4170"/>
                  </a:cubicBezTo>
                  <a:cubicBezTo>
                    <a:pt x="601" y="3603"/>
                    <a:pt x="735" y="3103"/>
                    <a:pt x="935" y="2602"/>
                  </a:cubicBezTo>
                  <a:cubicBezTo>
                    <a:pt x="1235" y="2102"/>
                    <a:pt x="1635" y="1668"/>
                    <a:pt x="2102" y="1368"/>
                  </a:cubicBezTo>
                  <a:cubicBezTo>
                    <a:pt x="2569" y="1035"/>
                    <a:pt x="3137" y="801"/>
                    <a:pt x="3704" y="701"/>
                  </a:cubicBezTo>
                  <a:cubicBezTo>
                    <a:pt x="3997" y="646"/>
                    <a:pt x="4301" y="621"/>
                    <a:pt x="4604" y="621"/>
                  </a:cubicBezTo>
                  <a:cubicBezTo>
                    <a:pt x="4852" y="621"/>
                    <a:pt x="5098" y="638"/>
                    <a:pt x="5338" y="668"/>
                  </a:cubicBezTo>
                  <a:cubicBezTo>
                    <a:pt x="6272" y="801"/>
                    <a:pt x="7206" y="1135"/>
                    <a:pt x="8007" y="1602"/>
                  </a:cubicBezTo>
                  <a:cubicBezTo>
                    <a:pt x="8607" y="1935"/>
                    <a:pt x="9141" y="2269"/>
                    <a:pt x="9675" y="2669"/>
                  </a:cubicBezTo>
                  <a:cubicBezTo>
                    <a:pt x="10034" y="2909"/>
                    <a:pt x="10232" y="3041"/>
                    <a:pt x="10293" y="3041"/>
                  </a:cubicBezTo>
                  <a:cubicBezTo>
                    <a:pt x="10300" y="3041"/>
                    <a:pt x="10305" y="3039"/>
                    <a:pt x="10308" y="3036"/>
                  </a:cubicBezTo>
                  <a:cubicBezTo>
                    <a:pt x="10342" y="3003"/>
                    <a:pt x="10175" y="2803"/>
                    <a:pt x="9841" y="2469"/>
                  </a:cubicBezTo>
                  <a:cubicBezTo>
                    <a:pt x="9374" y="2002"/>
                    <a:pt x="8841" y="1568"/>
                    <a:pt x="8274" y="1201"/>
                  </a:cubicBezTo>
                  <a:cubicBezTo>
                    <a:pt x="7406" y="634"/>
                    <a:pt x="6439" y="267"/>
                    <a:pt x="5438" y="101"/>
                  </a:cubicBezTo>
                  <a:cubicBezTo>
                    <a:pt x="5138" y="34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5" name="Google Shape;935;p41"/>
            <p:cNvSpPr/>
            <p:nvPr/>
          </p:nvSpPr>
          <p:spPr>
            <a:xfrm>
              <a:off x="3142425" y="1877400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0" y="1"/>
                  </a:moveTo>
                  <a:cubicBezTo>
                    <a:pt x="4211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210"/>
                    <a:pt x="734" y="1710"/>
                    <a:pt x="400" y="2311"/>
                  </a:cubicBezTo>
                  <a:cubicBezTo>
                    <a:pt x="134" y="2878"/>
                    <a:pt x="0" y="3512"/>
                    <a:pt x="33" y="4146"/>
                  </a:cubicBezTo>
                  <a:cubicBezTo>
                    <a:pt x="33" y="4713"/>
                    <a:pt x="134" y="5246"/>
                    <a:pt x="300" y="5780"/>
                  </a:cubicBezTo>
                  <a:cubicBezTo>
                    <a:pt x="467" y="6247"/>
                    <a:pt x="667" y="6681"/>
                    <a:pt x="967" y="7081"/>
                  </a:cubicBezTo>
                  <a:cubicBezTo>
                    <a:pt x="1234" y="7381"/>
                    <a:pt x="1535" y="7648"/>
                    <a:pt x="1868" y="7882"/>
                  </a:cubicBezTo>
                  <a:cubicBezTo>
                    <a:pt x="2102" y="8048"/>
                    <a:pt x="2368" y="8182"/>
                    <a:pt x="2635" y="8315"/>
                  </a:cubicBezTo>
                  <a:cubicBezTo>
                    <a:pt x="2835" y="8349"/>
                    <a:pt x="3002" y="8415"/>
                    <a:pt x="3202" y="8449"/>
                  </a:cubicBezTo>
                  <a:cubicBezTo>
                    <a:pt x="3252" y="8465"/>
                    <a:pt x="3294" y="8474"/>
                    <a:pt x="3323" y="8474"/>
                  </a:cubicBezTo>
                  <a:cubicBezTo>
                    <a:pt x="3352" y="8474"/>
                    <a:pt x="3369" y="8465"/>
                    <a:pt x="3369" y="8449"/>
                  </a:cubicBezTo>
                  <a:cubicBezTo>
                    <a:pt x="3403" y="8415"/>
                    <a:pt x="3336" y="8382"/>
                    <a:pt x="3202" y="8315"/>
                  </a:cubicBezTo>
                  <a:cubicBezTo>
                    <a:pt x="3102" y="8249"/>
                    <a:pt x="2936" y="8182"/>
                    <a:pt x="2735" y="8048"/>
                  </a:cubicBezTo>
                  <a:cubicBezTo>
                    <a:pt x="2502" y="7915"/>
                    <a:pt x="2268" y="7748"/>
                    <a:pt x="2068" y="7581"/>
                  </a:cubicBezTo>
                  <a:cubicBezTo>
                    <a:pt x="1801" y="7348"/>
                    <a:pt x="1535" y="7081"/>
                    <a:pt x="1334" y="6781"/>
                  </a:cubicBezTo>
                  <a:cubicBezTo>
                    <a:pt x="1101" y="6447"/>
                    <a:pt x="934" y="6047"/>
                    <a:pt x="801" y="5613"/>
                  </a:cubicBezTo>
                  <a:cubicBezTo>
                    <a:pt x="667" y="5146"/>
                    <a:pt x="601" y="4646"/>
                    <a:pt x="601" y="4146"/>
                  </a:cubicBezTo>
                  <a:cubicBezTo>
                    <a:pt x="567" y="3011"/>
                    <a:pt x="1134" y="1944"/>
                    <a:pt x="2102" y="1344"/>
                  </a:cubicBezTo>
                  <a:cubicBezTo>
                    <a:pt x="2569" y="1043"/>
                    <a:pt x="3136" y="810"/>
                    <a:pt x="3703" y="710"/>
                  </a:cubicBezTo>
                  <a:cubicBezTo>
                    <a:pt x="4013" y="652"/>
                    <a:pt x="4334" y="616"/>
                    <a:pt x="4654" y="616"/>
                  </a:cubicBezTo>
                  <a:cubicBezTo>
                    <a:pt x="4884" y="616"/>
                    <a:pt x="5114" y="635"/>
                    <a:pt x="5337" y="676"/>
                  </a:cubicBezTo>
                  <a:cubicBezTo>
                    <a:pt x="6305" y="810"/>
                    <a:pt x="7205" y="1110"/>
                    <a:pt x="8039" y="1577"/>
                  </a:cubicBezTo>
                  <a:cubicBezTo>
                    <a:pt x="8606" y="1911"/>
                    <a:pt x="9173" y="2278"/>
                    <a:pt x="9707" y="2645"/>
                  </a:cubicBezTo>
                  <a:cubicBezTo>
                    <a:pt x="10074" y="2911"/>
                    <a:pt x="10307" y="3045"/>
                    <a:pt x="10341" y="3045"/>
                  </a:cubicBezTo>
                  <a:cubicBezTo>
                    <a:pt x="10374" y="3011"/>
                    <a:pt x="10207" y="2778"/>
                    <a:pt x="9874" y="2444"/>
                  </a:cubicBezTo>
                  <a:cubicBezTo>
                    <a:pt x="9373" y="1977"/>
                    <a:pt x="8840" y="1577"/>
                    <a:pt x="8273" y="1210"/>
                  </a:cubicBezTo>
                  <a:cubicBezTo>
                    <a:pt x="7405" y="643"/>
                    <a:pt x="6438" y="243"/>
                    <a:pt x="5437" y="76"/>
                  </a:cubicBezTo>
                  <a:cubicBezTo>
                    <a:pt x="5137" y="26"/>
                    <a:pt x="4829" y="1"/>
                    <a:pt x="4520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6" name="Google Shape;936;p41"/>
            <p:cNvSpPr/>
            <p:nvPr/>
          </p:nvSpPr>
          <p:spPr>
            <a:xfrm>
              <a:off x="3100725" y="2203475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37" y="1"/>
                  </a:moveTo>
                  <a:cubicBezTo>
                    <a:pt x="4228" y="1"/>
                    <a:pt x="3920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176"/>
                    <a:pt x="734" y="1710"/>
                    <a:pt x="401" y="2311"/>
                  </a:cubicBezTo>
                  <a:cubicBezTo>
                    <a:pt x="134" y="2878"/>
                    <a:pt x="0" y="3511"/>
                    <a:pt x="34" y="4145"/>
                  </a:cubicBezTo>
                  <a:cubicBezTo>
                    <a:pt x="34" y="4712"/>
                    <a:pt x="134" y="5246"/>
                    <a:pt x="300" y="5780"/>
                  </a:cubicBezTo>
                  <a:cubicBezTo>
                    <a:pt x="467" y="6247"/>
                    <a:pt x="701" y="6680"/>
                    <a:pt x="1001" y="7081"/>
                  </a:cubicBezTo>
                  <a:cubicBezTo>
                    <a:pt x="1234" y="7381"/>
                    <a:pt x="1535" y="7648"/>
                    <a:pt x="1868" y="7881"/>
                  </a:cubicBezTo>
                  <a:cubicBezTo>
                    <a:pt x="2102" y="8048"/>
                    <a:pt x="2369" y="8181"/>
                    <a:pt x="2669" y="8282"/>
                  </a:cubicBezTo>
                  <a:cubicBezTo>
                    <a:pt x="2836" y="8348"/>
                    <a:pt x="3002" y="8415"/>
                    <a:pt x="3203" y="8448"/>
                  </a:cubicBezTo>
                  <a:lnTo>
                    <a:pt x="3403" y="8448"/>
                  </a:lnTo>
                  <a:cubicBezTo>
                    <a:pt x="3403" y="8415"/>
                    <a:pt x="3336" y="8348"/>
                    <a:pt x="3236" y="8282"/>
                  </a:cubicBezTo>
                  <a:cubicBezTo>
                    <a:pt x="3136" y="8215"/>
                    <a:pt x="2969" y="8148"/>
                    <a:pt x="2769" y="8048"/>
                  </a:cubicBezTo>
                  <a:cubicBezTo>
                    <a:pt x="2502" y="7915"/>
                    <a:pt x="2302" y="7748"/>
                    <a:pt x="2068" y="7581"/>
                  </a:cubicBezTo>
                  <a:cubicBezTo>
                    <a:pt x="1802" y="7348"/>
                    <a:pt x="1568" y="7081"/>
                    <a:pt x="1368" y="6780"/>
                  </a:cubicBezTo>
                  <a:cubicBezTo>
                    <a:pt x="1101" y="6414"/>
                    <a:pt x="934" y="6013"/>
                    <a:pt x="801" y="5613"/>
                  </a:cubicBezTo>
                  <a:cubicBezTo>
                    <a:pt x="667" y="5113"/>
                    <a:pt x="634" y="4646"/>
                    <a:pt x="634" y="4145"/>
                  </a:cubicBezTo>
                  <a:cubicBezTo>
                    <a:pt x="634" y="3612"/>
                    <a:pt x="734" y="3078"/>
                    <a:pt x="968" y="2577"/>
                  </a:cubicBezTo>
                  <a:cubicBezTo>
                    <a:pt x="1234" y="2077"/>
                    <a:pt x="1635" y="1643"/>
                    <a:pt x="2135" y="1343"/>
                  </a:cubicBezTo>
                  <a:cubicBezTo>
                    <a:pt x="2602" y="1010"/>
                    <a:pt x="3136" y="776"/>
                    <a:pt x="3736" y="676"/>
                  </a:cubicBezTo>
                  <a:cubicBezTo>
                    <a:pt x="4030" y="621"/>
                    <a:pt x="4324" y="596"/>
                    <a:pt x="4623" y="596"/>
                  </a:cubicBezTo>
                  <a:cubicBezTo>
                    <a:pt x="4868" y="596"/>
                    <a:pt x="5116" y="613"/>
                    <a:pt x="5371" y="643"/>
                  </a:cubicBezTo>
                  <a:cubicBezTo>
                    <a:pt x="6305" y="776"/>
                    <a:pt x="7205" y="1110"/>
                    <a:pt x="8039" y="1577"/>
                  </a:cubicBezTo>
                  <a:cubicBezTo>
                    <a:pt x="8606" y="1910"/>
                    <a:pt x="9173" y="2244"/>
                    <a:pt x="9707" y="2644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4" y="2978"/>
                    <a:pt x="10208" y="2778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39" y="609"/>
                    <a:pt x="6472" y="242"/>
                    <a:pt x="5471" y="76"/>
                  </a:cubicBezTo>
                  <a:cubicBezTo>
                    <a:pt x="5154" y="26"/>
                    <a:pt x="4845" y="1"/>
                    <a:pt x="4537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3059850" y="25295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1" y="0"/>
                  </a:moveTo>
                  <a:cubicBezTo>
                    <a:pt x="4212" y="0"/>
                    <a:pt x="3904" y="25"/>
                    <a:pt x="3603" y="75"/>
                  </a:cubicBezTo>
                  <a:cubicBezTo>
                    <a:pt x="2936" y="175"/>
                    <a:pt x="2302" y="409"/>
                    <a:pt x="1735" y="809"/>
                  </a:cubicBezTo>
                  <a:cubicBezTo>
                    <a:pt x="1168" y="1176"/>
                    <a:pt x="701" y="1676"/>
                    <a:pt x="401" y="2277"/>
                  </a:cubicBezTo>
                  <a:cubicBezTo>
                    <a:pt x="134" y="2877"/>
                    <a:pt x="1" y="3478"/>
                    <a:pt x="1" y="4145"/>
                  </a:cubicBezTo>
                  <a:cubicBezTo>
                    <a:pt x="1" y="4679"/>
                    <a:pt x="101" y="5246"/>
                    <a:pt x="301" y="5779"/>
                  </a:cubicBezTo>
                  <a:cubicBezTo>
                    <a:pt x="434" y="6213"/>
                    <a:pt x="668" y="6647"/>
                    <a:pt x="968" y="7047"/>
                  </a:cubicBezTo>
                  <a:cubicBezTo>
                    <a:pt x="1202" y="7347"/>
                    <a:pt x="1502" y="7647"/>
                    <a:pt x="1835" y="7848"/>
                  </a:cubicBezTo>
                  <a:cubicBezTo>
                    <a:pt x="2102" y="8014"/>
                    <a:pt x="2369" y="8181"/>
                    <a:pt x="2636" y="8281"/>
                  </a:cubicBezTo>
                  <a:cubicBezTo>
                    <a:pt x="2803" y="8348"/>
                    <a:pt x="3003" y="8381"/>
                    <a:pt x="3170" y="8415"/>
                  </a:cubicBezTo>
                  <a:cubicBezTo>
                    <a:pt x="3236" y="8431"/>
                    <a:pt x="3286" y="8440"/>
                    <a:pt x="3320" y="8440"/>
                  </a:cubicBezTo>
                  <a:cubicBezTo>
                    <a:pt x="3353" y="8440"/>
                    <a:pt x="3370" y="8431"/>
                    <a:pt x="3370" y="8415"/>
                  </a:cubicBezTo>
                  <a:cubicBezTo>
                    <a:pt x="3370" y="8415"/>
                    <a:pt x="3336" y="8381"/>
                    <a:pt x="3203" y="8315"/>
                  </a:cubicBezTo>
                  <a:cubicBezTo>
                    <a:pt x="3103" y="8248"/>
                    <a:pt x="2936" y="8181"/>
                    <a:pt x="2736" y="8048"/>
                  </a:cubicBezTo>
                  <a:cubicBezTo>
                    <a:pt x="2503" y="7914"/>
                    <a:pt x="2269" y="7747"/>
                    <a:pt x="2069" y="7581"/>
                  </a:cubicBezTo>
                  <a:cubicBezTo>
                    <a:pt x="1802" y="7347"/>
                    <a:pt x="1535" y="7080"/>
                    <a:pt x="1335" y="6780"/>
                  </a:cubicBezTo>
                  <a:cubicBezTo>
                    <a:pt x="1102" y="6413"/>
                    <a:pt x="935" y="6046"/>
                    <a:pt x="801" y="5613"/>
                  </a:cubicBezTo>
                  <a:cubicBezTo>
                    <a:pt x="668" y="5146"/>
                    <a:pt x="601" y="4645"/>
                    <a:pt x="601" y="4145"/>
                  </a:cubicBezTo>
                  <a:cubicBezTo>
                    <a:pt x="568" y="3011"/>
                    <a:pt x="1135" y="1943"/>
                    <a:pt x="2102" y="1343"/>
                  </a:cubicBezTo>
                  <a:cubicBezTo>
                    <a:pt x="2603" y="1009"/>
                    <a:pt x="3136" y="809"/>
                    <a:pt x="3703" y="709"/>
                  </a:cubicBezTo>
                  <a:cubicBezTo>
                    <a:pt x="4014" y="651"/>
                    <a:pt x="4335" y="615"/>
                    <a:pt x="4655" y="615"/>
                  </a:cubicBezTo>
                  <a:cubicBezTo>
                    <a:pt x="4885" y="615"/>
                    <a:pt x="5114" y="634"/>
                    <a:pt x="5338" y="676"/>
                  </a:cubicBezTo>
                  <a:cubicBezTo>
                    <a:pt x="6305" y="809"/>
                    <a:pt x="7206" y="1109"/>
                    <a:pt x="8040" y="1576"/>
                  </a:cubicBezTo>
                  <a:cubicBezTo>
                    <a:pt x="8607" y="1910"/>
                    <a:pt x="9174" y="2277"/>
                    <a:pt x="9708" y="2644"/>
                  </a:cubicBezTo>
                  <a:cubicBezTo>
                    <a:pt x="10038" y="2884"/>
                    <a:pt x="10260" y="3016"/>
                    <a:pt x="10325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5" y="2977"/>
                    <a:pt x="10208" y="2777"/>
                    <a:pt x="9874" y="2444"/>
                  </a:cubicBezTo>
                  <a:cubicBezTo>
                    <a:pt x="9374" y="1977"/>
                    <a:pt x="8840" y="1576"/>
                    <a:pt x="8273" y="1209"/>
                  </a:cubicBezTo>
                  <a:cubicBezTo>
                    <a:pt x="7406" y="642"/>
                    <a:pt x="6439" y="242"/>
                    <a:pt x="5438" y="75"/>
                  </a:cubicBezTo>
                  <a:cubicBezTo>
                    <a:pt x="5138" y="25"/>
                    <a:pt x="4829" y="0"/>
                    <a:pt x="4521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8" name="Google Shape;938;p41"/>
            <p:cNvSpPr/>
            <p:nvPr/>
          </p:nvSpPr>
          <p:spPr>
            <a:xfrm>
              <a:off x="3018150" y="2854775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1" y="1"/>
                  </a:moveTo>
                  <a:cubicBezTo>
                    <a:pt x="4212" y="1"/>
                    <a:pt x="3904" y="26"/>
                    <a:pt x="3603" y="76"/>
                  </a:cubicBezTo>
                  <a:cubicBezTo>
                    <a:pt x="2936" y="209"/>
                    <a:pt x="2303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34" y="2878"/>
                    <a:pt x="1" y="3511"/>
                    <a:pt x="34" y="4145"/>
                  </a:cubicBezTo>
                  <a:cubicBezTo>
                    <a:pt x="34" y="4712"/>
                    <a:pt x="134" y="5279"/>
                    <a:pt x="301" y="5813"/>
                  </a:cubicBezTo>
                  <a:cubicBezTo>
                    <a:pt x="435" y="6247"/>
                    <a:pt x="668" y="6680"/>
                    <a:pt x="968" y="7081"/>
                  </a:cubicBezTo>
                  <a:cubicBezTo>
                    <a:pt x="1235" y="7381"/>
                    <a:pt x="1535" y="7681"/>
                    <a:pt x="1869" y="7881"/>
                  </a:cubicBezTo>
                  <a:cubicBezTo>
                    <a:pt x="2102" y="8048"/>
                    <a:pt x="2369" y="8215"/>
                    <a:pt x="2636" y="8315"/>
                  </a:cubicBezTo>
                  <a:cubicBezTo>
                    <a:pt x="2803" y="8382"/>
                    <a:pt x="3003" y="8415"/>
                    <a:pt x="3170" y="8448"/>
                  </a:cubicBezTo>
                  <a:cubicBezTo>
                    <a:pt x="3237" y="8465"/>
                    <a:pt x="3287" y="8473"/>
                    <a:pt x="3320" y="8473"/>
                  </a:cubicBezTo>
                  <a:cubicBezTo>
                    <a:pt x="3353" y="8473"/>
                    <a:pt x="3370" y="8465"/>
                    <a:pt x="3370" y="8448"/>
                  </a:cubicBezTo>
                  <a:cubicBezTo>
                    <a:pt x="3403" y="8448"/>
                    <a:pt x="3337" y="8415"/>
                    <a:pt x="3237" y="8348"/>
                  </a:cubicBezTo>
                  <a:cubicBezTo>
                    <a:pt x="3136" y="8248"/>
                    <a:pt x="2970" y="8181"/>
                    <a:pt x="2770" y="8081"/>
                  </a:cubicBezTo>
                  <a:cubicBezTo>
                    <a:pt x="2503" y="7948"/>
                    <a:pt x="2269" y="7781"/>
                    <a:pt x="2069" y="7581"/>
                  </a:cubicBezTo>
                  <a:cubicBezTo>
                    <a:pt x="1769" y="7348"/>
                    <a:pt x="1535" y="7081"/>
                    <a:pt x="1335" y="6814"/>
                  </a:cubicBezTo>
                  <a:cubicBezTo>
                    <a:pt x="1102" y="6447"/>
                    <a:pt x="902" y="6047"/>
                    <a:pt x="801" y="5613"/>
                  </a:cubicBezTo>
                  <a:cubicBezTo>
                    <a:pt x="668" y="5146"/>
                    <a:pt x="601" y="4646"/>
                    <a:pt x="601" y="4145"/>
                  </a:cubicBezTo>
                  <a:cubicBezTo>
                    <a:pt x="601" y="3612"/>
                    <a:pt x="735" y="3078"/>
                    <a:pt x="935" y="2611"/>
                  </a:cubicBezTo>
                  <a:cubicBezTo>
                    <a:pt x="1235" y="2110"/>
                    <a:pt x="1635" y="1677"/>
                    <a:pt x="2102" y="1343"/>
                  </a:cubicBezTo>
                  <a:cubicBezTo>
                    <a:pt x="2569" y="1010"/>
                    <a:pt x="3136" y="810"/>
                    <a:pt x="3704" y="709"/>
                  </a:cubicBezTo>
                  <a:cubicBezTo>
                    <a:pt x="3997" y="654"/>
                    <a:pt x="4301" y="630"/>
                    <a:pt x="4604" y="630"/>
                  </a:cubicBezTo>
                  <a:cubicBezTo>
                    <a:pt x="4851" y="630"/>
                    <a:pt x="5098" y="646"/>
                    <a:pt x="5338" y="676"/>
                  </a:cubicBezTo>
                  <a:cubicBezTo>
                    <a:pt x="6272" y="810"/>
                    <a:pt x="7206" y="1110"/>
                    <a:pt x="8007" y="1577"/>
                  </a:cubicBezTo>
                  <a:cubicBezTo>
                    <a:pt x="8607" y="1910"/>
                    <a:pt x="9141" y="2277"/>
                    <a:pt x="9674" y="2644"/>
                  </a:cubicBezTo>
                  <a:cubicBezTo>
                    <a:pt x="10041" y="2888"/>
                    <a:pt x="10267" y="3049"/>
                    <a:pt x="10329" y="3049"/>
                  </a:cubicBezTo>
                  <a:cubicBezTo>
                    <a:pt x="10334" y="3049"/>
                    <a:pt x="10339" y="3047"/>
                    <a:pt x="10342" y="3044"/>
                  </a:cubicBezTo>
                  <a:cubicBezTo>
                    <a:pt x="10375" y="3011"/>
                    <a:pt x="10208" y="2778"/>
                    <a:pt x="9841" y="2444"/>
                  </a:cubicBezTo>
                  <a:cubicBezTo>
                    <a:pt x="9374" y="1977"/>
                    <a:pt x="8841" y="1577"/>
                    <a:pt x="8273" y="1210"/>
                  </a:cubicBezTo>
                  <a:cubicBezTo>
                    <a:pt x="7406" y="643"/>
                    <a:pt x="6439" y="276"/>
                    <a:pt x="5438" y="76"/>
                  </a:cubicBezTo>
                  <a:cubicBezTo>
                    <a:pt x="5138" y="26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2976475" y="3180850"/>
              <a:ext cx="259375" cy="211825"/>
            </a:xfrm>
            <a:custGeom>
              <a:avLst/>
              <a:gdLst/>
              <a:ahLst/>
              <a:cxnLst/>
              <a:rect l="l" t="t" r="r" b="b"/>
              <a:pathLst>
                <a:path w="10375" h="8473" extrusionOk="0">
                  <a:moveTo>
                    <a:pt x="4532" y="0"/>
                  </a:moveTo>
                  <a:cubicBezTo>
                    <a:pt x="4228" y="0"/>
                    <a:pt x="3919" y="25"/>
                    <a:pt x="3603" y="75"/>
                  </a:cubicBezTo>
                  <a:cubicBezTo>
                    <a:pt x="2935" y="209"/>
                    <a:pt x="2302" y="442"/>
                    <a:pt x="1768" y="843"/>
                  </a:cubicBezTo>
                  <a:cubicBezTo>
                    <a:pt x="1201" y="1209"/>
                    <a:pt x="734" y="1710"/>
                    <a:pt x="400" y="2310"/>
                  </a:cubicBezTo>
                  <a:cubicBezTo>
                    <a:pt x="133" y="2911"/>
                    <a:pt x="0" y="3511"/>
                    <a:pt x="33" y="4178"/>
                  </a:cubicBezTo>
                  <a:cubicBezTo>
                    <a:pt x="33" y="4712"/>
                    <a:pt x="133" y="5279"/>
                    <a:pt x="300" y="5813"/>
                  </a:cubicBezTo>
                  <a:cubicBezTo>
                    <a:pt x="467" y="6280"/>
                    <a:pt x="701" y="6680"/>
                    <a:pt x="1001" y="7080"/>
                  </a:cubicBezTo>
                  <a:cubicBezTo>
                    <a:pt x="1234" y="7381"/>
                    <a:pt x="1534" y="7681"/>
                    <a:pt x="1868" y="7881"/>
                  </a:cubicBezTo>
                  <a:cubicBezTo>
                    <a:pt x="2102" y="8048"/>
                    <a:pt x="2368" y="8214"/>
                    <a:pt x="2669" y="8315"/>
                  </a:cubicBezTo>
                  <a:cubicBezTo>
                    <a:pt x="2835" y="8381"/>
                    <a:pt x="3002" y="8415"/>
                    <a:pt x="3202" y="8448"/>
                  </a:cubicBezTo>
                  <a:cubicBezTo>
                    <a:pt x="3252" y="8465"/>
                    <a:pt x="3302" y="8473"/>
                    <a:pt x="3340" y="8473"/>
                  </a:cubicBezTo>
                  <a:cubicBezTo>
                    <a:pt x="3377" y="8473"/>
                    <a:pt x="3402" y="8465"/>
                    <a:pt x="3402" y="8448"/>
                  </a:cubicBezTo>
                  <a:cubicBezTo>
                    <a:pt x="3402" y="8448"/>
                    <a:pt x="3336" y="8381"/>
                    <a:pt x="3236" y="8315"/>
                  </a:cubicBezTo>
                  <a:cubicBezTo>
                    <a:pt x="3102" y="8248"/>
                    <a:pt x="2935" y="8181"/>
                    <a:pt x="2735" y="8048"/>
                  </a:cubicBezTo>
                  <a:cubicBezTo>
                    <a:pt x="2502" y="7914"/>
                    <a:pt x="2302" y="7781"/>
                    <a:pt x="2068" y="7581"/>
                  </a:cubicBezTo>
                  <a:cubicBezTo>
                    <a:pt x="1801" y="7347"/>
                    <a:pt x="1568" y="7080"/>
                    <a:pt x="1334" y="6813"/>
                  </a:cubicBezTo>
                  <a:cubicBezTo>
                    <a:pt x="1101" y="6447"/>
                    <a:pt x="934" y="6046"/>
                    <a:pt x="801" y="5613"/>
                  </a:cubicBezTo>
                  <a:cubicBezTo>
                    <a:pt x="667" y="5146"/>
                    <a:pt x="600" y="4645"/>
                    <a:pt x="634" y="4145"/>
                  </a:cubicBezTo>
                  <a:cubicBezTo>
                    <a:pt x="634" y="3611"/>
                    <a:pt x="734" y="3077"/>
                    <a:pt x="967" y="2610"/>
                  </a:cubicBezTo>
                  <a:cubicBezTo>
                    <a:pt x="1234" y="2110"/>
                    <a:pt x="1635" y="1676"/>
                    <a:pt x="2102" y="1376"/>
                  </a:cubicBezTo>
                  <a:cubicBezTo>
                    <a:pt x="2602" y="1043"/>
                    <a:pt x="3136" y="809"/>
                    <a:pt x="3703" y="709"/>
                  </a:cubicBezTo>
                  <a:cubicBezTo>
                    <a:pt x="4015" y="654"/>
                    <a:pt x="4317" y="629"/>
                    <a:pt x="4614" y="629"/>
                  </a:cubicBezTo>
                  <a:cubicBezTo>
                    <a:pt x="4857" y="629"/>
                    <a:pt x="5097" y="646"/>
                    <a:pt x="5337" y="676"/>
                  </a:cubicBezTo>
                  <a:cubicBezTo>
                    <a:pt x="6305" y="809"/>
                    <a:pt x="7205" y="1143"/>
                    <a:pt x="8039" y="1610"/>
                  </a:cubicBezTo>
                  <a:cubicBezTo>
                    <a:pt x="8606" y="1910"/>
                    <a:pt x="9173" y="2277"/>
                    <a:pt x="9707" y="2644"/>
                  </a:cubicBezTo>
                  <a:cubicBezTo>
                    <a:pt x="10037" y="2914"/>
                    <a:pt x="10259" y="3049"/>
                    <a:pt x="10325" y="3049"/>
                  </a:cubicBezTo>
                  <a:cubicBezTo>
                    <a:pt x="10332" y="3049"/>
                    <a:pt x="10337" y="3047"/>
                    <a:pt x="10341" y="3044"/>
                  </a:cubicBezTo>
                  <a:cubicBezTo>
                    <a:pt x="10374" y="3011"/>
                    <a:pt x="10207" y="2811"/>
                    <a:pt x="9874" y="2477"/>
                  </a:cubicBezTo>
                  <a:cubicBezTo>
                    <a:pt x="9373" y="1977"/>
                    <a:pt x="8840" y="1576"/>
                    <a:pt x="8273" y="1209"/>
                  </a:cubicBezTo>
                  <a:cubicBezTo>
                    <a:pt x="7439" y="642"/>
                    <a:pt x="6471" y="275"/>
                    <a:pt x="5437" y="75"/>
                  </a:cubicBezTo>
                  <a:cubicBezTo>
                    <a:pt x="5137" y="25"/>
                    <a:pt x="4837" y="0"/>
                    <a:pt x="4532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2935600" y="3506900"/>
              <a:ext cx="258550" cy="211850"/>
            </a:xfrm>
            <a:custGeom>
              <a:avLst/>
              <a:gdLst/>
              <a:ahLst/>
              <a:cxnLst/>
              <a:rect l="l" t="t" r="r" b="b"/>
              <a:pathLst>
                <a:path w="10342" h="8474" extrusionOk="0">
                  <a:moveTo>
                    <a:pt x="4508" y="1"/>
                  </a:moveTo>
                  <a:cubicBezTo>
                    <a:pt x="4204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01" y="2878"/>
                    <a:pt x="1" y="3512"/>
                    <a:pt x="1" y="4146"/>
                  </a:cubicBezTo>
                  <a:cubicBezTo>
                    <a:pt x="1" y="4713"/>
                    <a:pt x="101" y="5246"/>
                    <a:pt x="267" y="5780"/>
                  </a:cubicBezTo>
                  <a:cubicBezTo>
                    <a:pt x="434" y="6247"/>
                    <a:pt x="668" y="6681"/>
                    <a:pt x="968" y="7081"/>
                  </a:cubicBezTo>
                  <a:cubicBezTo>
                    <a:pt x="1201" y="7381"/>
                    <a:pt x="1502" y="7648"/>
                    <a:pt x="1835" y="7882"/>
                  </a:cubicBezTo>
                  <a:cubicBezTo>
                    <a:pt x="2102" y="8048"/>
                    <a:pt x="2336" y="8182"/>
                    <a:pt x="2636" y="8282"/>
                  </a:cubicBezTo>
                  <a:cubicBezTo>
                    <a:pt x="2803" y="8349"/>
                    <a:pt x="2969" y="8415"/>
                    <a:pt x="3169" y="8449"/>
                  </a:cubicBezTo>
                  <a:cubicBezTo>
                    <a:pt x="3236" y="8465"/>
                    <a:pt x="3286" y="8474"/>
                    <a:pt x="3320" y="8474"/>
                  </a:cubicBezTo>
                  <a:cubicBezTo>
                    <a:pt x="3353" y="8474"/>
                    <a:pt x="3370" y="8465"/>
                    <a:pt x="3370" y="8449"/>
                  </a:cubicBezTo>
                  <a:cubicBezTo>
                    <a:pt x="3370" y="8415"/>
                    <a:pt x="3303" y="8349"/>
                    <a:pt x="3203" y="8282"/>
                  </a:cubicBezTo>
                  <a:cubicBezTo>
                    <a:pt x="3103" y="8215"/>
                    <a:pt x="2936" y="8182"/>
                    <a:pt x="2736" y="8048"/>
                  </a:cubicBezTo>
                  <a:cubicBezTo>
                    <a:pt x="2502" y="7915"/>
                    <a:pt x="2269" y="7748"/>
                    <a:pt x="2035" y="7581"/>
                  </a:cubicBezTo>
                  <a:cubicBezTo>
                    <a:pt x="1768" y="7348"/>
                    <a:pt x="1535" y="7081"/>
                    <a:pt x="1335" y="6781"/>
                  </a:cubicBezTo>
                  <a:cubicBezTo>
                    <a:pt x="1068" y="6414"/>
                    <a:pt x="901" y="6047"/>
                    <a:pt x="801" y="5613"/>
                  </a:cubicBezTo>
                  <a:cubicBezTo>
                    <a:pt x="668" y="5146"/>
                    <a:pt x="601" y="4646"/>
                    <a:pt x="601" y="4146"/>
                  </a:cubicBezTo>
                  <a:cubicBezTo>
                    <a:pt x="601" y="3612"/>
                    <a:pt x="701" y="3078"/>
                    <a:pt x="935" y="2578"/>
                  </a:cubicBezTo>
                  <a:cubicBezTo>
                    <a:pt x="1201" y="2077"/>
                    <a:pt x="1602" y="1677"/>
                    <a:pt x="2102" y="1344"/>
                  </a:cubicBezTo>
                  <a:cubicBezTo>
                    <a:pt x="2569" y="1010"/>
                    <a:pt x="3103" y="810"/>
                    <a:pt x="3703" y="676"/>
                  </a:cubicBezTo>
                  <a:cubicBezTo>
                    <a:pt x="4033" y="635"/>
                    <a:pt x="4363" y="607"/>
                    <a:pt x="4701" y="607"/>
                  </a:cubicBezTo>
                  <a:cubicBezTo>
                    <a:pt x="4909" y="607"/>
                    <a:pt x="5121" y="618"/>
                    <a:pt x="5338" y="643"/>
                  </a:cubicBezTo>
                  <a:cubicBezTo>
                    <a:pt x="6272" y="810"/>
                    <a:pt x="7172" y="1110"/>
                    <a:pt x="8006" y="1577"/>
                  </a:cubicBezTo>
                  <a:cubicBezTo>
                    <a:pt x="8573" y="1911"/>
                    <a:pt x="9140" y="2278"/>
                    <a:pt x="9674" y="2644"/>
                  </a:cubicBezTo>
                  <a:cubicBezTo>
                    <a:pt x="10034" y="2884"/>
                    <a:pt x="10232" y="3016"/>
                    <a:pt x="10293" y="3016"/>
                  </a:cubicBezTo>
                  <a:cubicBezTo>
                    <a:pt x="10299" y="3016"/>
                    <a:pt x="10305" y="3015"/>
                    <a:pt x="10308" y="3011"/>
                  </a:cubicBezTo>
                  <a:cubicBezTo>
                    <a:pt x="10341" y="2978"/>
                    <a:pt x="10174" y="2778"/>
                    <a:pt x="9841" y="2444"/>
                  </a:cubicBezTo>
                  <a:cubicBezTo>
                    <a:pt x="9341" y="1977"/>
                    <a:pt x="8840" y="1577"/>
                    <a:pt x="8273" y="1210"/>
                  </a:cubicBezTo>
                  <a:cubicBezTo>
                    <a:pt x="7406" y="643"/>
                    <a:pt x="6438" y="243"/>
                    <a:pt x="5438" y="76"/>
                  </a:cubicBezTo>
                  <a:cubicBezTo>
                    <a:pt x="5121" y="26"/>
                    <a:pt x="4812" y="1"/>
                    <a:pt x="4508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3266675" y="9000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0" y="0"/>
                  </a:moveTo>
                  <a:cubicBezTo>
                    <a:pt x="4212" y="0"/>
                    <a:pt x="3903" y="25"/>
                    <a:pt x="3603" y="75"/>
                  </a:cubicBezTo>
                  <a:cubicBezTo>
                    <a:pt x="2936" y="175"/>
                    <a:pt x="2302" y="442"/>
                    <a:pt x="1768" y="809"/>
                  </a:cubicBezTo>
                  <a:cubicBezTo>
                    <a:pt x="1201" y="1176"/>
                    <a:pt x="734" y="1710"/>
                    <a:pt x="401" y="2310"/>
                  </a:cubicBezTo>
                  <a:cubicBezTo>
                    <a:pt x="134" y="2877"/>
                    <a:pt x="0" y="3511"/>
                    <a:pt x="34" y="4145"/>
                  </a:cubicBezTo>
                  <a:cubicBezTo>
                    <a:pt x="34" y="4679"/>
                    <a:pt x="134" y="5246"/>
                    <a:pt x="301" y="5779"/>
                  </a:cubicBezTo>
                  <a:cubicBezTo>
                    <a:pt x="467" y="6246"/>
                    <a:pt x="701" y="6680"/>
                    <a:pt x="1001" y="7047"/>
                  </a:cubicBezTo>
                  <a:cubicBezTo>
                    <a:pt x="1235" y="7381"/>
                    <a:pt x="1535" y="7647"/>
                    <a:pt x="1868" y="7881"/>
                  </a:cubicBezTo>
                  <a:cubicBezTo>
                    <a:pt x="2102" y="8048"/>
                    <a:pt x="2369" y="8181"/>
                    <a:pt x="2669" y="8281"/>
                  </a:cubicBezTo>
                  <a:cubicBezTo>
                    <a:pt x="2836" y="8348"/>
                    <a:pt x="3002" y="8381"/>
                    <a:pt x="3203" y="8415"/>
                  </a:cubicBezTo>
                  <a:cubicBezTo>
                    <a:pt x="3253" y="8431"/>
                    <a:pt x="3303" y="8440"/>
                    <a:pt x="3340" y="8440"/>
                  </a:cubicBezTo>
                  <a:cubicBezTo>
                    <a:pt x="3378" y="8440"/>
                    <a:pt x="3403" y="8431"/>
                    <a:pt x="3403" y="8415"/>
                  </a:cubicBezTo>
                  <a:cubicBezTo>
                    <a:pt x="3403" y="8415"/>
                    <a:pt x="3336" y="8348"/>
                    <a:pt x="3236" y="8281"/>
                  </a:cubicBezTo>
                  <a:cubicBezTo>
                    <a:pt x="3103" y="8215"/>
                    <a:pt x="2936" y="8148"/>
                    <a:pt x="2769" y="8048"/>
                  </a:cubicBezTo>
                  <a:cubicBezTo>
                    <a:pt x="2502" y="7914"/>
                    <a:pt x="2269" y="7748"/>
                    <a:pt x="2068" y="7581"/>
                  </a:cubicBezTo>
                  <a:cubicBezTo>
                    <a:pt x="1802" y="7347"/>
                    <a:pt x="1568" y="7080"/>
                    <a:pt x="1335" y="6780"/>
                  </a:cubicBezTo>
                  <a:cubicBezTo>
                    <a:pt x="1101" y="6413"/>
                    <a:pt x="934" y="6013"/>
                    <a:pt x="801" y="5613"/>
                  </a:cubicBezTo>
                  <a:cubicBezTo>
                    <a:pt x="667" y="5112"/>
                    <a:pt x="601" y="4645"/>
                    <a:pt x="634" y="4145"/>
                  </a:cubicBezTo>
                  <a:cubicBezTo>
                    <a:pt x="601" y="3611"/>
                    <a:pt x="734" y="3077"/>
                    <a:pt x="968" y="2577"/>
                  </a:cubicBezTo>
                  <a:cubicBezTo>
                    <a:pt x="1235" y="2077"/>
                    <a:pt x="1635" y="1643"/>
                    <a:pt x="2102" y="1343"/>
                  </a:cubicBezTo>
                  <a:cubicBezTo>
                    <a:pt x="2602" y="1009"/>
                    <a:pt x="3136" y="776"/>
                    <a:pt x="3703" y="676"/>
                  </a:cubicBezTo>
                  <a:cubicBezTo>
                    <a:pt x="3997" y="621"/>
                    <a:pt x="4301" y="596"/>
                    <a:pt x="4604" y="596"/>
                  </a:cubicBezTo>
                  <a:cubicBezTo>
                    <a:pt x="4851" y="596"/>
                    <a:pt x="5098" y="612"/>
                    <a:pt x="5337" y="642"/>
                  </a:cubicBezTo>
                  <a:cubicBezTo>
                    <a:pt x="6305" y="776"/>
                    <a:pt x="7205" y="1109"/>
                    <a:pt x="8039" y="1576"/>
                  </a:cubicBezTo>
                  <a:cubicBezTo>
                    <a:pt x="8606" y="1910"/>
                    <a:pt x="9174" y="2244"/>
                    <a:pt x="9707" y="2644"/>
                  </a:cubicBezTo>
                  <a:cubicBezTo>
                    <a:pt x="10037" y="2884"/>
                    <a:pt x="10259" y="3016"/>
                    <a:pt x="10325" y="3016"/>
                  </a:cubicBezTo>
                  <a:cubicBezTo>
                    <a:pt x="10332" y="3016"/>
                    <a:pt x="10338" y="3014"/>
                    <a:pt x="10341" y="3011"/>
                  </a:cubicBezTo>
                  <a:cubicBezTo>
                    <a:pt x="10374" y="2977"/>
                    <a:pt x="10208" y="2777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06" y="609"/>
                    <a:pt x="6472" y="242"/>
                    <a:pt x="5438" y="75"/>
                  </a:cubicBezTo>
                  <a:cubicBezTo>
                    <a:pt x="5137" y="25"/>
                    <a:pt x="4829" y="0"/>
                    <a:pt x="4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2" name="Google Shape;942;p41"/>
            <p:cNvSpPr/>
            <p:nvPr/>
          </p:nvSpPr>
          <p:spPr>
            <a:xfrm>
              <a:off x="3224975" y="1226100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41" y="1"/>
                  </a:moveTo>
                  <a:cubicBezTo>
                    <a:pt x="4237" y="1"/>
                    <a:pt x="3937" y="26"/>
                    <a:pt x="3636" y="76"/>
                  </a:cubicBezTo>
                  <a:cubicBezTo>
                    <a:pt x="2969" y="176"/>
                    <a:pt x="2335" y="443"/>
                    <a:pt x="1768" y="810"/>
                  </a:cubicBezTo>
                  <a:cubicBezTo>
                    <a:pt x="1201" y="1177"/>
                    <a:pt x="734" y="1711"/>
                    <a:pt x="401" y="2311"/>
                  </a:cubicBezTo>
                  <a:cubicBezTo>
                    <a:pt x="134" y="2878"/>
                    <a:pt x="0" y="3512"/>
                    <a:pt x="34" y="4146"/>
                  </a:cubicBezTo>
                  <a:cubicBezTo>
                    <a:pt x="34" y="4679"/>
                    <a:pt x="134" y="5246"/>
                    <a:pt x="301" y="5780"/>
                  </a:cubicBezTo>
                  <a:cubicBezTo>
                    <a:pt x="467" y="6247"/>
                    <a:pt x="701" y="6681"/>
                    <a:pt x="1001" y="7048"/>
                  </a:cubicBezTo>
                  <a:cubicBezTo>
                    <a:pt x="1235" y="7381"/>
                    <a:pt x="1535" y="7648"/>
                    <a:pt x="1868" y="7882"/>
                  </a:cubicBezTo>
                  <a:cubicBezTo>
                    <a:pt x="2102" y="8048"/>
                    <a:pt x="2369" y="8182"/>
                    <a:pt x="2669" y="8282"/>
                  </a:cubicBezTo>
                  <a:cubicBezTo>
                    <a:pt x="2836" y="8349"/>
                    <a:pt x="3003" y="8415"/>
                    <a:pt x="3203" y="8449"/>
                  </a:cubicBezTo>
                  <a:lnTo>
                    <a:pt x="3403" y="8449"/>
                  </a:lnTo>
                  <a:cubicBezTo>
                    <a:pt x="3403" y="8415"/>
                    <a:pt x="3336" y="8349"/>
                    <a:pt x="3236" y="8315"/>
                  </a:cubicBezTo>
                  <a:cubicBezTo>
                    <a:pt x="3136" y="8249"/>
                    <a:pt x="2969" y="8182"/>
                    <a:pt x="2769" y="8048"/>
                  </a:cubicBezTo>
                  <a:cubicBezTo>
                    <a:pt x="2536" y="7915"/>
                    <a:pt x="2302" y="7748"/>
                    <a:pt x="2102" y="7581"/>
                  </a:cubicBezTo>
                  <a:cubicBezTo>
                    <a:pt x="1802" y="7348"/>
                    <a:pt x="1568" y="7081"/>
                    <a:pt x="1368" y="6781"/>
                  </a:cubicBezTo>
                  <a:cubicBezTo>
                    <a:pt x="1135" y="6414"/>
                    <a:pt x="934" y="6047"/>
                    <a:pt x="834" y="5613"/>
                  </a:cubicBezTo>
                  <a:cubicBezTo>
                    <a:pt x="701" y="5146"/>
                    <a:pt x="634" y="4646"/>
                    <a:pt x="634" y="4146"/>
                  </a:cubicBezTo>
                  <a:cubicBezTo>
                    <a:pt x="634" y="3612"/>
                    <a:pt x="734" y="3078"/>
                    <a:pt x="968" y="2611"/>
                  </a:cubicBezTo>
                  <a:cubicBezTo>
                    <a:pt x="1268" y="2077"/>
                    <a:pt x="1668" y="1677"/>
                    <a:pt x="2135" y="1344"/>
                  </a:cubicBezTo>
                  <a:cubicBezTo>
                    <a:pt x="2602" y="1010"/>
                    <a:pt x="3136" y="777"/>
                    <a:pt x="3703" y="676"/>
                  </a:cubicBezTo>
                  <a:cubicBezTo>
                    <a:pt x="4015" y="621"/>
                    <a:pt x="4317" y="597"/>
                    <a:pt x="4620" y="597"/>
                  </a:cubicBezTo>
                  <a:cubicBezTo>
                    <a:pt x="4868" y="597"/>
                    <a:pt x="5116" y="613"/>
                    <a:pt x="5371" y="643"/>
                  </a:cubicBezTo>
                  <a:cubicBezTo>
                    <a:pt x="6305" y="777"/>
                    <a:pt x="7206" y="1110"/>
                    <a:pt x="8040" y="1577"/>
                  </a:cubicBezTo>
                  <a:cubicBezTo>
                    <a:pt x="8607" y="1877"/>
                    <a:pt x="9174" y="2244"/>
                    <a:pt x="9707" y="2645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5"/>
                    <a:pt x="10341" y="3011"/>
                  </a:cubicBezTo>
                  <a:cubicBezTo>
                    <a:pt x="10375" y="2978"/>
                    <a:pt x="10208" y="2778"/>
                    <a:pt x="9874" y="2444"/>
                  </a:cubicBezTo>
                  <a:cubicBezTo>
                    <a:pt x="9374" y="1977"/>
                    <a:pt x="8840" y="1544"/>
                    <a:pt x="8273" y="1177"/>
                  </a:cubicBezTo>
                  <a:cubicBezTo>
                    <a:pt x="7439" y="610"/>
                    <a:pt x="6472" y="243"/>
                    <a:pt x="5471" y="76"/>
                  </a:cubicBezTo>
                  <a:cubicBezTo>
                    <a:pt x="5154" y="26"/>
                    <a:pt x="4846" y="1"/>
                    <a:pt x="45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3" name="Google Shape;943;p41"/>
            <p:cNvSpPr/>
            <p:nvPr/>
          </p:nvSpPr>
          <p:spPr>
            <a:xfrm>
              <a:off x="3184100" y="1551550"/>
              <a:ext cx="258550" cy="211000"/>
            </a:xfrm>
            <a:custGeom>
              <a:avLst/>
              <a:gdLst/>
              <a:ahLst/>
              <a:cxnLst/>
              <a:rect l="l" t="t" r="r" b="b"/>
              <a:pathLst>
                <a:path w="10342" h="8440" extrusionOk="0">
                  <a:moveTo>
                    <a:pt x="4521" y="1"/>
                  </a:moveTo>
                  <a:cubicBezTo>
                    <a:pt x="4212" y="1"/>
                    <a:pt x="3904" y="34"/>
                    <a:pt x="3604" y="101"/>
                  </a:cubicBezTo>
                  <a:cubicBezTo>
                    <a:pt x="2936" y="201"/>
                    <a:pt x="2303" y="434"/>
                    <a:pt x="1736" y="835"/>
                  </a:cubicBezTo>
                  <a:cubicBezTo>
                    <a:pt x="1168" y="1201"/>
                    <a:pt x="701" y="1702"/>
                    <a:pt x="401" y="2336"/>
                  </a:cubicBezTo>
                  <a:cubicBezTo>
                    <a:pt x="134" y="2903"/>
                    <a:pt x="1" y="3536"/>
                    <a:pt x="34" y="4170"/>
                  </a:cubicBezTo>
                  <a:cubicBezTo>
                    <a:pt x="34" y="4704"/>
                    <a:pt x="101" y="5271"/>
                    <a:pt x="301" y="5805"/>
                  </a:cubicBezTo>
                  <a:cubicBezTo>
                    <a:pt x="435" y="6272"/>
                    <a:pt x="668" y="6705"/>
                    <a:pt x="968" y="7072"/>
                  </a:cubicBezTo>
                  <a:cubicBezTo>
                    <a:pt x="1402" y="7639"/>
                    <a:pt x="1969" y="8040"/>
                    <a:pt x="2636" y="8307"/>
                  </a:cubicBezTo>
                  <a:cubicBezTo>
                    <a:pt x="2803" y="8373"/>
                    <a:pt x="3003" y="8407"/>
                    <a:pt x="3170" y="8440"/>
                  </a:cubicBezTo>
                  <a:lnTo>
                    <a:pt x="3370" y="8440"/>
                  </a:lnTo>
                  <a:cubicBezTo>
                    <a:pt x="3370" y="8407"/>
                    <a:pt x="3303" y="8373"/>
                    <a:pt x="3203" y="8307"/>
                  </a:cubicBezTo>
                  <a:cubicBezTo>
                    <a:pt x="3103" y="8240"/>
                    <a:pt x="2936" y="8173"/>
                    <a:pt x="2736" y="8073"/>
                  </a:cubicBezTo>
                  <a:cubicBezTo>
                    <a:pt x="2503" y="7906"/>
                    <a:pt x="2269" y="7773"/>
                    <a:pt x="2069" y="7606"/>
                  </a:cubicBezTo>
                  <a:cubicBezTo>
                    <a:pt x="1769" y="7373"/>
                    <a:pt x="1535" y="7106"/>
                    <a:pt x="1335" y="6805"/>
                  </a:cubicBezTo>
                  <a:cubicBezTo>
                    <a:pt x="1102" y="6439"/>
                    <a:pt x="902" y="6038"/>
                    <a:pt x="802" y="5638"/>
                  </a:cubicBezTo>
                  <a:cubicBezTo>
                    <a:pt x="668" y="5138"/>
                    <a:pt x="601" y="4637"/>
                    <a:pt x="601" y="4170"/>
                  </a:cubicBezTo>
                  <a:cubicBezTo>
                    <a:pt x="601" y="3603"/>
                    <a:pt x="735" y="3103"/>
                    <a:pt x="935" y="2602"/>
                  </a:cubicBezTo>
                  <a:cubicBezTo>
                    <a:pt x="1235" y="2102"/>
                    <a:pt x="1635" y="1668"/>
                    <a:pt x="2102" y="1368"/>
                  </a:cubicBezTo>
                  <a:cubicBezTo>
                    <a:pt x="2569" y="1035"/>
                    <a:pt x="3137" y="801"/>
                    <a:pt x="3704" y="701"/>
                  </a:cubicBezTo>
                  <a:cubicBezTo>
                    <a:pt x="3997" y="646"/>
                    <a:pt x="4301" y="621"/>
                    <a:pt x="4604" y="621"/>
                  </a:cubicBezTo>
                  <a:cubicBezTo>
                    <a:pt x="4852" y="621"/>
                    <a:pt x="5098" y="638"/>
                    <a:pt x="5338" y="668"/>
                  </a:cubicBezTo>
                  <a:cubicBezTo>
                    <a:pt x="6272" y="801"/>
                    <a:pt x="7206" y="1135"/>
                    <a:pt x="8007" y="1602"/>
                  </a:cubicBezTo>
                  <a:cubicBezTo>
                    <a:pt x="8607" y="1935"/>
                    <a:pt x="9141" y="2269"/>
                    <a:pt x="9675" y="2669"/>
                  </a:cubicBezTo>
                  <a:cubicBezTo>
                    <a:pt x="10034" y="2909"/>
                    <a:pt x="10232" y="3041"/>
                    <a:pt x="10293" y="3041"/>
                  </a:cubicBezTo>
                  <a:cubicBezTo>
                    <a:pt x="10300" y="3041"/>
                    <a:pt x="10305" y="3039"/>
                    <a:pt x="10308" y="3036"/>
                  </a:cubicBezTo>
                  <a:cubicBezTo>
                    <a:pt x="10342" y="3003"/>
                    <a:pt x="10175" y="2803"/>
                    <a:pt x="9841" y="2469"/>
                  </a:cubicBezTo>
                  <a:cubicBezTo>
                    <a:pt x="9374" y="2002"/>
                    <a:pt x="8841" y="1568"/>
                    <a:pt x="8274" y="1201"/>
                  </a:cubicBezTo>
                  <a:cubicBezTo>
                    <a:pt x="7406" y="634"/>
                    <a:pt x="6439" y="267"/>
                    <a:pt x="5438" y="101"/>
                  </a:cubicBezTo>
                  <a:cubicBezTo>
                    <a:pt x="5138" y="34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4" name="Google Shape;944;p41"/>
            <p:cNvSpPr/>
            <p:nvPr/>
          </p:nvSpPr>
          <p:spPr>
            <a:xfrm>
              <a:off x="3142425" y="1877400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0" y="1"/>
                  </a:moveTo>
                  <a:cubicBezTo>
                    <a:pt x="4211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210"/>
                    <a:pt x="734" y="1710"/>
                    <a:pt x="400" y="2311"/>
                  </a:cubicBezTo>
                  <a:cubicBezTo>
                    <a:pt x="134" y="2878"/>
                    <a:pt x="0" y="3512"/>
                    <a:pt x="33" y="4146"/>
                  </a:cubicBezTo>
                  <a:cubicBezTo>
                    <a:pt x="33" y="4713"/>
                    <a:pt x="134" y="5246"/>
                    <a:pt x="300" y="5780"/>
                  </a:cubicBezTo>
                  <a:cubicBezTo>
                    <a:pt x="467" y="6247"/>
                    <a:pt x="667" y="6681"/>
                    <a:pt x="967" y="7081"/>
                  </a:cubicBezTo>
                  <a:cubicBezTo>
                    <a:pt x="1234" y="7381"/>
                    <a:pt x="1535" y="7648"/>
                    <a:pt x="1868" y="7882"/>
                  </a:cubicBezTo>
                  <a:cubicBezTo>
                    <a:pt x="2102" y="8048"/>
                    <a:pt x="2368" y="8182"/>
                    <a:pt x="2635" y="8315"/>
                  </a:cubicBezTo>
                  <a:cubicBezTo>
                    <a:pt x="2835" y="8349"/>
                    <a:pt x="3002" y="8415"/>
                    <a:pt x="3202" y="8449"/>
                  </a:cubicBezTo>
                  <a:cubicBezTo>
                    <a:pt x="3252" y="8465"/>
                    <a:pt x="3294" y="8474"/>
                    <a:pt x="3323" y="8474"/>
                  </a:cubicBezTo>
                  <a:cubicBezTo>
                    <a:pt x="3352" y="8474"/>
                    <a:pt x="3369" y="8465"/>
                    <a:pt x="3369" y="8449"/>
                  </a:cubicBezTo>
                  <a:cubicBezTo>
                    <a:pt x="3403" y="8415"/>
                    <a:pt x="3336" y="8382"/>
                    <a:pt x="3202" y="8315"/>
                  </a:cubicBezTo>
                  <a:cubicBezTo>
                    <a:pt x="3102" y="8249"/>
                    <a:pt x="2936" y="8182"/>
                    <a:pt x="2735" y="8048"/>
                  </a:cubicBezTo>
                  <a:cubicBezTo>
                    <a:pt x="2502" y="7915"/>
                    <a:pt x="2268" y="7748"/>
                    <a:pt x="2068" y="7581"/>
                  </a:cubicBezTo>
                  <a:cubicBezTo>
                    <a:pt x="1801" y="7348"/>
                    <a:pt x="1535" y="7081"/>
                    <a:pt x="1334" y="6781"/>
                  </a:cubicBezTo>
                  <a:cubicBezTo>
                    <a:pt x="1101" y="6447"/>
                    <a:pt x="934" y="6047"/>
                    <a:pt x="801" y="5613"/>
                  </a:cubicBezTo>
                  <a:cubicBezTo>
                    <a:pt x="667" y="5146"/>
                    <a:pt x="601" y="4646"/>
                    <a:pt x="601" y="4146"/>
                  </a:cubicBezTo>
                  <a:cubicBezTo>
                    <a:pt x="567" y="3011"/>
                    <a:pt x="1134" y="1944"/>
                    <a:pt x="2102" y="1344"/>
                  </a:cubicBezTo>
                  <a:cubicBezTo>
                    <a:pt x="2569" y="1043"/>
                    <a:pt x="3136" y="810"/>
                    <a:pt x="3703" y="710"/>
                  </a:cubicBezTo>
                  <a:cubicBezTo>
                    <a:pt x="4013" y="652"/>
                    <a:pt x="4334" y="616"/>
                    <a:pt x="4654" y="616"/>
                  </a:cubicBezTo>
                  <a:cubicBezTo>
                    <a:pt x="4884" y="616"/>
                    <a:pt x="5114" y="635"/>
                    <a:pt x="5337" y="676"/>
                  </a:cubicBezTo>
                  <a:cubicBezTo>
                    <a:pt x="6305" y="810"/>
                    <a:pt x="7205" y="1110"/>
                    <a:pt x="8039" y="1577"/>
                  </a:cubicBezTo>
                  <a:cubicBezTo>
                    <a:pt x="8606" y="1911"/>
                    <a:pt x="9173" y="2278"/>
                    <a:pt x="9707" y="2645"/>
                  </a:cubicBezTo>
                  <a:cubicBezTo>
                    <a:pt x="10074" y="2911"/>
                    <a:pt x="10307" y="3045"/>
                    <a:pt x="10341" y="3045"/>
                  </a:cubicBezTo>
                  <a:cubicBezTo>
                    <a:pt x="10374" y="3011"/>
                    <a:pt x="10207" y="2778"/>
                    <a:pt x="9874" y="2444"/>
                  </a:cubicBezTo>
                  <a:cubicBezTo>
                    <a:pt x="9373" y="1977"/>
                    <a:pt x="8840" y="1577"/>
                    <a:pt x="8273" y="1210"/>
                  </a:cubicBezTo>
                  <a:cubicBezTo>
                    <a:pt x="7405" y="643"/>
                    <a:pt x="6438" y="243"/>
                    <a:pt x="5437" y="76"/>
                  </a:cubicBezTo>
                  <a:cubicBezTo>
                    <a:pt x="5137" y="26"/>
                    <a:pt x="4829" y="1"/>
                    <a:pt x="45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3100725" y="2203475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37" y="1"/>
                  </a:moveTo>
                  <a:cubicBezTo>
                    <a:pt x="4228" y="1"/>
                    <a:pt x="3920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176"/>
                    <a:pt x="734" y="1710"/>
                    <a:pt x="401" y="2311"/>
                  </a:cubicBezTo>
                  <a:cubicBezTo>
                    <a:pt x="134" y="2878"/>
                    <a:pt x="0" y="3511"/>
                    <a:pt x="34" y="4145"/>
                  </a:cubicBezTo>
                  <a:cubicBezTo>
                    <a:pt x="34" y="4712"/>
                    <a:pt x="134" y="5246"/>
                    <a:pt x="300" y="5780"/>
                  </a:cubicBezTo>
                  <a:cubicBezTo>
                    <a:pt x="467" y="6247"/>
                    <a:pt x="701" y="6680"/>
                    <a:pt x="1001" y="7081"/>
                  </a:cubicBezTo>
                  <a:cubicBezTo>
                    <a:pt x="1234" y="7381"/>
                    <a:pt x="1535" y="7648"/>
                    <a:pt x="1868" y="7881"/>
                  </a:cubicBezTo>
                  <a:cubicBezTo>
                    <a:pt x="2102" y="8048"/>
                    <a:pt x="2369" y="8181"/>
                    <a:pt x="2669" y="8282"/>
                  </a:cubicBezTo>
                  <a:cubicBezTo>
                    <a:pt x="2836" y="8348"/>
                    <a:pt x="3002" y="8415"/>
                    <a:pt x="3203" y="8448"/>
                  </a:cubicBezTo>
                  <a:lnTo>
                    <a:pt x="3403" y="8448"/>
                  </a:lnTo>
                  <a:cubicBezTo>
                    <a:pt x="3403" y="8415"/>
                    <a:pt x="3336" y="8348"/>
                    <a:pt x="3236" y="8282"/>
                  </a:cubicBezTo>
                  <a:cubicBezTo>
                    <a:pt x="3136" y="8215"/>
                    <a:pt x="2969" y="8148"/>
                    <a:pt x="2769" y="8048"/>
                  </a:cubicBezTo>
                  <a:cubicBezTo>
                    <a:pt x="2502" y="7915"/>
                    <a:pt x="2302" y="7748"/>
                    <a:pt x="2068" y="7581"/>
                  </a:cubicBezTo>
                  <a:cubicBezTo>
                    <a:pt x="1802" y="7348"/>
                    <a:pt x="1568" y="7081"/>
                    <a:pt x="1368" y="6780"/>
                  </a:cubicBezTo>
                  <a:cubicBezTo>
                    <a:pt x="1101" y="6414"/>
                    <a:pt x="934" y="6013"/>
                    <a:pt x="801" y="5613"/>
                  </a:cubicBezTo>
                  <a:cubicBezTo>
                    <a:pt x="667" y="5113"/>
                    <a:pt x="634" y="4646"/>
                    <a:pt x="634" y="4145"/>
                  </a:cubicBezTo>
                  <a:cubicBezTo>
                    <a:pt x="634" y="3612"/>
                    <a:pt x="734" y="3078"/>
                    <a:pt x="968" y="2577"/>
                  </a:cubicBezTo>
                  <a:cubicBezTo>
                    <a:pt x="1234" y="2077"/>
                    <a:pt x="1635" y="1643"/>
                    <a:pt x="2135" y="1343"/>
                  </a:cubicBezTo>
                  <a:cubicBezTo>
                    <a:pt x="2602" y="1010"/>
                    <a:pt x="3136" y="776"/>
                    <a:pt x="3736" y="676"/>
                  </a:cubicBezTo>
                  <a:cubicBezTo>
                    <a:pt x="4030" y="621"/>
                    <a:pt x="4324" y="596"/>
                    <a:pt x="4623" y="596"/>
                  </a:cubicBezTo>
                  <a:cubicBezTo>
                    <a:pt x="4868" y="596"/>
                    <a:pt x="5116" y="613"/>
                    <a:pt x="5371" y="643"/>
                  </a:cubicBezTo>
                  <a:cubicBezTo>
                    <a:pt x="6305" y="776"/>
                    <a:pt x="7205" y="1110"/>
                    <a:pt x="8039" y="1577"/>
                  </a:cubicBezTo>
                  <a:cubicBezTo>
                    <a:pt x="8606" y="1910"/>
                    <a:pt x="9173" y="2244"/>
                    <a:pt x="9707" y="2644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4" y="2978"/>
                    <a:pt x="10208" y="2778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39" y="609"/>
                    <a:pt x="6472" y="242"/>
                    <a:pt x="5471" y="76"/>
                  </a:cubicBezTo>
                  <a:cubicBezTo>
                    <a:pt x="5154" y="26"/>
                    <a:pt x="4845" y="1"/>
                    <a:pt x="45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3059850" y="25295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1" y="0"/>
                  </a:moveTo>
                  <a:cubicBezTo>
                    <a:pt x="4212" y="0"/>
                    <a:pt x="3904" y="25"/>
                    <a:pt x="3603" y="75"/>
                  </a:cubicBezTo>
                  <a:cubicBezTo>
                    <a:pt x="2936" y="175"/>
                    <a:pt x="2302" y="409"/>
                    <a:pt x="1735" y="809"/>
                  </a:cubicBezTo>
                  <a:cubicBezTo>
                    <a:pt x="1168" y="1176"/>
                    <a:pt x="701" y="1676"/>
                    <a:pt x="401" y="2277"/>
                  </a:cubicBezTo>
                  <a:cubicBezTo>
                    <a:pt x="134" y="2877"/>
                    <a:pt x="1" y="3478"/>
                    <a:pt x="1" y="4145"/>
                  </a:cubicBezTo>
                  <a:cubicBezTo>
                    <a:pt x="1" y="4679"/>
                    <a:pt x="101" y="5246"/>
                    <a:pt x="301" y="5779"/>
                  </a:cubicBezTo>
                  <a:cubicBezTo>
                    <a:pt x="434" y="6213"/>
                    <a:pt x="668" y="6647"/>
                    <a:pt x="968" y="7047"/>
                  </a:cubicBezTo>
                  <a:cubicBezTo>
                    <a:pt x="1202" y="7347"/>
                    <a:pt x="1502" y="7647"/>
                    <a:pt x="1835" y="7848"/>
                  </a:cubicBezTo>
                  <a:cubicBezTo>
                    <a:pt x="2102" y="8014"/>
                    <a:pt x="2369" y="8181"/>
                    <a:pt x="2636" y="8281"/>
                  </a:cubicBezTo>
                  <a:cubicBezTo>
                    <a:pt x="2803" y="8348"/>
                    <a:pt x="3003" y="8381"/>
                    <a:pt x="3170" y="8415"/>
                  </a:cubicBezTo>
                  <a:cubicBezTo>
                    <a:pt x="3236" y="8431"/>
                    <a:pt x="3286" y="8440"/>
                    <a:pt x="3320" y="8440"/>
                  </a:cubicBezTo>
                  <a:cubicBezTo>
                    <a:pt x="3353" y="8440"/>
                    <a:pt x="3370" y="8431"/>
                    <a:pt x="3370" y="8415"/>
                  </a:cubicBezTo>
                  <a:cubicBezTo>
                    <a:pt x="3370" y="8415"/>
                    <a:pt x="3336" y="8381"/>
                    <a:pt x="3203" y="8315"/>
                  </a:cubicBezTo>
                  <a:cubicBezTo>
                    <a:pt x="3103" y="8248"/>
                    <a:pt x="2936" y="8181"/>
                    <a:pt x="2736" y="8048"/>
                  </a:cubicBezTo>
                  <a:cubicBezTo>
                    <a:pt x="2503" y="7914"/>
                    <a:pt x="2269" y="7747"/>
                    <a:pt x="2069" y="7581"/>
                  </a:cubicBezTo>
                  <a:cubicBezTo>
                    <a:pt x="1802" y="7347"/>
                    <a:pt x="1535" y="7080"/>
                    <a:pt x="1335" y="6780"/>
                  </a:cubicBezTo>
                  <a:cubicBezTo>
                    <a:pt x="1102" y="6413"/>
                    <a:pt x="935" y="6046"/>
                    <a:pt x="801" y="5613"/>
                  </a:cubicBezTo>
                  <a:cubicBezTo>
                    <a:pt x="668" y="5146"/>
                    <a:pt x="601" y="4645"/>
                    <a:pt x="601" y="4145"/>
                  </a:cubicBezTo>
                  <a:cubicBezTo>
                    <a:pt x="568" y="3011"/>
                    <a:pt x="1135" y="1943"/>
                    <a:pt x="2102" y="1343"/>
                  </a:cubicBezTo>
                  <a:cubicBezTo>
                    <a:pt x="2603" y="1009"/>
                    <a:pt x="3136" y="809"/>
                    <a:pt x="3703" y="709"/>
                  </a:cubicBezTo>
                  <a:cubicBezTo>
                    <a:pt x="4014" y="651"/>
                    <a:pt x="4335" y="615"/>
                    <a:pt x="4655" y="615"/>
                  </a:cubicBezTo>
                  <a:cubicBezTo>
                    <a:pt x="4885" y="615"/>
                    <a:pt x="5114" y="634"/>
                    <a:pt x="5338" y="676"/>
                  </a:cubicBezTo>
                  <a:cubicBezTo>
                    <a:pt x="6305" y="809"/>
                    <a:pt x="7206" y="1109"/>
                    <a:pt x="8040" y="1576"/>
                  </a:cubicBezTo>
                  <a:cubicBezTo>
                    <a:pt x="8607" y="1910"/>
                    <a:pt x="9174" y="2277"/>
                    <a:pt x="9708" y="2644"/>
                  </a:cubicBezTo>
                  <a:cubicBezTo>
                    <a:pt x="10038" y="2884"/>
                    <a:pt x="10260" y="3016"/>
                    <a:pt x="10325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5" y="2977"/>
                    <a:pt x="10208" y="2777"/>
                    <a:pt x="9874" y="2444"/>
                  </a:cubicBezTo>
                  <a:cubicBezTo>
                    <a:pt x="9374" y="1977"/>
                    <a:pt x="8840" y="1576"/>
                    <a:pt x="8273" y="1209"/>
                  </a:cubicBezTo>
                  <a:cubicBezTo>
                    <a:pt x="7406" y="642"/>
                    <a:pt x="6439" y="242"/>
                    <a:pt x="5438" y="75"/>
                  </a:cubicBezTo>
                  <a:cubicBezTo>
                    <a:pt x="5138" y="25"/>
                    <a:pt x="4829" y="0"/>
                    <a:pt x="4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3018150" y="2854775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1" y="1"/>
                  </a:moveTo>
                  <a:cubicBezTo>
                    <a:pt x="4212" y="1"/>
                    <a:pt x="3904" y="26"/>
                    <a:pt x="3603" y="76"/>
                  </a:cubicBezTo>
                  <a:cubicBezTo>
                    <a:pt x="2936" y="209"/>
                    <a:pt x="2303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34" y="2878"/>
                    <a:pt x="1" y="3511"/>
                    <a:pt x="34" y="4145"/>
                  </a:cubicBezTo>
                  <a:cubicBezTo>
                    <a:pt x="34" y="4712"/>
                    <a:pt x="134" y="5279"/>
                    <a:pt x="301" y="5813"/>
                  </a:cubicBezTo>
                  <a:cubicBezTo>
                    <a:pt x="435" y="6247"/>
                    <a:pt x="668" y="6680"/>
                    <a:pt x="968" y="7081"/>
                  </a:cubicBezTo>
                  <a:cubicBezTo>
                    <a:pt x="1235" y="7381"/>
                    <a:pt x="1535" y="7681"/>
                    <a:pt x="1869" y="7881"/>
                  </a:cubicBezTo>
                  <a:cubicBezTo>
                    <a:pt x="2102" y="8048"/>
                    <a:pt x="2369" y="8215"/>
                    <a:pt x="2636" y="8315"/>
                  </a:cubicBezTo>
                  <a:cubicBezTo>
                    <a:pt x="2803" y="8382"/>
                    <a:pt x="3003" y="8415"/>
                    <a:pt x="3170" y="8448"/>
                  </a:cubicBezTo>
                  <a:cubicBezTo>
                    <a:pt x="3237" y="8465"/>
                    <a:pt x="3287" y="8473"/>
                    <a:pt x="3320" y="8473"/>
                  </a:cubicBezTo>
                  <a:cubicBezTo>
                    <a:pt x="3353" y="8473"/>
                    <a:pt x="3370" y="8465"/>
                    <a:pt x="3370" y="8448"/>
                  </a:cubicBezTo>
                  <a:cubicBezTo>
                    <a:pt x="3403" y="8448"/>
                    <a:pt x="3337" y="8415"/>
                    <a:pt x="3237" y="8348"/>
                  </a:cubicBezTo>
                  <a:cubicBezTo>
                    <a:pt x="3136" y="8248"/>
                    <a:pt x="2970" y="8181"/>
                    <a:pt x="2770" y="8081"/>
                  </a:cubicBezTo>
                  <a:cubicBezTo>
                    <a:pt x="2503" y="7948"/>
                    <a:pt x="2269" y="7781"/>
                    <a:pt x="2069" y="7581"/>
                  </a:cubicBezTo>
                  <a:cubicBezTo>
                    <a:pt x="1769" y="7348"/>
                    <a:pt x="1535" y="7081"/>
                    <a:pt x="1335" y="6814"/>
                  </a:cubicBezTo>
                  <a:cubicBezTo>
                    <a:pt x="1102" y="6447"/>
                    <a:pt x="902" y="6047"/>
                    <a:pt x="801" y="5613"/>
                  </a:cubicBezTo>
                  <a:cubicBezTo>
                    <a:pt x="668" y="5146"/>
                    <a:pt x="601" y="4646"/>
                    <a:pt x="601" y="4145"/>
                  </a:cubicBezTo>
                  <a:cubicBezTo>
                    <a:pt x="601" y="3612"/>
                    <a:pt x="735" y="3078"/>
                    <a:pt x="935" y="2611"/>
                  </a:cubicBezTo>
                  <a:cubicBezTo>
                    <a:pt x="1235" y="2110"/>
                    <a:pt x="1635" y="1677"/>
                    <a:pt x="2102" y="1343"/>
                  </a:cubicBezTo>
                  <a:cubicBezTo>
                    <a:pt x="2569" y="1010"/>
                    <a:pt x="3136" y="810"/>
                    <a:pt x="3704" y="709"/>
                  </a:cubicBezTo>
                  <a:cubicBezTo>
                    <a:pt x="3997" y="654"/>
                    <a:pt x="4301" y="630"/>
                    <a:pt x="4604" y="630"/>
                  </a:cubicBezTo>
                  <a:cubicBezTo>
                    <a:pt x="4851" y="630"/>
                    <a:pt x="5098" y="646"/>
                    <a:pt x="5338" y="676"/>
                  </a:cubicBezTo>
                  <a:cubicBezTo>
                    <a:pt x="6272" y="810"/>
                    <a:pt x="7206" y="1110"/>
                    <a:pt x="8007" y="1577"/>
                  </a:cubicBezTo>
                  <a:cubicBezTo>
                    <a:pt x="8607" y="1910"/>
                    <a:pt x="9141" y="2277"/>
                    <a:pt x="9674" y="2644"/>
                  </a:cubicBezTo>
                  <a:cubicBezTo>
                    <a:pt x="10041" y="2888"/>
                    <a:pt x="10267" y="3049"/>
                    <a:pt x="10329" y="3049"/>
                  </a:cubicBezTo>
                  <a:cubicBezTo>
                    <a:pt x="10334" y="3049"/>
                    <a:pt x="10339" y="3047"/>
                    <a:pt x="10342" y="3044"/>
                  </a:cubicBezTo>
                  <a:cubicBezTo>
                    <a:pt x="10375" y="3011"/>
                    <a:pt x="10208" y="2778"/>
                    <a:pt x="9841" y="2444"/>
                  </a:cubicBezTo>
                  <a:cubicBezTo>
                    <a:pt x="9374" y="1977"/>
                    <a:pt x="8841" y="1577"/>
                    <a:pt x="8273" y="1210"/>
                  </a:cubicBezTo>
                  <a:cubicBezTo>
                    <a:pt x="7406" y="643"/>
                    <a:pt x="6439" y="276"/>
                    <a:pt x="5438" y="76"/>
                  </a:cubicBezTo>
                  <a:cubicBezTo>
                    <a:pt x="5138" y="26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2976475" y="3180850"/>
              <a:ext cx="259375" cy="211825"/>
            </a:xfrm>
            <a:custGeom>
              <a:avLst/>
              <a:gdLst/>
              <a:ahLst/>
              <a:cxnLst/>
              <a:rect l="l" t="t" r="r" b="b"/>
              <a:pathLst>
                <a:path w="10375" h="8473" extrusionOk="0">
                  <a:moveTo>
                    <a:pt x="4532" y="0"/>
                  </a:moveTo>
                  <a:cubicBezTo>
                    <a:pt x="4228" y="0"/>
                    <a:pt x="3919" y="25"/>
                    <a:pt x="3603" y="75"/>
                  </a:cubicBezTo>
                  <a:cubicBezTo>
                    <a:pt x="2935" y="209"/>
                    <a:pt x="2302" y="442"/>
                    <a:pt x="1768" y="843"/>
                  </a:cubicBezTo>
                  <a:cubicBezTo>
                    <a:pt x="1201" y="1209"/>
                    <a:pt x="734" y="1710"/>
                    <a:pt x="400" y="2310"/>
                  </a:cubicBezTo>
                  <a:cubicBezTo>
                    <a:pt x="133" y="2911"/>
                    <a:pt x="0" y="3511"/>
                    <a:pt x="33" y="4178"/>
                  </a:cubicBezTo>
                  <a:cubicBezTo>
                    <a:pt x="33" y="4712"/>
                    <a:pt x="133" y="5279"/>
                    <a:pt x="300" y="5813"/>
                  </a:cubicBezTo>
                  <a:cubicBezTo>
                    <a:pt x="467" y="6280"/>
                    <a:pt x="701" y="6680"/>
                    <a:pt x="1001" y="7080"/>
                  </a:cubicBezTo>
                  <a:cubicBezTo>
                    <a:pt x="1234" y="7381"/>
                    <a:pt x="1534" y="7681"/>
                    <a:pt x="1868" y="7881"/>
                  </a:cubicBezTo>
                  <a:cubicBezTo>
                    <a:pt x="2102" y="8048"/>
                    <a:pt x="2368" y="8214"/>
                    <a:pt x="2669" y="8315"/>
                  </a:cubicBezTo>
                  <a:cubicBezTo>
                    <a:pt x="2835" y="8381"/>
                    <a:pt x="3002" y="8415"/>
                    <a:pt x="3202" y="8448"/>
                  </a:cubicBezTo>
                  <a:cubicBezTo>
                    <a:pt x="3252" y="8465"/>
                    <a:pt x="3302" y="8473"/>
                    <a:pt x="3340" y="8473"/>
                  </a:cubicBezTo>
                  <a:cubicBezTo>
                    <a:pt x="3377" y="8473"/>
                    <a:pt x="3402" y="8465"/>
                    <a:pt x="3402" y="8448"/>
                  </a:cubicBezTo>
                  <a:cubicBezTo>
                    <a:pt x="3402" y="8448"/>
                    <a:pt x="3336" y="8381"/>
                    <a:pt x="3236" y="8315"/>
                  </a:cubicBezTo>
                  <a:cubicBezTo>
                    <a:pt x="3102" y="8248"/>
                    <a:pt x="2935" y="8181"/>
                    <a:pt x="2735" y="8048"/>
                  </a:cubicBezTo>
                  <a:cubicBezTo>
                    <a:pt x="2502" y="7914"/>
                    <a:pt x="2302" y="7781"/>
                    <a:pt x="2068" y="7581"/>
                  </a:cubicBezTo>
                  <a:cubicBezTo>
                    <a:pt x="1801" y="7347"/>
                    <a:pt x="1568" y="7080"/>
                    <a:pt x="1334" y="6813"/>
                  </a:cubicBezTo>
                  <a:cubicBezTo>
                    <a:pt x="1101" y="6447"/>
                    <a:pt x="934" y="6046"/>
                    <a:pt x="801" y="5613"/>
                  </a:cubicBezTo>
                  <a:cubicBezTo>
                    <a:pt x="667" y="5146"/>
                    <a:pt x="600" y="4645"/>
                    <a:pt x="634" y="4145"/>
                  </a:cubicBezTo>
                  <a:cubicBezTo>
                    <a:pt x="634" y="3611"/>
                    <a:pt x="734" y="3077"/>
                    <a:pt x="967" y="2610"/>
                  </a:cubicBezTo>
                  <a:cubicBezTo>
                    <a:pt x="1234" y="2110"/>
                    <a:pt x="1635" y="1676"/>
                    <a:pt x="2102" y="1376"/>
                  </a:cubicBezTo>
                  <a:cubicBezTo>
                    <a:pt x="2602" y="1043"/>
                    <a:pt x="3136" y="809"/>
                    <a:pt x="3703" y="709"/>
                  </a:cubicBezTo>
                  <a:cubicBezTo>
                    <a:pt x="4015" y="654"/>
                    <a:pt x="4317" y="629"/>
                    <a:pt x="4614" y="629"/>
                  </a:cubicBezTo>
                  <a:cubicBezTo>
                    <a:pt x="4857" y="629"/>
                    <a:pt x="5097" y="646"/>
                    <a:pt x="5337" y="676"/>
                  </a:cubicBezTo>
                  <a:cubicBezTo>
                    <a:pt x="6305" y="809"/>
                    <a:pt x="7205" y="1143"/>
                    <a:pt x="8039" y="1610"/>
                  </a:cubicBezTo>
                  <a:cubicBezTo>
                    <a:pt x="8606" y="1910"/>
                    <a:pt x="9173" y="2277"/>
                    <a:pt x="9707" y="2644"/>
                  </a:cubicBezTo>
                  <a:cubicBezTo>
                    <a:pt x="10037" y="2914"/>
                    <a:pt x="10259" y="3049"/>
                    <a:pt x="10325" y="3049"/>
                  </a:cubicBezTo>
                  <a:cubicBezTo>
                    <a:pt x="10332" y="3049"/>
                    <a:pt x="10337" y="3047"/>
                    <a:pt x="10341" y="3044"/>
                  </a:cubicBezTo>
                  <a:cubicBezTo>
                    <a:pt x="10374" y="3011"/>
                    <a:pt x="10207" y="2811"/>
                    <a:pt x="9874" y="2477"/>
                  </a:cubicBezTo>
                  <a:cubicBezTo>
                    <a:pt x="9373" y="1977"/>
                    <a:pt x="8840" y="1576"/>
                    <a:pt x="8273" y="1209"/>
                  </a:cubicBezTo>
                  <a:cubicBezTo>
                    <a:pt x="7439" y="642"/>
                    <a:pt x="6471" y="275"/>
                    <a:pt x="5437" y="75"/>
                  </a:cubicBezTo>
                  <a:cubicBezTo>
                    <a:pt x="5137" y="25"/>
                    <a:pt x="4837" y="0"/>
                    <a:pt x="45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2935600" y="3506900"/>
              <a:ext cx="258550" cy="211850"/>
            </a:xfrm>
            <a:custGeom>
              <a:avLst/>
              <a:gdLst/>
              <a:ahLst/>
              <a:cxnLst/>
              <a:rect l="l" t="t" r="r" b="b"/>
              <a:pathLst>
                <a:path w="10342" h="8474" extrusionOk="0">
                  <a:moveTo>
                    <a:pt x="4508" y="1"/>
                  </a:moveTo>
                  <a:cubicBezTo>
                    <a:pt x="4204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01" y="2878"/>
                    <a:pt x="1" y="3512"/>
                    <a:pt x="1" y="4146"/>
                  </a:cubicBezTo>
                  <a:cubicBezTo>
                    <a:pt x="1" y="4713"/>
                    <a:pt x="101" y="5246"/>
                    <a:pt x="267" y="5780"/>
                  </a:cubicBezTo>
                  <a:cubicBezTo>
                    <a:pt x="434" y="6247"/>
                    <a:pt x="668" y="6681"/>
                    <a:pt x="968" y="7081"/>
                  </a:cubicBezTo>
                  <a:cubicBezTo>
                    <a:pt x="1201" y="7381"/>
                    <a:pt x="1502" y="7648"/>
                    <a:pt x="1835" y="7882"/>
                  </a:cubicBezTo>
                  <a:cubicBezTo>
                    <a:pt x="2102" y="8048"/>
                    <a:pt x="2336" y="8182"/>
                    <a:pt x="2636" y="8282"/>
                  </a:cubicBezTo>
                  <a:cubicBezTo>
                    <a:pt x="2803" y="8349"/>
                    <a:pt x="2969" y="8415"/>
                    <a:pt x="3169" y="8449"/>
                  </a:cubicBezTo>
                  <a:cubicBezTo>
                    <a:pt x="3236" y="8465"/>
                    <a:pt x="3286" y="8474"/>
                    <a:pt x="3320" y="8474"/>
                  </a:cubicBezTo>
                  <a:cubicBezTo>
                    <a:pt x="3353" y="8474"/>
                    <a:pt x="3370" y="8465"/>
                    <a:pt x="3370" y="8449"/>
                  </a:cubicBezTo>
                  <a:cubicBezTo>
                    <a:pt x="3370" y="8415"/>
                    <a:pt x="3303" y="8349"/>
                    <a:pt x="3203" y="8282"/>
                  </a:cubicBezTo>
                  <a:cubicBezTo>
                    <a:pt x="3103" y="8215"/>
                    <a:pt x="2936" y="8182"/>
                    <a:pt x="2736" y="8048"/>
                  </a:cubicBezTo>
                  <a:cubicBezTo>
                    <a:pt x="2502" y="7915"/>
                    <a:pt x="2269" y="7748"/>
                    <a:pt x="2035" y="7581"/>
                  </a:cubicBezTo>
                  <a:cubicBezTo>
                    <a:pt x="1768" y="7348"/>
                    <a:pt x="1535" y="7081"/>
                    <a:pt x="1335" y="6781"/>
                  </a:cubicBezTo>
                  <a:cubicBezTo>
                    <a:pt x="1068" y="6414"/>
                    <a:pt x="901" y="6047"/>
                    <a:pt x="801" y="5613"/>
                  </a:cubicBezTo>
                  <a:cubicBezTo>
                    <a:pt x="668" y="5146"/>
                    <a:pt x="601" y="4646"/>
                    <a:pt x="601" y="4146"/>
                  </a:cubicBezTo>
                  <a:cubicBezTo>
                    <a:pt x="601" y="3612"/>
                    <a:pt x="701" y="3078"/>
                    <a:pt x="935" y="2578"/>
                  </a:cubicBezTo>
                  <a:cubicBezTo>
                    <a:pt x="1201" y="2077"/>
                    <a:pt x="1602" y="1677"/>
                    <a:pt x="2102" y="1344"/>
                  </a:cubicBezTo>
                  <a:cubicBezTo>
                    <a:pt x="2569" y="1010"/>
                    <a:pt x="3103" y="810"/>
                    <a:pt x="3703" y="676"/>
                  </a:cubicBezTo>
                  <a:cubicBezTo>
                    <a:pt x="4033" y="635"/>
                    <a:pt x="4363" y="607"/>
                    <a:pt x="4701" y="607"/>
                  </a:cubicBezTo>
                  <a:cubicBezTo>
                    <a:pt x="4909" y="607"/>
                    <a:pt x="5121" y="618"/>
                    <a:pt x="5338" y="643"/>
                  </a:cubicBezTo>
                  <a:cubicBezTo>
                    <a:pt x="6272" y="810"/>
                    <a:pt x="7172" y="1110"/>
                    <a:pt x="8006" y="1577"/>
                  </a:cubicBezTo>
                  <a:cubicBezTo>
                    <a:pt x="8573" y="1911"/>
                    <a:pt x="9140" y="2278"/>
                    <a:pt x="9674" y="2644"/>
                  </a:cubicBezTo>
                  <a:cubicBezTo>
                    <a:pt x="10034" y="2884"/>
                    <a:pt x="10232" y="3016"/>
                    <a:pt x="10293" y="3016"/>
                  </a:cubicBezTo>
                  <a:cubicBezTo>
                    <a:pt x="10299" y="3016"/>
                    <a:pt x="10305" y="3015"/>
                    <a:pt x="10308" y="3011"/>
                  </a:cubicBezTo>
                  <a:cubicBezTo>
                    <a:pt x="10341" y="2978"/>
                    <a:pt x="10174" y="2778"/>
                    <a:pt x="9841" y="2444"/>
                  </a:cubicBezTo>
                  <a:cubicBezTo>
                    <a:pt x="9341" y="1977"/>
                    <a:pt x="8840" y="1577"/>
                    <a:pt x="8273" y="1210"/>
                  </a:cubicBezTo>
                  <a:cubicBezTo>
                    <a:pt x="7406" y="643"/>
                    <a:pt x="6438" y="243"/>
                    <a:pt x="5438" y="76"/>
                  </a:cubicBezTo>
                  <a:cubicBezTo>
                    <a:pt x="5121" y="26"/>
                    <a:pt x="4812" y="1"/>
                    <a:pt x="45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5546625" y="1449825"/>
              <a:ext cx="270225" cy="182650"/>
            </a:xfrm>
            <a:custGeom>
              <a:avLst/>
              <a:gdLst/>
              <a:ahLst/>
              <a:cxnLst/>
              <a:rect l="l" t="t" r="r" b="b"/>
              <a:pathLst>
                <a:path w="10809" h="7306" extrusionOk="0">
                  <a:moveTo>
                    <a:pt x="768" y="0"/>
                  </a:moveTo>
                  <a:lnTo>
                    <a:pt x="1" y="6004"/>
                  </a:lnTo>
                  <a:lnTo>
                    <a:pt x="10075" y="7305"/>
                  </a:lnTo>
                  <a:lnTo>
                    <a:pt x="10808" y="1301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3787050" y="1361325"/>
              <a:ext cx="1581150" cy="201925"/>
            </a:xfrm>
            <a:custGeom>
              <a:avLst/>
              <a:gdLst/>
              <a:ahLst/>
              <a:cxnLst/>
              <a:rect l="l" t="t" r="r" b="b"/>
              <a:pathLst>
                <a:path w="63246" h="8077" extrusionOk="0">
                  <a:moveTo>
                    <a:pt x="1999" y="1"/>
                  </a:moveTo>
                  <a:cubicBezTo>
                    <a:pt x="1412" y="1"/>
                    <a:pt x="834" y="202"/>
                    <a:pt x="400" y="605"/>
                  </a:cubicBezTo>
                  <a:cubicBezTo>
                    <a:pt x="300" y="671"/>
                    <a:pt x="234" y="738"/>
                    <a:pt x="200" y="805"/>
                  </a:cubicBezTo>
                  <a:cubicBezTo>
                    <a:pt x="134" y="871"/>
                    <a:pt x="100" y="938"/>
                    <a:pt x="67" y="972"/>
                  </a:cubicBezTo>
                  <a:cubicBezTo>
                    <a:pt x="34" y="1038"/>
                    <a:pt x="34" y="1072"/>
                    <a:pt x="0" y="1138"/>
                  </a:cubicBezTo>
                  <a:cubicBezTo>
                    <a:pt x="100" y="938"/>
                    <a:pt x="267" y="771"/>
                    <a:pt x="400" y="638"/>
                  </a:cubicBezTo>
                  <a:cubicBezTo>
                    <a:pt x="865" y="266"/>
                    <a:pt x="1416" y="67"/>
                    <a:pt x="1999" y="67"/>
                  </a:cubicBezTo>
                  <a:cubicBezTo>
                    <a:pt x="2044" y="67"/>
                    <a:pt x="2090" y="68"/>
                    <a:pt x="2135" y="71"/>
                  </a:cubicBezTo>
                  <a:cubicBezTo>
                    <a:pt x="2602" y="71"/>
                    <a:pt x="3036" y="171"/>
                    <a:pt x="3469" y="338"/>
                  </a:cubicBezTo>
                  <a:cubicBezTo>
                    <a:pt x="3970" y="538"/>
                    <a:pt x="4437" y="771"/>
                    <a:pt x="4870" y="1072"/>
                  </a:cubicBezTo>
                  <a:cubicBezTo>
                    <a:pt x="5371" y="1372"/>
                    <a:pt x="5871" y="1739"/>
                    <a:pt x="6471" y="2039"/>
                  </a:cubicBezTo>
                  <a:cubicBezTo>
                    <a:pt x="7105" y="2373"/>
                    <a:pt x="7772" y="2573"/>
                    <a:pt x="8473" y="2673"/>
                  </a:cubicBezTo>
                  <a:cubicBezTo>
                    <a:pt x="8736" y="2702"/>
                    <a:pt x="9002" y="2715"/>
                    <a:pt x="9270" y="2715"/>
                  </a:cubicBezTo>
                  <a:cubicBezTo>
                    <a:pt x="10528" y="2715"/>
                    <a:pt x="11840" y="2432"/>
                    <a:pt x="13243" y="2239"/>
                  </a:cubicBezTo>
                  <a:cubicBezTo>
                    <a:pt x="14079" y="2146"/>
                    <a:pt x="14922" y="2096"/>
                    <a:pt x="15769" y="2096"/>
                  </a:cubicBezTo>
                  <a:cubicBezTo>
                    <a:pt x="16747" y="2096"/>
                    <a:pt x="17730" y="2163"/>
                    <a:pt x="18714" y="2306"/>
                  </a:cubicBezTo>
                  <a:cubicBezTo>
                    <a:pt x="20615" y="2539"/>
                    <a:pt x="22616" y="2806"/>
                    <a:pt x="24718" y="3106"/>
                  </a:cubicBezTo>
                  <a:lnTo>
                    <a:pt x="31156" y="3940"/>
                  </a:lnTo>
                  <a:lnTo>
                    <a:pt x="53839" y="6942"/>
                  </a:lnTo>
                  <a:lnTo>
                    <a:pt x="60710" y="7810"/>
                  </a:lnTo>
                  <a:lnTo>
                    <a:pt x="62578" y="8043"/>
                  </a:lnTo>
                  <a:lnTo>
                    <a:pt x="63079" y="8077"/>
                  </a:lnTo>
                  <a:lnTo>
                    <a:pt x="63245" y="8077"/>
                  </a:lnTo>
                  <a:cubicBezTo>
                    <a:pt x="63179" y="8043"/>
                    <a:pt x="63145" y="8010"/>
                    <a:pt x="63079" y="8010"/>
                  </a:cubicBezTo>
                  <a:lnTo>
                    <a:pt x="62612" y="7943"/>
                  </a:lnTo>
                  <a:lnTo>
                    <a:pt x="60744" y="7676"/>
                  </a:lnTo>
                  <a:lnTo>
                    <a:pt x="53872" y="6709"/>
                  </a:lnTo>
                  <a:lnTo>
                    <a:pt x="31222" y="3673"/>
                  </a:lnTo>
                  <a:lnTo>
                    <a:pt x="24751" y="2840"/>
                  </a:lnTo>
                  <a:cubicBezTo>
                    <a:pt x="22650" y="2573"/>
                    <a:pt x="20648" y="2306"/>
                    <a:pt x="18747" y="2072"/>
                  </a:cubicBezTo>
                  <a:cubicBezTo>
                    <a:pt x="17799" y="1934"/>
                    <a:pt x="16851" y="1868"/>
                    <a:pt x="15903" y="1868"/>
                  </a:cubicBezTo>
                  <a:cubicBezTo>
                    <a:pt x="15016" y="1868"/>
                    <a:pt x="14130" y="1926"/>
                    <a:pt x="13243" y="2039"/>
                  </a:cubicBezTo>
                  <a:cubicBezTo>
                    <a:pt x="11840" y="2231"/>
                    <a:pt x="10528" y="2515"/>
                    <a:pt x="9288" y="2515"/>
                  </a:cubicBezTo>
                  <a:cubicBezTo>
                    <a:pt x="9025" y="2515"/>
                    <a:pt x="8764" y="2502"/>
                    <a:pt x="8506" y="2473"/>
                  </a:cubicBezTo>
                  <a:cubicBezTo>
                    <a:pt x="7806" y="2406"/>
                    <a:pt x="7172" y="2206"/>
                    <a:pt x="6538" y="1906"/>
                  </a:cubicBezTo>
                  <a:cubicBezTo>
                    <a:pt x="5971" y="1605"/>
                    <a:pt x="5437" y="1238"/>
                    <a:pt x="4970" y="938"/>
                  </a:cubicBezTo>
                  <a:cubicBezTo>
                    <a:pt x="4503" y="671"/>
                    <a:pt x="4003" y="404"/>
                    <a:pt x="3503" y="238"/>
                  </a:cubicBezTo>
                  <a:cubicBezTo>
                    <a:pt x="3069" y="71"/>
                    <a:pt x="2602" y="4"/>
                    <a:pt x="2135" y="4"/>
                  </a:cubicBezTo>
                  <a:cubicBezTo>
                    <a:pt x="2090" y="2"/>
                    <a:pt x="2045" y="1"/>
                    <a:pt x="19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3825400" y="1524875"/>
              <a:ext cx="1498600" cy="190150"/>
            </a:xfrm>
            <a:custGeom>
              <a:avLst/>
              <a:gdLst/>
              <a:ahLst/>
              <a:cxnLst/>
              <a:rect l="l" t="t" r="r" b="b"/>
              <a:pathLst>
                <a:path w="59944" h="7606" extrusionOk="0">
                  <a:moveTo>
                    <a:pt x="1" y="0"/>
                  </a:moveTo>
                  <a:cubicBezTo>
                    <a:pt x="34" y="0"/>
                    <a:pt x="101" y="34"/>
                    <a:pt x="167" y="34"/>
                  </a:cubicBezTo>
                  <a:lnTo>
                    <a:pt x="601" y="100"/>
                  </a:lnTo>
                  <a:lnTo>
                    <a:pt x="2336" y="334"/>
                  </a:lnTo>
                  <a:lnTo>
                    <a:pt x="8774" y="1168"/>
                  </a:lnTo>
                  <a:lnTo>
                    <a:pt x="29955" y="3903"/>
                  </a:lnTo>
                  <a:lnTo>
                    <a:pt x="51137" y="6572"/>
                  </a:lnTo>
                  <a:lnTo>
                    <a:pt x="57575" y="7339"/>
                  </a:lnTo>
                  <a:lnTo>
                    <a:pt x="59343" y="7539"/>
                  </a:lnTo>
                  <a:lnTo>
                    <a:pt x="59777" y="7606"/>
                  </a:lnTo>
                  <a:lnTo>
                    <a:pt x="59943" y="7606"/>
                  </a:lnTo>
                  <a:cubicBezTo>
                    <a:pt x="59877" y="7572"/>
                    <a:pt x="59843" y="7572"/>
                    <a:pt x="59777" y="7572"/>
                  </a:cubicBezTo>
                  <a:lnTo>
                    <a:pt x="59343" y="7506"/>
                  </a:lnTo>
                  <a:lnTo>
                    <a:pt x="57575" y="7272"/>
                  </a:lnTo>
                  <a:lnTo>
                    <a:pt x="51170" y="6438"/>
                  </a:lnTo>
                  <a:lnTo>
                    <a:pt x="29989" y="3703"/>
                  </a:lnTo>
                  <a:lnTo>
                    <a:pt x="8774" y="1034"/>
                  </a:lnTo>
                  <a:lnTo>
                    <a:pt x="2369" y="234"/>
                  </a:lnTo>
                  <a:lnTo>
                    <a:pt x="601" y="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3" name="Google Shape;953;p41"/>
            <p:cNvSpPr/>
            <p:nvPr/>
          </p:nvSpPr>
          <p:spPr>
            <a:xfrm>
              <a:off x="3721150" y="2408825"/>
              <a:ext cx="1424375" cy="181000"/>
            </a:xfrm>
            <a:custGeom>
              <a:avLst/>
              <a:gdLst/>
              <a:ahLst/>
              <a:cxnLst/>
              <a:rect l="l" t="t" r="r" b="b"/>
              <a:pathLst>
                <a:path w="56975" h="7240" extrusionOk="0">
                  <a:moveTo>
                    <a:pt x="1" y="1"/>
                  </a:moveTo>
                  <a:lnTo>
                    <a:pt x="168" y="34"/>
                  </a:lnTo>
                  <a:lnTo>
                    <a:pt x="568" y="101"/>
                  </a:lnTo>
                  <a:lnTo>
                    <a:pt x="2236" y="334"/>
                  </a:lnTo>
                  <a:lnTo>
                    <a:pt x="8340" y="1168"/>
                  </a:lnTo>
                  <a:lnTo>
                    <a:pt x="28488" y="3737"/>
                  </a:lnTo>
                  <a:lnTo>
                    <a:pt x="48636" y="6272"/>
                  </a:lnTo>
                  <a:lnTo>
                    <a:pt x="54740" y="7006"/>
                  </a:lnTo>
                  <a:lnTo>
                    <a:pt x="56408" y="7206"/>
                  </a:lnTo>
                  <a:lnTo>
                    <a:pt x="56842" y="7239"/>
                  </a:lnTo>
                  <a:lnTo>
                    <a:pt x="56975" y="7239"/>
                  </a:lnTo>
                  <a:cubicBezTo>
                    <a:pt x="56942" y="7206"/>
                    <a:pt x="56875" y="7206"/>
                    <a:pt x="56842" y="7206"/>
                  </a:cubicBezTo>
                  <a:lnTo>
                    <a:pt x="56408" y="7139"/>
                  </a:lnTo>
                  <a:lnTo>
                    <a:pt x="54740" y="6906"/>
                  </a:lnTo>
                  <a:lnTo>
                    <a:pt x="48636" y="6105"/>
                  </a:lnTo>
                  <a:lnTo>
                    <a:pt x="28488" y="3503"/>
                  </a:lnTo>
                  <a:lnTo>
                    <a:pt x="8340" y="968"/>
                  </a:lnTo>
                  <a:lnTo>
                    <a:pt x="2236" y="234"/>
                  </a:lnTo>
                  <a:lnTo>
                    <a:pt x="568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4" name="Google Shape;954;p41"/>
            <p:cNvSpPr/>
            <p:nvPr/>
          </p:nvSpPr>
          <p:spPr>
            <a:xfrm>
              <a:off x="3684475" y="2704875"/>
              <a:ext cx="1420200" cy="181000"/>
            </a:xfrm>
            <a:custGeom>
              <a:avLst/>
              <a:gdLst/>
              <a:ahLst/>
              <a:cxnLst/>
              <a:rect l="l" t="t" r="r" b="b"/>
              <a:pathLst>
                <a:path w="56808" h="7240" extrusionOk="0">
                  <a:moveTo>
                    <a:pt x="0" y="1"/>
                  </a:moveTo>
                  <a:lnTo>
                    <a:pt x="134" y="34"/>
                  </a:lnTo>
                  <a:lnTo>
                    <a:pt x="567" y="101"/>
                  </a:lnTo>
                  <a:lnTo>
                    <a:pt x="2235" y="334"/>
                  </a:lnTo>
                  <a:lnTo>
                    <a:pt x="8306" y="1135"/>
                  </a:lnTo>
                  <a:lnTo>
                    <a:pt x="28454" y="3737"/>
                  </a:lnTo>
                  <a:lnTo>
                    <a:pt x="48602" y="6272"/>
                  </a:lnTo>
                  <a:lnTo>
                    <a:pt x="54706" y="7006"/>
                  </a:lnTo>
                  <a:lnTo>
                    <a:pt x="56374" y="7206"/>
                  </a:lnTo>
                  <a:lnTo>
                    <a:pt x="56807" y="7239"/>
                  </a:lnTo>
                  <a:lnTo>
                    <a:pt x="56374" y="7172"/>
                  </a:lnTo>
                  <a:lnTo>
                    <a:pt x="54706" y="6939"/>
                  </a:lnTo>
                  <a:lnTo>
                    <a:pt x="48602" y="6105"/>
                  </a:lnTo>
                  <a:lnTo>
                    <a:pt x="28487" y="3503"/>
                  </a:lnTo>
                  <a:lnTo>
                    <a:pt x="8340" y="1001"/>
                  </a:lnTo>
                  <a:lnTo>
                    <a:pt x="2235" y="234"/>
                  </a:lnTo>
                  <a:lnTo>
                    <a:pt x="567" y="67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5" name="Google Shape;955;p41"/>
            <p:cNvSpPr/>
            <p:nvPr/>
          </p:nvSpPr>
          <p:spPr>
            <a:xfrm>
              <a:off x="3703650" y="2553925"/>
              <a:ext cx="1394350" cy="177675"/>
            </a:xfrm>
            <a:custGeom>
              <a:avLst/>
              <a:gdLst/>
              <a:ahLst/>
              <a:cxnLst/>
              <a:rect l="l" t="t" r="r" b="b"/>
              <a:pathLst>
                <a:path w="55774" h="7107" extrusionOk="0">
                  <a:moveTo>
                    <a:pt x="0" y="1"/>
                  </a:moveTo>
                  <a:lnTo>
                    <a:pt x="134" y="34"/>
                  </a:lnTo>
                  <a:lnTo>
                    <a:pt x="534" y="101"/>
                  </a:lnTo>
                  <a:lnTo>
                    <a:pt x="2169" y="335"/>
                  </a:lnTo>
                  <a:lnTo>
                    <a:pt x="8140" y="1135"/>
                  </a:lnTo>
                  <a:lnTo>
                    <a:pt x="27854" y="3670"/>
                  </a:lnTo>
                  <a:lnTo>
                    <a:pt x="47601" y="6139"/>
                  </a:lnTo>
                  <a:lnTo>
                    <a:pt x="53572" y="6873"/>
                  </a:lnTo>
                  <a:lnTo>
                    <a:pt x="55207" y="7039"/>
                  </a:lnTo>
                  <a:lnTo>
                    <a:pt x="55607" y="7106"/>
                  </a:lnTo>
                  <a:lnTo>
                    <a:pt x="55774" y="7106"/>
                  </a:lnTo>
                  <a:lnTo>
                    <a:pt x="55607" y="7073"/>
                  </a:lnTo>
                  <a:lnTo>
                    <a:pt x="55207" y="7006"/>
                  </a:lnTo>
                  <a:lnTo>
                    <a:pt x="53572" y="6772"/>
                  </a:lnTo>
                  <a:lnTo>
                    <a:pt x="47601" y="5972"/>
                  </a:lnTo>
                  <a:lnTo>
                    <a:pt x="27887" y="3437"/>
                  </a:lnTo>
                  <a:lnTo>
                    <a:pt x="8173" y="968"/>
                  </a:lnTo>
                  <a:lnTo>
                    <a:pt x="2169" y="234"/>
                  </a:lnTo>
                  <a:lnTo>
                    <a:pt x="534" y="6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6" name="Google Shape;956;p41"/>
            <p:cNvSpPr/>
            <p:nvPr/>
          </p:nvSpPr>
          <p:spPr>
            <a:xfrm>
              <a:off x="3667800" y="2836850"/>
              <a:ext cx="639650" cy="81550"/>
            </a:xfrm>
            <a:custGeom>
              <a:avLst/>
              <a:gdLst/>
              <a:ahLst/>
              <a:cxnLst/>
              <a:rect l="l" t="t" r="r" b="b"/>
              <a:pathLst>
                <a:path w="25586" h="3262" extrusionOk="0">
                  <a:moveTo>
                    <a:pt x="117" y="0"/>
                  </a:moveTo>
                  <a:cubicBezTo>
                    <a:pt x="75" y="0"/>
                    <a:pt x="33" y="9"/>
                    <a:pt x="0" y="25"/>
                  </a:cubicBezTo>
                  <a:cubicBezTo>
                    <a:pt x="67" y="25"/>
                    <a:pt x="167" y="59"/>
                    <a:pt x="234" y="59"/>
                  </a:cubicBezTo>
                  <a:lnTo>
                    <a:pt x="1001" y="192"/>
                  </a:lnTo>
                  <a:lnTo>
                    <a:pt x="3736" y="559"/>
                  </a:lnTo>
                  <a:lnTo>
                    <a:pt x="12776" y="1760"/>
                  </a:lnTo>
                  <a:lnTo>
                    <a:pt x="21816" y="2861"/>
                  </a:lnTo>
                  <a:lnTo>
                    <a:pt x="24551" y="3194"/>
                  </a:lnTo>
                  <a:lnTo>
                    <a:pt x="25318" y="3261"/>
                  </a:lnTo>
                  <a:lnTo>
                    <a:pt x="25585" y="3261"/>
                  </a:lnTo>
                  <a:cubicBezTo>
                    <a:pt x="25485" y="3228"/>
                    <a:pt x="25385" y="3194"/>
                    <a:pt x="25285" y="3194"/>
                  </a:cubicBezTo>
                  <a:lnTo>
                    <a:pt x="24551" y="3094"/>
                  </a:lnTo>
                  <a:lnTo>
                    <a:pt x="21816" y="2694"/>
                  </a:lnTo>
                  <a:lnTo>
                    <a:pt x="12776" y="1560"/>
                  </a:lnTo>
                  <a:lnTo>
                    <a:pt x="3736" y="392"/>
                  </a:lnTo>
                  <a:lnTo>
                    <a:pt x="1001" y="92"/>
                  </a:lnTo>
                  <a:lnTo>
                    <a:pt x="234" y="25"/>
                  </a:lnTo>
                  <a:cubicBezTo>
                    <a:pt x="200" y="9"/>
                    <a:pt x="159" y="0"/>
                    <a:pt x="1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7" name="Google Shape;957;p41"/>
            <p:cNvSpPr/>
            <p:nvPr/>
          </p:nvSpPr>
          <p:spPr>
            <a:xfrm>
              <a:off x="3777875" y="1650500"/>
              <a:ext cx="239350" cy="30625"/>
            </a:xfrm>
            <a:custGeom>
              <a:avLst/>
              <a:gdLst/>
              <a:ahLst/>
              <a:cxnLst/>
              <a:rect l="l" t="t" r="r" b="b"/>
              <a:pathLst>
                <a:path w="9574" h="1225" extrusionOk="0">
                  <a:moveTo>
                    <a:pt x="94" y="1"/>
                  </a:moveTo>
                  <a:cubicBezTo>
                    <a:pt x="36" y="1"/>
                    <a:pt x="4" y="4"/>
                    <a:pt x="0" y="12"/>
                  </a:cubicBezTo>
                  <a:cubicBezTo>
                    <a:pt x="0" y="79"/>
                    <a:pt x="2135" y="379"/>
                    <a:pt x="4770" y="713"/>
                  </a:cubicBezTo>
                  <a:cubicBezTo>
                    <a:pt x="7101" y="1008"/>
                    <a:pt x="9066" y="1224"/>
                    <a:pt x="9490" y="1224"/>
                  </a:cubicBezTo>
                  <a:cubicBezTo>
                    <a:pt x="9545" y="1224"/>
                    <a:pt x="9574" y="1221"/>
                    <a:pt x="9574" y="1213"/>
                  </a:cubicBezTo>
                  <a:cubicBezTo>
                    <a:pt x="9574" y="1180"/>
                    <a:pt x="7439" y="846"/>
                    <a:pt x="4804" y="512"/>
                  </a:cubicBezTo>
                  <a:cubicBezTo>
                    <a:pt x="2473" y="217"/>
                    <a:pt x="534" y="1"/>
                    <a:pt x="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8" name="Google Shape;958;p41"/>
            <p:cNvSpPr/>
            <p:nvPr/>
          </p:nvSpPr>
          <p:spPr>
            <a:xfrm>
              <a:off x="3791200" y="2265400"/>
              <a:ext cx="1375175" cy="162650"/>
            </a:xfrm>
            <a:custGeom>
              <a:avLst/>
              <a:gdLst/>
              <a:ahLst/>
              <a:cxnLst/>
              <a:rect l="l" t="t" r="r" b="b"/>
              <a:pathLst>
                <a:path w="55007" h="6506" extrusionOk="0">
                  <a:moveTo>
                    <a:pt x="1" y="0"/>
                  </a:moveTo>
                  <a:cubicBezTo>
                    <a:pt x="34" y="34"/>
                    <a:pt x="68" y="34"/>
                    <a:pt x="134" y="34"/>
                  </a:cubicBezTo>
                  <a:lnTo>
                    <a:pt x="535" y="134"/>
                  </a:lnTo>
                  <a:lnTo>
                    <a:pt x="2136" y="401"/>
                  </a:lnTo>
                  <a:lnTo>
                    <a:pt x="8007" y="1301"/>
                  </a:lnTo>
                  <a:lnTo>
                    <a:pt x="27387" y="4270"/>
                  </a:lnTo>
                  <a:cubicBezTo>
                    <a:pt x="29289" y="4570"/>
                    <a:pt x="31123" y="4871"/>
                    <a:pt x="32924" y="5104"/>
                  </a:cubicBezTo>
                  <a:cubicBezTo>
                    <a:pt x="34726" y="5338"/>
                    <a:pt x="36427" y="5471"/>
                    <a:pt x="38095" y="5571"/>
                  </a:cubicBezTo>
                  <a:cubicBezTo>
                    <a:pt x="41431" y="5771"/>
                    <a:pt x="44399" y="5838"/>
                    <a:pt x="46901" y="5938"/>
                  </a:cubicBezTo>
                  <a:cubicBezTo>
                    <a:pt x="48169" y="6005"/>
                    <a:pt x="49303" y="6071"/>
                    <a:pt x="50304" y="6138"/>
                  </a:cubicBezTo>
                  <a:cubicBezTo>
                    <a:pt x="51271" y="6171"/>
                    <a:pt x="52138" y="6238"/>
                    <a:pt x="52839" y="6305"/>
                  </a:cubicBezTo>
                  <a:cubicBezTo>
                    <a:pt x="53539" y="6372"/>
                    <a:pt x="54073" y="6438"/>
                    <a:pt x="54440" y="6472"/>
                  </a:cubicBezTo>
                  <a:lnTo>
                    <a:pt x="54873" y="6505"/>
                  </a:lnTo>
                  <a:lnTo>
                    <a:pt x="55007" y="6505"/>
                  </a:lnTo>
                  <a:cubicBezTo>
                    <a:pt x="54974" y="6505"/>
                    <a:pt x="54907" y="6472"/>
                    <a:pt x="54873" y="6472"/>
                  </a:cubicBezTo>
                  <a:lnTo>
                    <a:pt x="54440" y="6405"/>
                  </a:lnTo>
                  <a:cubicBezTo>
                    <a:pt x="54106" y="6338"/>
                    <a:pt x="53539" y="6272"/>
                    <a:pt x="52839" y="6205"/>
                  </a:cubicBezTo>
                  <a:cubicBezTo>
                    <a:pt x="52138" y="6138"/>
                    <a:pt x="51304" y="6071"/>
                    <a:pt x="50304" y="6005"/>
                  </a:cubicBezTo>
                  <a:cubicBezTo>
                    <a:pt x="49303" y="5905"/>
                    <a:pt x="48169" y="5838"/>
                    <a:pt x="46901" y="5771"/>
                  </a:cubicBezTo>
                  <a:cubicBezTo>
                    <a:pt x="44399" y="5671"/>
                    <a:pt x="41431" y="5571"/>
                    <a:pt x="38128" y="5371"/>
                  </a:cubicBezTo>
                  <a:cubicBezTo>
                    <a:pt x="36460" y="5271"/>
                    <a:pt x="34726" y="5171"/>
                    <a:pt x="32924" y="4904"/>
                  </a:cubicBezTo>
                  <a:cubicBezTo>
                    <a:pt x="31157" y="4637"/>
                    <a:pt x="29322" y="4337"/>
                    <a:pt x="27421" y="4070"/>
                  </a:cubicBezTo>
                  <a:lnTo>
                    <a:pt x="8040" y="1135"/>
                  </a:lnTo>
                  <a:lnTo>
                    <a:pt x="2136" y="301"/>
                  </a:lnTo>
                  <a:lnTo>
                    <a:pt x="535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59" name="Google Shape;959;p41"/>
          <p:cNvGrpSpPr/>
          <p:nvPr/>
        </p:nvGrpSpPr>
        <p:grpSpPr>
          <a:xfrm rot="1027604">
            <a:off x="-125263" y="-242012"/>
            <a:ext cx="2297110" cy="2521878"/>
            <a:chOff x="-312899" y="-249103"/>
            <a:chExt cx="2297003" cy="2521761"/>
          </a:xfrm>
        </p:grpSpPr>
        <p:sp>
          <p:nvSpPr>
            <p:cNvPr id="960" name="Google Shape;960;p41"/>
            <p:cNvSpPr/>
            <p:nvPr/>
          </p:nvSpPr>
          <p:spPr>
            <a:xfrm rot="624563">
              <a:off x="597352" y="-185837"/>
              <a:ext cx="742269" cy="460650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1" name="Google Shape;961;p41"/>
            <p:cNvSpPr/>
            <p:nvPr/>
          </p:nvSpPr>
          <p:spPr>
            <a:xfrm rot="624563">
              <a:off x="1452622" y="-47153"/>
              <a:ext cx="494519" cy="454203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rgbClr val="71B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2" name="Google Shape;962;p41"/>
            <p:cNvSpPr/>
            <p:nvPr/>
          </p:nvSpPr>
          <p:spPr>
            <a:xfrm rot="624563">
              <a:off x="-115662" y="-93432"/>
              <a:ext cx="1111260" cy="2284498"/>
            </a:xfrm>
            <a:custGeom>
              <a:avLst/>
              <a:gdLst/>
              <a:ahLst/>
              <a:cxnLst/>
              <a:rect l="l" t="t" r="r" b="b"/>
              <a:pathLst>
                <a:path w="33959" h="69812" extrusionOk="0">
                  <a:moveTo>
                    <a:pt x="9841" y="0"/>
                  </a:moveTo>
                  <a:cubicBezTo>
                    <a:pt x="7773" y="0"/>
                    <a:pt x="5672" y="33"/>
                    <a:pt x="3637" y="33"/>
                  </a:cubicBezTo>
                  <a:cubicBezTo>
                    <a:pt x="2803" y="33"/>
                    <a:pt x="2136" y="701"/>
                    <a:pt x="2136" y="1535"/>
                  </a:cubicBezTo>
                  <a:cubicBezTo>
                    <a:pt x="1802" y="10207"/>
                    <a:pt x="1569" y="18847"/>
                    <a:pt x="1302" y="27520"/>
                  </a:cubicBezTo>
                  <a:cubicBezTo>
                    <a:pt x="1068" y="36226"/>
                    <a:pt x="768" y="44899"/>
                    <a:pt x="501" y="53605"/>
                  </a:cubicBezTo>
                  <a:cubicBezTo>
                    <a:pt x="335" y="58509"/>
                    <a:pt x="234" y="63379"/>
                    <a:pt x="68" y="68249"/>
                  </a:cubicBezTo>
                  <a:cubicBezTo>
                    <a:pt x="1" y="69083"/>
                    <a:pt x="768" y="69783"/>
                    <a:pt x="1602" y="69783"/>
                  </a:cubicBezTo>
                  <a:cubicBezTo>
                    <a:pt x="1736" y="69783"/>
                    <a:pt x="1802" y="69783"/>
                    <a:pt x="1936" y="69750"/>
                  </a:cubicBezTo>
                  <a:cubicBezTo>
                    <a:pt x="2028" y="69773"/>
                    <a:pt x="2104" y="69812"/>
                    <a:pt x="2186" y="69812"/>
                  </a:cubicBezTo>
                  <a:cubicBezTo>
                    <a:pt x="2223" y="69812"/>
                    <a:pt x="2261" y="69804"/>
                    <a:pt x="2303" y="69783"/>
                  </a:cubicBezTo>
                  <a:cubicBezTo>
                    <a:pt x="5505" y="69717"/>
                    <a:pt x="8674" y="69583"/>
                    <a:pt x="11876" y="69450"/>
                  </a:cubicBezTo>
                  <a:cubicBezTo>
                    <a:pt x="12543" y="69450"/>
                    <a:pt x="13277" y="68883"/>
                    <a:pt x="13177" y="68182"/>
                  </a:cubicBezTo>
                  <a:cubicBezTo>
                    <a:pt x="12944" y="65514"/>
                    <a:pt x="12543" y="62778"/>
                    <a:pt x="12310" y="60110"/>
                  </a:cubicBezTo>
                  <a:cubicBezTo>
                    <a:pt x="12076" y="57441"/>
                    <a:pt x="11876" y="54739"/>
                    <a:pt x="11709" y="52071"/>
                  </a:cubicBezTo>
                  <a:cubicBezTo>
                    <a:pt x="11442" y="46700"/>
                    <a:pt x="11209" y="41296"/>
                    <a:pt x="11176" y="35926"/>
                  </a:cubicBezTo>
                  <a:cubicBezTo>
                    <a:pt x="11142" y="33291"/>
                    <a:pt x="11176" y="30722"/>
                    <a:pt x="11276" y="28087"/>
                  </a:cubicBezTo>
                  <a:cubicBezTo>
                    <a:pt x="11699" y="28089"/>
                    <a:pt x="12123" y="28090"/>
                    <a:pt x="12546" y="28090"/>
                  </a:cubicBezTo>
                  <a:cubicBezTo>
                    <a:pt x="17931" y="28090"/>
                    <a:pt x="23338" y="27898"/>
                    <a:pt x="28688" y="27620"/>
                  </a:cubicBezTo>
                  <a:cubicBezTo>
                    <a:pt x="29455" y="27587"/>
                    <a:pt x="30256" y="27553"/>
                    <a:pt x="30990" y="27520"/>
                  </a:cubicBezTo>
                  <a:cubicBezTo>
                    <a:pt x="31824" y="27453"/>
                    <a:pt x="32758" y="27520"/>
                    <a:pt x="33358" y="26853"/>
                  </a:cubicBezTo>
                  <a:cubicBezTo>
                    <a:pt x="33959" y="26219"/>
                    <a:pt x="33825" y="25285"/>
                    <a:pt x="33825" y="24518"/>
                  </a:cubicBezTo>
                  <a:cubicBezTo>
                    <a:pt x="33758" y="23851"/>
                    <a:pt x="33758" y="23017"/>
                    <a:pt x="33692" y="22216"/>
                  </a:cubicBezTo>
                  <a:cubicBezTo>
                    <a:pt x="33658" y="19080"/>
                    <a:pt x="33592" y="15978"/>
                    <a:pt x="33492" y="12843"/>
                  </a:cubicBezTo>
                  <a:cubicBezTo>
                    <a:pt x="33492" y="12509"/>
                    <a:pt x="33492" y="12175"/>
                    <a:pt x="33458" y="11842"/>
                  </a:cubicBezTo>
                  <a:cubicBezTo>
                    <a:pt x="26954" y="11742"/>
                    <a:pt x="20482" y="11508"/>
                    <a:pt x="13978" y="11075"/>
                  </a:cubicBezTo>
                  <a:cubicBezTo>
                    <a:pt x="13244" y="11041"/>
                    <a:pt x="12677" y="10508"/>
                    <a:pt x="12643" y="9740"/>
                  </a:cubicBezTo>
                  <a:cubicBezTo>
                    <a:pt x="12510" y="6505"/>
                    <a:pt x="12343" y="3302"/>
                    <a:pt x="12276" y="33"/>
                  </a:cubicBezTo>
                  <a:cubicBezTo>
                    <a:pt x="11476" y="33"/>
                    <a:pt x="10642" y="33"/>
                    <a:pt x="9841" y="0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3" name="Google Shape;963;p41"/>
            <p:cNvSpPr/>
            <p:nvPr/>
          </p:nvSpPr>
          <p:spPr>
            <a:xfrm rot="624563">
              <a:off x="290368" y="-104042"/>
              <a:ext cx="562191" cy="650610"/>
            </a:xfrm>
            <a:custGeom>
              <a:avLst/>
              <a:gdLst/>
              <a:ahLst/>
              <a:cxnLst/>
              <a:rect l="l" t="t" r="r" b="b"/>
              <a:pathLst>
                <a:path w="17180" h="19882" extrusionOk="0">
                  <a:moveTo>
                    <a:pt x="15545" y="0"/>
                  </a:moveTo>
                  <a:cubicBezTo>
                    <a:pt x="15344" y="0"/>
                    <a:pt x="15144" y="34"/>
                    <a:pt x="14911" y="134"/>
                  </a:cubicBezTo>
                  <a:cubicBezTo>
                    <a:pt x="14711" y="200"/>
                    <a:pt x="14544" y="301"/>
                    <a:pt x="14377" y="467"/>
                  </a:cubicBezTo>
                  <a:cubicBezTo>
                    <a:pt x="14210" y="634"/>
                    <a:pt x="14144" y="801"/>
                    <a:pt x="14044" y="1001"/>
                  </a:cubicBezTo>
                  <a:cubicBezTo>
                    <a:pt x="13977" y="1201"/>
                    <a:pt x="13877" y="1435"/>
                    <a:pt x="13910" y="1635"/>
                  </a:cubicBezTo>
                  <a:cubicBezTo>
                    <a:pt x="13910" y="1768"/>
                    <a:pt x="13977" y="1835"/>
                    <a:pt x="13977" y="1968"/>
                  </a:cubicBezTo>
                  <a:cubicBezTo>
                    <a:pt x="13710" y="2269"/>
                    <a:pt x="13410" y="2602"/>
                    <a:pt x="13176" y="2936"/>
                  </a:cubicBezTo>
                  <a:cubicBezTo>
                    <a:pt x="12576" y="3636"/>
                    <a:pt x="12009" y="4337"/>
                    <a:pt x="11375" y="5037"/>
                  </a:cubicBezTo>
                  <a:cubicBezTo>
                    <a:pt x="10241" y="6438"/>
                    <a:pt x="9073" y="7806"/>
                    <a:pt x="7973" y="9174"/>
                  </a:cubicBezTo>
                  <a:cubicBezTo>
                    <a:pt x="5871" y="11709"/>
                    <a:pt x="3703" y="14177"/>
                    <a:pt x="1601" y="16679"/>
                  </a:cubicBezTo>
                  <a:cubicBezTo>
                    <a:pt x="1401" y="16679"/>
                    <a:pt x="1234" y="16712"/>
                    <a:pt x="1034" y="16812"/>
                  </a:cubicBezTo>
                  <a:cubicBezTo>
                    <a:pt x="834" y="16879"/>
                    <a:pt x="667" y="16979"/>
                    <a:pt x="501" y="17146"/>
                  </a:cubicBezTo>
                  <a:cubicBezTo>
                    <a:pt x="334" y="17313"/>
                    <a:pt x="234" y="17479"/>
                    <a:pt x="167" y="17680"/>
                  </a:cubicBezTo>
                  <a:cubicBezTo>
                    <a:pt x="67" y="17880"/>
                    <a:pt x="0" y="18080"/>
                    <a:pt x="34" y="18313"/>
                  </a:cubicBezTo>
                  <a:cubicBezTo>
                    <a:pt x="34" y="18413"/>
                    <a:pt x="67" y="18580"/>
                    <a:pt x="67" y="18714"/>
                  </a:cubicBezTo>
                  <a:cubicBezTo>
                    <a:pt x="167" y="19014"/>
                    <a:pt x="300" y="19214"/>
                    <a:pt x="501" y="19414"/>
                  </a:cubicBezTo>
                  <a:cubicBezTo>
                    <a:pt x="634" y="19514"/>
                    <a:pt x="701" y="19581"/>
                    <a:pt x="834" y="19681"/>
                  </a:cubicBezTo>
                  <a:cubicBezTo>
                    <a:pt x="1068" y="19848"/>
                    <a:pt x="1368" y="19881"/>
                    <a:pt x="1668" y="19881"/>
                  </a:cubicBezTo>
                  <a:cubicBezTo>
                    <a:pt x="1868" y="19881"/>
                    <a:pt x="2068" y="19848"/>
                    <a:pt x="2302" y="19748"/>
                  </a:cubicBezTo>
                  <a:cubicBezTo>
                    <a:pt x="2502" y="19681"/>
                    <a:pt x="2669" y="19581"/>
                    <a:pt x="2836" y="19414"/>
                  </a:cubicBezTo>
                  <a:cubicBezTo>
                    <a:pt x="3002" y="19247"/>
                    <a:pt x="3069" y="19081"/>
                    <a:pt x="3169" y="18880"/>
                  </a:cubicBezTo>
                  <a:cubicBezTo>
                    <a:pt x="3236" y="18680"/>
                    <a:pt x="3336" y="18480"/>
                    <a:pt x="3269" y="18247"/>
                  </a:cubicBezTo>
                  <a:cubicBezTo>
                    <a:pt x="3269" y="18147"/>
                    <a:pt x="3236" y="17980"/>
                    <a:pt x="3236" y="17846"/>
                  </a:cubicBezTo>
                  <a:cubicBezTo>
                    <a:pt x="3236" y="17813"/>
                    <a:pt x="3236" y="17813"/>
                    <a:pt x="3202" y="17813"/>
                  </a:cubicBezTo>
                  <a:cubicBezTo>
                    <a:pt x="5304" y="15378"/>
                    <a:pt x="7339" y="12876"/>
                    <a:pt x="9374" y="10474"/>
                  </a:cubicBezTo>
                  <a:cubicBezTo>
                    <a:pt x="10541" y="9107"/>
                    <a:pt x="11709" y="7672"/>
                    <a:pt x="12876" y="6238"/>
                  </a:cubicBezTo>
                  <a:cubicBezTo>
                    <a:pt x="13476" y="5538"/>
                    <a:pt x="14010" y="4870"/>
                    <a:pt x="14577" y="4170"/>
                  </a:cubicBezTo>
                  <a:cubicBezTo>
                    <a:pt x="14844" y="3870"/>
                    <a:pt x="15078" y="3536"/>
                    <a:pt x="15344" y="3203"/>
                  </a:cubicBezTo>
                  <a:lnTo>
                    <a:pt x="15511" y="3203"/>
                  </a:lnTo>
                  <a:cubicBezTo>
                    <a:pt x="15711" y="3203"/>
                    <a:pt x="15912" y="3169"/>
                    <a:pt x="16145" y="3103"/>
                  </a:cubicBezTo>
                  <a:cubicBezTo>
                    <a:pt x="16345" y="3002"/>
                    <a:pt x="16512" y="2936"/>
                    <a:pt x="16679" y="2769"/>
                  </a:cubicBezTo>
                  <a:cubicBezTo>
                    <a:pt x="16846" y="2602"/>
                    <a:pt x="16912" y="2435"/>
                    <a:pt x="17012" y="2202"/>
                  </a:cubicBezTo>
                  <a:cubicBezTo>
                    <a:pt x="17079" y="2002"/>
                    <a:pt x="17179" y="1802"/>
                    <a:pt x="17146" y="1601"/>
                  </a:cubicBezTo>
                  <a:cubicBezTo>
                    <a:pt x="17179" y="1468"/>
                    <a:pt x="17146" y="1335"/>
                    <a:pt x="17146" y="1168"/>
                  </a:cubicBezTo>
                  <a:cubicBezTo>
                    <a:pt x="17046" y="868"/>
                    <a:pt x="16912" y="667"/>
                    <a:pt x="16712" y="467"/>
                  </a:cubicBezTo>
                  <a:cubicBezTo>
                    <a:pt x="16579" y="367"/>
                    <a:pt x="16512" y="301"/>
                    <a:pt x="16379" y="200"/>
                  </a:cubicBezTo>
                  <a:cubicBezTo>
                    <a:pt x="16145" y="34"/>
                    <a:pt x="15845" y="0"/>
                    <a:pt x="1554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64" name="Google Shape;964;p41"/>
          <p:cNvSpPr/>
          <p:nvPr/>
        </p:nvSpPr>
        <p:spPr>
          <a:xfrm flipH="1">
            <a:off x="8140498" y="3895850"/>
            <a:ext cx="870748" cy="1161949"/>
          </a:xfrm>
          <a:custGeom>
            <a:avLst/>
            <a:gdLst/>
            <a:ahLst/>
            <a:cxnLst/>
            <a:rect l="l" t="t" r="r" b="b"/>
            <a:pathLst>
              <a:path w="38128" h="50879" extrusionOk="0">
                <a:moveTo>
                  <a:pt x="30162" y="0"/>
                </a:moveTo>
                <a:cubicBezTo>
                  <a:pt x="29982" y="0"/>
                  <a:pt x="29802" y="1"/>
                  <a:pt x="29621" y="4"/>
                </a:cubicBezTo>
                <a:cubicBezTo>
                  <a:pt x="28787" y="4"/>
                  <a:pt x="28187" y="671"/>
                  <a:pt x="28120" y="1505"/>
                </a:cubicBezTo>
                <a:cubicBezTo>
                  <a:pt x="28020" y="3206"/>
                  <a:pt x="27887" y="4907"/>
                  <a:pt x="27853" y="6642"/>
                </a:cubicBezTo>
                <a:cubicBezTo>
                  <a:pt x="27853" y="7409"/>
                  <a:pt x="27720" y="8243"/>
                  <a:pt x="27853" y="9044"/>
                </a:cubicBezTo>
                <a:cubicBezTo>
                  <a:pt x="27687" y="12079"/>
                  <a:pt x="27453" y="15081"/>
                  <a:pt x="27253" y="18150"/>
                </a:cubicBezTo>
                <a:cubicBezTo>
                  <a:pt x="26919" y="23320"/>
                  <a:pt x="26519" y="28491"/>
                  <a:pt x="26052" y="33661"/>
                </a:cubicBezTo>
                <a:cubicBezTo>
                  <a:pt x="25919" y="35096"/>
                  <a:pt x="25785" y="36530"/>
                  <a:pt x="25685" y="37998"/>
                </a:cubicBezTo>
                <a:cubicBezTo>
                  <a:pt x="25585" y="38765"/>
                  <a:pt x="25485" y="39532"/>
                  <a:pt x="25418" y="40266"/>
                </a:cubicBezTo>
                <a:cubicBezTo>
                  <a:pt x="25385" y="40600"/>
                  <a:pt x="25318" y="41000"/>
                  <a:pt x="25285" y="41333"/>
                </a:cubicBezTo>
                <a:cubicBezTo>
                  <a:pt x="25285" y="41433"/>
                  <a:pt x="25251" y="41567"/>
                  <a:pt x="25251" y="41700"/>
                </a:cubicBezTo>
                <a:lnTo>
                  <a:pt x="24885" y="41700"/>
                </a:lnTo>
                <a:cubicBezTo>
                  <a:pt x="24518" y="41700"/>
                  <a:pt x="24117" y="41667"/>
                  <a:pt x="23750" y="41667"/>
                </a:cubicBezTo>
                <a:lnTo>
                  <a:pt x="21482" y="41534"/>
                </a:lnTo>
                <a:cubicBezTo>
                  <a:pt x="19948" y="41400"/>
                  <a:pt x="18413" y="41333"/>
                  <a:pt x="16879" y="41200"/>
                </a:cubicBezTo>
                <a:cubicBezTo>
                  <a:pt x="14210" y="41033"/>
                  <a:pt x="11575" y="40766"/>
                  <a:pt x="8906" y="40533"/>
                </a:cubicBezTo>
                <a:cubicBezTo>
                  <a:pt x="9273" y="35696"/>
                  <a:pt x="9607" y="30893"/>
                  <a:pt x="9974" y="26089"/>
                </a:cubicBezTo>
                <a:cubicBezTo>
                  <a:pt x="10408" y="20919"/>
                  <a:pt x="10808" y="15748"/>
                  <a:pt x="11208" y="10578"/>
                </a:cubicBezTo>
                <a:cubicBezTo>
                  <a:pt x="11408" y="7709"/>
                  <a:pt x="11775" y="4807"/>
                  <a:pt x="11608" y="1905"/>
                </a:cubicBezTo>
                <a:cubicBezTo>
                  <a:pt x="11608" y="1738"/>
                  <a:pt x="11575" y="1638"/>
                  <a:pt x="11475" y="1505"/>
                </a:cubicBezTo>
                <a:cubicBezTo>
                  <a:pt x="11283" y="1058"/>
                  <a:pt x="10908" y="702"/>
                  <a:pt x="10437" y="702"/>
                </a:cubicBezTo>
                <a:cubicBezTo>
                  <a:pt x="10416" y="702"/>
                  <a:pt x="10395" y="703"/>
                  <a:pt x="10374" y="704"/>
                </a:cubicBezTo>
                <a:cubicBezTo>
                  <a:pt x="8506" y="804"/>
                  <a:pt x="6605" y="871"/>
                  <a:pt x="4737" y="1005"/>
                </a:cubicBezTo>
                <a:cubicBezTo>
                  <a:pt x="4003" y="1038"/>
                  <a:pt x="3503" y="1538"/>
                  <a:pt x="3403" y="2339"/>
                </a:cubicBezTo>
                <a:cubicBezTo>
                  <a:pt x="3236" y="4407"/>
                  <a:pt x="3169" y="6475"/>
                  <a:pt x="3069" y="8543"/>
                </a:cubicBezTo>
                <a:cubicBezTo>
                  <a:pt x="3002" y="10678"/>
                  <a:pt x="2769" y="12746"/>
                  <a:pt x="2602" y="14881"/>
                </a:cubicBezTo>
                <a:cubicBezTo>
                  <a:pt x="2335" y="19017"/>
                  <a:pt x="2002" y="23187"/>
                  <a:pt x="1668" y="27323"/>
                </a:cubicBezTo>
                <a:cubicBezTo>
                  <a:pt x="1368" y="31493"/>
                  <a:pt x="1034" y="35696"/>
                  <a:pt x="701" y="39866"/>
                </a:cubicBezTo>
                <a:cubicBezTo>
                  <a:pt x="601" y="40900"/>
                  <a:pt x="534" y="41934"/>
                  <a:pt x="400" y="43001"/>
                </a:cubicBezTo>
                <a:cubicBezTo>
                  <a:pt x="267" y="44002"/>
                  <a:pt x="67" y="45069"/>
                  <a:pt x="33" y="46070"/>
                </a:cubicBezTo>
                <a:cubicBezTo>
                  <a:pt x="0" y="47271"/>
                  <a:pt x="901" y="47938"/>
                  <a:pt x="2002" y="48172"/>
                </a:cubicBezTo>
                <a:cubicBezTo>
                  <a:pt x="3002" y="48372"/>
                  <a:pt x="4003" y="48572"/>
                  <a:pt x="5004" y="48739"/>
                </a:cubicBezTo>
                <a:cubicBezTo>
                  <a:pt x="13176" y="50073"/>
                  <a:pt x="21415" y="50507"/>
                  <a:pt x="29688" y="50773"/>
                </a:cubicBezTo>
                <a:cubicBezTo>
                  <a:pt x="30518" y="50773"/>
                  <a:pt x="31401" y="50879"/>
                  <a:pt x="32290" y="50879"/>
                </a:cubicBezTo>
                <a:cubicBezTo>
                  <a:pt x="32401" y="50879"/>
                  <a:pt x="32512" y="50877"/>
                  <a:pt x="32623" y="50874"/>
                </a:cubicBezTo>
                <a:cubicBezTo>
                  <a:pt x="33891" y="50840"/>
                  <a:pt x="34558" y="50040"/>
                  <a:pt x="34692" y="48839"/>
                </a:cubicBezTo>
                <a:cubicBezTo>
                  <a:pt x="34892" y="46771"/>
                  <a:pt x="34958" y="44702"/>
                  <a:pt x="35125" y="42601"/>
                </a:cubicBezTo>
                <a:cubicBezTo>
                  <a:pt x="35425" y="38431"/>
                  <a:pt x="35759" y="34228"/>
                  <a:pt x="36059" y="30059"/>
                </a:cubicBezTo>
                <a:cubicBezTo>
                  <a:pt x="36626" y="21719"/>
                  <a:pt x="37227" y="13380"/>
                  <a:pt x="37860" y="5041"/>
                </a:cubicBezTo>
                <a:lnTo>
                  <a:pt x="38094" y="1905"/>
                </a:lnTo>
                <a:cubicBezTo>
                  <a:pt x="38127" y="1371"/>
                  <a:pt x="37627" y="671"/>
                  <a:pt x="36993" y="538"/>
                </a:cubicBezTo>
                <a:cubicBezTo>
                  <a:pt x="34734" y="197"/>
                  <a:pt x="32475" y="0"/>
                  <a:pt x="30162" y="0"/>
                </a:cubicBezTo>
                <a:close/>
              </a:path>
            </a:pathLst>
          </a:custGeom>
          <a:solidFill>
            <a:srgbClr val="F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7" name="Google Shape;967;p41"/>
          <p:cNvSpPr/>
          <p:nvPr/>
        </p:nvSpPr>
        <p:spPr>
          <a:xfrm rot="10800000" flipH="1">
            <a:off x="8234955" y="255258"/>
            <a:ext cx="681836" cy="740278"/>
          </a:xfrm>
          <a:custGeom>
            <a:avLst/>
            <a:gdLst/>
            <a:ahLst/>
            <a:cxnLst/>
            <a:rect l="l" t="t" r="r" b="b"/>
            <a:pathLst>
              <a:path w="29856" h="32415" extrusionOk="0">
                <a:moveTo>
                  <a:pt x="25687" y="0"/>
                </a:moveTo>
                <a:cubicBezTo>
                  <a:pt x="25316" y="0"/>
                  <a:pt x="24930" y="30"/>
                  <a:pt x="24585" y="30"/>
                </a:cubicBezTo>
                <a:cubicBezTo>
                  <a:pt x="21516" y="63"/>
                  <a:pt x="18414" y="297"/>
                  <a:pt x="15345" y="430"/>
                </a:cubicBezTo>
                <a:cubicBezTo>
                  <a:pt x="14644" y="463"/>
                  <a:pt x="14211" y="964"/>
                  <a:pt x="14144" y="1631"/>
                </a:cubicBezTo>
                <a:cubicBezTo>
                  <a:pt x="14010" y="3065"/>
                  <a:pt x="14077" y="18276"/>
                  <a:pt x="14044" y="22146"/>
                </a:cubicBezTo>
                <a:cubicBezTo>
                  <a:pt x="12009" y="22346"/>
                  <a:pt x="9974" y="22429"/>
                  <a:pt x="7935" y="22429"/>
                </a:cubicBezTo>
                <a:cubicBezTo>
                  <a:pt x="5896" y="22429"/>
                  <a:pt x="3853" y="22346"/>
                  <a:pt x="1802" y="22212"/>
                </a:cubicBezTo>
                <a:cubicBezTo>
                  <a:pt x="1769" y="22209"/>
                  <a:pt x="1737" y="22207"/>
                  <a:pt x="1705" y="22207"/>
                </a:cubicBezTo>
                <a:cubicBezTo>
                  <a:pt x="1087" y="22207"/>
                  <a:pt x="631" y="22810"/>
                  <a:pt x="568" y="23413"/>
                </a:cubicBezTo>
                <a:cubicBezTo>
                  <a:pt x="401" y="26048"/>
                  <a:pt x="234" y="28617"/>
                  <a:pt x="34" y="31252"/>
                </a:cubicBezTo>
                <a:cubicBezTo>
                  <a:pt x="0" y="31886"/>
                  <a:pt x="568" y="32386"/>
                  <a:pt x="1168" y="32386"/>
                </a:cubicBezTo>
                <a:cubicBezTo>
                  <a:pt x="2546" y="32406"/>
                  <a:pt x="3922" y="32415"/>
                  <a:pt x="5298" y="32415"/>
                </a:cubicBezTo>
                <a:cubicBezTo>
                  <a:pt x="11081" y="32415"/>
                  <a:pt x="16843" y="32249"/>
                  <a:pt x="22583" y="31953"/>
                </a:cubicBezTo>
                <a:cubicBezTo>
                  <a:pt x="24651" y="31819"/>
                  <a:pt x="26653" y="31686"/>
                  <a:pt x="28688" y="31552"/>
                </a:cubicBezTo>
                <a:cubicBezTo>
                  <a:pt x="29255" y="31486"/>
                  <a:pt x="29855" y="31052"/>
                  <a:pt x="29822" y="30418"/>
                </a:cubicBezTo>
                <a:cubicBezTo>
                  <a:pt x="29421" y="24948"/>
                  <a:pt x="29021" y="19444"/>
                  <a:pt x="28588" y="13973"/>
                </a:cubicBezTo>
                <a:cubicBezTo>
                  <a:pt x="28387" y="11238"/>
                  <a:pt x="28221" y="8469"/>
                  <a:pt x="28020" y="5701"/>
                </a:cubicBezTo>
                <a:cubicBezTo>
                  <a:pt x="27920" y="4333"/>
                  <a:pt x="27887" y="2965"/>
                  <a:pt x="27720" y="1631"/>
                </a:cubicBezTo>
                <a:cubicBezTo>
                  <a:pt x="27654" y="930"/>
                  <a:pt x="27253" y="297"/>
                  <a:pt x="26553" y="97"/>
                </a:cubicBezTo>
                <a:cubicBezTo>
                  <a:pt x="26295" y="21"/>
                  <a:pt x="25996" y="0"/>
                  <a:pt x="25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5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64705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Google Shape;1971;p58"/>
          <p:cNvSpPr txBox="1">
            <a:spLocks/>
          </p:cNvSpPr>
          <p:nvPr/>
        </p:nvSpPr>
        <p:spPr>
          <a:xfrm>
            <a:off x="587051" y="1017725"/>
            <a:ext cx="3921837" cy="2313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r>
              <a:rPr lang="vi-VN" sz="1800" b="0" dirty="0">
                <a:latin typeface="Cambria" panose="02040503050406030204" pitchFamily="18" charset="0"/>
                <a:ea typeface="Cambria" panose="02040503050406030204" pitchFamily="18" charset="0"/>
              </a:rPr>
              <a:t>Số lượng: 5-6 HS/nhóm</a:t>
            </a:r>
          </a:p>
          <a:p>
            <a:r>
              <a:rPr lang="vi-VN" sz="1800" b="0" dirty="0">
                <a:latin typeface="Cambria" panose="02040503050406030204" pitchFamily="18" charset="0"/>
                <a:ea typeface="Cambria" panose="02040503050406030204" pitchFamily="18" charset="0"/>
              </a:rPr>
              <a:t>Kỹ thuật: Khăn trải bàn.</a:t>
            </a:r>
          </a:p>
          <a:p>
            <a:r>
              <a:rPr lang="vi-VN" sz="1800" b="0" dirty="0">
                <a:latin typeface="Cambria" panose="02040503050406030204" pitchFamily="18" charset="0"/>
                <a:ea typeface="Cambria" panose="02040503050406030204" pitchFamily="18" charset="0"/>
              </a:rPr>
              <a:t>Nhiệm vụ: Đọc văn bản Người bạn nhỏ và trả lời câu hỏi.</a:t>
            </a:r>
          </a:p>
          <a:p>
            <a:r>
              <a:rPr lang="vi-VN" sz="1800" b="0" dirty="0">
                <a:latin typeface="Cambria" panose="02040503050406030204" pitchFamily="18" charset="0"/>
                <a:ea typeface="Cambria" panose="02040503050406030204" pitchFamily="18" charset="0"/>
              </a:rPr>
              <a:t>Thời gian thảo luận: 7 phút.</a:t>
            </a:r>
          </a:p>
          <a:p>
            <a:r>
              <a:rPr lang="vi-VN" sz="1800" b="0" dirty="0">
                <a:latin typeface="Cambria" panose="02040503050406030204" pitchFamily="18" charset="0"/>
                <a:ea typeface="Cambria" panose="02040503050406030204" pitchFamily="18" charset="0"/>
              </a:rPr>
              <a:t>Trình bày: Sơ đồ tư duy, gạch ý,...</a:t>
            </a:r>
          </a:p>
        </p:txBody>
      </p:sp>
      <p:sp>
        <p:nvSpPr>
          <p:cNvPr id="33" name="Google Shape;1971;p58"/>
          <p:cNvSpPr txBox="1">
            <a:spLocks/>
          </p:cNvSpPr>
          <p:nvPr/>
        </p:nvSpPr>
        <p:spPr>
          <a:xfrm>
            <a:off x="4508888" y="1270086"/>
            <a:ext cx="3921837" cy="29235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285750" indent="-285750">
              <a:buFontTx/>
              <a:buChar char="-"/>
            </a:pPr>
            <a:r>
              <a:rPr lang="vi-VN" sz="1800" b="0" dirty="0">
                <a:latin typeface="Cambria" panose="02040503050406030204" pitchFamily="18" charset="0"/>
                <a:ea typeface="Cambria" panose="02040503050406030204" pitchFamily="18" charset="0"/>
              </a:rPr>
              <a:t>Văn bản được viết theo ngôi thứ mấy? Có những nhân vật nào tham gia?</a:t>
            </a:r>
          </a:p>
          <a:p>
            <a:pPr marL="285750" indent="-285750">
              <a:buFontTx/>
              <a:buChar char="-"/>
            </a:pPr>
            <a:r>
              <a:rPr lang="vi-VN" sz="1800" b="0" dirty="0">
                <a:latin typeface="Cambria" panose="02040503050406030204" pitchFamily="18" charset="0"/>
                <a:ea typeface="Cambria" panose="02040503050406030204" pitchFamily="18" charset="0"/>
              </a:rPr>
              <a:t>Văn bản có những sự việc chính nào?</a:t>
            </a:r>
          </a:p>
          <a:p>
            <a:pPr marL="285750" indent="-285750">
              <a:buFontTx/>
              <a:buChar char="-"/>
            </a:pPr>
            <a:r>
              <a:rPr lang="vi-VN" sz="1800" b="0" dirty="0">
                <a:latin typeface="Cambria" panose="02040503050406030204" pitchFamily="18" charset="0"/>
                <a:ea typeface="Cambria" panose="02040503050406030204" pitchFamily="18" charset="0"/>
              </a:rPr>
              <a:t>Văn bản này có thể chia bố cục không? </a:t>
            </a:r>
          </a:p>
          <a:p>
            <a:pPr marL="285750" indent="-285750">
              <a:buFontTx/>
              <a:buChar char="-"/>
            </a:pPr>
            <a:r>
              <a:rPr lang="vi-VN" sz="1800" b="0" dirty="0">
                <a:latin typeface="Cambria" panose="02040503050406030204" pitchFamily="18" charset="0"/>
                <a:ea typeface="Cambria" panose="02040503050406030204" pitchFamily="18" charset="0"/>
              </a:rPr>
              <a:t>Cảm xúc của người kể về sự việc trong văn bản là gì?</a:t>
            </a:r>
          </a:p>
        </p:txBody>
      </p:sp>
      <p:pic>
        <p:nvPicPr>
          <p:cNvPr id="2" name="Rainbow Timer 7 Minute 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6524" y="324756"/>
            <a:ext cx="1445756" cy="813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9130E-B941-4A71-A11C-A9672CC08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51" y="2997063"/>
            <a:ext cx="3104096" cy="1814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71" grpId="0"/>
      <p:bldP spid="32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42"/>
          <p:cNvSpPr txBox="1">
            <a:spLocks noGrp="1"/>
          </p:cNvSpPr>
          <p:nvPr>
            <p:ph type="subTitle" idx="1"/>
          </p:nvPr>
        </p:nvSpPr>
        <p:spPr>
          <a:xfrm>
            <a:off x="669755" y="679228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Ngôi kể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3" name="Google Shape;973;p42"/>
          <p:cNvSpPr txBox="1">
            <a:spLocks noGrp="1"/>
          </p:cNvSpPr>
          <p:nvPr>
            <p:ph type="subTitle" idx="2"/>
          </p:nvPr>
        </p:nvSpPr>
        <p:spPr>
          <a:xfrm>
            <a:off x="669766" y="1032053"/>
            <a:ext cx="304203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Ngôi thứ nhất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(Người kể xưng tôi)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81" name="Google Shape;981;p42"/>
          <p:cNvGrpSpPr/>
          <p:nvPr/>
        </p:nvGrpSpPr>
        <p:grpSpPr>
          <a:xfrm>
            <a:off x="3019113" y="1485010"/>
            <a:ext cx="2175642" cy="3104791"/>
            <a:chOff x="5252547" y="-155679"/>
            <a:chExt cx="3554815" cy="5052964"/>
          </a:xfrm>
        </p:grpSpPr>
        <p:grpSp>
          <p:nvGrpSpPr>
            <p:cNvPr id="982" name="Google Shape;982;p42"/>
            <p:cNvGrpSpPr/>
            <p:nvPr/>
          </p:nvGrpSpPr>
          <p:grpSpPr>
            <a:xfrm>
              <a:off x="5252547" y="-155679"/>
              <a:ext cx="3554815" cy="5052964"/>
              <a:chOff x="2332675" y="1149550"/>
              <a:chExt cx="2865400" cy="4073000"/>
            </a:xfrm>
          </p:grpSpPr>
          <p:sp>
            <p:nvSpPr>
              <p:cNvPr id="983" name="Google Shape;983;p42"/>
              <p:cNvSpPr/>
              <p:nvPr/>
            </p:nvSpPr>
            <p:spPr>
              <a:xfrm>
                <a:off x="3983850" y="1443150"/>
                <a:ext cx="363625" cy="1327375"/>
              </a:xfrm>
              <a:custGeom>
                <a:avLst/>
                <a:gdLst/>
                <a:ahLst/>
                <a:cxnLst/>
                <a:rect l="l" t="t" r="r" b="b"/>
                <a:pathLst>
                  <a:path w="14545" h="53095" extrusionOk="0">
                    <a:moveTo>
                      <a:pt x="0" y="0"/>
                    </a:moveTo>
                    <a:lnTo>
                      <a:pt x="3837" y="48468"/>
                    </a:lnTo>
                    <a:cubicBezTo>
                      <a:pt x="3937" y="49736"/>
                      <a:pt x="4070" y="51137"/>
                      <a:pt x="4937" y="52071"/>
                    </a:cubicBezTo>
                    <a:cubicBezTo>
                      <a:pt x="5587" y="52791"/>
                      <a:pt x="6514" y="53095"/>
                      <a:pt x="7480" y="53095"/>
                    </a:cubicBezTo>
                    <a:cubicBezTo>
                      <a:pt x="8349" y="53095"/>
                      <a:pt x="9249" y="52848"/>
                      <a:pt x="10008" y="52438"/>
                    </a:cubicBezTo>
                    <a:cubicBezTo>
                      <a:pt x="12710" y="50937"/>
                      <a:pt x="14077" y="47734"/>
                      <a:pt x="14311" y="44632"/>
                    </a:cubicBezTo>
                    <a:cubicBezTo>
                      <a:pt x="14544" y="41563"/>
                      <a:pt x="13877" y="38494"/>
                      <a:pt x="13443" y="35426"/>
                    </a:cubicBezTo>
                    <a:cubicBezTo>
                      <a:pt x="12643" y="29555"/>
                      <a:pt x="12743" y="23617"/>
                      <a:pt x="12009" y="17713"/>
                    </a:cubicBezTo>
                    <a:cubicBezTo>
                      <a:pt x="11275" y="11842"/>
                      <a:pt x="9574" y="5871"/>
                      <a:pt x="5671" y="143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4" name="Google Shape;984;p42"/>
              <p:cNvSpPr/>
              <p:nvPr/>
            </p:nvSpPr>
            <p:spPr>
              <a:xfrm>
                <a:off x="3563550" y="2481375"/>
                <a:ext cx="614625" cy="223550"/>
              </a:xfrm>
              <a:custGeom>
                <a:avLst/>
                <a:gdLst/>
                <a:ahLst/>
                <a:cxnLst/>
                <a:rect l="l" t="t" r="r" b="b"/>
                <a:pathLst>
                  <a:path w="24585" h="8942" extrusionOk="0">
                    <a:moveTo>
                      <a:pt x="20649" y="1"/>
                    </a:moveTo>
                    <a:lnTo>
                      <a:pt x="2869" y="935"/>
                    </a:lnTo>
                    <a:lnTo>
                      <a:pt x="0" y="1702"/>
                    </a:lnTo>
                    <a:cubicBezTo>
                      <a:pt x="0" y="1702"/>
                      <a:pt x="331" y="8941"/>
                      <a:pt x="11258" y="8941"/>
                    </a:cubicBezTo>
                    <a:cubicBezTo>
                      <a:pt x="11308" y="8941"/>
                      <a:pt x="11358" y="8941"/>
                      <a:pt x="11409" y="8941"/>
                    </a:cubicBezTo>
                    <a:cubicBezTo>
                      <a:pt x="17446" y="8907"/>
                      <a:pt x="24585" y="835"/>
                      <a:pt x="24585" y="835"/>
                    </a:cubicBezTo>
                    <a:lnTo>
                      <a:pt x="20649" y="1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5" name="Google Shape;985;p42"/>
              <p:cNvSpPr/>
              <p:nvPr/>
            </p:nvSpPr>
            <p:spPr>
              <a:xfrm>
                <a:off x="3292525" y="1344275"/>
                <a:ext cx="939850" cy="713500"/>
              </a:xfrm>
              <a:custGeom>
                <a:avLst/>
                <a:gdLst/>
                <a:ahLst/>
                <a:cxnLst/>
                <a:rect l="l" t="t" r="r" b="b"/>
                <a:pathLst>
                  <a:path w="37594" h="28540" extrusionOk="0">
                    <a:moveTo>
                      <a:pt x="18193" y="1"/>
                    </a:moveTo>
                    <a:cubicBezTo>
                      <a:pt x="14087" y="1"/>
                      <a:pt x="10007" y="920"/>
                      <a:pt x="6772" y="3388"/>
                    </a:cubicBezTo>
                    <a:cubicBezTo>
                      <a:pt x="3503" y="5857"/>
                      <a:pt x="1468" y="9759"/>
                      <a:pt x="734" y="13796"/>
                    </a:cubicBezTo>
                    <a:cubicBezTo>
                      <a:pt x="0" y="17865"/>
                      <a:pt x="1935" y="24637"/>
                      <a:pt x="3236" y="28539"/>
                    </a:cubicBezTo>
                    <a:lnTo>
                      <a:pt x="36360" y="25104"/>
                    </a:lnTo>
                    <a:cubicBezTo>
                      <a:pt x="37194" y="23669"/>
                      <a:pt x="37594" y="20500"/>
                      <a:pt x="37494" y="19033"/>
                    </a:cubicBezTo>
                    <a:cubicBezTo>
                      <a:pt x="37394" y="16531"/>
                      <a:pt x="37094" y="14062"/>
                      <a:pt x="36593" y="11661"/>
                    </a:cubicBezTo>
                    <a:cubicBezTo>
                      <a:pt x="36026" y="9226"/>
                      <a:pt x="35025" y="6891"/>
                      <a:pt x="33358" y="5056"/>
                    </a:cubicBezTo>
                    <a:cubicBezTo>
                      <a:pt x="30722" y="2221"/>
                      <a:pt x="26820" y="953"/>
                      <a:pt x="22983" y="386"/>
                    </a:cubicBezTo>
                    <a:cubicBezTo>
                      <a:pt x="21415" y="142"/>
                      <a:pt x="19802" y="1"/>
                      <a:pt x="181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6" name="Google Shape;986;p42"/>
              <p:cNvSpPr/>
              <p:nvPr/>
            </p:nvSpPr>
            <p:spPr>
              <a:xfrm>
                <a:off x="3315875" y="1386450"/>
                <a:ext cx="917350" cy="632950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25318" extrusionOk="0">
                    <a:moveTo>
                      <a:pt x="16653" y="0"/>
                    </a:moveTo>
                    <a:cubicBezTo>
                      <a:pt x="12048" y="0"/>
                      <a:pt x="8202" y="1688"/>
                      <a:pt x="6305" y="4103"/>
                    </a:cubicBezTo>
                    <a:cubicBezTo>
                      <a:pt x="0" y="12275"/>
                      <a:pt x="1568" y="17946"/>
                      <a:pt x="1568" y="17946"/>
                    </a:cubicBezTo>
                    <a:lnTo>
                      <a:pt x="33157" y="25318"/>
                    </a:lnTo>
                    <a:lnTo>
                      <a:pt x="35059" y="22416"/>
                    </a:lnTo>
                    <a:cubicBezTo>
                      <a:pt x="35059" y="22416"/>
                      <a:pt x="36693" y="8506"/>
                      <a:pt x="27653" y="3169"/>
                    </a:cubicBezTo>
                    <a:cubicBezTo>
                      <a:pt x="23892" y="926"/>
                      <a:pt x="20064" y="0"/>
                      <a:pt x="166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7" name="Google Shape;987;p42"/>
              <p:cNvSpPr/>
              <p:nvPr/>
            </p:nvSpPr>
            <p:spPr>
              <a:xfrm>
                <a:off x="3354225" y="1457300"/>
                <a:ext cx="751400" cy="1347125"/>
              </a:xfrm>
              <a:custGeom>
                <a:avLst/>
                <a:gdLst/>
                <a:ahLst/>
                <a:cxnLst/>
                <a:rect l="l" t="t" r="r" b="b"/>
                <a:pathLst>
                  <a:path w="30056" h="53885" extrusionOk="0">
                    <a:moveTo>
                      <a:pt x="14591" y="1"/>
                    </a:moveTo>
                    <a:cubicBezTo>
                      <a:pt x="6607" y="1"/>
                      <a:pt x="134" y="6580"/>
                      <a:pt x="68" y="14578"/>
                    </a:cubicBezTo>
                    <a:lnTo>
                      <a:pt x="68" y="14812"/>
                    </a:lnTo>
                    <a:cubicBezTo>
                      <a:pt x="1" y="22751"/>
                      <a:pt x="201" y="23018"/>
                      <a:pt x="468" y="26687"/>
                    </a:cubicBezTo>
                    <a:cubicBezTo>
                      <a:pt x="1035" y="33592"/>
                      <a:pt x="3970" y="39296"/>
                      <a:pt x="9941" y="39896"/>
                    </a:cubicBezTo>
                    <a:lnTo>
                      <a:pt x="10075" y="44433"/>
                    </a:lnTo>
                    <a:cubicBezTo>
                      <a:pt x="10237" y="49709"/>
                      <a:pt x="14543" y="53885"/>
                      <a:pt x="19766" y="53885"/>
                    </a:cubicBezTo>
                    <a:cubicBezTo>
                      <a:pt x="19926" y="53885"/>
                      <a:pt x="20087" y="53881"/>
                      <a:pt x="20249" y="53873"/>
                    </a:cubicBezTo>
                    <a:cubicBezTo>
                      <a:pt x="25419" y="53606"/>
                      <a:pt x="29489" y="49337"/>
                      <a:pt x="29489" y="44166"/>
                    </a:cubicBezTo>
                    <a:lnTo>
                      <a:pt x="29489" y="35327"/>
                    </a:lnTo>
                    <a:cubicBezTo>
                      <a:pt x="29489" y="35327"/>
                      <a:pt x="29355" y="33992"/>
                      <a:pt x="29789" y="30190"/>
                    </a:cubicBezTo>
                    <a:cubicBezTo>
                      <a:pt x="30056" y="27921"/>
                      <a:pt x="30022" y="20282"/>
                      <a:pt x="29922" y="14512"/>
                    </a:cubicBezTo>
                    <a:cubicBezTo>
                      <a:pt x="29855" y="7473"/>
                      <a:pt x="24785" y="1302"/>
                      <a:pt x="17814" y="201"/>
                    </a:cubicBezTo>
                    <a:cubicBezTo>
                      <a:pt x="17180" y="135"/>
                      <a:pt x="16546" y="68"/>
                      <a:pt x="15912" y="35"/>
                    </a:cubicBezTo>
                    <a:cubicBezTo>
                      <a:pt x="15512" y="1"/>
                      <a:pt x="15112" y="1"/>
                      <a:pt x="14711" y="1"/>
                    </a:cubicBezTo>
                    <a:cubicBezTo>
                      <a:pt x="14671" y="1"/>
                      <a:pt x="14631" y="1"/>
                      <a:pt x="14591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8" name="Google Shape;988;p42"/>
              <p:cNvSpPr/>
              <p:nvPr/>
            </p:nvSpPr>
            <p:spPr>
              <a:xfrm>
                <a:off x="4094750" y="1935125"/>
                <a:ext cx="160975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9818" extrusionOk="0">
                    <a:moveTo>
                      <a:pt x="2340" y="1"/>
                    </a:moveTo>
                    <a:cubicBezTo>
                      <a:pt x="1135" y="1"/>
                      <a:pt x="121" y="342"/>
                      <a:pt x="68" y="369"/>
                    </a:cubicBezTo>
                    <a:cubicBezTo>
                      <a:pt x="68" y="369"/>
                      <a:pt x="1" y="9409"/>
                      <a:pt x="1" y="9575"/>
                    </a:cubicBezTo>
                    <a:cubicBezTo>
                      <a:pt x="1" y="9640"/>
                      <a:pt x="664" y="9817"/>
                      <a:pt x="1564" y="9817"/>
                    </a:cubicBezTo>
                    <a:cubicBezTo>
                      <a:pt x="3469" y="9817"/>
                      <a:pt x="6439" y="9022"/>
                      <a:pt x="6439" y="4672"/>
                    </a:cubicBezTo>
                    <a:cubicBezTo>
                      <a:pt x="6439" y="790"/>
                      <a:pt x="4170" y="1"/>
                      <a:pt x="2340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9" name="Google Shape;989;p42"/>
              <p:cNvSpPr/>
              <p:nvPr/>
            </p:nvSpPr>
            <p:spPr>
              <a:xfrm>
                <a:off x="4143125" y="1985825"/>
                <a:ext cx="725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5592" extrusionOk="0">
                    <a:moveTo>
                      <a:pt x="1215" y="0"/>
                    </a:moveTo>
                    <a:cubicBezTo>
                      <a:pt x="1023" y="0"/>
                      <a:pt x="839" y="65"/>
                      <a:pt x="701" y="176"/>
                    </a:cubicBezTo>
                    <a:cubicBezTo>
                      <a:pt x="568" y="276"/>
                      <a:pt x="501" y="409"/>
                      <a:pt x="468" y="576"/>
                    </a:cubicBezTo>
                    <a:cubicBezTo>
                      <a:pt x="401" y="843"/>
                      <a:pt x="501" y="943"/>
                      <a:pt x="534" y="943"/>
                    </a:cubicBezTo>
                    <a:cubicBezTo>
                      <a:pt x="568" y="943"/>
                      <a:pt x="534" y="809"/>
                      <a:pt x="634" y="643"/>
                    </a:cubicBezTo>
                    <a:cubicBezTo>
                      <a:pt x="712" y="436"/>
                      <a:pt x="890" y="309"/>
                      <a:pt x="1090" y="309"/>
                    </a:cubicBezTo>
                    <a:cubicBezTo>
                      <a:pt x="1148" y="309"/>
                      <a:pt x="1208" y="320"/>
                      <a:pt x="1268" y="342"/>
                    </a:cubicBezTo>
                    <a:cubicBezTo>
                      <a:pt x="1669" y="442"/>
                      <a:pt x="2002" y="776"/>
                      <a:pt x="2102" y="1176"/>
                    </a:cubicBezTo>
                    <a:cubicBezTo>
                      <a:pt x="2336" y="1677"/>
                      <a:pt x="2436" y="2244"/>
                      <a:pt x="2436" y="2777"/>
                    </a:cubicBezTo>
                    <a:cubicBezTo>
                      <a:pt x="2402" y="3945"/>
                      <a:pt x="1835" y="5046"/>
                      <a:pt x="1168" y="5279"/>
                    </a:cubicBezTo>
                    <a:cubicBezTo>
                      <a:pt x="1018" y="5329"/>
                      <a:pt x="876" y="5354"/>
                      <a:pt x="739" y="5354"/>
                    </a:cubicBezTo>
                    <a:cubicBezTo>
                      <a:pt x="601" y="5354"/>
                      <a:pt x="468" y="5329"/>
                      <a:pt x="334" y="5279"/>
                    </a:cubicBezTo>
                    <a:cubicBezTo>
                      <a:pt x="134" y="5212"/>
                      <a:pt x="34" y="5112"/>
                      <a:pt x="34" y="5112"/>
                    </a:cubicBezTo>
                    <a:lnTo>
                      <a:pt x="34" y="5112"/>
                    </a:lnTo>
                    <a:cubicBezTo>
                      <a:pt x="1" y="5146"/>
                      <a:pt x="34" y="5279"/>
                      <a:pt x="234" y="5379"/>
                    </a:cubicBezTo>
                    <a:cubicBezTo>
                      <a:pt x="441" y="5517"/>
                      <a:pt x="681" y="5592"/>
                      <a:pt x="929" y="5592"/>
                    </a:cubicBezTo>
                    <a:cubicBezTo>
                      <a:pt x="1041" y="5592"/>
                      <a:pt x="1155" y="5577"/>
                      <a:pt x="1268" y="5546"/>
                    </a:cubicBezTo>
                    <a:cubicBezTo>
                      <a:pt x="2202" y="5279"/>
                      <a:pt x="2836" y="4078"/>
                      <a:pt x="2869" y="2777"/>
                    </a:cubicBezTo>
                    <a:cubicBezTo>
                      <a:pt x="2903" y="2177"/>
                      <a:pt x="2769" y="1543"/>
                      <a:pt x="2502" y="1009"/>
                    </a:cubicBezTo>
                    <a:cubicBezTo>
                      <a:pt x="2302" y="476"/>
                      <a:pt x="1869" y="109"/>
                      <a:pt x="1335" y="9"/>
                    </a:cubicBezTo>
                    <a:cubicBezTo>
                      <a:pt x="1295" y="3"/>
                      <a:pt x="1255" y="0"/>
                      <a:pt x="1215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3424275" y="1840850"/>
                <a:ext cx="14180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1595" extrusionOk="0">
                    <a:moveTo>
                      <a:pt x="2887" y="0"/>
                    </a:moveTo>
                    <a:cubicBezTo>
                      <a:pt x="2837" y="0"/>
                      <a:pt x="2787" y="1"/>
                      <a:pt x="2736" y="4"/>
                    </a:cubicBezTo>
                    <a:cubicBezTo>
                      <a:pt x="1969" y="37"/>
                      <a:pt x="1202" y="304"/>
                      <a:pt x="601" y="804"/>
                    </a:cubicBezTo>
                    <a:cubicBezTo>
                      <a:pt x="134" y="1171"/>
                      <a:pt x="1" y="1505"/>
                      <a:pt x="68" y="1571"/>
                    </a:cubicBezTo>
                    <a:cubicBezTo>
                      <a:pt x="86" y="1587"/>
                      <a:pt x="113" y="1594"/>
                      <a:pt x="146" y="1594"/>
                    </a:cubicBezTo>
                    <a:cubicBezTo>
                      <a:pt x="467" y="1594"/>
                      <a:pt x="1443" y="934"/>
                      <a:pt x="2803" y="904"/>
                    </a:cubicBezTo>
                    <a:cubicBezTo>
                      <a:pt x="2871" y="901"/>
                      <a:pt x="2939" y="900"/>
                      <a:pt x="3006" y="900"/>
                    </a:cubicBezTo>
                    <a:cubicBezTo>
                      <a:pt x="4249" y="900"/>
                      <a:pt x="5207" y="1397"/>
                      <a:pt x="5495" y="1397"/>
                    </a:cubicBezTo>
                    <a:cubicBezTo>
                      <a:pt x="5531" y="1397"/>
                      <a:pt x="5557" y="1389"/>
                      <a:pt x="5571" y="1371"/>
                    </a:cubicBezTo>
                    <a:cubicBezTo>
                      <a:pt x="5672" y="1271"/>
                      <a:pt x="5471" y="938"/>
                      <a:pt x="4971" y="637"/>
                    </a:cubicBezTo>
                    <a:cubicBezTo>
                      <a:pt x="4346" y="231"/>
                      <a:pt x="3633" y="0"/>
                      <a:pt x="288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1" name="Google Shape;991;p42"/>
              <p:cNvSpPr/>
              <p:nvPr/>
            </p:nvSpPr>
            <p:spPr>
              <a:xfrm>
                <a:off x="3775375" y="1845850"/>
                <a:ext cx="1409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1595" extrusionOk="0">
                    <a:moveTo>
                      <a:pt x="2881" y="1"/>
                    </a:moveTo>
                    <a:cubicBezTo>
                      <a:pt x="2833" y="1"/>
                      <a:pt x="2784" y="2"/>
                      <a:pt x="2735" y="4"/>
                    </a:cubicBezTo>
                    <a:cubicBezTo>
                      <a:pt x="1935" y="37"/>
                      <a:pt x="1201" y="304"/>
                      <a:pt x="567" y="771"/>
                    </a:cubicBezTo>
                    <a:cubicBezTo>
                      <a:pt x="134" y="1171"/>
                      <a:pt x="0" y="1505"/>
                      <a:pt x="67" y="1571"/>
                    </a:cubicBezTo>
                    <a:cubicBezTo>
                      <a:pt x="83" y="1587"/>
                      <a:pt x="106" y="1594"/>
                      <a:pt x="137" y="1594"/>
                    </a:cubicBezTo>
                    <a:cubicBezTo>
                      <a:pt x="432" y="1594"/>
                      <a:pt x="1409" y="931"/>
                      <a:pt x="2769" y="871"/>
                    </a:cubicBezTo>
                    <a:cubicBezTo>
                      <a:pt x="2804" y="870"/>
                      <a:pt x="2839" y="870"/>
                      <a:pt x="2873" y="870"/>
                    </a:cubicBezTo>
                    <a:cubicBezTo>
                      <a:pt x="4164" y="870"/>
                      <a:pt x="5166" y="1397"/>
                      <a:pt x="5485" y="1397"/>
                    </a:cubicBezTo>
                    <a:cubicBezTo>
                      <a:pt x="5524" y="1397"/>
                      <a:pt x="5553" y="1389"/>
                      <a:pt x="5571" y="1371"/>
                    </a:cubicBezTo>
                    <a:cubicBezTo>
                      <a:pt x="5638" y="1271"/>
                      <a:pt x="5471" y="938"/>
                      <a:pt x="4970" y="604"/>
                    </a:cubicBezTo>
                    <a:cubicBezTo>
                      <a:pt x="4345" y="229"/>
                      <a:pt x="3603" y="1"/>
                      <a:pt x="288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2" name="Google Shape;992;p42"/>
              <p:cNvSpPr/>
              <p:nvPr/>
            </p:nvSpPr>
            <p:spPr>
              <a:xfrm>
                <a:off x="3780375" y="1747575"/>
                <a:ext cx="145125" cy="52325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2093" extrusionOk="0">
                    <a:moveTo>
                      <a:pt x="2176" y="1"/>
                    </a:moveTo>
                    <a:cubicBezTo>
                      <a:pt x="1733" y="1"/>
                      <a:pt x="1295" y="69"/>
                      <a:pt x="868" y="199"/>
                    </a:cubicBezTo>
                    <a:cubicBezTo>
                      <a:pt x="267" y="365"/>
                      <a:pt x="0" y="632"/>
                      <a:pt x="34" y="799"/>
                    </a:cubicBezTo>
                    <a:cubicBezTo>
                      <a:pt x="167" y="1199"/>
                      <a:pt x="1435" y="1166"/>
                      <a:pt x="2836" y="1500"/>
                    </a:cubicBezTo>
                    <a:cubicBezTo>
                      <a:pt x="3907" y="1735"/>
                      <a:pt x="4834" y="2093"/>
                      <a:pt x="5347" y="2093"/>
                    </a:cubicBezTo>
                    <a:cubicBezTo>
                      <a:pt x="5489" y="2093"/>
                      <a:pt x="5599" y="2065"/>
                      <a:pt x="5671" y="2000"/>
                    </a:cubicBezTo>
                    <a:cubicBezTo>
                      <a:pt x="5804" y="1867"/>
                      <a:pt x="5704" y="1533"/>
                      <a:pt x="5271" y="1133"/>
                    </a:cubicBezTo>
                    <a:cubicBezTo>
                      <a:pt x="4704" y="599"/>
                      <a:pt x="3970" y="265"/>
                      <a:pt x="3236" y="132"/>
                    </a:cubicBezTo>
                    <a:cubicBezTo>
                      <a:pt x="2882" y="43"/>
                      <a:pt x="2527" y="1"/>
                      <a:pt x="217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3" name="Google Shape;993;p42"/>
              <p:cNvSpPr/>
              <p:nvPr/>
            </p:nvSpPr>
            <p:spPr>
              <a:xfrm>
                <a:off x="3422625" y="1741700"/>
                <a:ext cx="14845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938" h="1829" extrusionOk="0">
                    <a:moveTo>
                      <a:pt x="4044" y="0"/>
                    </a:moveTo>
                    <a:cubicBezTo>
                      <a:pt x="3498" y="0"/>
                      <a:pt x="2867" y="68"/>
                      <a:pt x="2235" y="200"/>
                    </a:cubicBezTo>
                    <a:cubicBezTo>
                      <a:pt x="834" y="534"/>
                      <a:pt x="0" y="1101"/>
                      <a:pt x="400" y="1501"/>
                    </a:cubicBezTo>
                    <a:cubicBezTo>
                      <a:pt x="619" y="1719"/>
                      <a:pt x="1155" y="1829"/>
                      <a:pt x="1830" y="1829"/>
                    </a:cubicBezTo>
                    <a:cubicBezTo>
                      <a:pt x="2392" y="1829"/>
                      <a:pt x="3051" y="1753"/>
                      <a:pt x="3703" y="1601"/>
                    </a:cubicBezTo>
                    <a:cubicBezTo>
                      <a:pt x="5104" y="1301"/>
                      <a:pt x="5938" y="701"/>
                      <a:pt x="5537" y="334"/>
                    </a:cubicBezTo>
                    <a:cubicBezTo>
                      <a:pt x="5295" y="110"/>
                      <a:pt x="4739" y="0"/>
                      <a:pt x="404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4" name="Google Shape;994;p42"/>
              <p:cNvSpPr/>
              <p:nvPr/>
            </p:nvSpPr>
            <p:spPr>
              <a:xfrm>
                <a:off x="3712825" y="2151900"/>
                <a:ext cx="71700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421" extrusionOk="0">
                    <a:moveTo>
                      <a:pt x="2686" y="1"/>
                    </a:moveTo>
                    <a:cubicBezTo>
                      <a:pt x="2680" y="1"/>
                      <a:pt x="2675" y="2"/>
                      <a:pt x="2669" y="4"/>
                    </a:cubicBezTo>
                    <a:cubicBezTo>
                      <a:pt x="2502" y="4"/>
                      <a:pt x="2369" y="838"/>
                      <a:pt x="1635" y="1405"/>
                    </a:cubicBezTo>
                    <a:cubicBezTo>
                      <a:pt x="901" y="2005"/>
                      <a:pt x="0" y="1939"/>
                      <a:pt x="0" y="2139"/>
                    </a:cubicBezTo>
                    <a:cubicBezTo>
                      <a:pt x="0" y="2205"/>
                      <a:pt x="201" y="2372"/>
                      <a:pt x="601" y="2406"/>
                    </a:cubicBezTo>
                    <a:cubicBezTo>
                      <a:pt x="679" y="2415"/>
                      <a:pt x="756" y="2420"/>
                      <a:pt x="832" y="2420"/>
                    </a:cubicBezTo>
                    <a:cubicBezTo>
                      <a:pt x="1279" y="2420"/>
                      <a:pt x="1698" y="2257"/>
                      <a:pt x="2069" y="1972"/>
                    </a:cubicBezTo>
                    <a:cubicBezTo>
                      <a:pt x="2469" y="1638"/>
                      <a:pt x="2769" y="1138"/>
                      <a:pt x="2836" y="604"/>
                    </a:cubicBezTo>
                    <a:cubicBezTo>
                      <a:pt x="2867" y="258"/>
                      <a:pt x="2780" y="1"/>
                      <a:pt x="268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5" name="Google Shape;995;p42"/>
              <p:cNvSpPr/>
              <p:nvPr/>
            </p:nvSpPr>
            <p:spPr>
              <a:xfrm>
                <a:off x="3603575" y="2418850"/>
                <a:ext cx="23687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3575" extrusionOk="0">
                    <a:moveTo>
                      <a:pt x="9474" y="0"/>
                    </a:moveTo>
                    <a:lnTo>
                      <a:pt x="9474" y="0"/>
                    </a:lnTo>
                    <a:cubicBezTo>
                      <a:pt x="7706" y="1368"/>
                      <a:pt x="1" y="1434"/>
                      <a:pt x="1" y="1434"/>
                    </a:cubicBezTo>
                    <a:lnTo>
                      <a:pt x="67" y="3569"/>
                    </a:lnTo>
                    <a:cubicBezTo>
                      <a:pt x="245" y="3573"/>
                      <a:pt x="419" y="3575"/>
                      <a:pt x="591" y="3575"/>
                    </a:cubicBezTo>
                    <a:cubicBezTo>
                      <a:pt x="8261" y="3575"/>
                      <a:pt x="9474" y="0"/>
                      <a:pt x="9474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6" name="Google Shape;996;p42"/>
              <p:cNvSpPr/>
              <p:nvPr/>
            </p:nvSpPr>
            <p:spPr>
              <a:xfrm>
                <a:off x="3462650" y="1932925"/>
                <a:ext cx="675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473" extrusionOk="0">
                    <a:moveTo>
                      <a:pt x="1430" y="0"/>
                    </a:moveTo>
                    <a:cubicBezTo>
                      <a:pt x="1355" y="0"/>
                      <a:pt x="1278" y="8"/>
                      <a:pt x="1201" y="23"/>
                    </a:cubicBezTo>
                    <a:cubicBezTo>
                      <a:pt x="501" y="123"/>
                      <a:pt x="0" y="757"/>
                      <a:pt x="100" y="1458"/>
                    </a:cubicBezTo>
                    <a:cubicBezTo>
                      <a:pt x="191" y="2060"/>
                      <a:pt x="744" y="2473"/>
                      <a:pt x="1342" y="2473"/>
                    </a:cubicBezTo>
                    <a:cubicBezTo>
                      <a:pt x="1406" y="2473"/>
                      <a:pt x="1470" y="2468"/>
                      <a:pt x="1535" y="2458"/>
                    </a:cubicBezTo>
                    <a:cubicBezTo>
                      <a:pt x="2235" y="2358"/>
                      <a:pt x="2702" y="1724"/>
                      <a:pt x="2635" y="1024"/>
                    </a:cubicBezTo>
                    <a:cubicBezTo>
                      <a:pt x="2517" y="434"/>
                      <a:pt x="2008" y="0"/>
                      <a:pt x="143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7" name="Google Shape;997;p42"/>
              <p:cNvSpPr/>
              <p:nvPr/>
            </p:nvSpPr>
            <p:spPr>
              <a:xfrm>
                <a:off x="3791200" y="1937100"/>
                <a:ext cx="675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473" extrusionOk="0">
                    <a:moveTo>
                      <a:pt x="1408" y="0"/>
                    </a:moveTo>
                    <a:cubicBezTo>
                      <a:pt x="1329" y="0"/>
                      <a:pt x="1249" y="8"/>
                      <a:pt x="1168" y="23"/>
                    </a:cubicBezTo>
                    <a:cubicBezTo>
                      <a:pt x="501" y="123"/>
                      <a:pt x="1" y="724"/>
                      <a:pt x="101" y="1424"/>
                    </a:cubicBezTo>
                    <a:cubicBezTo>
                      <a:pt x="192" y="2057"/>
                      <a:pt x="745" y="2472"/>
                      <a:pt x="1344" y="2472"/>
                    </a:cubicBezTo>
                    <a:cubicBezTo>
                      <a:pt x="1407" y="2472"/>
                      <a:pt x="1471" y="2468"/>
                      <a:pt x="1535" y="2458"/>
                    </a:cubicBezTo>
                    <a:cubicBezTo>
                      <a:pt x="2236" y="2358"/>
                      <a:pt x="2703" y="1724"/>
                      <a:pt x="2636" y="1024"/>
                    </a:cubicBezTo>
                    <a:cubicBezTo>
                      <a:pt x="2518" y="434"/>
                      <a:pt x="2009" y="0"/>
                      <a:pt x="140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8" name="Google Shape;998;p42"/>
              <p:cNvSpPr/>
              <p:nvPr/>
            </p:nvSpPr>
            <p:spPr>
              <a:xfrm>
                <a:off x="3606925" y="1963450"/>
                <a:ext cx="70075" cy="1351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5407" extrusionOk="0">
                    <a:moveTo>
                      <a:pt x="2157" y="1"/>
                    </a:moveTo>
                    <a:cubicBezTo>
                      <a:pt x="1968" y="1"/>
                      <a:pt x="1184" y="1511"/>
                      <a:pt x="400" y="3406"/>
                    </a:cubicBezTo>
                    <a:cubicBezTo>
                      <a:pt x="300" y="3672"/>
                      <a:pt x="200" y="3906"/>
                      <a:pt x="100" y="4139"/>
                    </a:cubicBezTo>
                    <a:cubicBezTo>
                      <a:pt x="33" y="4273"/>
                      <a:pt x="0" y="4440"/>
                      <a:pt x="0" y="4640"/>
                    </a:cubicBezTo>
                    <a:cubicBezTo>
                      <a:pt x="33" y="4840"/>
                      <a:pt x="167" y="5007"/>
                      <a:pt x="334" y="5107"/>
                    </a:cubicBezTo>
                    <a:cubicBezTo>
                      <a:pt x="434" y="5173"/>
                      <a:pt x="567" y="5240"/>
                      <a:pt x="701" y="5274"/>
                    </a:cubicBezTo>
                    <a:cubicBezTo>
                      <a:pt x="834" y="5307"/>
                      <a:pt x="934" y="5340"/>
                      <a:pt x="1034" y="5374"/>
                    </a:cubicBezTo>
                    <a:cubicBezTo>
                      <a:pt x="1234" y="5407"/>
                      <a:pt x="1434" y="5407"/>
                      <a:pt x="1635" y="5407"/>
                    </a:cubicBezTo>
                    <a:cubicBezTo>
                      <a:pt x="2402" y="5407"/>
                      <a:pt x="2802" y="5140"/>
                      <a:pt x="2769" y="5073"/>
                    </a:cubicBezTo>
                    <a:cubicBezTo>
                      <a:pt x="2752" y="5023"/>
                      <a:pt x="2635" y="5023"/>
                      <a:pt x="2443" y="5023"/>
                    </a:cubicBezTo>
                    <a:cubicBezTo>
                      <a:pt x="2252" y="5023"/>
                      <a:pt x="1985" y="5023"/>
                      <a:pt x="1668" y="4973"/>
                    </a:cubicBezTo>
                    <a:cubicBezTo>
                      <a:pt x="1501" y="4940"/>
                      <a:pt x="1334" y="4907"/>
                      <a:pt x="1168" y="4873"/>
                    </a:cubicBezTo>
                    <a:cubicBezTo>
                      <a:pt x="1001" y="4807"/>
                      <a:pt x="801" y="4740"/>
                      <a:pt x="667" y="4640"/>
                    </a:cubicBezTo>
                    <a:cubicBezTo>
                      <a:pt x="600" y="4606"/>
                      <a:pt x="600" y="4573"/>
                      <a:pt x="600" y="4573"/>
                    </a:cubicBezTo>
                    <a:cubicBezTo>
                      <a:pt x="634" y="4506"/>
                      <a:pt x="634" y="4440"/>
                      <a:pt x="667" y="4373"/>
                    </a:cubicBezTo>
                    <a:lnTo>
                      <a:pt x="967" y="3639"/>
                    </a:lnTo>
                    <a:cubicBezTo>
                      <a:pt x="1801" y="1704"/>
                      <a:pt x="2335" y="70"/>
                      <a:pt x="2168" y="3"/>
                    </a:cubicBezTo>
                    <a:cubicBezTo>
                      <a:pt x="2165" y="2"/>
                      <a:pt x="2161" y="1"/>
                      <a:pt x="215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9" name="Google Shape;999;p42"/>
              <p:cNvSpPr/>
              <p:nvPr/>
            </p:nvSpPr>
            <p:spPr>
              <a:xfrm>
                <a:off x="3403425" y="1149550"/>
                <a:ext cx="992400" cy="474675"/>
              </a:xfrm>
              <a:custGeom>
                <a:avLst/>
                <a:gdLst/>
                <a:ahLst/>
                <a:cxnLst/>
                <a:rect l="l" t="t" r="r" b="b"/>
                <a:pathLst>
                  <a:path w="39696" h="18987" extrusionOk="0">
                    <a:moveTo>
                      <a:pt x="5321" y="0"/>
                    </a:moveTo>
                    <a:cubicBezTo>
                      <a:pt x="4580" y="0"/>
                      <a:pt x="3853" y="125"/>
                      <a:pt x="3203" y="469"/>
                    </a:cubicBezTo>
                    <a:cubicBezTo>
                      <a:pt x="1469" y="1370"/>
                      <a:pt x="835" y="3538"/>
                      <a:pt x="368" y="5473"/>
                    </a:cubicBezTo>
                    <a:cubicBezTo>
                      <a:pt x="168" y="6207"/>
                      <a:pt x="1" y="7074"/>
                      <a:pt x="401" y="7741"/>
                    </a:cubicBezTo>
                    <a:cubicBezTo>
                      <a:pt x="882" y="8552"/>
                      <a:pt x="1956" y="8714"/>
                      <a:pt x="2920" y="8714"/>
                    </a:cubicBezTo>
                    <a:cubicBezTo>
                      <a:pt x="3027" y="8714"/>
                      <a:pt x="3133" y="8712"/>
                      <a:pt x="3237" y="8709"/>
                    </a:cubicBezTo>
                    <a:cubicBezTo>
                      <a:pt x="8040" y="8609"/>
                      <a:pt x="12810" y="8442"/>
                      <a:pt x="17580" y="8242"/>
                    </a:cubicBezTo>
                    <a:lnTo>
                      <a:pt x="17647" y="8175"/>
                    </a:lnTo>
                    <a:cubicBezTo>
                      <a:pt x="17680" y="8275"/>
                      <a:pt x="17680" y="8408"/>
                      <a:pt x="17747" y="8542"/>
                    </a:cubicBezTo>
                    <a:lnTo>
                      <a:pt x="17680" y="8142"/>
                    </a:lnTo>
                    <a:lnTo>
                      <a:pt x="17680" y="8142"/>
                    </a:lnTo>
                    <a:cubicBezTo>
                      <a:pt x="17847" y="9009"/>
                      <a:pt x="18414" y="9743"/>
                      <a:pt x="19215" y="10143"/>
                    </a:cubicBezTo>
                    <a:cubicBezTo>
                      <a:pt x="19547" y="10289"/>
                      <a:pt x="19900" y="10361"/>
                      <a:pt x="20254" y="10361"/>
                    </a:cubicBezTo>
                    <a:cubicBezTo>
                      <a:pt x="20788" y="10361"/>
                      <a:pt x="21322" y="10197"/>
                      <a:pt x="21783" y="9876"/>
                    </a:cubicBezTo>
                    <a:cubicBezTo>
                      <a:pt x="21850" y="9809"/>
                      <a:pt x="21917" y="9743"/>
                      <a:pt x="22017" y="9676"/>
                    </a:cubicBezTo>
                    <a:cubicBezTo>
                      <a:pt x="26520" y="13312"/>
                      <a:pt x="31357" y="16548"/>
                      <a:pt x="36727" y="18682"/>
                    </a:cubicBezTo>
                    <a:cubicBezTo>
                      <a:pt x="37171" y="18847"/>
                      <a:pt x="37696" y="18987"/>
                      <a:pt x="38174" y="18987"/>
                    </a:cubicBezTo>
                    <a:cubicBezTo>
                      <a:pt x="38666" y="18987"/>
                      <a:pt x="39109" y="18839"/>
                      <a:pt x="39362" y="18416"/>
                    </a:cubicBezTo>
                    <a:cubicBezTo>
                      <a:pt x="39696" y="17849"/>
                      <a:pt x="39496" y="17181"/>
                      <a:pt x="39229" y="16581"/>
                    </a:cubicBezTo>
                    <a:cubicBezTo>
                      <a:pt x="38395" y="14680"/>
                      <a:pt x="37227" y="12778"/>
                      <a:pt x="37328" y="10677"/>
                    </a:cubicBezTo>
                    <a:cubicBezTo>
                      <a:pt x="37394" y="9743"/>
                      <a:pt x="37594" y="8609"/>
                      <a:pt x="36827" y="8075"/>
                    </a:cubicBezTo>
                    <a:cubicBezTo>
                      <a:pt x="36560" y="7908"/>
                      <a:pt x="36227" y="7808"/>
                      <a:pt x="35927" y="7775"/>
                    </a:cubicBezTo>
                    <a:cubicBezTo>
                      <a:pt x="34025" y="7501"/>
                      <a:pt x="32111" y="7364"/>
                      <a:pt x="30199" y="7364"/>
                    </a:cubicBezTo>
                    <a:cubicBezTo>
                      <a:pt x="27682" y="7364"/>
                      <a:pt x="25167" y="7601"/>
                      <a:pt x="22684" y="8075"/>
                    </a:cubicBezTo>
                    <a:cubicBezTo>
                      <a:pt x="22684" y="7875"/>
                      <a:pt x="22650" y="7641"/>
                      <a:pt x="22617" y="7441"/>
                    </a:cubicBezTo>
                    <a:cubicBezTo>
                      <a:pt x="22350" y="6574"/>
                      <a:pt x="21583" y="5907"/>
                      <a:pt x="20682" y="5773"/>
                    </a:cubicBezTo>
                    <a:cubicBezTo>
                      <a:pt x="20586" y="5765"/>
                      <a:pt x="20491" y="5761"/>
                      <a:pt x="20396" y="5761"/>
                    </a:cubicBezTo>
                    <a:cubicBezTo>
                      <a:pt x="19734" y="5761"/>
                      <a:pt x="19106" y="5965"/>
                      <a:pt x="18581" y="6374"/>
                    </a:cubicBezTo>
                    <a:cubicBezTo>
                      <a:pt x="15512" y="3071"/>
                      <a:pt x="11409" y="903"/>
                      <a:pt x="6973" y="169"/>
                    </a:cubicBezTo>
                    <a:cubicBezTo>
                      <a:pt x="6432" y="70"/>
                      <a:pt x="5872" y="0"/>
                      <a:pt x="5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0" name="Google Shape;1000;p42"/>
              <p:cNvSpPr/>
              <p:nvPr/>
            </p:nvSpPr>
            <p:spPr>
              <a:xfrm>
                <a:off x="3306700" y="1385550"/>
                <a:ext cx="818100" cy="645275"/>
              </a:xfrm>
              <a:custGeom>
                <a:avLst/>
                <a:gdLst/>
                <a:ahLst/>
                <a:cxnLst/>
                <a:rect l="l" t="t" r="r" b="b"/>
                <a:pathLst>
                  <a:path w="32724" h="25811" extrusionOk="0">
                    <a:moveTo>
                      <a:pt x="17165" y="0"/>
                    </a:moveTo>
                    <a:cubicBezTo>
                      <a:pt x="13305" y="0"/>
                      <a:pt x="8938" y="1258"/>
                      <a:pt x="6205" y="3372"/>
                    </a:cubicBezTo>
                    <a:cubicBezTo>
                      <a:pt x="0" y="8142"/>
                      <a:pt x="1035" y="16648"/>
                      <a:pt x="1035" y="16681"/>
                    </a:cubicBezTo>
                    <a:cubicBezTo>
                      <a:pt x="1201" y="18382"/>
                      <a:pt x="1802" y="22319"/>
                      <a:pt x="1969" y="24053"/>
                    </a:cubicBezTo>
                    <a:cubicBezTo>
                      <a:pt x="2335" y="21451"/>
                      <a:pt x="3403" y="18616"/>
                      <a:pt x="4003" y="16681"/>
                    </a:cubicBezTo>
                    <a:cubicBezTo>
                      <a:pt x="4704" y="14746"/>
                      <a:pt x="5871" y="12978"/>
                      <a:pt x="7339" y="11544"/>
                    </a:cubicBezTo>
                    <a:cubicBezTo>
                      <a:pt x="8507" y="10443"/>
                      <a:pt x="10174" y="10143"/>
                      <a:pt x="11609" y="9476"/>
                    </a:cubicBezTo>
                    <a:cubicBezTo>
                      <a:pt x="14044" y="8275"/>
                      <a:pt x="15778" y="5940"/>
                      <a:pt x="16212" y="3238"/>
                    </a:cubicBezTo>
                    <a:cubicBezTo>
                      <a:pt x="16679" y="7441"/>
                      <a:pt x="19181" y="11110"/>
                      <a:pt x="22883" y="13112"/>
                    </a:cubicBezTo>
                    <a:cubicBezTo>
                      <a:pt x="23451" y="13379"/>
                      <a:pt x="24018" y="13712"/>
                      <a:pt x="24551" y="14113"/>
                    </a:cubicBezTo>
                    <a:cubicBezTo>
                      <a:pt x="25385" y="14880"/>
                      <a:pt x="25786" y="16014"/>
                      <a:pt x="26119" y="17081"/>
                    </a:cubicBezTo>
                    <a:cubicBezTo>
                      <a:pt x="26820" y="19283"/>
                      <a:pt x="27520" y="21485"/>
                      <a:pt x="28221" y="23686"/>
                    </a:cubicBezTo>
                    <a:cubicBezTo>
                      <a:pt x="28354" y="24220"/>
                      <a:pt x="28588" y="24754"/>
                      <a:pt x="28921" y="25221"/>
                    </a:cubicBezTo>
                    <a:cubicBezTo>
                      <a:pt x="29203" y="25587"/>
                      <a:pt x="29676" y="25811"/>
                      <a:pt x="30158" y="25811"/>
                    </a:cubicBezTo>
                    <a:cubicBezTo>
                      <a:pt x="30246" y="25811"/>
                      <a:pt x="30334" y="25803"/>
                      <a:pt x="30422" y="25788"/>
                    </a:cubicBezTo>
                    <a:cubicBezTo>
                      <a:pt x="31189" y="25554"/>
                      <a:pt x="31456" y="24654"/>
                      <a:pt x="31590" y="23886"/>
                    </a:cubicBezTo>
                    <a:cubicBezTo>
                      <a:pt x="32490" y="19216"/>
                      <a:pt x="32724" y="14179"/>
                      <a:pt x="30756" y="9876"/>
                    </a:cubicBezTo>
                    <a:cubicBezTo>
                      <a:pt x="28888" y="5807"/>
                      <a:pt x="24718" y="1337"/>
                      <a:pt x="20382" y="336"/>
                    </a:cubicBezTo>
                    <a:cubicBezTo>
                      <a:pt x="19389" y="109"/>
                      <a:pt x="18299" y="0"/>
                      <a:pt x="1716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1" name="Google Shape;1001;p42"/>
              <p:cNvSpPr/>
              <p:nvPr/>
            </p:nvSpPr>
            <p:spPr>
              <a:xfrm>
                <a:off x="3849575" y="1308875"/>
                <a:ext cx="11677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3995" extrusionOk="0">
                    <a:moveTo>
                      <a:pt x="701" y="1"/>
                    </a:moveTo>
                    <a:cubicBezTo>
                      <a:pt x="701" y="1"/>
                      <a:pt x="601" y="67"/>
                      <a:pt x="468" y="268"/>
                    </a:cubicBezTo>
                    <a:cubicBezTo>
                      <a:pt x="268" y="501"/>
                      <a:pt x="168" y="801"/>
                      <a:pt x="101" y="1101"/>
                    </a:cubicBezTo>
                    <a:cubicBezTo>
                      <a:pt x="1" y="1535"/>
                      <a:pt x="34" y="2002"/>
                      <a:pt x="168" y="2436"/>
                    </a:cubicBezTo>
                    <a:cubicBezTo>
                      <a:pt x="368" y="2969"/>
                      <a:pt x="768" y="3403"/>
                      <a:pt x="1269" y="3670"/>
                    </a:cubicBezTo>
                    <a:cubicBezTo>
                      <a:pt x="1599" y="3883"/>
                      <a:pt x="1997" y="3995"/>
                      <a:pt x="2402" y="3995"/>
                    </a:cubicBezTo>
                    <a:cubicBezTo>
                      <a:pt x="2569" y="3995"/>
                      <a:pt x="2738" y="3976"/>
                      <a:pt x="2903" y="3937"/>
                    </a:cubicBezTo>
                    <a:cubicBezTo>
                      <a:pt x="3337" y="3837"/>
                      <a:pt x="3737" y="3637"/>
                      <a:pt x="4071" y="3303"/>
                    </a:cubicBezTo>
                    <a:cubicBezTo>
                      <a:pt x="4304" y="3103"/>
                      <a:pt x="4471" y="2836"/>
                      <a:pt x="4571" y="2569"/>
                    </a:cubicBezTo>
                    <a:cubicBezTo>
                      <a:pt x="4638" y="2469"/>
                      <a:pt x="4671" y="2336"/>
                      <a:pt x="4671" y="2236"/>
                    </a:cubicBezTo>
                    <a:lnTo>
                      <a:pt x="4671" y="2236"/>
                    </a:lnTo>
                    <a:cubicBezTo>
                      <a:pt x="4504" y="2603"/>
                      <a:pt x="4271" y="2903"/>
                      <a:pt x="3970" y="3170"/>
                    </a:cubicBezTo>
                    <a:cubicBezTo>
                      <a:pt x="3670" y="3470"/>
                      <a:pt x="3270" y="3670"/>
                      <a:pt x="2870" y="3737"/>
                    </a:cubicBezTo>
                    <a:cubicBezTo>
                      <a:pt x="2745" y="3756"/>
                      <a:pt x="2621" y="3766"/>
                      <a:pt x="2498" y="3766"/>
                    </a:cubicBezTo>
                    <a:cubicBezTo>
                      <a:pt x="1569" y="3766"/>
                      <a:pt x="721" y="3223"/>
                      <a:pt x="368" y="2369"/>
                    </a:cubicBezTo>
                    <a:cubicBezTo>
                      <a:pt x="201" y="1969"/>
                      <a:pt x="168" y="1535"/>
                      <a:pt x="234" y="1101"/>
                    </a:cubicBezTo>
                    <a:cubicBezTo>
                      <a:pt x="335" y="701"/>
                      <a:pt x="468" y="334"/>
                      <a:pt x="70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2" name="Google Shape;1002;p42"/>
              <p:cNvSpPr/>
              <p:nvPr/>
            </p:nvSpPr>
            <p:spPr>
              <a:xfrm>
                <a:off x="3886275" y="1304700"/>
                <a:ext cx="60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304" extrusionOk="0">
                    <a:moveTo>
                      <a:pt x="1" y="1"/>
                    </a:moveTo>
                    <a:cubicBezTo>
                      <a:pt x="1" y="34"/>
                      <a:pt x="201" y="134"/>
                      <a:pt x="534" y="334"/>
                    </a:cubicBezTo>
                    <a:cubicBezTo>
                      <a:pt x="935" y="601"/>
                      <a:pt x="1302" y="935"/>
                      <a:pt x="1602" y="1369"/>
                    </a:cubicBezTo>
                    <a:cubicBezTo>
                      <a:pt x="1902" y="1769"/>
                      <a:pt x="2102" y="2202"/>
                      <a:pt x="2236" y="2703"/>
                    </a:cubicBezTo>
                    <a:cubicBezTo>
                      <a:pt x="2236" y="2903"/>
                      <a:pt x="2302" y="3103"/>
                      <a:pt x="2369" y="3303"/>
                    </a:cubicBezTo>
                    <a:cubicBezTo>
                      <a:pt x="2436" y="3103"/>
                      <a:pt x="2436" y="2870"/>
                      <a:pt x="2369" y="2669"/>
                    </a:cubicBezTo>
                    <a:cubicBezTo>
                      <a:pt x="2302" y="2136"/>
                      <a:pt x="2102" y="1669"/>
                      <a:pt x="1769" y="1235"/>
                    </a:cubicBezTo>
                    <a:cubicBezTo>
                      <a:pt x="1468" y="801"/>
                      <a:pt x="1068" y="435"/>
                      <a:pt x="601" y="201"/>
                    </a:cubicBezTo>
                    <a:cubicBezTo>
                      <a:pt x="434" y="101"/>
                      <a:pt x="201" y="34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3" name="Google Shape;1003;p42"/>
              <p:cNvSpPr/>
              <p:nvPr/>
            </p:nvSpPr>
            <p:spPr>
              <a:xfrm>
                <a:off x="3926300" y="1322900"/>
                <a:ext cx="38125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644" extrusionOk="0">
                    <a:moveTo>
                      <a:pt x="1087" y="0"/>
                    </a:moveTo>
                    <a:cubicBezTo>
                      <a:pt x="963" y="0"/>
                      <a:pt x="819" y="20"/>
                      <a:pt x="668" y="73"/>
                    </a:cubicBezTo>
                    <a:cubicBezTo>
                      <a:pt x="201" y="274"/>
                      <a:pt x="1" y="607"/>
                      <a:pt x="34" y="641"/>
                    </a:cubicBezTo>
                    <a:cubicBezTo>
                      <a:pt x="39" y="643"/>
                      <a:pt x="44" y="644"/>
                      <a:pt x="49" y="644"/>
                    </a:cubicBezTo>
                    <a:cubicBezTo>
                      <a:pt x="132" y="644"/>
                      <a:pt x="361" y="432"/>
                      <a:pt x="735" y="307"/>
                    </a:cubicBezTo>
                    <a:cubicBezTo>
                      <a:pt x="1135" y="140"/>
                      <a:pt x="1502" y="174"/>
                      <a:pt x="1502" y="107"/>
                    </a:cubicBezTo>
                    <a:cubicBezTo>
                      <a:pt x="1524" y="84"/>
                      <a:pt x="1348" y="0"/>
                      <a:pt x="108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4" name="Google Shape;1004;p42"/>
              <p:cNvSpPr/>
              <p:nvPr/>
            </p:nvSpPr>
            <p:spPr>
              <a:xfrm>
                <a:off x="3965500" y="1366125"/>
                <a:ext cx="19767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13" extrusionOk="0">
                    <a:moveTo>
                      <a:pt x="3304" y="0"/>
                    </a:moveTo>
                    <a:cubicBezTo>
                      <a:pt x="2581" y="0"/>
                      <a:pt x="1848" y="44"/>
                      <a:pt x="1135" y="146"/>
                    </a:cubicBezTo>
                    <a:cubicBezTo>
                      <a:pt x="734" y="179"/>
                      <a:pt x="368" y="246"/>
                      <a:pt x="1" y="379"/>
                    </a:cubicBezTo>
                    <a:cubicBezTo>
                      <a:pt x="368" y="379"/>
                      <a:pt x="768" y="346"/>
                      <a:pt x="1168" y="279"/>
                    </a:cubicBezTo>
                    <a:cubicBezTo>
                      <a:pt x="1745" y="238"/>
                      <a:pt x="2323" y="209"/>
                      <a:pt x="2900" y="209"/>
                    </a:cubicBezTo>
                    <a:cubicBezTo>
                      <a:pt x="3257" y="209"/>
                      <a:pt x="3613" y="220"/>
                      <a:pt x="3970" y="246"/>
                    </a:cubicBezTo>
                    <a:cubicBezTo>
                      <a:pt x="4904" y="279"/>
                      <a:pt x="5838" y="413"/>
                      <a:pt x="6739" y="579"/>
                    </a:cubicBezTo>
                    <a:cubicBezTo>
                      <a:pt x="7139" y="679"/>
                      <a:pt x="7506" y="780"/>
                      <a:pt x="7906" y="813"/>
                    </a:cubicBezTo>
                    <a:cubicBezTo>
                      <a:pt x="7539" y="646"/>
                      <a:pt x="7172" y="513"/>
                      <a:pt x="6772" y="446"/>
                    </a:cubicBezTo>
                    <a:cubicBezTo>
                      <a:pt x="5871" y="212"/>
                      <a:pt x="4937" y="79"/>
                      <a:pt x="3970" y="12"/>
                    </a:cubicBezTo>
                    <a:cubicBezTo>
                      <a:pt x="3750" y="4"/>
                      <a:pt x="3527" y="0"/>
                      <a:pt x="330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5" name="Google Shape;1005;p42"/>
              <p:cNvSpPr/>
              <p:nvPr/>
            </p:nvSpPr>
            <p:spPr>
              <a:xfrm>
                <a:off x="3960500" y="1376925"/>
                <a:ext cx="1693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2116" extrusionOk="0">
                    <a:moveTo>
                      <a:pt x="275" y="1"/>
                    </a:moveTo>
                    <a:cubicBezTo>
                      <a:pt x="182" y="1"/>
                      <a:pt x="90" y="5"/>
                      <a:pt x="0" y="14"/>
                    </a:cubicBezTo>
                    <a:cubicBezTo>
                      <a:pt x="334" y="114"/>
                      <a:pt x="668" y="181"/>
                      <a:pt x="1035" y="214"/>
                    </a:cubicBezTo>
                    <a:cubicBezTo>
                      <a:pt x="2669" y="514"/>
                      <a:pt x="4304" y="1015"/>
                      <a:pt x="5805" y="1715"/>
                    </a:cubicBezTo>
                    <a:cubicBezTo>
                      <a:pt x="6138" y="1849"/>
                      <a:pt x="6438" y="2015"/>
                      <a:pt x="6772" y="2115"/>
                    </a:cubicBezTo>
                    <a:cubicBezTo>
                      <a:pt x="6505" y="1882"/>
                      <a:pt x="6205" y="1715"/>
                      <a:pt x="5905" y="1582"/>
                    </a:cubicBezTo>
                    <a:cubicBezTo>
                      <a:pt x="5137" y="1181"/>
                      <a:pt x="4370" y="848"/>
                      <a:pt x="3536" y="581"/>
                    </a:cubicBezTo>
                    <a:cubicBezTo>
                      <a:pt x="2736" y="348"/>
                      <a:pt x="1902" y="181"/>
                      <a:pt x="1035" y="81"/>
                    </a:cubicBezTo>
                    <a:cubicBezTo>
                      <a:pt x="790" y="32"/>
                      <a:pt x="528" y="1"/>
                      <a:pt x="27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6" name="Google Shape;1006;p42"/>
              <p:cNvSpPr/>
              <p:nvPr/>
            </p:nvSpPr>
            <p:spPr>
              <a:xfrm>
                <a:off x="3405100" y="1222150"/>
                <a:ext cx="447850" cy="147125"/>
              </a:xfrm>
              <a:custGeom>
                <a:avLst/>
                <a:gdLst/>
                <a:ahLst/>
                <a:cxnLst/>
                <a:rect l="l" t="t" r="r" b="b"/>
                <a:pathLst>
                  <a:path w="17914" h="5885" extrusionOk="0">
                    <a:moveTo>
                      <a:pt x="1068" y="1"/>
                    </a:moveTo>
                    <a:cubicBezTo>
                      <a:pt x="1035" y="67"/>
                      <a:pt x="1001" y="134"/>
                      <a:pt x="968" y="234"/>
                    </a:cubicBezTo>
                    <a:cubicBezTo>
                      <a:pt x="901" y="367"/>
                      <a:pt x="835" y="568"/>
                      <a:pt x="734" y="834"/>
                    </a:cubicBezTo>
                    <a:cubicBezTo>
                      <a:pt x="468" y="1635"/>
                      <a:pt x="267" y="2402"/>
                      <a:pt x="101" y="3203"/>
                    </a:cubicBezTo>
                    <a:cubicBezTo>
                      <a:pt x="34" y="3503"/>
                      <a:pt x="1" y="3770"/>
                      <a:pt x="34" y="4037"/>
                    </a:cubicBezTo>
                    <a:cubicBezTo>
                      <a:pt x="34" y="4370"/>
                      <a:pt x="134" y="4671"/>
                      <a:pt x="301" y="4937"/>
                    </a:cubicBezTo>
                    <a:cubicBezTo>
                      <a:pt x="701" y="5471"/>
                      <a:pt x="1335" y="5805"/>
                      <a:pt x="2002" y="5838"/>
                    </a:cubicBezTo>
                    <a:cubicBezTo>
                      <a:pt x="2332" y="5868"/>
                      <a:pt x="2662" y="5885"/>
                      <a:pt x="2989" y="5885"/>
                    </a:cubicBezTo>
                    <a:cubicBezTo>
                      <a:pt x="3389" y="5885"/>
                      <a:pt x="3785" y="5860"/>
                      <a:pt x="4170" y="5805"/>
                    </a:cubicBezTo>
                    <a:lnTo>
                      <a:pt x="6472" y="5671"/>
                    </a:lnTo>
                    <a:cubicBezTo>
                      <a:pt x="9641" y="5504"/>
                      <a:pt x="12476" y="5504"/>
                      <a:pt x="14544" y="5504"/>
                    </a:cubicBezTo>
                    <a:lnTo>
                      <a:pt x="17013" y="5538"/>
                    </a:lnTo>
                    <a:lnTo>
                      <a:pt x="17913" y="5538"/>
                    </a:lnTo>
                    <a:cubicBezTo>
                      <a:pt x="17813" y="5538"/>
                      <a:pt x="17747" y="5504"/>
                      <a:pt x="17680" y="5504"/>
                    </a:cubicBezTo>
                    <a:lnTo>
                      <a:pt x="17013" y="5471"/>
                    </a:lnTo>
                    <a:cubicBezTo>
                      <a:pt x="16412" y="5438"/>
                      <a:pt x="15578" y="5371"/>
                      <a:pt x="14544" y="5371"/>
                    </a:cubicBezTo>
                    <a:cubicBezTo>
                      <a:pt x="13743" y="5345"/>
                      <a:pt x="12822" y="5329"/>
                      <a:pt x="11811" y="5329"/>
                    </a:cubicBezTo>
                    <a:cubicBezTo>
                      <a:pt x="10213" y="5329"/>
                      <a:pt x="8393" y="5369"/>
                      <a:pt x="6472" y="5471"/>
                    </a:cubicBezTo>
                    <a:cubicBezTo>
                      <a:pt x="5671" y="5504"/>
                      <a:pt x="4904" y="5538"/>
                      <a:pt x="4170" y="5605"/>
                    </a:cubicBezTo>
                    <a:cubicBezTo>
                      <a:pt x="3737" y="5646"/>
                      <a:pt x="3292" y="5674"/>
                      <a:pt x="2849" y="5674"/>
                    </a:cubicBezTo>
                    <a:cubicBezTo>
                      <a:pt x="2575" y="5674"/>
                      <a:pt x="2303" y="5663"/>
                      <a:pt x="2035" y="5638"/>
                    </a:cubicBezTo>
                    <a:cubicBezTo>
                      <a:pt x="1402" y="5605"/>
                      <a:pt x="835" y="5304"/>
                      <a:pt x="434" y="4804"/>
                    </a:cubicBezTo>
                    <a:cubicBezTo>
                      <a:pt x="167" y="4337"/>
                      <a:pt x="101" y="3770"/>
                      <a:pt x="267" y="3236"/>
                    </a:cubicBezTo>
                    <a:cubicBezTo>
                      <a:pt x="434" y="2235"/>
                      <a:pt x="668" y="1435"/>
                      <a:pt x="835" y="868"/>
                    </a:cubicBezTo>
                    <a:cubicBezTo>
                      <a:pt x="901" y="601"/>
                      <a:pt x="968" y="367"/>
                      <a:pt x="1001" y="234"/>
                    </a:cubicBezTo>
                    <a:cubicBezTo>
                      <a:pt x="1035" y="167"/>
                      <a:pt x="1068" y="101"/>
                      <a:pt x="106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7" name="Google Shape;1007;p42"/>
              <p:cNvSpPr/>
              <p:nvPr/>
            </p:nvSpPr>
            <p:spPr>
              <a:xfrm>
                <a:off x="3948000" y="1393100"/>
                <a:ext cx="276875" cy="180150"/>
              </a:xfrm>
              <a:custGeom>
                <a:avLst/>
                <a:gdLst/>
                <a:ahLst/>
                <a:cxnLst/>
                <a:rect l="l" t="t" r="r" b="b"/>
                <a:pathLst>
                  <a:path w="11075" h="7206" extrusionOk="0">
                    <a:moveTo>
                      <a:pt x="0" y="1"/>
                    </a:moveTo>
                    <a:cubicBezTo>
                      <a:pt x="100" y="101"/>
                      <a:pt x="234" y="234"/>
                      <a:pt x="367" y="334"/>
                    </a:cubicBezTo>
                    <a:cubicBezTo>
                      <a:pt x="634" y="568"/>
                      <a:pt x="1001" y="868"/>
                      <a:pt x="1468" y="1268"/>
                    </a:cubicBezTo>
                    <a:cubicBezTo>
                      <a:pt x="2402" y="2002"/>
                      <a:pt x="3703" y="3003"/>
                      <a:pt x="5271" y="4004"/>
                    </a:cubicBezTo>
                    <a:cubicBezTo>
                      <a:pt x="6805" y="5004"/>
                      <a:pt x="8239" y="5838"/>
                      <a:pt x="9307" y="6372"/>
                    </a:cubicBezTo>
                    <a:cubicBezTo>
                      <a:pt x="9840" y="6639"/>
                      <a:pt x="10307" y="6872"/>
                      <a:pt x="10608" y="7006"/>
                    </a:cubicBezTo>
                    <a:cubicBezTo>
                      <a:pt x="10741" y="7072"/>
                      <a:pt x="10908" y="7139"/>
                      <a:pt x="11075" y="7206"/>
                    </a:cubicBezTo>
                    <a:cubicBezTo>
                      <a:pt x="10941" y="7106"/>
                      <a:pt x="10808" y="7006"/>
                      <a:pt x="10641" y="6939"/>
                    </a:cubicBezTo>
                    <a:lnTo>
                      <a:pt x="9373" y="6239"/>
                    </a:lnTo>
                    <a:cubicBezTo>
                      <a:pt x="8339" y="5671"/>
                      <a:pt x="6905" y="4838"/>
                      <a:pt x="5371" y="3837"/>
                    </a:cubicBezTo>
                    <a:cubicBezTo>
                      <a:pt x="3836" y="2836"/>
                      <a:pt x="2502" y="1869"/>
                      <a:pt x="1535" y="1135"/>
                    </a:cubicBezTo>
                    <a:lnTo>
                      <a:pt x="400" y="268"/>
                    </a:lnTo>
                    <a:cubicBezTo>
                      <a:pt x="267" y="168"/>
                      <a:pt x="134" y="67"/>
                      <a:pt x="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8" name="Google Shape;1008;p42"/>
              <p:cNvSpPr/>
              <p:nvPr/>
            </p:nvSpPr>
            <p:spPr>
              <a:xfrm>
                <a:off x="3662775" y="1282200"/>
                <a:ext cx="193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072" extrusionOk="0">
                    <a:moveTo>
                      <a:pt x="1202" y="0"/>
                    </a:moveTo>
                    <a:cubicBezTo>
                      <a:pt x="802" y="0"/>
                      <a:pt x="401" y="34"/>
                      <a:pt x="1" y="134"/>
                    </a:cubicBezTo>
                    <a:cubicBezTo>
                      <a:pt x="401" y="167"/>
                      <a:pt x="802" y="167"/>
                      <a:pt x="1202" y="167"/>
                    </a:cubicBezTo>
                    <a:cubicBezTo>
                      <a:pt x="2136" y="200"/>
                      <a:pt x="3070" y="334"/>
                      <a:pt x="4004" y="567"/>
                    </a:cubicBezTo>
                    <a:cubicBezTo>
                      <a:pt x="4904" y="801"/>
                      <a:pt x="5805" y="1134"/>
                      <a:pt x="6672" y="1535"/>
                    </a:cubicBezTo>
                    <a:cubicBezTo>
                      <a:pt x="7266" y="1847"/>
                      <a:pt x="7684" y="2072"/>
                      <a:pt x="7735" y="2072"/>
                    </a:cubicBezTo>
                    <a:cubicBezTo>
                      <a:pt x="7738" y="2072"/>
                      <a:pt x="7740" y="2071"/>
                      <a:pt x="7740" y="2068"/>
                    </a:cubicBezTo>
                    <a:cubicBezTo>
                      <a:pt x="7440" y="1802"/>
                      <a:pt x="7106" y="1568"/>
                      <a:pt x="6739" y="1401"/>
                    </a:cubicBezTo>
                    <a:cubicBezTo>
                      <a:pt x="5905" y="934"/>
                      <a:pt x="5005" y="601"/>
                      <a:pt x="4071" y="367"/>
                    </a:cubicBezTo>
                    <a:cubicBezTo>
                      <a:pt x="3103" y="134"/>
                      <a:pt x="2169" y="0"/>
                      <a:pt x="120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9" name="Google Shape;1009;p42"/>
              <p:cNvSpPr/>
              <p:nvPr/>
            </p:nvSpPr>
            <p:spPr>
              <a:xfrm>
                <a:off x="3656950" y="1254025"/>
                <a:ext cx="19767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3163" extrusionOk="0">
                    <a:moveTo>
                      <a:pt x="1885" y="0"/>
                    </a:moveTo>
                    <a:cubicBezTo>
                      <a:pt x="1392" y="0"/>
                      <a:pt x="901" y="85"/>
                      <a:pt x="434" y="260"/>
                    </a:cubicBezTo>
                    <a:cubicBezTo>
                      <a:pt x="267" y="293"/>
                      <a:pt x="134" y="393"/>
                      <a:pt x="67" y="527"/>
                    </a:cubicBezTo>
                    <a:cubicBezTo>
                      <a:pt x="0" y="727"/>
                      <a:pt x="101" y="960"/>
                      <a:pt x="301" y="1061"/>
                    </a:cubicBezTo>
                    <a:cubicBezTo>
                      <a:pt x="501" y="1127"/>
                      <a:pt x="701" y="1161"/>
                      <a:pt x="934" y="1161"/>
                    </a:cubicBezTo>
                    <a:cubicBezTo>
                      <a:pt x="3370" y="1194"/>
                      <a:pt x="5738" y="1894"/>
                      <a:pt x="7839" y="3162"/>
                    </a:cubicBezTo>
                    <a:lnTo>
                      <a:pt x="7906" y="2995"/>
                    </a:lnTo>
                    <a:cubicBezTo>
                      <a:pt x="7272" y="2128"/>
                      <a:pt x="6272" y="1594"/>
                      <a:pt x="5304" y="1094"/>
                    </a:cubicBezTo>
                    <a:cubicBezTo>
                      <a:pt x="4570" y="694"/>
                      <a:pt x="3770" y="360"/>
                      <a:pt x="2936" y="127"/>
                    </a:cubicBezTo>
                    <a:cubicBezTo>
                      <a:pt x="2589" y="43"/>
                      <a:pt x="2236" y="0"/>
                      <a:pt x="1885" y="0"/>
                    </a:cubicBezTo>
                    <a:close/>
                  </a:path>
                </a:pathLst>
              </a:custGeom>
              <a:solidFill>
                <a:srgbClr val="263238">
                  <a:alpha val="411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0" name="Google Shape;1010;p42"/>
              <p:cNvSpPr/>
              <p:nvPr/>
            </p:nvSpPr>
            <p:spPr>
              <a:xfrm>
                <a:off x="3963825" y="1376325"/>
                <a:ext cx="1943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2691" extrusionOk="0">
                    <a:moveTo>
                      <a:pt x="1231" y="1"/>
                    </a:moveTo>
                    <a:cubicBezTo>
                      <a:pt x="820" y="1"/>
                      <a:pt x="410" y="13"/>
                      <a:pt x="1" y="38"/>
                    </a:cubicBezTo>
                    <a:lnTo>
                      <a:pt x="101" y="105"/>
                    </a:lnTo>
                    <a:cubicBezTo>
                      <a:pt x="2636" y="472"/>
                      <a:pt x="5105" y="1306"/>
                      <a:pt x="7306" y="2606"/>
                    </a:cubicBezTo>
                    <a:cubicBezTo>
                      <a:pt x="7391" y="2649"/>
                      <a:pt x="7488" y="2691"/>
                      <a:pt x="7574" y="2691"/>
                    </a:cubicBezTo>
                    <a:cubicBezTo>
                      <a:pt x="7624" y="2691"/>
                      <a:pt x="7670" y="2677"/>
                      <a:pt x="7706" y="2640"/>
                    </a:cubicBezTo>
                    <a:cubicBezTo>
                      <a:pt x="7773" y="2573"/>
                      <a:pt x="7773" y="2473"/>
                      <a:pt x="7773" y="2406"/>
                    </a:cubicBezTo>
                    <a:cubicBezTo>
                      <a:pt x="7640" y="1806"/>
                      <a:pt x="7273" y="1272"/>
                      <a:pt x="6739" y="972"/>
                    </a:cubicBezTo>
                    <a:cubicBezTo>
                      <a:pt x="6205" y="672"/>
                      <a:pt x="5605" y="472"/>
                      <a:pt x="5004" y="372"/>
                    </a:cubicBezTo>
                    <a:cubicBezTo>
                      <a:pt x="3770" y="120"/>
                      <a:pt x="2498" y="1"/>
                      <a:pt x="1231" y="1"/>
                    </a:cubicBezTo>
                    <a:close/>
                  </a:path>
                </a:pathLst>
              </a:custGeom>
              <a:solidFill>
                <a:srgbClr val="263238">
                  <a:alpha val="411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1" name="Google Shape;1011;p42"/>
              <p:cNvSpPr/>
              <p:nvPr/>
            </p:nvSpPr>
            <p:spPr>
              <a:xfrm>
                <a:off x="3236650" y="4381075"/>
                <a:ext cx="607950" cy="801425"/>
              </a:xfrm>
              <a:custGeom>
                <a:avLst/>
                <a:gdLst/>
                <a:ahLst/>
                <a:cxnLst/>
                <a:rect l="l" t="t" r="r" b="b"/>
                <a:pathLst>
                  <a:path w="24318" h="32057" extrusionOk="0">
                    <a:moveTo>
                      <a:pt x="4470" y="1"/>
                    </a:moveTo>
                    <a:lnTo>
                      <a:pt x="0" y="12376"/>
                    </a:lnTo>
                    <a:lnTo>
                      <a:pt x="12910" y="16512"/>
                    </a:lnTo>
                    <a:cubicBezTo>
                      <a:pt x="12910" y="16512"/>
                      <a:pt x="13043" y="31056"/>
                      <a:pt x="15378" y="32057"/>
                    </a:cubicBezTo>
                    <a:lnTo>
                      <a:pt x="24318" y="7273"/>
                    </a:lnTo>
                    <a:lnTo>
                      <a:pt x="44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2" name="Google Shape;1012;p42"/>
              <p:cNvSpPr/>
              <p:nvPr/>
            </p:nvSpPr>
            <p:spPr>
              <a:xfrm>
                <a:off x="3594400" y="4582175"/>
                <a:ext cx="5757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991" extrusionOk="0">
                    <a:moveTo>
                      <a:pt x="1164" y="1"/>
                    </a:moveTo>
                    <a:cubicBezTo>
                      <a:pt x="835" y="1"/>
                      <a:pt x="524" y="155"/>
                      <a:pt x="334" y="429"/>
                    </a:cubicBezTo>
                    <a:lnTo>
                      <a:pt x="368" y="329"/>
                    </a:lnTo>
                    <a:lnTo>
                      <a:pt x="368" y="329"/>
                    </a:lnTo>
                    <a:cubicBezTo>
                      <a:pt x="1" y="696"/>
                      <a:pt x="101" y="1497"/>
                      <a:pt x="534" y="1830"/>
                    </a:cubicBezTo>
                    <a:cubicBezTo>
                      <a:pt x="715" y="1939"/>
                      <a:pt x="913" y="1991"/>
                      <a:pt x="1110" y="1991"/>
                    </a:cubicBezTo>
                    <a:cubicBezTo>
                      <a:pt x="1458" y="1991"/>
                      <a:pt x="1801" y="1828"/>
                      <a:pt x="2035" y="1530"/>
                    </a:cubicBezTo>
                    <a:cubicBezTo>
                      <a:pt x="2302" y="1063"/>
                      <a:pt x="2169" y="463"/>
                      <a:pt x="1735" y="163"/>
                    </a:cubicBezTo>
                    <a:cubicBezTo>
                      <a:pt x="1552" y="52"/>
                      <a:pt x="1355" y="1"/>
                      <a:pt x="1164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3" name="Google Shape;1013;p42"/>
              <p:cNvSpPr/>
              <p:nvPr/>
            </p:nvSpPr>
            <p:spPr>
              <a:xfrm>
                <a:off x="3598575" y="4546200"/>
                <a:ext cx="246025" cy="636300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25452" extrusionOk="0">
                    <a:moveTo>
                      <a:pt x="7806" y="0"/>
                    </a:moveTo>
                    <a:lnTo>
                      <a:pt x="0" y="24018"/>
                    </a:lnTo>
                    <a:cubicBezTo>
                      <a:pt x="0" y="24018"/>
                      <a:pt x="67" y="25318"/>
                      <a:pt x="901" y="25452"/>
                    </a:cubicBezTo>
                    <a:lnTo>
                      <a:pt x="9841" y="668"/>
                    </a:lnTo>
                    <a:lnTo>
                      <a:pt x="780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4" name="Google Shape;1014;p42"/>
              <p:cNvSpPr/>
              <p:nvPr/>
            </p:nvSpPr>
            <p:spPr>
              <a:xfrm>
                <a:off x="3550200" y="4758225"/>
                <a:ext cx="584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795" extrusionOk="0">
                    <a:moveTo>
                      <a:pt x="2045" y="0"/>
                    </a:moveTo>
                    <a:cubicBezTo>
                      <a:pt x="1755" y="0"/>
                      <a:pt x="1289" y="108"/>
                      <a:pt x="835" y="459"/>
                    </a:cubicBezTo>
                    <a:cubicBezTo>
                      <a:pt x="134" y="1026"/>
                      <a:pt x="1" y="1793"/>
                      <a:pt x="134" y="1793"/>
                    </a:cubicBezTo>
                    <a:cubicBezTo>
                      <a:pt x="137" y="1794"/>
                      <a:pt x="140" y="1795"/>
                      <a:pt x="143" y="1795"/>
                    </a:cubicBezTo>
                    <a:cubicBezTo>
                      <a:pt x="251" y="1795"/>
                      <a:pt x="551" y="1246"/>
                      <a:pt x="1135" y="793"/>
                    </a:cubicBezTo>
                    <a:cubicBezTo>
                      <a:pt x="1735" y="359"/>
                      <a:pt x="2336" y="192"/>
                      <a:pt x="2336" y="92"/>
                    </a:cubicBezTo>
                    <a:cubicBezTo>
                      <a:pt x="2336" y="41"/>
                      <a:pt x="2224" y="0"/>
                      <a:pt x="204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5" name="Google Shape;1015;p42"/>
              <p:cNvSpPr/>
              <p:nvPr/>
            </p:nvSpPr>
            <p:spPr>
              <a:xfrm>
                <a:off x="3553550" y="4849175"/>
                <a:ext cx="648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64" extrusionOk="0">
                    <a:moveTo>
                      <a:pt x="1798" y="1"/>
                    </a:moveTo>
                    <a:cubicBezTo>
                      <a:pt x="1599" y="1"/>
                      <a:pt x="1372" y="34"/>
                      <a:pt x="1134" y="123"/>
                    </a:cubicBezTo>
                    <a:cubicBezTo>
                      <a:pt x="300" y="424"/>
                      <a:pt x="0" y="1124"/>
                      <a:pt x="134" y="1158"/>
                    </a:cubicBezTo>
                    <a:cubicBezTo>
                      <a:pt x="140" y="1162"/>
                      <a:pt x="148" y="1164"/>
                      <a:pt x="157" y="1164"/>
                    </a:cubicBezTo>
                    <a:cubicBezTo>
                      <a:pt x="287" y="1164"/>
                      <a:pt x="676" y="744"/>
                      <a:pt x="1268" y="557"/>
                    </a:cubicBezTo>
                    <a:cubicBezTo>
                      <a:pt x="1935" y="324"/>
                      <a:pt x="2535" y="390"/>
                      <a:pt x="2569" y="257"/>
                    </a:cubicBezTo>
                    <a:cubicBezTo>
                      <a:pt x="2592" y="187"/>
                      <a:pt x="2270" y="1"/>
                      <a:pt x="179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6" name="Google Shape;1016;p42"/>
              <p:cNvSpPr/>
              <p:nvPr/>
            </p:nvSpPr>
            <p:spPr>
              <a:xfrm>
                <a:off x="3558550" y="4932125"/>
                <a:ext cx="641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667" extrusionOk="0">
                    <a:moveTo>
                      <a:pt x="1439" y="0"/>
                    </a:moveTo>
                    <a:cubicBezTo>
                      <a:pt x="1383" y="0"/>
                      <a:pt x="1326" y="3"/>
                      <a:pt x="1268" y="8"/>
                    </a:cubicBezTo>
                    <a:cubicBezTo>
                      <a:pt x="467" y="74"/>
                      <a:pt x="0" y="541"/>
                      <a:pt x="100" y="642"/>
                    </a:cubicBezTo>
                    <a:cubicBezTo>
                      <a:pt x="112" y="659"/>
                      <a:pt x="137" y="666"/>
                      <a:pt x="173" y="666"/>
                    </a:cubicBezTo>
                    <a:cubicBezTo>
                      <a:pt x="346" y="666"/>
                      <a:pt x="778" y="502"/>
                      <a:pt x="1301" y="475"/>
                    </a:cubicBezTo>
                    <a:cubicBezTo>
                      <a:pt x="1440" y="460"/>
                      <a:pt x="1572" y="455"/>
                      <a:pt x="1694" y="455"/>
                    </a:cubicBezTo>
                    <a:cubicBezTo>
                      <a:pt x="1967" y="455"/>
                      <a:pt x="2193" y="480"/>
                      <a:pt x="2337" y="480"/>
                    </a:cubicBezTo>
                    <a:cubicBezTo>
                      <a:pt x="2425" y="480"/>
                      <a:pt x="2482" y="471"/>
                      <a:pt x="2502" y="441"/>
                    </a:cubicBezTo>
                    <a:cubicBezTo>
                      <a:pt x="2564" y="349"/>
                      <a:pt x="2113" y="0"/>
                      <a:pt x="143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7" name="Google Shape;1017;p42"/>
              <p:cNvSpPr/>
              <p:nvPr/>
            </p:nvSpPr>
            <p:spPr>
              <a:xfrm>
                <a:off x="3475350" y="4708375"/>
                <a:ext cx="35675" cy="6302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2521" extrusionOk="0">
                    <a:moveTo>
                      <a:pt x="1307" y="1"/>
                    </a:moveTo>
                    <a:cubicBezTo>
                      <a:pt x="1126" y="1"/>
                      <a:pt x="621" y="343"/>
                      <a:pt x="326" y="1052"/>
                    </a:cubicBezTo>
                    <a:cubicBezTo>
                      <a:pt x="0" y="1834"/>
                      <a:pt x="152" y="2521"/>
                      <a:pt x="252" y="2521"/>
                    </a:cubicBezTo>
                    <a:cubicBezTo>
                      <a:pt x="255" y="2521"/>
                      <a:pt x="257" y="2521"/>
                      <a:pt x="259" y="2520"/>
                    </a:cubicBezTo>
                    <a:cubicBezTo>
                      <a:pt x="393" y="2520"/>
                      <a:pt x="426" y="1886"/>
                      <a:pt x="726" y="1219"/>
                    </a:cubicBezTo>
                    <a:cubicBezTo>
                      <a:pt x="1027" y="552"/>
                      <a:pt x="1427" y="118"/>
                      <a:pt x="1360" y="18"/>
                    </a:cubicBezTo>
                    <a:cubicBezTo>
                      <a:pt x="1349" y="7"/>
                      <a:pt x="1331" y="1"/>
                      <a:pt x="130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8" name="Google Shape;1018;p42"/>
              <p:cNvSpPr/>
              <p:nvPr/>
            </p:nvSpPr>
            <p:spPr>
              <a:xfrm>
                <a:off x="3834575" y="4420275"/>
                <a:ext cx="607950" cy="802275"/>
              </a:xfrm>
              <a:custGeom>
                <a:avLst/>
                <a:gdLst/>
                <a:ahLst/>
                <a:cxnLst/>
                <a:rect l="l" t="t" r="r" b="b"/>
                <a:pathLst>
                  <a:path w="24318" h="32091" extrusionOk="0">
                    <a:moveTo>
                      <a:pt x="19881" y="0"/>
                    </a:moveTo>
                    <a:lnTo>
                      <a:pt x="1" y="7306"/>
                    </a:lnTo>
                    <a:lnTo>
                      <a:pt x="8940" y="32090"/>
                    </a:lnTo>
                    <a:cubicBezTo>
                      <a:pt x="11275" y="31089"/>
                      <a:pt x="11409" y="16546"/>
                      <a:pt x="11409" y="16546"/>
                    </a:cubicBezTo>
                    <a:lnTo>
                      <a:pt x="24318" y="12409"/>
                    </a:lnTo>
                    <a:lnTo>
                      <a:pt x="1988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9" name="Google Shape;1019;p42"/>
              <p:cNvSpPr/>
              <p:nvPr/>
            </p:nvSpPr>
            <p:spPr>
              <a:xfrm>
                <a:off x="4027225" y="4621975"/>
                <a:ext cx="575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000" extrusionOk="0">
                    <a:moveTo>
                      <a:pt x="1087" y="1"/>
                    </a:moveTo>
                    <a:cubicBezTo>
                      <a:pt x="909" y="1"/>
                      <a:pt x="730" y="45"/>
                      <a:pt x="567" y="138"/>
                    </a:cubicBezTo>
                    <a:cubicBezTo>
                      <a:pt x="133" y="472"/>
                      <a:pt x="0" y="1072"/>
                      <a:pt x="267" y="1539"/>
                    </a:cubicBezTo>
                    <a:cubicBezTo>
                      <a:pt x="501" y="1838"/>
                      <a:pt x="845" y="2000"/>
                      <a:pt x="1192" y="2000"/>
                    </a:cubicBezTo>
                    <a:cubicBezTo>
                      <a:pt x="1389" y="2000"/>
                      <a:pt x="1587" y="1948"/>
                      <a:pt x="1768" y="1840"/>
                    </a:cubicBezTo>
                    <a:cubicBezTo>
                      <a:pt x="2168" y="1506"/>
                      <a:pt x="2302" y="705"/>
                      <a:pt x="1901" y="338"/>
                    </a:cubicBezTo>
                    <a:lnTo>
                      <a:pt x="1901" y="338"/>
                    </a:lnTo>
                    <a:lnTo>
                      <a:pt x="1968" y="439"/>
                    </a:lnTo>
                    <a:cubicBezTo>
                      <a:pt x="1751" y="156"/>
                      <a:pt x="1420" y="1"/>
                      <a:pt x="1087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0" name="Google Shape;1020;p42"/>
              <p:cNvSpPr/>
              <p:nvPr/>
            </p:nvSpPr>
            <p:spPr>
              <a:xfrm>
                <a:off x="3834575" y="4586225"/>
                <a:ext cx="246025" cy="63632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25453" extrusionOk="0">
                    <a:moveTo>
                      <a:pt x="2035" y="1"/>
                    </a:moveTo>
                    <a:lnTo>
                      <a:pt x="1" y="668"/>
                    </a:lnTo>
                    <a:lnTo>
                      <a:pt x="8940" y="25452"/>
                    </a:lnTo>
                    <a:cubicBezTo>
                      <a:pt x="9741" y="25285"/>
                      <a:pt x="9841" y="24018"/>
                      <a:pt x="9841" y="24018"/>
                    </a:cubicBezTo>
                    <a:lnTo>
                      <a:pt x="20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1" name="Google Shape;1021;p42"/>
              <p:cNvSpPr/>
              <p:nvPr/>
            </p:nvSpPr>
            <p:spPr>
              <a:xfrm>
                <a:off x="4069750" y="4797400"/>
                <a:ext cx="592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829" extrusionOk="0">
                    <a:moveTo>
                      <a:pt x="322" y="1"/>
                    </a:moveTo>
                    <a:cubicBezTo>
                      <a:pt x="145" y="1"/>
                      <a:pt x="34" y="42"/>
                      <a:pt x="34" y="93"/>
                    </a:cubicBezTo>
                    <a:cubicBezTo>
                      <a:pt x="0" y="226"/>
                      <a:pt x="634" y="360"/>
                      <a:pt x="1234" y="827"/>
                    </a:cubicBezTo>
                    <a:cubicBezTo>
                      <a:pt x="1818" y="1281"/>
                      <a:pt x="2086" y="1829"/>
                      <a:pt x="2224" y="1829"/>
                    </a:cubicBezTo>
                    <a:cubicBezTo>
                      <a:pt x="2228" y="1829"/>
                      <a:pt x="2231" y="1828"/>
                      <a:pt x="2235" y="1828"/>
                    </a:cubicBezTo>
                    <a:cubicBezTo>
                      <a:pt x="2369" y="1794"/>
                      <a:pt x="2235" y="1027"/>
                      <a:pt x="1501" y="460"/>
                    </a:cubicBezTo>
                    <a:cubicBezTo>
                      <a:pt x="1068" y="109"/>
                      <a:pt x="609" y="1"/>
                      <a:pt x="322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2" name="Google Shape;1022;p42"/>
              <p:cNvSpPr/>
              <p:nvPr/>
            </p:nvSpPr>
            <p:spPr>
              <a:xfrm>
                <a:off x="4060825" y="4889225"/>
                <a:ext cx="639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138" extrusionOk="0">
                    <a:moveTo>
                      <a:pt x="780" y="0"/>
                    </a:moveTo>
                    <a:cubicBezTo>
                      <a:pt x="306" y="0"/>
                      <a:pt x="0" y="186"/>
                      <a:pt x="24" y="256"/>
                    </a:cubicBezTo>
                    <a:cubicBezTo>
                      <a:pt x="57" y="389"/>
                      <a:pt x="624" y="323"/>
                      <a:pt x="1291" y="523"/>
                    </a:cubicBezTo>
                    <a:cubicBezTo>
                      <a:pt x="1895" y="734"/>
                      <a:pt x="2281" y="1137"/>
                      <a:pt x="2422" y="1137"/>
                    </a:cubicBezTo>
                    <a:cubicBezTo>
                      <a:pt x="2437" y="1137"/>
                      <a:pt x="2449" y="1133"/>
                      <a:pt x="2459" y="1123"/>
                    </a:cubicBezTo>
                    <a:cubicBezTo>
                      <a:pt x="2559" y="1090"/>
                      <a:pt x="2259" y="423"/>
                      <a:pt x="1458" y="123"/>
                    </a:cubicBezTo>
                    <a:cubicBezTo>
                      <a:pt x="1210" y="33"/>
                      <a:pt x="980" y="0"/>
                      <a:pt x="78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3" name="Google Shape;1023;p42"/>
              <p:cNvSpPr/>
              <p:nvPr/>
            </p:nvSpPr>
            <p:spPr>
              <a:xfrm>
                <a:off x="4056550" y="4972125"/>
                <a:ext cx="64100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657" extrusionOk="0">
                    <a:moveTo>
                      <a:pt x="1111" y="1"/>
                    </a:moveTo>
                    <a:cubicBezTo>
                      <a:pt x="444" y="1"/>
                      <a:pt x="0" y="317"/>
                      <a:pt x="61" y="409"/>
                    </a:cubicBezTo>
                    <a:cubicBezTo>
                      <a:pt x="73" y="456"/>
                      <a:pt x="145" y="470"/>
                      <a:pt x="262" y="470"/>
                    </a:cubicBezTo>
                    <a:cubicBezTo>
                      <a:pt x="440" y="470"/>
                      <a:pt x="720" y="437"/>
                      <a:pt x="1042" y="437"/>
                    </a:cubicBezTo>
                    <a:cubicBezTo>
                      <a:pt x="1114" y="437"/>
                      <a:pt x="1187" y="439"/>
                      <a:pt x="1262" y="443"/>
                    </a:cubicBezTo>
                    <a:cubicBezTo>
                      <a:pt x="1807" y="500"/>
                      <a:pt x="2229" y="656"/>
                      <a:pt x="2400" y="656"/>
                    </a:cubicBezTo>
                    <a:cubicBezTo>
                      <a:pt x="2428" y="656"/>
                      <a:pt x="2449" y="652"/>
                      <a:pt x="2463" y="643"/>
                    </a:cubicBezTo>
                    <a:cubicBezTo>
                      <a:pt x="2563" y="543"/>
                      <a:pt x="2063" y="76"/>
                      <a:pt x="1295" y="9"/>
                    </a:cubicBezTo>
                    <a:cubicBezTo>
                      <a:pt x="1232" y="3"/>
                      <a:pt x="1171" y="1"/>
                      <a:pt x="111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4" name="Google Shape;1024;p42"/>
              <p:cNvSpPr/>
              <p:nvPr/>
            </p:nvSpPr>
            <p:spPr>
              <a:xfrm>
                <a:off x="4168150" y="4747600"/>
                <a:ext cx="35875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552" extrusionOk="0">
                    <a:moveTo>
                      <a:pt x="116" y="1"/>
                    </a:moveTo>
                    <a:cubicBezTo>
                      <a:pt x="94" y="1"/>
                      <a:pt x="78" y="6"/>
                      <a:pt x="67" y="17"/>
                    </a:cubicBezTo>
                    <a:cubicBezTo>
                      <a:pt x="0" y="117"/>
                      <a:pt x="401" y="584"/>
                      <a:pt x="701" y="1251"/>
                    </a:cubicBezTo>
                    <a:cubicBezTo>
                      <a:pt x="1001" y="1918"/>
                      <a:pt x="1034" y="2552"/>
                      <a:pt x="1135" y="2552"/>
                    </a:cubicBezTo>
                    <a:cubicBezTo>
                      <a:pt x="1268" y="2552"/>
                      <a:pt x="1435" y="1851"/>
                      <a:pt x="1101" y="1084"/>
                    </a:cubicBezTo>
                    <a:cubicBezTo>
                      <a:pt x="803" y="370"/>
                      <a:pt x="293" y="1"/>
                      <a:pt x="11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5" name="Google Shape;1025;p42"/>
              <p:cNvSpPr/>
              <p:nvPr/>
            </p:nvSpPr>
            <p:spPr>
              <a:xfrm>
                <a:off x="2332675" y="3829725"/>
                <a:ext cx="1551125" cy="1041725"/>
              </a:xfrm>
              <a:custGeom>
                <a:avLst/>
                <a:gdLst/>
                <a:ahLst/>
                <a:cxnLst/>
                <a:rect l="l" t="t" r="r" b="b"/>
                <a:pathLst>
                  <a:path w="62045" h="41669" extrusionOk="0">
                    <a:moveTo>
                      <a:pt x="10557" y="0"/>
                    </a:moveTo>
                    <a:cubicBezTo>
                      <a:pt x="7654" y="0"/>
                      <a:pt x="923" y="2528"/>
                      <a:pt x="467" y="8478"/>
                    </a:cubicBezTo>
                    <a:cubicBezTo>
                      <a:pt x="0" y="14616"/>
                      <a:pt x="67" y="18919"/>
                      <a:pt x="4504" y="21788"/>
                    </a:cubicBezTo>
                    <a:cubicBezTo>
                      <a:pt x="8940" y="24690"/>
                      <a:pt x="43765" y="41669"/>
                      <a:pt x="43765" y="41669"/>
                    </a:cubicBezTo>
                    <a:lnTo>
                      <a:pt x="48335" y="27492"/>
                    </a:lnTo>
                    <a:lnTo>
                      <a:pt x="55407" y="30160"/>
                    </a:lnTo>
                    <a:lnTo>
                      <a:pt x="62045" y="7311"/>
                    </a:lnTo>
                    <a:lnTo>
                      <a:pt x="41763" y="5976"/>
                    </a:lnTo>
                    <a:cubicBezTo>
                      <a:pt x="41296" y="5976"/>
                      <a:pt x="13577" y="139"/>
                      <a:pt x="10775" y="6"/>
                    </a:cubicBezTo>
                    <a:cubicBezTo>
                      <a:pt x="10705" y="2"/>
                      <a:pt x="10632" y="0"/>
                      <a:pt x="105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6" name="Google Shape;1026;p42"/>
              <p:cNvSpPr/>
              <p:nvPr/>
            </p:nvSpPr>
            <p:spPr>
              <a:xfrm>
                <a:off x="2667900" y="3928475"/>
                <a:ext cx="651325" cy="428450"/>
              </a:xfrm>
              <a:custGeom>
                <a:avLst/>
                <a:gdLst/>
                <a:ahLst/>
                <a:cxnLst/>
                <a:rect l="l" t="t" r="r" b="b"/>
                <a:pathLst>
                  <a:path w="26053" h="17138" extrusionOk="0">
                    <a:moveTo>
                      <a:pt x="151" y="0"/>
                    </a:moveTo>
                    <a:cubicBezTo>
                      <a:pt x="101" y="0"/>
                      <a:pt x="51" y="8"/>
                      <a:pt x="1" y="25"/>
                    </a:cubicBezTo>
                    <a:cubicBezTo>
                      <a:pt x="101" y="25"/>
                      <a:pt x="201" y="58"/>
                      <a:pt x="301" y="58"/>
                    </a:cubicBezTo>
                    <a:cubicBezTo>
                      <a:pt x="501" y="92"/>
                      <a:pt x="835" y="125"/>
                      <a:pt x="1202" y="225"/>
                    </a:cubicBezTo>
                    <a:cubicBezTo>
                      <a:pt x="2303" y="459"/>
                      <a:pt x="3370" y="859"/>
                      <a:pt x="4337" y="1393"/>
                    </a:cubicBezTo>
                    <a:cubicBezTo>
                      <a:pt x="5004" y="1760"/>
                      <a:pt x="5672" y="2193"/>
                      <a:pt x="6305" y="2627"/>
                    </a:cubicBezTo>
                    <a:cubicBezTo>
                      <a:pt x="6973" y="3161"/>
                      <a:pt x="7640" y="3728"/>
                      <a:pt x="8374" y="4295"/>
                    </a:cubicBezTo>
                    <a:cubicBezTo>
                      <a:pt x="9841" y="5496"/>
                      <a:pt x="11442" y="6797"/>
                      <a:pt x="13077" y="8264"/>
                    </a:cubicBezTo>
                    <a:cubicBezTo>
                      <a:pt x="15846" y="10699"/>
                      <a:pt x="18881" y="12901"/>
                      <a:pt x="22083" y="14802"/>
                    </a:cubicBezTo>
                    <a:cubicBezTo>
                      <a:pt x="23284" y="15536"/>
                      <a:pt x="24285" y="16103"/>
                      <a:pt x="24952" y="16537"/>
                    </a:cubicBezTo>
                    <a:lnTo>
                      <a:pt x="25753" y="16970"/>
                    </a:lnTo>
                    <a:cubicBezTo>
                      <a:pt x="25853" y="17037"/>
                      <a:pt x="25953" y="17071"/>
                      <a:pt x="26053" y="17137"/>
                    </a:cubicBezTo>
                    <a:cubicBezTo>
                      <a:pt x="25986" y="17037"/>
                      <a:pt x="25886" y="16970"/>
                      <a:pt x="25786" y="16904"/>
                    </a:cubicBezTo>
                    <a:lnTo>
                      <a:pt x="25019" y="16437"/>
                    </a:lnTo>
                    <a:lnTo>
                      <a:pt x="22150" y="14635"/>
                    </a:lnTo>
                    <a:cubicBezTo>
                      <a:pt x="18981" y="12701"/>
                      <a:pt x="16012" y="10499"/>
                      <a:pt x="13210" y="8064"/>
                    </a:cubicBezTo>
                    <a:cubicBezTo>
                      <a:pt x="11609" y="6630"/>
                      <a:pt x="9975" y="5295"/>
                      <a:pt x="8507" y="4128"/>
                    </a:cubicBezTo>
                    <a:cubicBezTo>
                      <a:pt x="7773" y="3528"/>
                      <a:pt x="7106" y="2960"/>
                      <a:pt x="6405" y="2460"/>
                    </a:cubicBezTo>
                    <a:cubicBezTo>
                      <a:pt x="5772" y="2026"/>
                      <a:pt x="5105" y="1593"/>
                      <a:pt x="4404" y="1259"/>
                    </a:cubicBezTo>
                    <a:cubicBezTo>
                      <a:pt x="3403" y="726"/>
                      <a:pt x="2336" y="325"/>
                      <a:pt x="1235" y="125"/>
                    </a:cubicBezTo>
                    <a:cubicBezTo>
                      <a:pt x="935" y="58"/>
                      <a:pt x="601" y="25"/>
                      <a:pt x="301" y="25"/>
                    </a:cubicBezTo>
                    <a:cubicBezTo>
                      <a:pt x="251" y="8"/>
                      <a:pt x="201" y="0"/>
                      <a:pt x="151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7" name="Google Shape;1027;p42"/>
              <p:cNvSpPr/>
              <p:nvPr/>
            </p:nvSpPr>
            <p:spPr>
              <a:xfrm>
                <a:off x="2804675" y="3904075"/>
                <a:ext cx="9925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6006" extrusionOk="0">
                    <a:moveTo>
                      <a:pt x="67" y="0"/>
                    </a:moveTo>
                    <a:lnTo>
                      <a:pt x="67" y="0"/>
                    </a:lnTo>
                    <a:cubicBezTo>
                      <a:pt x="0" y="67"/>
                      <a:pt x="1401" y="1001"/>
                      <a:pt x="2569" y="2669"/>
                    </a:cubicBezTo>
                    <a:cubicBezTo>
                      <a:pt x="3725" y="4321"/>
                      <a:pt x="3900" y="6005"/>
                      <a:pt x="3968" y="6005"/>
                    </a:cubicBezTo>
                    <a:cubicBezTo>
                      <a:pt x="3969" y="6005"/>
                      <a:pt x="3969" y="6005"/>
                      <a:pt x="3970" y="6005"/>
                    </a:cubicBezTo>
                    <a:cubicBezTo>
                      <a:pt x="3970" y="5638"/>
                      <a:pt x="3937" y="5271"/>
                      <a:pt x="3837" y="4937"/>
                    </a:cubicBezTo>
                    <a:cubicBezTo>
                      <a:pt x="3603" y="4070"/>
                      <a:pt x="3236" y="3269"/>
                      <a:pt x="2736" y="2535"/>
                    </a:cubicBezTo>
                    <a:cubicBezTo>
                      <a:pt x="2235" y="1802"/>
                      <a:pt x="1635" y="1168"/>
                      <a:pt x="968" y="634"/>
                    </a:cubicBezTo>
                    <a:cubicBezTo>
                      <a:pt x="668" y="367"/>
                      <a:pt x="367" y="167"/>
                      <a:pt x="67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8" name="Google Shape;1028;p42"/>
              <p:cNvSpPr/>
              <p:nvPr/>
            </p:nvSpPr>
            <p:spPr>
              <a:xfrm>
                <a:off x="3638600" y="3835575"/>
                <a:ext cx="1551125" cy="1041725"/>
              </a:xfrm>
              <a:custGeom>
                <a:avLst/>
                <a:gdLst/>
                <a:ahLst/>
                <a:cxnLst/>
                <a:rect l="l" t="t" r="r" b="b"/>
                <a:pathLst>
                  <a:path w="62045" h="41669" extrusionOk="0">
                    <a:moveTo>
                      <a:pt x="51452" y="0"/>
                    </a:moveTo>
                    <a:cubicBezTo>
                      <a:pt x="51378" y="0"/>
                      <a:pt x="51306" y="2"/>
                      <a:pt x="51237" y="5"/>
                    </a:cubicBezTo>
                    <a:cubicBezTo>
                      <a:pt x="48469" y="138"/>
                      <a:pt x="20749" y="5976"/>
                      <a:pt x="20248" y="5976"/>
                    </a:cubicBezTo>
                    <a:lnTo>
                      <a:pt x="1" y="7310"/>
                    </a:lnTo>
                    <a:lnTo>
                      <a:pt x="6639" y="30160"/>
                    </a:lnTo>
                    <a:lnTo>
                      <a:pt x="13710" y="27491"/>
                    </a:lnTo>
                    <a:lnTo>
                      <a:pt x="18247" y="41668"/>
                    </a:lnTo>
                    <a:cubicBezTo>
                      <a:pt x="18247" y="41668"/>
                      <a:pt x="53105" y="24689"/>
                      <a:pt x="57508" y="21821"/>
                    </a:cubicBezTo>
                    <a:cubicBezTo>
                      <a:pt x="61945" y="18919"/>
                      <a:pt x="62045" y="14615"/>
                      <a:pt x="61578" y="8511"/>
                    </a:cubicBezTo>
                    <a:cubicBezTo>
                      <a:pt x="61090" y="2559"/>
                      <a:pt x="54354" y="0"/>
                      <a:pt x="514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9" name="Google Shape;1029;p42"/>
              <p:cNvSpPr/>
              <p:nvPr/>
            </p:nvSpPr>
            <p:spPr>
              <a:xfrm>
                <a:off x="4203175" y="3935750"/>
                <a:ext cx="651325" cy="427000"/>
              </a:xfrm>
              <a:custGeom>
                <a:avLst/>
                <a:gdLst/>
                <a:ahLst/>
                <a:cxnLst/>
                <a:rect l="l" t="t" r="r" b="b"/>
                <a:pathLst>
                  <a:path w="26053" h="17080" extrusionOk="0">
                    <a:moveTo>
                      <a:pt x="25752" y="1"/>
                    </a:moveTo>
                    <a:cubicBezTo>
                      <a:pt x="25419" y="1"/>
                      <a:pt x="25118" y="68"/>
                      <a:pt x="24818" y="101"/>
                    </a:cubicBezTo>
                    <a:cubicBezTo>
                      <a:pt x="23717" y="334"/>
                      <a:pt x="22650" y="701"/>
                      <a:pt x="21649" y="1235"/>
                    </a:cubicBezTo>
                    <a:cubicBezTo>
                      <a:pt x="20949" y="1602"/>
                      <a:pt x="20282" y="2002"/>
                      <a:pt x="19648" y="2469"/>
                    </a:cubicBezTo>
                    <a:cubicBezTo>
                      <a:pt x="18947" y="2936"/>
                      <a:pt x="18280" y="3503"/>
                      <a:pt x="17546" y="4104"/>
                    </a:cubicBezTo>
                    <a:cubicBezTo>
                      <a:pt x="16079" y="5271"/>
                      <a:pt x="14444" y="6572"/>
                      <a:pt x="12843" y="8040"/>
                    </a:cubicBezTo>
                    <a:cubicBezTo>
                      <a:pt x="10041" y="10508"/>
                      <a:pt x="7072" y="12710"/>
                      <a:pt x="3903" y="14645"/>
                    </a:cubicBezTo>
                    <a:lnTo>
                      <a:pt x="1034" y="16413"/>
                    </a:lnTo>
                    <a:lnTo>
                      <a:pt x="234" y="16913"/>
                    </a:lnTo>
                    <a:cubicBezTo>
                      <a:pt x="167" y="16946"/>
                      <a:pt x="67" y="17013"/>
                      <a:pt x="0" y="17080"/>
                    </a:cubicBezTo>
                    <a:cubicBezTo>
                      <a:pt x="67" y="17046"/>
                      <a:pt x="167" y="17013"/>
                      <a:pt x="267" y="16980"/>
                    </a:cubicBezTo>
                    <a:lnTo>
                      <a:pt x="1068" y="16513"/>
                    </a:lnTo>
                    <a:cubicBezTo>
                      <a:pt x="1768" y="16112"/>
                      <a:pt x="2769" y="15545"/>
                      <a:pt x="3970" y="14811"/>
                    </a:cubicBezTo>
                    <a:cubicBezTo>
                      <a:pt x="7172" y="12910"/>
                      <a:pt x="10208" y="10709"/>
                      <a:pt x="12976" y="8240"/>
                    </a:cubicBezTo>
                    <a:cubicBezTo>
                      <a:pt x="14611" y="6806"/>
                      <a:pt x="16212" y="5471"/>
                      <a:pt x="17680" y="4304"/>
                    </a:cubicBezTo>
                    <a:cubicBezTo>
                      <a:pt x="18380" y="3704"/>
                      <a:pt x="19081" y="3103"/>
                      <a:pt x="19748" y="2636"/>
                    </a:cubicBezTo>
                    <a:cubicBezTo>
                      <a:pt x="20382" y="2169"/>
                      <a:pt x="21015" y="1735"/>
                      <a:pt x="21716" y="1369"/>
                    </a:cubicBezTo>
                    <a:cubicBezTo>
                      <a:pt x="22683" y="835"/>
                      <a:pt x="23751" y="435"/>
                      <a:pt x="24851" y="201"/>
                    </a:cubicBezTo>
                    <a:cubicBezTo>
                      <a:pt x="25218" y="134"/>
                      <a:pt x="25552" y="68"/>
                      <a:pt x="25752" y="34"/>
                    </a:cubicBezTo>
                    <a:cubicBezTo>
                      <a:pt x="25852" y="34"/>
                      <a:pt x="25952" y="34"/>
                      <a:pt x="26052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0" name="Google Shape;1030;p42"/>
              <p:cNvSpPr/>
              <p:nvPr/>
            </p:nvSpPr>
            <p:spPr>
              <a:xfrm>
                <a:off x="4618475" y="3910750"/>
                <a:ext cx="9925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5972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3569" y="134"/>
                      <a:pt x="3269" y="334"/>
                      <a:pt x="3002" y="567"/>
                    </a:cubicBezTo>
                    <a:cubicBezTo>
                      <a:pt x="2335" y="1134"/>
                      <a:pt x="1701" y="1768"/>
                      <a:pt x="1234" y="2502"/>
                    </a:cubicBezTo>
                    <a:cubicBezTo>
                      <a:pt x="734" y="3236"/>
                      <a:pt x="367" y="4036"/>
                      <a:pt x="134" y="4904"/>
                    </a:cubicBezTo>
                    <a:cubicBezTo>
                      <a:pt x="34" y="5237"/>
                      <a:pt x="0" y="5604"/>
                      <a:pt x="0" y="5971"/>
                    </a:cubicBezTo>
                    <a:cubicBezTo>
                      <a:pt x="1" y="5971"/>
                      <a:pt x="2" y="5972"/>
                      <a:pt x="2" y="5972"/>
                    </a:cubicBezTo>
                    <a:cubicBezTo>
                      <a:pt x="71" y="5972"/>
                      <a:pt x="278" y="4287"/>
                      <a:pt x="1401" y="2635"/>
                    </a:cubicBezTo>
                    <a:cubicBezTo>
                      <a:pt x="2535" y="968"/>
                      <a:pt x="3970" y="67"/>
                      <a:pt x="3903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1" name="Google Shape;1031;p42"/>
              <p:cNvSpPr/>
              <p:nvPr/>
            </p:nvSpPr>
            <p:spPr>
              <a:xfrm>
                <a:off x="2589525" y="2600625"/>
                <a:ext cx="760575" cy="1181850"/>
              </a:xfrm>
              <a:custGeom>
                <a:avLst/>
                <a:gdLst/>
                <a:ahLst/>
                <a:cxnLst/>
                <a:rect l="l" t="t" r="r" b="b"/>
                <a:pathLst>
                  <a:path w="30423" h="47274" extrusionOk="0">
                    <a:moveTo>
                      <a:pt x="30422" y="1"/>
                    </a:moveTo>
                    <a:cubicBezTo>
                      <a:pt x="30422" y="1"/>
                      <a:pt x="27453" y="1"/>
                      <a:pt x="24751" y="2970"/>
                    </a:cubicBezTo>
                    <a:lnTo>
                      <a:pt x="10174" y="25419"/>
                    </a:lnTo>
                    <a:cubicBezTo>
                      <a:pt x="10174" y="25419"/>
                      <a:pt x="2169" y="29522"/>
                      <a:pt x="1168" y="35026"/>
                    </a:cubicBezTo>
                    <a:cubicBezTo>
                      <a:pt x="200" y="40497"/>
                      <a:pt x="0" y="44433"/>
                      <a:pt x="2736" y="46167"/>
                    </a:cubicBezTo>
                    <a:cubicBezTo>
                      <a:pt x="3236" y="46468"/>
                      <a:pt x="3770" y="46701"/>
                      <a:pt x="4337" y="46868"/>
                    </a:cubicBezTo>
                    <a:cubicBezTo>
                      <a:pt x="5318" y="47141"/>
                      <a:pt x="6313" y="47273"/>
                      <a:pt x="7298" y="47273"/>
                    </a:cubicBezTo>
                    <a:cubicBezTo>
                      <a:pt x="11002" y="47273"/>
                      <a:pt x="14557" y="45406"/>
                      <a:pt x="16612" y="42165"/>
                    </a:cubicBezTo>
                    <a:lnTo>
                      <a:pt x="27020" y="26120"/>
                    </a:lnTo>
                    <a:lnTo>
                      <a:pt x="304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2" name="Google Shape;1032;p42"/>
              <p:cNvSpPr/>
              <p:nvPr/>
            </p:nvSpPr>
            <p:spPr>
              <a:xfrm>
                <a:off x="2670400" y="3512950"/>
                <a:ext cx="341125" cy="235875"/>
              </a:xfrm>
              <a:custGeom>
                <a:avLst/>
                <a:gdLst/>
                <a:ahLst/>
                <a:cxnLst/>
                <a:rect l="l" t="t" r="r" b="b"/>
                <a:pathLst>
                  <a:path w="13645" h="9435" extrusionOk="0">
                    <a:moveTo>
                      <a:pt x="5371" y="1"/>
                    </a:moveTo>
                    <a:cubicBezTo>
                      <a:pt x="5371" y="1"/>
                      <a:pt x="1" y="2036"/>
                      <a:pt x="368" y="6739"/>
                    </a:cubicBezTo>
                    <a:cubicBezTo>
                      <a:pt x="368" y="6739"/>
                      <a:pt x="1049" y="9435"/>
                      <a:pt x="5159" y="9435"/>
                    </a:cubicBezTo>
                    <a:cubicBezTo>
                      <a:pt x="5505" y="9435"/>
                      <a:pt x="5876" y="9416"/>
                      <a:pt x="6272" y="9374"/>
                    </a:cubicBezTo>
                    <a:lnTo>
                      <a:pt x="12843" y="7473"/>
                    </a:lnTo>
                    <a:lnTo>
                      <a:pt x="13644" y="501"/>
                    </a:lnTo>
                    <a:lnTo>
                      <a:pt x="7840" y="1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3" name="Google Shape;1033;p42"/>
              <p:cNvSpPr/>
              <p:nvPr/>
            </p:nvSpPr>
            <p:spPr>
              <a:xfrm>
                <a:off x="3265825" y="2481375"/>
                <a:ext cx="1184225" cy="1541150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61646" extrusionOk="0">
                    <a:moveTo>
                      <a:pt x="35827" y="1"/>
                    </a:moveTo>
                    <a:cubicBezTo>
                      <a:pt x="35827" y="1"/>
                      <a:pt x="29807" y="6509"/>
                      <a:pt x="21881" y="6509"/>
                    </a:cubicBezTo>
                    <a:cubicBezTo>
                      <a:pt x="21782" y="6509"/>
                      <a:pt x="21683" y="6508"/>
                      <a:pt x="21583" y="6506"/>
                    </a:cubicBezTo>
                    <a:cubicBezTo>
                      <a:pt x="13477" y="6305"/>
                      <a:pt x="11909" y="1702"/>
                      <a:pt x="11909" y="1702"/>
                    </a:cubicBezTo>
                    <a:lnTo>
                      <a:pt x="1602" y="5138"/>
                    </a:lnTo>
                    <a:lnTo>
                      <a:pt x="1" y="30890"/>
                    </a:lnTo>
                    <a:cubicBezTo>
                      <a:pt x="1" y="30890"/>
                      <a:pt x="34" y="60744"/>
                      <a:pt x="435" y="60744"/>
                    </a:cubicBezTo>
                    <a:cubicBezTo>
                      <a:pt x="802" y="60744"/>
                      <a:pt x="43232" y="61645"/>
                      <a:pt x="43232" y="61645"/>
                    </a:cubicBezTo>
                    <a:lnTo>
                      <a:pt x="42665" y="41697"/>
                    </a:lnTo>
                    <a:lnTo>
                      <a:pt x="47368" y="6339"/>
                    </a:lnTo>
                    <a:lnTo>
                      <a:pt x="3582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4" name="Google Shape;1034;p42"/>
              <p:cNvSpPr/>
              <p:nvPr/>
            </p:nvSpPr>
            <p:spPr>
              <a:xfrm>
                <a:off x="4358275" y="2632325"/>
                <a:ext cx="605475" cy="1282600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51304" extrusionOk="0">
                    <a:moveTo>
                      <a:pt x="3136" y="1"/>
                    </a:moveTo>
                    <a:cubicBezTo>
                      <a:pt x="3136" y="1"/>
                      <a:pt x="935" y="7573"/>
                      <a:pt x="635" y="11209"/>
                    </a:cubicBezTo>
                    <a:cubicBezTo>
                      <a:pt x="334" y="14878"/>
                      <a:pt x="1" y="27987"/>
                      <a:pt x="1" y="27987"/>
                    </a:cubicBezTo>
                    <a:lnTo>
                      <a:pt x="6372" y="39262"/>
                    </a:lnTo>
                    <a:lnTo>
                      <a:pt x="1969" y="42498"/>
                    </a:lnTo>
                    <a:lnTo>
                      <a:pt x="7573" y="51304"/>
                    </a:lnTo>
                    <a:cubicBezTo>
                      <a:pt x="7573" y="51304"/>
                      <a:pt x="21483" y="46501"/>
                      <a:pt x="22817" y="45066"/>
                    </a:cubicBezTo>
                    <a:cubicBezTo>
                      <a:pt x="23418" y="44366"/>
                      <a:pt x="23751" y="43298"/>
                      <a:pt x="23918" y="42131"/>
                    </a:cubicBezTo>
                    <a:cubicBezTo>
                      <a:pt x="24218" y="39629"/>
                      <a:pt x="23784" y="37060"/>
                      <a:pt x="22650" y="34792"/>
                    </a:cubicBezTo>
                    <a:cubicBezTo>
                      <a:pt x="19848" y="29055"/>
                      <a:pt x="13010" y="14878"/>
                      <a:pt x="11709" y="11309"/>
                    </a:cubicBezTo>
                    <a:cubicBezTo>
                      <a:pt x="8440" y="2169"/>
                      <a:pt x="3136" y="1"/>
                      <a:pt x="31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5" name="Google Shape;1035;p42"/>
              <p:cNvSpPr/>
              <p:nvPr/>
            </p:nvSpPr>
            <p:spPr>
              <a:xfrm>
                <a:off x="3241650" y="2832475"/>
                <a:ext cx="34225" cy="6521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6086" extrusionOk="0">
                    <a:moveTo>
                      <a:pt x="67" y="0"/>
                    </a:moveTo>
                    <a:lnTo>
                      <a:pt x="67" y="0"/>
                    </a:lnTo>
                    <a:cubicBezTo>
                      <a:pt x="1" y="0"/>
                      <a:pt x="234" y="5838"/>
                      <a:pt x="568" y="13043"/>
                    </a:cubicBezTo>
                    <a:cubicBezTo>
                      <a:pt x="935" y="20248"/>
                      <a:pt x="1268" y="26086"/>
                      <a:pt x="1302" y="26086"/>
                    </a:cubicBezTo>
                    <a:cubicBezTo>
                      <a:pt x="1368" y="26052"/>
                      <a:pt x="1135" y="20215"/>
                      <a:pt x="801" y="13010"/>
                    </a:cubicBezTo>
                    <a:cubicBezTo>
                      <a:pt x="434" y="5838"/>
                      <a:pt x="101" y="0"/>
                      <a:pt x="6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6" name="Google Shape;1036;p42"/>
              <p:cNvSpPr/>
              <p:nvPr/>
            </p:nvSpPr>
            <p:spPr>
              <a:xfrm>
                <a:off x="4331600" y="2808275"/>
                <a:ext cx="106775" cy="6997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7988" extrusionOk="0">
                    <a:moveTo>
                      <a:pt x="4203" y="1"/>
                    </a:moveTo>
                    <a:cubicBezTo>
                      <a:pt x="4137" y="1"/>
                      <a:pt x="3136" y="6239"/>
                      <a:pt x="2035" y="13978"/>
                    </a:cubicBezTo>
                    <a:cubicBezTo>
                      <a:pt x="901" y="21683"/>
                      <a:pt x="0" y="27954"/>
                      <a:pt x="67" y="27988"/>
                    </a:cubicBezTo>
                    <a:cubicBezTo>
                      <a:pt x="134" y="27988"/>
                      <a:pt x="1135" y="21716"/>
                      <a:pt x="2235" y="14011"/>
                    </a:cubicBezTo>
                    <a:cubicBezTo>
                      <a:pt x="3369" y="6272"/>
                      <a:pt x="4270" y="1"/>
                      <a:pt x="420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7" name="Google Shape;1037;p42"/>
              <p:cNvSpPr/>
              <p:nvPr/>
            </p:nvSpPr>
            <p:spPr>
              <a:xfrm>
                <a:off x="2858875" y="3276950"/>
                <a:ext cx="129300" cy="108450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4338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" y="34"/>
                      <a:pt x="1335" y="735"/>
                      <a:pt x="2769" y="1935"/>
                    </a:cubicBezTo>
                    <a:cubicBezTo>
                      <a:pt x="4185" y="3120"/>
                      <a:pt x="5080" y="4338"/>
                      <a:pt x="5168" y="4338"/>
                    </a:cubicBezTo>
                    <a:cubicBezTo>
                      <a:pt x="5169" y="4338"/>
                      <a:pt x="5170" y="4338"/>
                      <a:pt x="5171" y="4337"/>
                    </a:cubicBezTo>
                    <a:cubicBezTo>
                      <a:pt x="5004" y="4037"/>
                      <a:pt x="4837" y="3737"/>
                      <a:pt x="4604" y="3503"/>
                    </a:cubicBezTo>
                    <a:cubicBezTo>
                      <a:pt x="4104" y="2869"/>
                      <a:pt x="3537" y="2302"/>
                      <a:pt x="2903" y="1769"/>
                    </a:cubicBezTo>
                    <a:cubicBezTo>
                      <a:pt x="2302" y="1268"/>
                      <a:pt x="1635" y="801"/>
                      <a:pt x="935" y="401"/>
                    </a:cubicBezTo>
                    <a:cubicBezTo>
                      <a:pt x="634" y="234"/>
                      <a:pt x="334" y="67"/>
                      <a:pt x="3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8" name="Google Shape;1038;p42"/>
              <p:cNvSpPr/>
              <p:nvPr/>
            </p:nvSpPr>
            <p:spPr>
              <a:xfrm>
                <a:off x="4515050" y="3535075"/>
                <a:ext cx="24855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3052" extrusionOk="0">
                    <a:moveTo>
                      <a:pt x="7811" y="1"/>
                    </a:moveTo>
                    <a:cubicBezTo>
                      <a:pt x="5453" y="1"/>
                      <a:pt x="3174" y="728"/>
                      <a:pt x="1235" y="2051"/>
                    </a:cubicBezTo>
                    <a:cubicBezTo>
                      <a:pt x="902" y="2251"/>
                      <a:pt x="601" y="2485"/>
                      <a:pt x="335" y="2752"/>
                    </a:cubicBezTo>
                    <a:cubicBezTo>
                      <a:pt x="134" y="2918"/>
                      <a:pt x="1" y="3019"/>
                      <a:pt x="34" y="3052"/>
                    </a:cubicBezTo>
                    <a:cubicBezTo>
                      <a:pt x="68" y="3052"/>
                      <a:pt x="501" y="2685"/>
                      <a:pt x="1302" y="2185"/>
                    </a:cubicBezTo>
                    <a:cubicBezTo>
                      <a:pt x="2369" y="1517"/>
                      <a:pt x="3503" y="984"/>
                      <a:pt x="4704" y="650"/>
                    </a:cubicBezTo>
                    <a:cubicBezTo>
                      <a:pt x="5905" y="317"/>
                      <a:pt x="7139" y="150"/>
                      <a:pt x="8407" y="150"/>
                    </a:cubicBezTo>
                    <a:cubicBezTo>
                      <a:pt x="9208" y="150"/>
                      <a:pt x="9763" y="223"/>
                      <a:pt x="9905" y="223"/>
                    </a:cubicBezTo>
                    <a:cubicBezTo>
                      <a:pt x="9929" y="223"/>
                      <a:pt x="9941" y="221"/>
                      <a:pt x="9941" y="217"/>
                    </a:cubicBezTo>
                    <a:cubicBezTo>
                      <a:pt x="9808" y="150"/>
                      <a:pt x="9675" y="116"/>
                      <a:pt x="9541" y="116"/>
                    </a:cubicBezTo>
                    <a:cubicBezTo>
                      <a:pt x="9141" y="50"/>
                      <a:pt x="8774" y="16"/>
                      <a:pt x="8407" y="16"/>
                    </a:cubicBezTo>
                    <a:cubicBezTo>
                      <a:pt x="8208" y="6"/>
                      <a:pt x="8009" y="1"/>
                      <a:pt x="781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9" name="Google Shape;1039;p42"/>
              <p:cNvSpPr/>
              <p:nvPr/>
            </p:nvSpPr>
            <p:spPr>
              <a:xfrm>
                <a:off x="4516725" y="3448750"/>
                <a:ext cx="196825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6474" extrusionOk="0">
                    <a:moveTo>
                      <a:pt x="7873" y="0"/>
                    </a:moveTo>
                    <a:cubicBezTo>
                      <a:pt x="7740" y="0"/>
                      <a:pt x="7606" y="34"/>
                      <a:pt x="7473" y="67"/>
                    </a:cubicBezTo>
                    <a:cubicBezTo>
                      <a:pt x="7106" y="134"/>
                      <a:pt x="6739" y="234"/>
                      <a:pt x="6372" y="367"/>
                    </a:cubicBezTo>
                    <a:cubicBezTo>
                      <a:pt x="5838" y="567"/>
                      <a:pt x="5338" y="801"/>
                      <a:pt x="4837" y="1068"/>
                    </a:cubicBezTo>
                    <a:cubicBezTo>
                      <a:pt x="4237" y="1401"/>
                      <a:pt x="3637" y="1802"/>
                      <a:pt x="3103" y="2235"/>
                    </a:cubicBezTo>
                    <a:cubicBezTo>
                      <a:pt x="2569" y="2669"/>
                      <a:pt x="2069" y="3169"/>
                      <a:pt x="1635" y="3703"/>
                    </a:cubicBezTo>
                    <a:cubicBezTo>
                      <a:pt x="1268" y="4137"/>
                      <a:pt x="935" y="4604"/>
                      <a:pt x="634" y="5071"/>
                    </a:cubicBezTo>
                    <a:cubicBezTo>
                      <a:pt x="468" y="5404"/>
                      <a:pt x="268" y="5738"/>
                      <a:pt x="134" y="6105"/>
                    </a:cubicBezTo>
                    <a:cubicBezTo>
                      <a:pt x="67" y="6205"/>
                      <a:pt x="34" y="6338"/>
                      <a:pt x="1" y="6472"/>
                    </a:cubicBezTo>
                    <a:cubicBezTo>
                      <a:pt x="2" y="6473"/>
                      <a:pt x="3" y="6473"/>
                      <a:pt x="4" y="6473"/>
                    </a:cubicBezTo>
                    <a:cubicBezTo>
                      <a:pt x="48" y="6473"/>
                      <a:pt x="282" y="5947"/>
                      <a:pt x="768" y="5171"/>
                    </a:cubicBezTo>
                    <a:cubicBezTo>
                      <a:pt x="1468" y="4103"/>
                      <a:pt x="2302" y="3169"/>
                      <a:pt x="3236" y="2402"/>
                    </a:cubicBezTo>
                    <a:cubicBezTo>
                      <a:pt x="3770" y="1968"/>
                      <a:pt x="4337" y="1568"/>
                      <a:pt x="4904" y="1234"/>
                    </a:cubicBezTo>
                    <a:cubicBezTo>
                      <a:pt x="5405" y="968"/>
                      <a:pt x="5905" y="734"/>
                      <a:pt x="6405" y="534"/>
                    </a:cubicBezTo>
                    <a:cubicBezTo>
                      <a:pt x="7306" y="167"/>
                      <a:pt x="7873" y="34"/>
                      <a:pt x="787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0" name="Google Shape;1040;p42"/>
              <p:cNvSpPr/>
              <p:nvPr/>
            </p:nvSpPr>
            <p:spPr>
              <a:xfrm>
                <a:off x="4356625" y="2965900"/>
                <a:ext cx="78400" cy="36695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14678" extrusionOk="0">
                    <a:moveTo>
                      <a:pt x="2168" y="0"/>
                    </a:moveTo>
                    <a:lnTo>
                      <a:pt x="0" y="14678"/>
                    </a:lnTo>
                    <a:cubicBezTo>
                      <a:pt x="1901" y="12910"/>
                      <a:pt x="2802" y="10274"/>
                      <a:pt x="2969" y="7706"/>
                    </a:cubicBezTo>
                    <a:cubicBezTo>
                      <a:pt x="3136" y="5104"/>
                      <a:pt x="2669" y="2536"/>
                      <a:pt x="2168" y="0"/>
                    </a:cubicBezTo>
                    <a:close/>
                  </a:path>
                </a:pathLst>
              </a:custGeom>
              <a:solidFill>
                <a:srgbClr val="263238">
                  <a:alpha val="411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1" name="Google Shape;1041;p42"/>
              <p:cNvSpPr/>
              <p:nvPr/>
            </p:nvSpPr>
            <p:spPr>
              <a:xfrm>
                <a:off x="4515900" y="3518350"/>
                <a:ext cx="255200" cy="90525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621" extrusionOk="0">
                    <a:moveTo>
                      <a:pt x="6845" y="1"/>
                    </a:moveTo>
                    <a:cubicBezTo>
                      <a:pt x="4177" y="1"/>
                      <a:pt x="1594" y="1300"/>
                      <a:pt x="0" y="3621"/>
                    </a:cubicBezTo>
                    <a:lnTo>
                      <a:pt x="134" y="3554"/>
                    </a:lnTo>
                    <a:cubicBezTo>
                      <a:pt x="2544" y="1654"/>
                      <a:pt x="5534" y="622"/>
                      <a:pt x="8590" y="622"/>
                    </a:cubicBezTo>
                    <a:cubicBezTo>
                      <a:pt x="9128" y="622"/>
                      <a:pt x="9668" y="654"/>
                      <a:pt x="10208" y="719"/>
                    </a:cubicBezTo>
                    <a:cubicBezTo>
                      <a:pt x="9117" y="233"/>
                      <a:pt x="7973" y="1"/>
                      <a:pt x="6845" y="1"/>
                    </a:cubicBezTo>
                    <a:close/>
                  </a:path>
                </a:pathLst>
              </a:custGeom>
              <a:solidFill>
                <a:srgbClr val="263238">
                  <a:alpha val="411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2" name="Google Shape;1042;p42"/>
              <p:cNvSpPr/>
              <p:nvPr/>
            </p:nvSpPr>
            <p:spPr>
              <a:xfrm>
                <a:off x="2874725" y="3275075"/>
                <a:ext cx="119275" cy="116975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4679" extrusionOk="0">
                    <a:moveTo>
                      <a:pt x="684" y="1"/>
                    </a:moveTo>
                    <a:cubicBezTo>
                      <a:pt x="417" y="1"/>
                      <a:pt x="167" y="76"/>
                      <a:pt x="0" y="276"/>
                    </a:cubicBezTo>
                    <a:cubicBezTo>
                      <a:pt x="1902" y="1377"/>
                      <a:pt x="3503" y="2878"/>
                      <a:pt x="4771" y="4679"/>
                    </a:cubicBezTo>
                    <a:lnTo>
                      <a:pt x="4771" y="4479"/>
                    </a:lnTo>
                    <a:cubicBezTo>
                      <a:pt x="4470" y="2577"/>
                      <a:pt x="3236" y="976"/>
                      <a:pt x="1468" y="176"/>
                    </a:cubicBezTo>
                    <a:cubicBezTo>
                      <a:pt x="1235" y="76"/>
                      <a:pt x="951" y="1"/>
                      <a:pt x="684" y="1"/>
                    </a:cubicBezTo>
                    <a:close/>
                  </a:path>
                </a:pathLst>
              </a:custGeom>
              <a:solidFill>
                <a:srgbClr val="263238">
                  <a:alpha val="411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3" name="Google Shape;1043;p42"/>
              <p:cNvSpPr/>
              <p:nvPr/>
            </p:nvSpPr>
            <p:spPr>
              <a:xfrm>
                <a:off x="2664575" y="3501575"/>
                <a:ext cx="20017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2991" extrusionOk="0">
                    <a:moveTo>
                      <a:pt x="5125" y="1"/>
                    </a:moveTo>
                    <a:cubicBezTo>
                      <a:pt x="4554" y="1"/>
                      <a:pt x="3978" y="51"/>
                      <a:pt x="3403" y="156"/>
                    </a:cubicBezTo>
                    <a:cubicBezTo>
                      <a:pt x="2335" y="356"/>
                      <a:pt x="1335" y="956"/>
                      <a:pt x="601" y="1790"/>
                    </a:cubicBezTo>
                    <a:cubicBezTo>
                      <a:pt x="401" y="2057"/>
                      <a:pt x="234" y="2357"/>
                      <a:pt x="101" y="2657"/>
                    </a:cubicBezTo>
                    <a:cubicBezTo>
                      <a:pt x="34" y="2757"/>
                      <a:pt x="0" y="2891"/>
                      <a:pt x="0" y="2991"/>
                    </a:cubicBezTo>
                    <a:cubicBezTo>
                      <a:pt x="201" y="2624"/>
                      <a:pt x="434" y="2224"/>
                      <a:pt x="734" y="1890"/>
                    </a:cubicBezTo>
                    <a:cubicBezTo>
                      <a:pt x="1468" y="1123"/>
                      <a:pt x="2402" y="589"/>
                      <a:pt x="3470" y="356"/>
                    </a:cubicBezTo>
                    <a:cubicBezTo>
                      <a:pt x="4116" y="251"/>
                      <a:pt x="4788" y="199"/>
                      <a:pt x="5462" y="199"/>
                    </a:cubicBezTo>
                    <a:cubicBezTo>
                      <a:pt x="5867" y="199"/>
                      <a:pt x="6272" y="218"/>
                      <a:pt x="6672" y="256"/>
                    </a:cubicBezTo>
                    <a:cubicBezTo>
                      <a:pt x="7106" y="322"/>
                      <a:pt x="7573" y="356"/>
                      <a:pt x="8006" y="356"/>
                    </a:cubicBezTo>
                    <a:cubicBezTo>
                      <a:pt x="7906" y="322"/>
                      <a:pt x="7773" y="289"/>
                      <a:pt x="7673" y="289"/>
                    </a:cubicBezTo>
                    <a:cubicBezTo>
                      <a:pt x="7439" y="222"/>
                      <a:pt x="7106" y="156"/>
                      <a:pt x="6672" y="122"/>
                    </a:cubicBezTo>
                    <a:cubicBezTo>
                      <a:pt x="6162" y="43"/>
                      <a:pt x="5645" y="1"/>
                      <a:pt x="512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4" name="Google Shape;1044;p42"/>
              <p:cNvSpPr/>
              <p:nvPr/>
            </p:nvSpPr>
            <p:spPr>
              <a:xfrm>
                <a:off x="3570225" y="2903000"/>
                <a:ext cx="260200" cy="42957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17183" extrusionOk="0">
                    <a:moveTo>
                      <a:pt x="3375" y="0"/>
                    </a:moveTo>
                    <a:cubicBezTo>
                      <a:pt x="2442" y="0"/>
                      <a:pt x="1538" y="424"/>
                      <a:pt x="934" y="1149"/>
                    </a:cubicBezTo>
                    <a:cubicBezTo>
                      <a:pt x="0" y="2316"/>
                      <a:pt x="301" y="4184"/>
                      <a:pt x="1268" y="5318"/>
                    </a:cubicBezTo>
                    <a:cubicBezTo>
                      <a:pt x="2269" y="6453"/>
                      <a:pt x="3770" y="7053"/>
                      <a:pt x="5271" y="7353"/>
                    </a:cubicBezTo>
                    <a:cubicBezTo>
                      <a:pt x="6738" y="7687"/>
                      <a:pt x="8273" y="7787"/>
                      <a:pt x="9707" y="8254"/>
                    </a:cubicBezTo>
                    <a:cubicBezTo>
                      <a:pt x="8073" y="8621"/>
                      <a:pt x="6405" y="9021"/>
                      <a:pt x="5004" y="9955"/>
                    </a:cubicBezTo>
                    <a:cubicBezTo>
                      <a:pt x="3570" y="10856"/>
                      <a:pt x="2435" y="12390"/>
                      <a:pt x="2469" y="14058"/>
                    </a:cubicBezTo>
                    <a:cubicBezTo>
                      <a:pt x="2500" y="15650"/>
                      <a:pt x="3816" y="17183"/>
                      <a:pt x="5351" y="17183"/>
                    </a:cubicBezTo>
                    <a:cubicBezTo>
                      <a:pt x="5457" y="17183"/>
                      <a:pt x="5563" y="17175"/>
                      <a:pt x="5671" y="17160"/>
                    </a:cubicBezTo>
                    <a:cubicBezTo>
                      <a:pt x="6939" y="16993"/>
                      <a:pt x="7873" y="15893"/>
                      <a:pt x="8540" y="14792"/>
                    </a:cubicBezTo>
                    <a:cubicBezTo>
                      <a:pt x="9774" y="12690"/>
                      <a:pt x="10408" y="10289"/>
                      <a:pt x="10374" y="7820"/>
                    </a:cubicBezTo>
                    <a:lnTo>
                      <a:pt x="10374" y="7820"/>
                    </a:lnTo>
                    <a:lnTo>
                      <a:pt x="10374" y="7854"/>
                    </a:lnTo>
                    <a:cubicBezTo>
                      <a:pt x="10141" y="5118"/>
                      <a:pt x="8707" y="2650"/>
                      <a:pt x="6472" y="1082"/>
                    </a:cubicBezTo>
                    <a:cubicBezTo>
                      <a:pt x="5671" y="482"/>
                      <a:pt x="4670" y="115"/>
                      <a:pt x="3670" y="15"/>
                    </a:cubicBezTo>
                    <a:cubicBezTo>
                      <a:pt x="3571" y="5"/>
                      <a:pt x="3473" y="0"/>
                      <a:pt x="3375" y="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5" name="Google Shape;1045;p42"/>
              <p:cNvSpPr/>
              <p:nvPr/>
            </p:nvSpPr>
            <p:spPr>
              <a:xfrm>
                <a:off x="3574400" y="2901400"/>
                <a:ext cx="256875" cy="433950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7358" extrusionOk="0">
                    <a:moveTo>
                      <a:pt x="3332" y="0"/>
                    </a:moveTo>
                    <a:cubicBezTo>
                      <a:pt x="3122" y="0"/>
                      <a:pt x="2912" y="15"/>
                      <a:pt x="2702" y="45"/>
                    </a:cubicBezTo>
                    <a:cubicBezTo>
                      <a:pt x="1935" y="145"/>
                      <a:pt x="1234" y="512"/>
                      <a:pt x="734" y="1113"/>
                    </a:cubicBezTo>
                    <a:cubicBezTo>
                      <a:pt x="234" y="1747"/>
                      <a:pt x="0" y="2580"/>
                      <a:pt x="134" y="3414"/>
                    </a:cubicBezTo>
                    <a:cubicBezTo>
                      <a:pt x="267" y="4248"/>
                      <a:pt x="634" y="5049"/>
                      <a:pt x="1234" y="5649"/>
                    </a:cubicBezTo>
                    <a:cubicBezTo>
                      <a:pt x="1868" y="6283"/>
                      <a:pt x="2602" y="6750"/>
                      <a:pt x="3436" y="7050"/>
                    </a:cubicBezTo>
                    <a:cubicBezTo>
                      <a:pt x="5104" y="7717"/>
                      <a:pt x="6972" y="7818"/>
                      <a:pt x="8773" y="8218"/>
                    </a:cubicBezTo>
                    <a:cubicBezTo>
                      <a:pt x="8898" y="8249"/>
                      <a:pt x="9016" y="8280"/>
                      <a:pt x="9133" y="8312"/>
                    </a:cubicBezTo>
                    <a:lnTo>
                      <a:pt x="9133" y="8312"/>
                    </a:lnTo>
                    <a:cubicBezTo>
                      <a:pt x="7502" y="8693"/>
                      <a:pt x="5892" y="9162"/>
                      <a:pt x="4537" y="10086"/>
                    </a:cubicBezTo>
                    <a:cubicBezTo>
                      <a:pt x="3836" y="10586"/>
                      <a:pt x="3269" y="11220"/>
                      <a:pt x="2802" y="11954"/>
                    </a:cubicBezTo>
                    <a:cubicBezTo>
                      <a:pt x="2402" y="12654"/>
                      <a:pt x="2168" y="13488"/>
                      <a:pt x="2202" y="14289"/>
                    </a:cubicBezTo>
                    <a:cubicBezTo>
                      <a:pt x="2268" y="15089"/>
                      <a:pt x="2602" y="15857"/>
                      <a:pt x="3169" y="16424"/>
                    </a:cubicBezTo>
                    <a:cubicBezTo>
                      <a:pt x="3669" y="16991"/>
                      <a:pt x="4370" y="17324"/>
                      <a:pt x="5104" y="17358"/>
                    </a:cubicBezTo>
                    <a:cubicBezTo>
                      <a:pt x="5804" y="17358"/>
                      <a:pt x="6505" y="17124"/>
                      <a:pt x="7005" y="16657"/>
                    </a:cubicBezTo>
                    <a:cubicBezTo>
                      <a:pt x="7505" y="16257"/>
                      <a:pt x="7906" y="15757"/>
                      <a:pt x="8239" y="15223"/>
                    </a:cubicBezTo>
                    <a:cubicBezTo>
                      <a:pt x="9207" y="13622"/>
                      <a:pt x="9874" y="11820"/>
                      <a:pt x="10141" y="9952"/>
                    </a:cubicBezTo>
                    <a:cubicBezTo>
                      <a:pt x="10241" y="9285"/>
                      <a:pt x="10274" y="8585"/>
                      <a:pt x="10207" y="7918"/>
                    </a:cubicBezTo>
                    <a:lnTo>
                      <a:pt x="10207" y="7918"/>
                    </a:lnTo>
                    <a:cubicBezTo>
                      <a:pt x="10207" y="7951"/>
                      <a:pt x="10174" y="8018"/>
                      <a:pt x="10174" y="8051"/>
                    </a:cubicBezTo>
                    <a:lnTo>
                      <a:pt x="10174" y="8451"/>
                    </a:lnTo>
                    <a:cubicBezTo>
                      <a:pt x="10174" y="8952"/>
                      <a:pt x="10107" y="9452"/>
                      <a:pt x="10041" y="9952"/>
                    </a:cubicBezTo>
                    <a:cubicBezTo>
                      <a:pt x="9740" y="11787"/>
                      <a:pt x="9073" y="13555"/>
                      <a:pt x="8106" y="15123"/>
                    </a:cubicBezTo>
                    <a:cubicBezTo>
                      <a:pt x="7772" y="15656"/>
                      <a:pt x="7372" y="16123"/>
                      <a:pt x="6905" y="16524"/>
                    </a:cubicBezTo>
                    <a:cubicBezTo>
                      <a:pt x="6405" y="16957"/>
                      <a:pt x="5771" y="17191"/>
                      <a:pt x="5104" y="17191"/>
                    </a:cubicBezTo>
                    <a:cubicBezTo>
                      <a:pt x="3769" y="17124"/>
                      <a:pt x="2502" y="15790"/>
                      <a:pt x="2402" y="14289"/>
                    </a:cubicBezTo>
                    <a:cubicBezTo>
                      <a:pt x="2368" y="13488"/>
                      <a:pt x="2569" y="12721"/>
                      <a:pt x="3002" y="12054"/>
                    </a:cubicBezTo>
                    <a:cubicBezTo>
                      <a:pt x="3403" y="11320"/>
                      <a:pt x="3970" y="10720"/>
                      <a:pt x="4670" y="10253"/>
                    </a:cubicBezTo>
                    <a:cubicBezTo>
                      <a:pt x="6038" y="9285"/>
                      <a:pt x="7806" y="8852"/>
                      <a:pt x="9574" y="8418"/>
                    </a:cubicBezTo>
                    <a:lnTo>
                      <a:pt x="9974" y="8318"/>
                    </a:lnTo>
                    <a:lnTo>
                      <a:pt x="9574" y="8218"/>
                    </a:lnTo>
                    <a:cubicBezTo>
                      <a:pt x="9340" y="8151"/>
                      <a:pt x="9073" y="8084"/>
                      <a:pt x="8806" y="8018"/>
                    </a:cubicBezTo>
                    <a:cubicBezTo>
                      <a:pt x="6972" y="7584"/>
                      <a:pt x="5137" y="7517"/>
                      <a:pt x="3503" y="6850"/>
                    </a:cubicBezTo>
                    <a:cubicBezTo>
                      <a:pt x="2702" y="6550"/>
                      <a:pt x="1968" y="6116"/>
                      <a:pt x="1368" y="5516"/>
                    </a:cubicBezTo>
                    <a:cubicBezTo>
                      <a:pt x="801" y="4915"/>
                      <a:pt x="434" y="4182"/>
                      <a:pt x="334" y="3381"/>
                    </a:cubicBezTo>
                    <a:cubicBezTo>
                      <a:pt x="200" y="2614"/>
                      <a:pt x="400" y="1847"/>
                      <a:pt x="867" y="1213"/>
                    </a:cubicBezTo>
                    <a:cubicBezTo>
                      <a:pt x="1334" y="679"/>
                      <a:pt x="2002" y="312"/>
                      <a:pt x="2702" y="212"/>
                    </a:cubicBezTo>
                    <a:cubicBezTo>
                      <a:pt x="2912" y="182"/>
                      <a:pt x="3119" y="167"/>
                      <a:pt x="3323" y="167"/>
                    </a:cubicBezTo>
                    <a:cubicBezTo>
                      <a:pt x="3800" y="167"/>
                      <a:pt x="4260" y="249"/>
                      <a:pt x="4703" y="412"/>
                    </a:cubicBezTo>
                    <a:cubicBezTo>
                      <a:pt x="5304" y="612"/>
                      <a:pt x="5871" y="913"/>
                      <a:pt x="6371" y="1313"/>
                    </a:cubicBezTo>
                    <a:cubicBezTo>
                      <a:pt x="7272" y="1947"/>
                      <a:pt x="8039" y="2714"/>
                      <a:pt x="8640" y="3648"/>
                    </a:cubicBezTo>
                    <a:cubicBezTo>
                      <a:pt x="9107" y="4315"/>
                      <a:pt x="9474" y="5082"/>
                      <a:pt x="9740" y="5849"/>
                    </a:cubicBezTo>
                    <a:cubicBezTo>
                      <a:pt x="9907" y="6350"/>
                      <a:pt x="10041" y="6850"/>
                      <a:pt x="10107" y="7384"/>
                    </a:cubicBezTo>
                    <a:cubicBezTo>
                      <a:pt x="10141" y="7551"/>
                      <a:pt x="10174" y="7684"/>
                      <a:pt x="10174" y="7784"/>
                    </a:cubicBezTo>
                    <a:cubicBezTo>
                      <a:pt x="10174" y="7818"/>
                      <a:pt x="10174" y="7884"/>
                      <a:pt x="10207" y="7918"/>
                    </a:cubicBezTo>
                    <a:cubicBezTo>
                      <a:pt x="10207" y="7884"/>
                      <a:pt x="10207" y="7818"/>
                      <a:pt x="10207" y="7784"/>
                    </a:cubicBezTo>
                    <a:cubicBezTo>
                      <a:pt x="10207" y="7684"/>
                      <a:pt x="10174" y="7551"/>
                      <a:pt x="10174" y="7384"/>
                    </a:cubicBezTo>
                    <a:cubicBezTo>
                      <a:pt x="10107" y="6850"/>
                      <a:pt x="10007" y="6316"/>
                      <a:pt x="9840" y="5816"/>
                    </a:cubicBezTo>
                    <a:cubicBezTo>
                      <a:pt x="9574" y="5016"/>
                      <a:pt x="9207" y="4282"/>
                      <a:pt x="8773" y="3581"/>
                    </a:cubicBezTo>
                    <a:cubicBezTo>
                      <a:pt x="8139" y="2647"/>
                      <a:pt x="7372" y="1847"/>
                      <a:pt x="6471" y="1179"/>
                    </a:cubicBezTo>
                    <a:cubicBezTo>
                      <a:pt x="5971" y="779"/>
                      <a:pt x="5404" y="479"/>
                      <a:pt x="4770" y="245"/>
                    </a:cubicBezTo>
                    <a:cubicBezTo>
                      <a:pt x="4303" y="82"/>
                      <a:pt x="3820" y="0"/>
                      <a:pt x="333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6" name="Google Shape;1046;p42"/>
              <p:cNvSpPr/>
              <p:nvPr/>
            </p:nvSpPr>
            <p:spPr>
              <a:xfrm>
                <a:off x="3852925" y="2903000"/>
                <a:ext cx="260200" cy="42957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17183" extrusionOk="0">
                    <a:moveTo>
                      <a:pt x="7033" y="0"/>
                    </a:moveTo>
                    <a:cubicBezTo>
                      <a:pt x="6935" y="0"/>
                      <a:pt x="6837" y="5"/>
                      <a:pt x="6739" y="15"/>
                    </a:cubicBezTo>
                    <a:cubicBezTo>
                      <a:pt x="5704" y="115"/>
                      <a:pt x="4737" y="482"/>
                      <a:pt x="3903" y="1082"/>
                    </a:cubicBezTo>
                    <a:cubicBezTo>
                      <a:pt x="1668" y="2650"/>
                      <a:pt x="234" y="5118"/>
                      <a:pt x="34" y="7854"/>
                    </a:cubicBezTo>
                    <a:lnTo>
                      <a:pt x="34" y="7820"/>
                    </a:lnTo>
                    <a:lnTo>
                      <a:pt x="34" y="7820"/>
                    </a:lnTo>
                    <a:cubicBezTo>
                      <a:pt x="0" y="10289"/>
                      <a:pt x="634" y="12690"/>
                      <a:pt x="1868" y="14792"/>
                    </a:cubicBezTo>
                    <a:cubicBezTo>
                      <a:pt x="2502" y="15893"/>
                      <a:pt x="3436" y="16993"/>
                      <a:pt x="4704" y="17160"/>
                    </a:cubicBezTo>
                    <a:cubicBezTo>
                      <a:pt x="4811" y="17175"/>
                      <a:pt x="4918" y="17183"/>
                      <a:pt x="5024" y="17183"/>
                    </a:cubicBezTo>
                    <a:cubicBezTo>
                      <a:pt x="6563" y="17183"/>
                      <a:pt x="7908" y="15650"/>
                      <a:pt x="7939" y="14058"/>
                    </a:cubicBezTo>
                    <a:cubicBezTo>
                      <a:pt x="7939" y="12390"/>
                      <a:pt x="6805" y="10856"/>
                      <a:pt x="5404" y="9955"/>
                    </a:cubicBezTo>
                    <a:cubicBezTo>
                      <a:pt x="3970" y="9021"/>
                      <a:pt x="2302" y="8621"/>
                      <a:pt x="668" y="8254"/>
                    </a:cubicBezTo>
                    <a:cubicBezTo>
                      <a:pt x="2135" y="7787"/>
                      <a:pt x="3670" y="7687"/>
                      <a:pt x="5137" y="7353"/>
                    </a:cubicBezTo>
                    <a:cubicBezTo>
                      <a:pt x="6605" y="7053"/>
                      <a:pt x="8106" y="6453"/>
                      <a:pt x="9107" y="5318"/>
                    </a:cubicBezTo>
                    <a:cubicBezTo>
                      <a:pt x="10108" y="4184"/>
                      <a:pt x="10408" y="2316"/>
                      <a:pt x="9474" y="1149"/>
                    </a:cubicBezTo>
                    <a:cubicBezTo>
                      <a:pt x="8840" y="424"/>
                      <a:pt x="7960" y="0"/>
                      <a:pt x="7033" y="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7" name="Google Shape;1047;p42"/>
              <p:cNvSpPr/>
              <p:nvPr/>
            </p:nvSpPr>
            <p:spPr>
              <a:xfrm>
                <a:off x="3852100" y="2901400"/>
                <a:ext cx="256025" cy="433950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7358" extrusionOk="0">
                    <a:moveTo>
                      <a:pt x="6909" y="0"/>
                    </a:moveTo>
                    <a:cubicBezTo>
                      <a:pt x="6421" y="0"/>
                      <a:pt x="5938" y="82"/>
                      <a:pt x="5471" y="245"/>
                    </a:cubicBezTo>
                    <a:cubicBezTo>
                      <a:pt x="4837" y="479"/>
                      <a:pt x="4270" y="779"/>
                      <a:pt x="3769" y="1179"/>
                    </a:cubicBezTo>
                    <a:cubicBezTo>
                      <a:pt x="2869" y="1847"/>
                      <a:pt x="2068" y="2647"/>
                      <a:pt x="1468" y="3581"/>
                    </a:cubicBezTo>
                    <a:cubicBezTo>
                      <a:pt x="1034" y="4282"/>
                      <a:pt x="667" y="5049"/>
                      <a:pt x="400" y="5816"/>
                    </a:cubicBezTo>
                    <a:cubicBezTo>
                      <a:pt x="234" y="6316"/>
                      <a:pt x="133" y="6850"/>
                      <a:pt x="67" y="7384"/>
                    </a:cubicBezTo>
                    <a:cubicBezTo>
                      <a:pt x="33" y="7551"/>
                      <a:pt x="33" y="7684"/>
                      <a:pt x="33" y="7784"/>
                    </a:cubicBezTo>
                    <a:cubicBezTo>
                      <a:pt x="33" y="7818"/>
                      <a:pt x="33" y="7884"/>
                      <a:pt x="33" y="7918"/>
                    </a:cubicBezTo>
                    <a:cubicBezTo>
                      <a:pt x="33" y="7884"/>
                      <a:pt x="67" y="7851"/>
                      <a:pt x="67" y="7784"/>
                    </a:cubicBezTo>
                    <a:cubicBezTo>
                      <a:pt x="67" y="7684"/>
                      <a:pt x="100" y="7551"/>
                      <a:pt x="100" y="7384"/>
                    </a:cubicBezTo>
                    <a:cubicBezTo>
                      <a:pt x="200" y="6850"/>
                      <a:pt x="334" y="6350"/>
                      <a:pt x="500" y="5849"/>
                    </a:cubicBezTo>
                    <a:cubicBezTo>
                      <a:pt x="767" y="5082"/>
                      <a:pt x="1134" y="4315"/>
                      <a:pt x="1568" y="3648"/>
                    </a:cubicBezTo>
                    <a:cubicBezTo>
                      <a:pt x="2202" y="2714"/>
                      <a:pt x="2969" y="1947"/>
                      <a:pt x="3836" y="1313"/>
                    </a:cubicBezTo>
                    <a:cubicBezTo>
                      <a:pt x="4370" y="913"/>
                      <a:pt x="4937" y="646"/>
                      <a:pt x="5504" y="412"/>
                    </a:cubicBezTo>
                    <a:cubicBezTo>
                      <a:pt x="5971" y="249"/>
                      <a:pt x="6438" y="167"/>
                      <a:pt x="6916" y="167"/>
                    </a:cubicBezTo>
                    <a:cubicBezTo>
                      <a:pt x="7121" y="167"/>
                      <a:pt x="7329" y="182"/>
                      <a:pt x="7539" y="212"/>
                    </a:cubicBezTo>
                    <a:cubicBezTo>
                      <a:pt x="8239" y="312"/>
                      <a:pt x="8906" y="679"/>
                      <a:pt x="9373" y="1213"/>
                    </a:cubicBezTo>
                    <a:cubicBezTo>
                      <a:pt x="9840" y="1847"/>
                      <a:pt x="10041" y="2614"/>
                      <a:pt x="9907" y="3381"/>
                    </a:cubicBezTo>
                    <a:cubicBezTo>
                      <a:pt x="9807" y="4182"/>
                      <a:pt x="9440" y="4915"/>
                      <a:pt x="8873" y="5516"/>
                    </a:cubicBezTo>
                    <a:cubicBezTo>
                      <a:pt x="8239" y="6116"/>
                      <a:pt x="7539" y="6583"/>
                      <a:pt x="6738" y="6850"/>
                    </a:cubicBezTo>
                    <a:cubicBezTo>
                      <a:pt x="5104" y="7517"/>
                      <a:pt x="3269" y="7584"/>
                      <a:pt x="1434" y="8018"/>
                    </a:cubicBezTo>
                    <a:cubicBezTo>
                      <a:pt x="1168" y="8084"/>
                      <a:pt x="901" y="8151"/>
                      <a:pt x="667" y="8218"/>
                    </a:cubicBezTo>
                    <a:lnTo>
                      <a:pt x="267" y="8318"/>
                    </a:lnTo>
                    <a:lnTo>
                      <a:pt x="667" y="8418"/>
                    </a:lnTo>
                    <a:cubicBezTo>
                      <a:pt x="2435" y="8852"/>
                      <a:pt x="4170" y="9285"/>
                      <a:pt x="5571" y="10253"/>
                    </a:cubicBezTo>
                    <a:cubicBezTo>
                      <a:pt x="6271" y="10720"/>
                      <a:pt x="6838" y="11353"/>
                      <a:pt x="7239" y="12054"/>
                    </a:cubicBezTo>
                    <a:cubicBezTo>
                      <a:pt x="7672" y="12721"/>
                      <a:pt x="7872" y="13488"/>
                      <a:pt x="7839" y="14289"/>
                    </a:cubicBezTo>
                    <a:cubicBezTo>
                      <a:pt x="7739" y="15790"/>
                      <a:pt x="6471" y="17124"/>
                      <a:pt x="5104" y="17191"/>
                    </a:cubicBezTo>
                    <a:cubicBezTo>
                      <a:pt x="4470" y="17191"/>
                      <a:pt x="3836" y="16957"/>
                      <a:pt x="3336" y="16524"/>
                    </a:cubicBezTo>
                    <a:cubicBezTo>
                      <a:pt x="2869" y="16123"/>
                      <a:pt x="2468" y="15656"/>
                      <a:pt x="2135" y="15123"/>
                    </a:cubicBezTo>
                    <a:cubicBezTo>
                      <a:pt x="1168" y="13555"/>
                      <a:pt x="500" y="11787"/>
                      <a:pt x="200" y="9952"/>
                    </a:cubicBezTo>
                    <a:cubicBezTo>
                      <a:pt x="133" y="9452"/>
                      <a:pt x="67" y="8952"/>
                      <a:pt x="67" y="8451"/>
                    </a:cubicBezTo>
                    <a:lnTo>
                      <a:pt x="67" y="8051"/>
                    </a:lnTo>
                    <a:cubicBezTo>
                      <a:pt x="67" y="8018"/>
                      <a:pt x="67" y="7951"/>
                      <a:pt x="67" y="7918"/>
                    </a:cubicBezTo>
                    <a:lnTo>
                      <a:pt x="67" y="7918"/>
                    </a:lnTo>
                    <a:cubicBezTo>
                      <a:pt x="0" y="8585"/>
                      <a:pt x="0" y="9285"/>
                      <a:pt x="100" y="9952"/>
                    </a:cubicBezTo>
                    <a:cubicBezTo>
                      <a:pt x="367" y="11820"/>
                      <a:pt x="1034" y="13622"/>
                      <a:pt x="2001" y="15223"/>
                    </a:cubicBezTo>
                    <a:cubicBezTo>
                      <a:pt x="2335" y="15757"/>
                      <a:pt x="2735" y="16257"/>
                      <a:pt x="3202" y="16657"/>
                    </a:cubicBezTo>
                    <a:cubicBezTo>
                      <a:pt x="3736" y="17124"/>
                      <a:pt x="4437" y="17358"/>
                      <a:pt x="5137" y="17358"/>
                    </a:cubicBezTo>
                    <a:cubicBezTo>
                      <a:pt x="5871" y="17324"/>
                      <a:pt x="6571" y="16991"/>
                      <a:pt x="7072" y="16424"/>
                    </a:cubicBezTo>
                    <a:cubicBezTo>
                      <a:pt x="7639" y="15857"/>
                      <a:pt x="7972" y="15089"/>
                      <a:pt x="8039" y="14289"/>
                    </a:cubicBezTo>
                    <a:cubicBezTo>
                      <a:pt x="8072" y="13488"/>
                      <a:pt x="7839" y="12654"/>
                      <a:pt x="7439" y="11954"/>
                    </a:cubicBezTo>
                    <a:cubicBezTo>
                      <a:pt x="6972" y="11220"/>
                      <a:pt x="6371" y="10586"/>
                      <a:pt x="5671" y="10086"/>
                    </a:cubicBezTo>
                    <a:cubicBezTo>
                      <a:pt x="4345" y="9161"/>
                      <a:pt x="2734" y="8692"/>
                      <a:pt x="1102" y="8310"/>
                    </a:cubicBezTo>
                    <a:lnTo>
                      <a:pt x="1102" y="8310"/>
                    </a:lnTo>
                    <a:cubicBezTo>
                      <a:pt x="1222" y="8279"/>
                      <a:pt x="1345" y="8249"/>
                      <a:pt x="1468" y="8218"/>
                    </a:cubicBezTo>
                    <a:cubicBezTo>
                      <a:pt x="3269" y="7818"/>
                      <a:pt x="5137" y="7717"/>
                      <a:pt x="6805" y="7050"/>
                    </a:cubicBezTo>
                    <a:cubicBezTo>
                      <a:pt x="7639" y="6750"/>
                      <a:pt x="8373" y="6283"/>
                      <a:pt x="9006" y="5649"/>
                    </a:cubicBezTo>
                    <a:cubicBezTo>
                      <a:pt x="9607" y="5049"/>
                      <a:pt x="9974" y="4248"/>
                      <a:pt x="10107" y="3414"/>
                    </a:cubicBezTo>
                    <a:cubicBezTo>
                      <a:pt x="10241" y="2580"/>
                      <a:pt x="10007" y="1747"/>
                      <a:pt x="9507" y="1113"/>
                    </a:cubicBezTo>
                    <a:cubicBezTo>
                      <a:pt x="9006" y="512"/>
                      <a:pt x="8306" y="145"/>
                      <a:pt x="7539" y="45"/>
                    </a:cubicBezTo>
                    <a:cubicBezTo>
                      <a:pt x="7329" y="15"/>
                      <a:pt x="7118" y="0"/>
                      <a:pt x="690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8" name="Google Shape;1048;p42"/>
              <p:cNvSpPr/>
              <p:nvPr/>
            </p:nvSpPr>
            <p:spPr>
              <a:xfrm>
                <a:off x="3829575" y="3027600"/>
                <a:ext cx="233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0009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68"/>
                    </a:cubicBezTo>
                    <a:lnTo>
                      <a:pt x="0" y="9541"/>
                    </a:lnTo>
                    <a:cubicBezTo>
                      <a:pt x="0" y="9775"/>
                      <a:pt x="201" y="10008"/>
                      <a:pt x="467" y="10008"/>
                    </a:cubicBezTo>
                    <a:cubicBezTo>
                      <a:pt x="734" y="10008"/>
                      <a:pt x="934" y="9775"/>
                      <a:pt x="934" y="9541"/>
                    </a:cubicBezTo>
                    <a:lnTo>
                      <a:pt x="934" y="468"/>
                    </a:lnTo>
                    <a:cubicBezTo>
                      <a:pt x="934" y="201"/>
                      <a:pt x="734" y="1"/>
                      <a:pt x="46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9" name="Google Shape;1049;p42"/>
              <p:cNvSpPr/>
              <p:nvPr/>
            </p:nvSpPr>
            <p:spPr>
              <a:xfrm>
                <a:off x="3829575" y="3026775"/>
                <a:ext cx="24200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042" extrusionOk="0">
                    <a:moveTo>
                      <a:pt x="0" y="9574"/>
                    </a:moveTo>
                    <a:cubicBezTo>
                      <a:pt x="0" y="9654"/>
                      <a:pt x="17" y="9723"/>
                      <a:pt x="45" y="9781"/>
                    </a:cubicBezTo>
                    <a:lnTo>
                      <a:pt x="45" y="9781"/>
                    </a:lnTo>
                    <a:cubicBezTo>
                      <a:pt x="16" y="9719"/>
                      <a:pt x="0" y="9650"/>
                      <a:pt x="0" y="9574"/>
                    </a:cubicBezTo>
                    <a:close/>
                    <a:moveTo>
                      <a:pt x="484" y="1"/>
                    </a:moveTo>
                    <a:cubicBezTo>
                      <a:pt x="242" y="1"/>
                      <a:pt x="0" y="167"/>
                      <a:pt x="0" y="501"/>
                    </a:cubicBezTo>
                    <a:cubicBezTo>
                      <a:pt x="0" y="234"/>
                      <a:pt x="234" y="34"/>
                      <a:pt x="467" y="34"/>
                    </a:cubicBezTo>
                    <a:cubicBezTo>
                      <a:pt x="734" y="34"/>
                      <a:pt x="934" y="234"/>
                      <a:pt x="934" y="501"/>
                    </a:cubicBezTo>
                    <a:lnTo>
                      <a:pt x="934" y="9574"/>
                    </a:lnTo>
                    <a:cubicBezTo>
                      <a:pt x="934" y="9874"/>
                      <a:pt x="701" y="10024"/>
                      <a:pt x="467" y="10024"/>
                    </a:cubicBezTo>
                    <a:cubicBezTo>
                      <a:pt x="296" y="10024"/>
                      <a:pt x="124" y="9943"/>
                      <a:pt x="45" y="9781"/>
                    </a:cubicBezTo>
                    <a:lnTo>
                      <a:pt x="45" y="9781"/>
                    </a:lnTo>
                    <a:cubicBezTo>
                      <a:pt x="119" y="9938"/>
                      <a:pt x="276" y="10041"/>
                      <a:pt x="467" y="10041"/>
                    </a:cubicBezTo>
                    <a:cubicBezTo>
                      <a:pt x="734" y="10041"/>
                      <a:pt x="968" y="9841"/>
                      <a:pt x="968" y="9574"/>
                    </a:cubicBezTo>
                    <a:lnTo>
                      <a:pt x="968" y="501"/>
                    </a:lnTo>
                    <a:cubicBezTo>
                      <a:pt x="968" y="167"/>
                      <a:pt x="726" y="1"/>
                      <a:pt x="48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0" name="Google Shape;1050;p42"/>
              <p:cNvSpPr/>
              <p:nvPr/>
            </p:nvSpPr>
            <p:spPr>
              <a:xfrm>
                <a:off x="3777025" y="2905850"/>
                <a:ext cx="61750" cy="1526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6106" extrusionOk="0">
                    <a:moveTo>
                      <a:pt x="1" y="1"/>
                    </a:moveTo>
                    <a:lnTo>
                      <a:pt x="1" y="34"/>
                    </a:lnTo>
                    <a:cubicBezTo>
                      <a:pt x="1369" y="1769"/>
                      <a:pt x="2202" y="3904"/>
                      <a:pt x="2403" y="6105"/>
                    </a:cubicBezTo>
                    <a:cubicBezTo>
                      <a:pt x="2469" y="5772"/>
                      <a:pt x="2469" y="5438"/>
                      <a:pt x="2403" y="5138"/>
                    </a:cubicBezTo>
                    <a:cubicBezTo>
                      <a:pt x="2336" y="4337"/>
                      <a:pt x="2136" y="3537"/>
                      <a:pt x="1836" y="2803"/>
                    </a:cubicBezTo>
                    <a:cubicBezTo>
                      <a:pt x="1535" y="2069"/>
                      <a:pt x="1168" y="1368"/>
                      <a:pt x="668" y="735"/>
                    </a:cubicBezTo>
                    <a:cubicBezTo>
                      <a:pt x="468" y="468"/>
                      <a:pt x="234" y="20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1" name="Google Shape;1051;p42"/>
              <p:cNvSpPr/>
              <p:nvPr/>
            </p:nvSpPr>
            <p:spPr>
              <a:xfrm>
                <a:off x="3843750" y="2907525"/>
                <a:ext cx="61725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5538" extrusionOk="0">
                    <a:moveTo>
                      <a:pt x="2469" y="0"/>
                    </a:moveTo>
                    <a:lnTo>
                      <a:pt x="2469" y="0"/>
                    </a:lnTo>
                    <a:cubicBezTo>
                      <a:pt x="2235" y="167"/>
                      <a:pt x="2002" y="401"/>
                      <a:pt x="1835" y="634"/>
                    </a:cubicBezTo>
                    <a:cubicBezTo>
                      <a:pt x="934" y="1802"/>
                      <a:pt x="334" y="3169"/>
                      <a:pt x="101" y="4637"/>
                    </a:cubicBezTo>
                    <a:cubicBezTo>
                      <a:pt x="0" y="4937"/>
                      <a:pt x="0" y="5238"/>
                      <a:pt x="34" y="5538"/>
                    </a:cubicBezTo>
                    <a:cubicBezTo>
                      <a:pt x="234" y="4537"/>
                      <a:pt x="534" y="3570"/>
                      <a:pt x="901" y="2636"/>
                    </a:cubicBezTo>
                    <a:cubicBezTo>
                      <a:pt x="1368" y="1702"/>
                      <a:pt x="1868" y="834"/>
                      <a:pt x="246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2" name="Google Shape;1052;p42"/>
              <p:cNvSpPr/>
              <p:nvPr/>
            </p:nvSpPr>
            <p:spPr>
              <a:xfrm>
                <a:off x="3673625" y="2985200"/>
                <a:ext cx="161800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5467" extrusionOk="0">
                    <a:moveTo>
                      <a:pt x="64" y="0"/>
                    </a:moveTo>
                    <a:cubicBezTo>
                      <a:pt x="44" y="0"/>
                      <a:pt x="34" y="8"/>
                      <a:pt x="34" y="29"/>
                    </a:cubicBezTo>
                    <a:cubicBezTo>
                      <a:pt x="1" y="62"/>
                      <a:pt x="468" y="196"/>
                      <a:pt x="1201" y="496"/>
                    </a:cubicBezTo>
                    <a:cubicBezTo>
                      <a:pt x="3036" y="1363"/>
                      <a:pt x="4637" y="2698"/>
                      <a:pt x="5771" y="4399"/>
                    </a:cubicBezTo>
                    <a:cubicBezTo>
                      <a:pt x="6205" y="5033"/>
                      <a:pt x="6439" y="5466"/>
                      <a:pt x="6472" y="5466"/>
                    </a:cubicBezTo>
                    <a:cubicBezTo>
                      <a:pt x="6439" y="5333"/>
                      <a:pt x="6405" y="5233"/>
                      <a:pt x="6338" y="5133"/>
                    </a:cubicBezTo>
                    <a:cubicBezTo>
                      <a:pt x="6205" y="4866"/>
                      <a:pt x="6072" y="4566"/>
                      <a:pt x="5905" y="4299"/>
                    </a:cubicBezTo>
                    <a:cubicBezTo>
                      <a:pt x="4804" y="2531"/>
                      <a:pt x="3170" y="1163"/>
                      <a:pt x="1268" y="363"/>
                    </a:cubicBezTo>
                    <a:cubicBezTo>
                      <a:pt x="968" y="263"/>
                      <a:pt x="668" y="162"/>
                      <a:pt x="368" y="62"/>
                    </a:cubicBezTo>
                    <a:cubicBezTo>
                      <a:pt x="206" y="39"/>
                      <a:pt x="109" y="0"/>
                      <a:pt x="6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3" name="Google Shape;1053;p42"/>
              <p:cNvSpPr/>
              <p:nvPr/>
            </p:nvSpPr>
            <p:spPr>
              <a:xfrm>
                <a:off x="3704475" y="3099325"/>
                <a:ext cx="13180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6539" extrusionOk="0">
                    <a:moveTo>
                      <a:pt x="5271" y="1"/>
                    </a:moveTo>
                    <a:lnTo>
                      <a:pt x="5271" y="1"/>
                    </a:lnTo>
                    <a:cubicBezTo>
                      <a:pt x="5004" y="334"/>
                      <a:pt x="4771" y="668"/>
                      <a:pt x="4537" y="1001"/>
                    </a:cubicBezTo>
                    <a:cubicBezTo>
                      <a:pt x="4137" y="1635"/>
                      <a:pt x="3503" y="2502"/>
                      <a:pt x="2803" y="3403"/>
                    </a:cubicBezTo>
                    <a:cubicBezTo>
                      <a:pt x="2069" y="4304"/>
                      <a:pt x="1368" y="5071"/>
                      <a:pt x="835" y="5638"/>
                    </a:cubicBezTo>
                    <a:cubicBezTo>
                      <a:pt x="535" y="5905"/>
                      <a:pt x="234" y="6205"/>
                      <a:pt x="1" y="6539"/>
                    </a:cubicBezTo>
                    <a:cubicBezTo>
                      <a:pt x="334" y="6305"/>
                      <a:pt x="635" y="6038"/>
                      <a:pt x="935" y="5738"/>
                    </a:cubicBezTo>
                    <a:cubicBezTo>
                      <a:pt x="1669" y="5038"/>
                      <a:pt x="2336" y="4304"/>
                      <a:pt x="2970" y="3536"/>
                    </a:cubicBezTo>
                    <a:cubicBezTo>
                      <a:pt x="3570" y="2769"/>
                      <a:pt x="4170" y="1935"/>
                      <a:pt x="4671" y="1101"/>
                    </a:cubicBezTo>
                    <a:cubicBezTo>
                      <a:pt x="4904" y="768"/>
                      <a:pt x="5104" y="401"/>
                      <a:pt x="527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4" name="Google Shape;1054;p42"/>
              <p:cNvSpPr/>
              <p:nvPr/>
            </p:nvSpPr>
            <p:spPr>
              <a:xfrm>
                <a:off x="3832900" y="2997600"/>
                <a:ext cx="136800" cy="1284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138" extrusionOk="0">
                    <a:moveTo>
                      <a:pt x="5471" y="0"/>
                    </a:moveTo>
                    <a:cubicBezTo>
                      <a:pt x="5138" y="133"/>
                      <a:pt x="4804" y="300"/>
                      <a:pt x="4471" y="534"/>
                    </a:cubicBezTo>
                    <a:cubicBezTo>
                      <a:pt x="3703" y="1001"/>
                      <a:pt x="3003" y="1534"/>
                      <a:pt x="2336" y="2168"/>
                    </a:cubicBezTo>
                    <a:cubicBezTo>
                      <a:pt x="1669" y="2769"/>
                      <a:pt x="1068" y="3469"/>
                      <a:pt x="568" y="4170"/>
                    </a:cubicBezTo>
                    <a:cubicBezTo>
                      <a:pt x="334" y="4470"/>
                      <a:pt x="134" y="4803"/>
                      <a:pt x="1" y="5137"/>
                    </a:cubicBezTo>
                    <a:cubicBezTo>
                      <a:pt x="234" y="4870"/>
                      <a:pt x="468" y="4570"/>
                      <a:pt x="668" y="4270"/>
                    </a:cubicBezTo>
                    <a:cubicBezTo>
                      <a:pt x="1235" y="3569"/>
                      <a:pt x="1835" y="2935"/>
                      <a:pt x="2503" y="2302"/>
                    </a:cubicBezTo>
                    <a:cubicBezTo>
                      <a:pt x="3136" y="1701"/>
                      <a:pt x="3837" y="1168"/>
                      <a:pt x="4571" y="634"/>
                    </a:cubicBezTo>
                    <a:cubicBezTo>
                      <a:pt x="4904" y="467"/>
                      <a:pt x="5205" y="234"/>
                      <a:pt x="547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5" name="Google Shape;1055;p42"/>
              <p:cNvSpPr/>
              <p:nvPr/>
            </p:nvSpPr>
            <p:spPr>
              <a:xfrm>
                <a:off x="3848750" y="3106000"/>
                <a:ext cx="120125" cy="151800"/>
              </a:xfrm>
              <a:custGeom>
                <a:avLst/>
                <a:gdLst/>
                <a:ahLst/>
                <a:cxnLst/>
                <a:rect l="l" t="t" r="r" b="b"/>
                <a:pathLst>
                  <a:path w="4805" h="607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367"/>
                      <a:pt x="234" y="734"/>
                      <a:pt x="401" y="1101"/>
                    </a:cubicBezTo>
                    <a:cubicBezTo>
                      <a:pt x="1168" y="2802"/>
                      <a:pt x="2369" y="4270"/>
                      <a:pt x="3837" y="5438"/>
                    </a:cubicBezTo>
                    <a:cubicBezTo>
                      <a:pt x="4104" y="5705"/>
                      <a:pt x="4437" y="5905"/>
                      <a:pt x="4804" y="6071"/>
                    </a:cubicBezTo>
                    <a:cubicBezTo>
                      <a:pt x="4537" y="5805"/>
                      <a:pt x="4237" y="5571"/>
                      <a:pt x="3937" y="5338"/>
                    </a:cubicBezTo>
                    <a:cubicBezTo>
                      <a:pt x="2536" y="4137"/>
                      <a:pt x="1402" y="2669"/>
                      <a:pt x="534" y="1035"/>
                    </a:cubicBezTo>
                    <a:cubicBezTo>
                      <a:pt x="368" y="668"/>
                      <a:pt x="201" y="334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6" name="Google Shape;1056;p42"/>
              <p:cNvSpPr/>
              <p:nvPr/>
            </p:nvSpPr>
            <p:spPr>
              <a:xfrm>
                <a:off x="3584400" y="3399550"/>
                <a:ext cx="5379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1516" h="234" extrusionOk="0">
                    <a:moveTo>
                      <a:pt x="10741" y="0"/>
                    </a:moveTo>
                    <a:cubicBezTo>
                      <a:pt x="4804" y="0"/>
                      <a:pt x="0" y="67"/>
                      <a:pt x="0" y="134"/>
                    </a:cubicBezTo>
                    <a:cubicBezTo>
                      <a:pt x="0" y="167"/>
                      <a:pt x="4804" y="234"/>
                      <a:pt x="10741" y="234"/>
                    </a:cubicBezTo>
                    <a:cubicBezTo>
                      <a:pt x="16679" y="234"/>
                      <a:pt x="21516" y="167"/>
                      <a:pt x="21516" y="134"/>
                    </a:cubicBezTo>
                    <a:cubicBezTo>
                      <a:pt x="21516" y="67"/>
                      <a:pt x="16679" y="0"/>
                      <a:pt x="1074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7" name="Google Shape;1057;p42"/>
              <p:cNvSpPr/>
              <p:nvPr/>
            </p:nvSpPr>
            <p:spPr>
              <a:xfrm>
                <a:off x="3264175" y="2071100"/>
                <a:ext cx="371950" cy="860575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34423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1501" y="4337"/>
                      <a:pt x="5771" y="10107"/>
                      <a:pt x="3536" y="14544"/>
                    </a:cubicBezTo>
                    <a:cubicBezTo>
                      <a:pt x="2902" y="15778"/>
                      <a:pt x="1735" y="16912"/>
                      <a:pt x="1735" y="18313"/>
                    </a:cubicBezTo>
                    <a:cubicBezTo>
                      <a:pt x="1768" y="19714"/>
                      <a:pt x="2902" y="20915"/>
                      <a:pt x="2702" y="22249"/>
                    </a:cubicBezTo>
                    <a:cubicBezTo>
                      <a:pt x="2569" y="23317"/>
                      <a:pt x="1668" y="24084"/>
                      <a:pt x="1101" y="24951"/>
                    </a:cubicBezTo>
                    <a:cubicBezTo>
                      <a:pt x="0" y="26719"/>
                      <a:pt x="200" y="29088"/>
                      <a:pt x="1234" y="30889"/>
                    </a:cubicBezTo>
                    <a:cubicBezTo>
                      <a:pt x="2618" y="33268"/>
                      <a:pt x="4995" y="34422"/>
                      <a:pt x="7362" y="34422"/>
                    </a:cubicBezTo>
                    <a:cubicBezTo>
                      <a:pt x="10072" y="34422"/>
                      <a:pt x="12768" y="32909"/>
                      <a:pt x="13944" y="29988"/>
                    </a:cubicBezTo>
                    <a:cubicBezTo>
                      <a:pt x="14878" y="27753"/>
                      <a:pt x="14177" y="25285"/>
                      <a:pt x="14077" y="22883"/>
                    </a:cubicBezTo>
                    <a:cubicBezTo>
                      <a:pt x="13977" y="20381"/>
                      <a:pt x="13643" y="17479"/>
                      <a:pt x="13577" y="15378"/>
                    </a:cubicBezTo>
                    <a:cubicBezTo>
                      <a:pt x="13577" y="15378"/>
                      <a:pt x="6805" y="14644"/>
                      <a:pt x="4937" y="6905"/>
                    </a:cubicBezTo>
                    <a:cubicBezTo>
                      <a:pt x="4503" y="5204"/>
                      <a:pt x="4237" y="3469"/>
                      <a:pt x="4070" y="1735"/>
                    </a:cubicBezTo>
                    <a:cubicBezTo>
                      <a:pt x="3903" y="367"/>
                      <a:pt x="3903" y="0"/>
                      <a:pt x="390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8" name="Google Shape;1058;p42"/>
              <p:cNvSpPr/>
              <p:nvPr/>
            </p:nvSpPr>
            <p:spPr>
              <a:xfrm>
                <a:off x="4187325" y="3698100"/>
                <a:ext cx="3486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13944" h="10575" extrusionOk="0">
                    <a:moveTo>
                      <a:pt x="8907" y="0"/>
                    </a:moveTo>
                    <a:lnTo>
                      <a:pt x="1" y="3102"/>
                    </a:lnTo>
                    <a:lnTo>
                      <a:pt x="1368" y="6138"/>
                    </a:lnTo>
                    <a:lnTo>
                      <a:pt x="4771" y="10574"/>
                    </a:lnTo>
                    <a:lnTo>
                      <a:pt x="13944" y="7972"/>
                    </a:lnTo>
                    <a:lnTo>
                      <a:pt x="8907" y="0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9" name="Google Shape;1059;p42"/>
              <p:cNvSpPr/>
              <p:nvPr/>
            </p:nvSpPr>
            <p:spPr>
              <a:xfrm>
                <a:off x="2903900" y="3519625"/>
                <a:ext cx="1350175" cy="830625"/>
              </a:xfrm>
              <a:custGeom>
                <a:avLst/>
                <a:gdLst/>
                <a:ahLst/>
                <a:cxnLst/>
                <a:rect l="l" t="t" r="r" b="b"/>
                <a:pathLst>
                  <a:path w="54007" h="33225" extrusionOk="0">
                    <a:moveTo>
                      <a:pt x="1" y="1"/>
                    </a:moveTo>
                    <a:lnTo>
                      <a:pt x="26220" y="33224"/>
                    </a:lnTo>
                    <a:lnTo>
                      <a:pt x="54006" y="30689"/>
                    </a:lnTo>
                    <a:lnTo>
                      <a:pt x="40530" y="13510"/>
                    </a:lnTo>
                    <a:lnTo>
                      <a:pt x="297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0" name="Google Shape;1060;p42"/>
              <p:cNvSpPr/>
              <p:nvPr/>
            </p:nvSpPr>
            <p:spPr>
              <a:xfrm>
                <a:off x="2862225" y="3525475"/>
                <a:ext cx="1356825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54273" h="36060" extrusionOk="0">
                    <a:moveTo>
                      <a:pt x="1868" y="0"/>
                    </a:moveTo>
                    <a:lnTo>
                      <a:pt x="0" y="2469"/>
                    </a:lnTo>
                    <a:lnTo>
                      <a:pt x="26853" y="36059"/>
                    </a:lnTo>
                    <a:lnTo>
                      <a:pt x="52404" y="33591"/>
                    </a:lnTo>
                    <a:lnTo>
                      <a:pt x="54272" y="30589"/>
                    </a:lnTo>
                    <a:lnTo>
                      <a:pt x="27887" y="32990"/>
                    </a:lnTo>
                    <a:lnTo>
                      <a:pt x="1868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1" name="Google Shape;1061;p42"/>
              <p:cNvSpPr/>
              <p:nvPr/>
            </p:nvSpPr>
            <p:spPr>
              <a:xfrm>
                <a:off x="3657775" y="3537100"/>
                <a:ext cx="88425" cy="7930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3172" extrusionOk="0">
                    <a:moveTo>
                      <a:pt x="1622" y="0"/>
                    </a:moveTo>
                    <a:cubicBezTo>
                      <a:pt x="1273" y="0"/>
                      <a:pt x="929" y="101"/>
                      <a:pt x="635" y="302"/>
                    </a:cubicBezTo>
                    <a:cubicBezTo>
                      <a:pt x="134" y="636"/>
                      <a:pt x="1" y="1003"/>
                      <a:pt x="34" y="1003"/>
                    </a:cubicBezTo>
                    <a:cubicBezTo>
                      <a:pt x="234" y="769"/>
                      <a:pt x="468" y="603"/>
                      <a:pt x="701" y="436"/>
                    </a:cubicBezTo>
                    <a:cubicBezTo>
                      <a:pt x="968" y="269"/>
                      <a:pt x="1268" y="202"/>
                      <a:pt x="1602" y="202"/>
                    </a:cubicBezTo>
                    <a:cubicBezTo>
                      <a:pt x="2369" y="236"/>
                      <a:pt x="3036" y="736"/>
                      <a:pt x="3270" y="1470"/>
                    </a:cubicBezTo>
                    <a:cubicBezTo>
                      <a:pt x="3337" y="1770"/>
                      <a:pt x="3337" y="2070"/>
                      <a:pt x="3270" y="2370"/>
                    </a:cubicBezTo>
                    <a:cubicBezTo>
                      <a:pt x="3170" y="2637"/>
                      <a:pt x="3070" y="2904"/>
                      <a:pt x="2903" y="3171"/>
                    </a:cubicBezTo>
                    <a:cubicBezTo>
                      <a:pt x="3170" y="3004"/>
                      <a:pt x="3337" y="2737"/>
                      <a:pt x="3403" y="2437"/>
                    </a:cubicBezTo>
                    <a:cubicBezTo>
                      <a:pt x="3503" y="2104"/>
                      <a:pt x="3537" y="1737"/>
                      <a:pt x="3437" y="1436"/>
                    </a:cubicBezTo>
                    <a:cubicBezTo>
                      <a:pt x="3337" y="1003"/>
                      <a:pt x="3103" y="636"/>
                      <a:pt x="2769" y="402"/>
                    </a:cubicBezTo>
                    <a:cubicBezTo>
                      <a:pt x="2430" y="134"/>
                      <a:pt x="2023" y="0"/>
                      <a:pt x="162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2" name="Google Shape;1062;p42"/>
              <p:cNvSpPr/>
              <p:nvPr/>
            </p:nvSpPr>
            <p:spPr>
              <a:xfrm>
                <a:off x="3695300" y="3573825"/>
                <a:ext cx="933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3733" h="3170" extrusionOk="0">
                    <a:moveTo>
                      <a:pt x="1586" y="0"/>
                    </a:moveTo>
                    <a:cubicBezTo>
                      <a:pt x="1569" y="0"/>
                      <a:pt x="1552" y="0"/>
                      <a:pt x="1535" y="1"/>
                    </a:cubicBezTo>
                    <a:cubicBezTo>
                      <a:pt x="1202" y="1"/>
                      <a:pt x="868" y="101"/>
                      <a:pt x="601" y="301"/>
                    </a:cubicBezTo>
                    <a:cubicBezTo>
                      <a:pt x="334" y="434"/>
                      <a:pt x="101" y="701"/>
                      <a:pt x="1" y="968"/>
                    </a:cubicBezTo>
                    <a:cubicBezTo>
                      <a:pt x="201" y="768"/>
                      <a:pt x="435" y="568"/>
                      <a:pt x="668" y="434"/>
                    </a:cubicBezTo>
                    <a:cubicBezTo>
                      <a:pt x="935" y="268"/>
                      <a:pt x="1235" y="201"/>
                      <a:pt x="1569" y="201"/>
                    </a:cubicBezTo>
                    <a:cubicBezTo>
                      <a:pt x="1936" y="201"/>
                      <a:pt x="2303" y="334"/>
                      <a:pt x="2603" y="568"/>
                    </a:cubicBezTo>
                    <a:cubicBezTo>
                      <a:pt x="2903" y="801"/>
                      <a:pt x="3136" y="1102"/>
                      <a:pt x="3237" y="1469"/>
                    </a:cubicBezTo>
                    <a:cubicBezTo>
                      <a:pt x="3303" y="1769"/>
                      <a:pt x="3303" y="2069"/>
                      <a:pt x="3237" y="2369"/>
                    </a:cubicBezTo>
                    <a:cubicBezTo>
                      <a:pt x="3136" y="2669"/>
                      <a:pt x="3036" y="2936"/>
                      <a:pt x="2870" y="3170"/>
                    </a:cubicBezTo>
                    <a:cubicBezTo>
                      <a:pt x="3136" y="3003"/>
                      <a:pt x="3303" y="2736"/>
                      <a:pt x="3370" y="2436"/>
                    </a:cubicBezTo>
                    <a:cubicBezTo>
                      <a:pt x="3732" y="1218"/>
                      <a:pt x="2827" y="0"/>
                      <a:pt x="158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3" name="Google Shape;1063;p42"/>
              <p:cNvSpPr/>
              <p:nvPr/>
            </p:nvSpPr>
            <p:spPr>
              <a:xfrm>
                <a:off x="3732000" y="3610950"/>
                <a:ext cx="8760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3153" extrusionOk="0">
                    <a:moveTo>
                      <a:pt x="1585" y="1"/>
                    </a:moveTo>
                    <a:cubicBezTo>
                      <a:pt x="1250" y="1"/>
                      <a:pt x="910" y="91"/>
                      <a:pt x="601" y="284"/>
                    </a:cubicBezTo>
                    <a:cubicBezTo>
                      <a:pt x="101" y="617"/>
                      <a:pt x="1" y="984"/>
                      <a:pt x="1" y="984"/>
                    </a:cubicBezTo>
                    <a:cubicBezTo>
                      <a:pt x="201" y="784"/>
                      <a:pt x="434" y="584"/>
                      <a:pt x="701" y="417"/>
                    </a:cubicBezTo>
                    <a:cubicBezTo>
                      <a:pt x="968" y="284"/>
                      <a:pt x="1268" y="217"/>
                      <a:pt x="1568" y="217"/>
                    </a:cubicBezTo>
                    <a:cubicBezTo>
                      <a:pt x="2336" y="217"/>
                      <a:pt x="3003" y="717"/>
                      <a:pt x="3236" y="1451"/>
                    </a:cubicBezTo>
                    <a:cubicBezTo>
                      <a:pt x="3303" y="1752"/>
                      <a:pt x="3303" y="2085"/>
                      <a:pt x="3236" y="2352"/>
                    </a:cubicBezTo>
                    <a:cubicBezTo>
                      <a:pt x="3136" y="2652"/>
                      <a:pt x="3036" y="2919"/>
                      <a:pt x="2869" y="3153"/>
                    </a:cubicBezTo>
                    <a:cubicBezTo>
                      <a:pt x="3136" y="2986"/>
                      <a:pt x="3336" y="2719"/>
                      <a:pt x="3403" y="2419"/>
                    </a:cubicBezTo>
                    <a:cubicBezTo>
                      <a:pt x="3503" y="2085"/>
                      <a:pt x="3503" y="1752"/>
                      <a:pt x="3436" y="1418"/>
                    </a:cubicBezTo>
                    <a:cubicBezTo>
                      <a:pt x="3199" y="541"/>
                      <a:pt x="2407" y="1"/>
                      <a:pt x="158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4" name="Google Shape;1064;p42"/>
              <p:cNvSpPr/>
              <p:nvPr/>
            </p:nvSpPr>
            <p:spPr>
              <a:xfrm>
                <a:off x="3768700" y="3648325"/>
                <a:ext cx="875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3159" extrusionOk="0">
                    <a:moveTo>
                      <a:pt x="1622" y="0"/>
                    </a:moveTo>
                    <a:cubicBezTo>
                      <a:pt x="1279" y="0"/>
                      <a:pt x="927" y="92"/>
                      <a:pt x="601" y="290"/>
                    </a:cubicBezTo>
                    <a:cubicBezTo>
                      <a:pt x="134" y="590"/>
                      <a:pt x="0" y="957"/>
                      <a:pt x="0" y="957"/>
                    </a:cubicBezTo>
                    <a:cubicBezTo>
                      <a:pt x="234" y="757"/>
                      <a:pt x="434" y="557"/>
                      <a:pt x="701" y="423"/>
                    </a:cubicBezTo>
                    <a:cubicBezTo>
                      <a:pt x="968" y="257"/>
                      <a:pt x="1268" y="190"/>
                      <a:pt x="1568" y="190"/>
                    </a:cubicBezTo>
                    <a:cubicBezTo>
                      <a:pt x="2335" y="190"/>
                      <a:pt x="3002" y="690"/>
                      <a:pt x="3236" y="1424"/>
                    </a:cubicBezTo>
                    <a:cubicBezTo>
                      <a:pt x="3336" y="1724"/>
                      <a:pt x="3336" y="2058"/>
                      <a:pt x="3236" y="2358"/>
                    </a:cubicBezTo>
                    <a:cubicBezTo>
                      <a:pt x="3169" y="2625"/>
                      <a:pt x="3036" y="2892"/>
                      <a:pt x="2902" y="3159"/>
                    </a:cubicBezTo>
                    <a:cubicBezTo>
                      <a:pt x="3136" y="2958"/>
                      <a:pt x="3336" y="2692"/>
                      <a:pt x="3403" y="2391"/>
                    </a:cubicBezTo>
                    <a:cubicBezTo>
                      <a:pt x="3503" y="2058"/>
                      <a:pt x="3503" y="1724"/>
                      <a:pt x="3436" y="1391"/>
                    </a:cubicBezTo>
                    <a:cubicBezTo>
                      <a:pt x="3201" y="522"/>
                      <a:pt x="2437" y="0"/>
                      <a:pt x="162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3150750" y="3635550"/>
                <a:ext cx="1235075" cy="814775"/>
              </a:xfrm>
              <a:custGeom>
                <a:avLst/>
                <a:gdLst/>
                <a:ahLst/>
                <a:cxnLst/>
                <a:rect l="l" t="t" r="r" b="b"/>
                <a:pathLst>
                  <a:path w="49403" h="32591" extrusionOk="0">
                    <a:moveTo>
                      <a:pt x="27620" y="0"/>
                    </a:moveTo>
                    <a:lnTo>
                      <a:pt x="868" y="2502"/>
                    </a:lnTo>
                    <a:lnTo>
                      <a:pt x="1" y="4637"/>
                    </a:lnTo>
                    <a:cubicBezTo>
                      <a:pt x="5538" y="12276"/>
                      <a:pt x="21983" y="32323"/>
                      <a:pt x="21983" y="32590"/>
                    </a:cubicBezTo>
                    <a:lnTo>
                      <a:pt x="49403" y="29421"/>
                    </a:lnTo>
                    <a:lnTo>
                      <a:pt x="29922" y="701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2856375" y="3335325"/>
                <a:ext cx="420325" cy="27782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1113" extrusionOk="0">
                    <a:moveTo>
                      <a:pt x="9207" y="1"/>
                    </a:moveTo>
                    <a:cubicBezTo>
                      <a:pt x="8540" y="1"/>
                      <a:pt x="5138" y="2436"/>
                      <a:pt x="5138" y="2436"/>
                    </a:cubicBezTo>
                    <a:lnTo>
                      <a:pt x="4137" y="2436"/>
                    </a:lnTo>
                    <a:cubicBezTo>
                      <a:pt x="4137" y="2436"/>
                      <a:pt x="2135" y="3070"/>
                      <a:pt x="1568" y="3503"/>
                    </a:cubicBezTo>
                    <a:cubicBezTo>
                      <a:pt x="1101" y="3870"/>
                      <a:pt x="301" y="7506"/>
                      <a:pt x="67" y="8573"/>
                    </a:cubicBezTo>
                    <a:cubicBezTo>
                      <a:pt x="34" y="8774"/>
                      <a:pt x="1" y="8874"/>
                      <a:pt x="1" y="8874"/>
                    </a:cubicBezTo>
                    <a:lnTo>
                      <a:pt x="1068" y="8807"/>
                    </a:lnTo>
                    <a:lnTo>
                      <a:pt x="2102" y="7573"/>
                    </a:lnTo>
                    <a:lnTo>
                      <a:pt x="9307" y="7606"/>
                    </a:lnTo>
                    <a:cubicBezTo>
                      <a:pt x="9307" y="7606"/>
                      <a:pt x="9369" y="8311"/>
                      <a:pt x="10401" y="8311"/>
                    </a:cubicBezTo>
                    <a:cubicBezTo>
                      <a:pt x="10446" y="8311"/>
                      <a:pt x="10493" y="8309"/>
                      <a:pt x="10541" y="8307"/>
                    </a:cubicBezTo>
                    <a:cubicBezTo>
                      <a:pt x="11742" y="8240"/>
                      <a:pt x="11609" y="6939"/>
                      <a:pt x="11609" y="6939"/>
                    </a:cubicBezTo>
                    <a:lnTo>
                      <a:pt x="12109" y="6639"/>
                    </a:lnTo>
                    <a:cubicBezTo>
                      <a:pt x="12109" y="6639"/>
                      <a:pt x="12376" y="8140"/>
                      <a:pt x="12409" y="9007"/>
                    </a:cubicBezTo>
                    <a:cubicBezTo>
                      <a:pt x="12610" y="10008"/>
                      <a:pt x="13343" y="10808"/>
                      <a:pt x="14311" y="11075"/>
                    </a:cubicBezTo>
                    <a:cubicBezTo>
                      <a:pt x="14392" y="11100"/>
                      <a:pt x="14476" y="11113"/>
                      <a:pt x="14560" y="11113"/>
                    </a:cubicBezTo>
                    <a:cubicBezTo>
                      <a:pt x="14920" y="11113"/>
                      <a:pt x="15270" y="10887"/>
                      <a:pt x="15378" y="10508"/>
                    </a:cubicBezTo>
                    <a:cubicBezTo>
                      <a:pt x="15506" y="10601"/>
                      <a:pt x="15645" y="10637"/>
                      <a:pt x="15784" y="10637"/>
                    </a:cubicBezTo>
                    <a:cubicBezTo>
                      <a:pt x="16296" y="10637"/>
                      <a:pt x="16813" y="10141"/>
                      <a:pt x="16813" y="10141"/>
                    </a:cubicBezTo>
                    <a:cubicBezTo>
                      <a:pt x="16813" y="10141"/>
                      <a:pt x="16746" y="6305"/>
                      <a:pt x="16379" y="4871"/>
                    </a:cubicBezTo>
                    <a:cubicBezTo>
                      <a:pt x="15979" y="3436"/>
                      <a:pt x="14277" y="3003"/>
                      <a:pt x="14277" y="3003"/>
                    </a:cubicBezTo>
                    <a:cubicBezTo>
                      <a:pt x="14030" y="2393"/>
                      <a:pt x="13205" y="2262"/>
                      <a:pt x="12543" y="2262"/>
                    </a:cubicBezTo>
                    <a:cubicBezTo>
                      <a:pt x="12047" y="2262"/>
                      <a:pt x="11642" y="2336"/>
                      <a:pt x="11642" y="2336"/>
                    </a:cubicBezTo>
                    <a:cubicBezTo>
                      <a:pt x="11676" y="1935"/>
                      <a:pt x="11676" y="1535"/>
                      <a:pt x="11609" y="1168"/>
                    </a:cubicBezTo>
                    <a:cubicBezTo>
                      <a:pt x="11475" y="368"/>
                      <a:pt x="9908" y="1"/>
                      <a:pt x="9207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3143250" y="3377025"/>
                <a:ext cx="83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5605" extrusionOk="0">
                    <a:moveTo>
                      <a:pt x="234" y="1"/>
                    </a:moveTo>
                    <a:cubicBezTo>
                      <a:pt x="101" y="935"/>
                      <a:pt x="34" y="1869"/>
                      <a:pt x="67" y="2803"/>
                    </a:cubicBezTo>
                    <a:cubicBezTo>
                      <a:pt x="0" y="3737"/>
                      <a:pt x="34" y="4671"/>
                      <a:pt x="134" y="5605"/>
                    </a:cubicBezTo>
                    <a:cubicBezTo>
                      <a:pt x="234" y="4671"/>
                      <a:pt x="301" y="3737"/>
                      <a:pt x="267" y="2803"/>
                    </a:cubicBezTo>
                    <a:cubicBezTo>
                      <a:pt x="334" y="1869"/>
                      <a:pt x="301" y="935"/>
                      <a:pt x="234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3207450" y="3402875"/>
                <a:ext cx="375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7807" extrusionOk="0">
                    <a:moveTo>
                      <a:pt x="34" y="1"/>
                    </a:moveTo>
                    <a:cubicBezTo>
                      <a:pt x="1" y="1"/>
                      <a:pt x="268" y="401"/>
                      <a:pt x="501" y="1068"/>
                    </a:cubicBezTo>
                    <a:cubicBezTo>
                      <a:pt x="835" y="1935"/>
                      <a:pt x="1035" y="2869"/>
                      <a:pt x="1135" y="3803"/>
                    </a:cubicBezTo>
                    <a:cubicBezTo>
                      <a:pt x="1235" y="4737"/>
                      <a:pt x="1302" y="5671"/>
                      <a:pt x="1269" y="6639"/>
                    </a:cubicBezTo>
                    <a:cubicBezTo>
                      <a:pt x="1235" y="7006"/>
                      <a:pt x="1235" y="7406"/>
                      <a:pt x="1269" y="7806"/>
                    </a:cubicBezTo>
                    <a:cubicBezTo>
                      <a:pt x="1369" y="7439"/>
                      <a:pt x="1435" y="7039"/>
                      <a:pt x="1435" y="6639"/>
                    </a:cubicBezTo>
                    <a:cubicBezTo>
                      <a:pt x="1502" y="5671"/>
                      <a:pt x="1469" y="4737"/>
                      <a:pt x="1335" y="3770"/>
                    </a:cubicBezTo>
                    <a:cubicBezTo>
                      <a:pt x="1235" y="2836"/>
                      <a:pt x="1002" y="1902"/>
                      <a:pt x="668" y="1001"/>
                    </a:cubicBezTo>
                    <a:cubicBezTo>
                      <a:pt x="535" y="734"/>
                      <a:pt x="401" y="468"/>
                      <a:pt x="234" y="234"/>
                    </a:cubicBezTo>
                    <a:cubicBezTo>
                      <a:pt x="134" y="67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3049850" y="3410375"/>
                <a:ext cx="383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4705" extrusionOk="0">
                    <a:moveTo>
                      <a:pt x="1435" y="1"/>
                    </a:moveTo>
                    <a:lnTo>
                      <a:pt x="1268" y="201"/>
                    </a:lnTo>
                    <a:cubicBezTo>
                      <a:pt x="801" y="568"/>
                      <a:pt x="367" y="1002"/>
                      <a:pt x="0" y="1469"/>
                    </a:cubicBezTo>
                    <a:cubicBezTo>
                      <a:pt x="424" y="1186"/>
                      <a:pt x="823" y="880"/>
                      <a:pt x="1198" y="530"/>
                    </a:cubicBezTo>
                    <a:lnTo>
                      <a:pt x="1198" y="530"/>
                    </a:lnTo>
                    <a:cubicBezTo>
                      <a:pt x="1156" y="878"/>
                      <a:pt x="1135" y="1229"/>
                      <a:pt x="1135" y="1602"/>
                    </a:cubicBezTo>
                    <a:cubicBezTo>
                      <a:pt x="1101" y="2336"/>
                      <a:pt x="1135" y="3070"/>
                      <a:pt x="1268" y="3804"/>
                    </a:cubicBezTo>
                    <a:cubicBezTo>
                      <a:pt x="1268" y="4104"/>
                      <a:pt x="1368" y="4404"/>
                      <a:pt x="1468" y="4704"/>
                    </a:cubicBezTo>
                    <a:cubicBezTo>
                      <a:pt x="1535" y="4704"/>
                      <a:pt x="1301" y="3303"/>
                      <a:pt x="1335" y="1602"/>
                    </a:cubicBezTo>
                    <a:cubicBezTo>
                      <a:pt x="1335" y="1132"/>
                      <a:pt x="1364" y="720"/>
                      <a:pt x="1395" y="340"/>
                    </a:cubicBezTo>
                    <a:lnTo>
                      <a:pt x="1395" y="340"/>
                    </a:lnTo>
                    <a:cubicBezTo>
                      <a:pt x="1397" y="338"/>
                      <a:pt x="1399" y="336"/>
                      <a:pt x="1401" y="334"/>
                    </a:cubicBezTo>
                    <a:lnTo>
                      <a:pt x="1396" y="332"/>
                    </a:lnTo>
                    <a:lnTo>
                      <a:pt x="1396" y="332"/>
                    </a:lnTo>
                    <a:cubicBezTo>
                      <a:pt x="1398" y="311"/>
                      <a:pt x="1400" y="289"/>
                      <a:pt x="1401" y="268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2941450" y="3399450"/>
                <a:ext cx="817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5280" extrusionOk="0">
                    <a:moveTo>
                      <a:pt x="1776" y="0"/>
                    </a:moveTo>
                    <a:cubicBezTo>
                      <a:pt x="1740" y="0"/>
                      <a:pt x="1704" y="1"/>
                      <a:pt x="1668" y="4"/>
                    </a:cubicBezTo>
                    <a:cubicBezTo>
                      <a:pt x="1534" y="4"/>
                      <a:pt x="1434" y="38"/>
                      <a:pt x="1334" y="104"/>
                    </a:cubicBezTo>
                    <a:cubicBezTo>
                      <a:pt x="1268" y="138"/>
                      <a:pt x="1234" y="171"/>
                      <a:pt x="1234" y="171"/>
                    </a:cubicBezTo>
                    <a:cubicBezTo>
                      <a:pt x="1368" y="104"/>
                      <a:pt x="1534" y="104"/>
                      <a:pt x="1668" y="71"/>
                    </a:cubicBezTo>
                    <a:cubicBezTo>
                      <a:pt x="2035" y="71"/>
                      <a:pt x="2402" y="271"/>
                      <a:pt x="2635" y="571"/>
                    </a:cubicBezTo>
                    <a:cubicBezTo>
                      <a:pt x="3269" y="1372"/>
                      <a:pt x="2902" y="2873"/>
                      <a:pt x="2802" y="4374"/>
                    </a:cubicBezTo>
                    <a:cubicBezTo>
                      <a:pt x="2769" y="4708"/>
                      <a:pt x="2502" y="4974"/>
                      <a:pt x="2168" y="5041"/>
                    </a:cubicBezTo>
                    <a:cubicBezTo>
                      <a:pt x="2092" y="5067"/>
                      <a:pt x="2013" y="5079"/>
                      <a:pt x="1934" y="5079"/>
                    </a:cubicBezTo>
                    <a:cubicBezTo>
                      <a:pt x="1706" y="5079"/>
                      <a:pt x="1483" y="4973"/>
                      <a:pt x="1334" y="4774"/>
                    </a:cubicBezTo>
                    <a:cubicBezTo>
                      <a:pt x="1168" y="4541"/>
                      <a:pt x="1101" y="4241"/>
                      <a:pt x="1101" y="3940"/>
                    </a:cubicBezTo>
                    <a:cubicBezTo>
                      <a:pt x="1101" y="3640"/>
                      <a:pt x="1101" y="3373"/>
                      <a:pt x="1101" y="3106"/>
                    </a:cubicBezTo>
                    <a:cubicBezTo>
                      <a:pt x="1101" y="2873"/>
                      <a:pt x="1001" y="2639"/>
                      <a:pt x="834" y="2439"/>
                    </a:cubicBezTo>
                    <a:cubicBezTo>
                      <a:pt x="723" y="2329"/>
                      <a:pt x="590" y="2264"/>
                      <a:pt x="434" y="2264"/>
                    </a:cubicBezTo>
                    <a:cubicBezTo>
                      <a:pt x="401" y="2264"/>
                      <a:pt x="368" y="2267"/>
                      <a:pt x="334" y="2272"/>
                    </a:cubicBezTo>
                    <a:cubicBezTo>
                      <a:pt x="200" y="2272"/>
                      <a:pt x="100" y="2339"/>
                      <a:pt x="33" y="2439"/>
                    </a:cubicBezTo>
                    <a:cubicBezTo>
                      <a:pt x="0" y="2506"/>
                      <a:pt x="0" y="2539"/>
                      <a:pt x="0" y="2539"/>
                    </a:cubicBezTo>
                    <a:cubicBezTo>
                      <a:pt x="67" y="2439"/>
                      <a:pt x="200" y="2373"/>
                      <a:pt x="334" y="2373"/>
                    </a:cubicBezTo>
                    <a:cubicBezTo>
                      <a:pt x="356" y="2367"/>
                      <a:pt x="380" y="2364"/>
                      <a:pt x="405" y="2364"/>
                    </a:cubicBezTo>
                    <a:cubicBezTo>
                      <a:pt x="522" y="2364"/>
                      <a:pt x="651" y="2429"/>
                      <a:pt x="734" y="2539"/>
                    </a:cubicBezTo>
                    <a:cubicBezTo>
                      <a:pt x="867" y="2706"/>
                      <a:pt x="934" y="2906"/>
                      <a:pt x="934" y="3106"/>
                    </a:cubicBezTo>
                    <a:cubicBezTo>
                      <a:pt x="934" y="3373"/>
                      <a:pt x="934" y="3640"/>
                      <a:pt x="934" y="3940"/>
                    </a:cubicBezTo>
                    <a:cubicBezTo>
                      <a:pt x="901" y="4274"/>
                      <a:pt x="1001" y="4607"/>
                      <a:pt x="1201" y="4908"/>
                    </a:cubicBezTo>
                    <a:cubicBezTo>
                      <a:pt x="1301" y="5074"/>
                      <a:pt x="1468" y="5175"/>
                      <a:pt x="1635" y="5241"/>
                    </a:cubicBezTo>
                    <a:cubicBezTo>
                      <a:pt x="1737" y="5267"/>
                      <a:pt x="1841" y="5279"/>
                      <a:pt x="1945" y="5279"/>
                    </a:cubicBezTo>
                    <a:cubicBezTo>
                      <a:pt x="2248" y="5279"/>
                      <a:pt x="2545" y="5173"/>
                      <a:pt x="2769" y="4974"/>
                    </a:cubicBezTo>
                    <a:cubicBezTo>
                      <a:pt x="2902" y="4808"/>
                      <a:pt x="3002" y="4607"/>
                      <a:pt x="3036" y="4407"/>
                    </a:cubicBezTo>
                    <a:cubicBezTo>
                      <a:pt x="3102" y="3607"/>
                      <a:pt x="3169" y="2906"/>
                      <a:pt x="3202" y="2239"/>
                    </a:cubicBezTo>
                    <a:cubicBezTo>
                      <a:pt x="3269" y="1605"/>
                      <a:pt x="3102" y="1005"/>
                      <a:pt x="2769" y="505"/>
                    </a:cubicBezTo>
                    <a:cubicBezTo>
                      <a:pt x="2524" y="168"/>
                      <a:pt x="2167" y="0"/>
                      <a:pt x="1776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3007325" y="4220125"/>
                <a:ext cx="756400" cy="767000"/>
              </a:xfrm>
              <a:custGeom>
                <a:avLst/>
                <a:gdLst/>
                <a:ahLst/>
                <a:cxnLst/>
                <a:rect l="l" t="t" r="r" b="b"/>
                <a:pathLst>
                  <a:path w="30256" h="30680" extrusionOk="0">
                    <a:moveTo>
                      <a:pt x="8773" y="1"/>
                    </a:moveTo>
                    <a:cubicBezTo>
                      <a:pt x="5971" y="4471"/>
                      <a:pt x="3603" y="9207"/>
                      <a:pt x="1668" y="14144"/>
                    </a:cubicBezTo>
                    <a:cubicBezTo>
                      <a:pt x="801" y="16346"/>
                      <a:pt x="0" y="18714"/>
                      <a:pt x="567" y="21016"/>
                    </a:cubicBezTo>
                    <a:cubicBezTo>
                      <a:pt x="1168" y="23451"/>
                      <a:pt x="3136" y="25285"/>
                      <a:pt x="5604" y="25752"/>
                    </a:cubicBezTo>
                    <a:cubicBezTo>
                      <a:pt x="6027" y="25823"/>
                      <a:pt x="6455" y="25850"/>
                      <a:pt x="6885" y="25850"/>
                    </a:cubicBezTo>
                    <a:cubicBezTo>
                      <a:pt x="8359" y="25850"/>
                      <a:pt x="9862" y="25529"/>
                      <a:pt x="11312" y="25529"/>
                    </a:cubicBezTo>
                    <a:cubicBezTo>
                      <a:pt x="12039" y="25529"/>
                      <a:pt x="12753" y="25610"/>
                      <a:pt x="13443" y="25853"/>
                    </a:cubicBezTo>
                    <a:cubicBezTo>
                      <a:pt x="14677" y="26286"/>
                      <a:pt x="15678" y="27187"/>
                      <a:pt x="16712" y="27954"/>
                    </a:cubicBezTo>
                    <a:cubicBezTo>
                      <a:pt x="19288" y="29737"/>
                      <a:pt x="22344" y="30680"/>
                      <a:pt x="25453" y="30680"/>
                    </a:cubicBezTo>
                    <a:cubicBezTo>
                      <a:pt x="26008" y="30680"/>
                      <a:pt x="26564" y="30650"/>
                      <a:pt x="27120" y="30589"/>
                    </a:cubicBezTo>
                    <a:cubicBezTo>
                      <a:pt x="28487" y="30422"/>
                      <a:pt x="30122" y="29755"/>
                      <a:pt x="30255" y="28388"/>
                    </a:cubicBezTo>
                    <a:cubicBezTo>
                      <a:pt x="26619" y="27587"/>
                      <a:pt x="22883" y="26753"/>
                      <a:pt x="19914" y="24552"/>
                    </a:cubicBezTo>
                    <a:cubicBezTo>
                      <a:pt x="18680" y="23584"/>
                      <a:pt x="17546" y="22383"/>
                      <a:pt x="16078" y="21816"/>
                    </a:cubicBezTo>
                    <a:cubicBezTo>
                      <a:pt x="14477" y="21183"/>
                      <a:pt x="9440" y="21016"/>
                      <a:pt x="7839" y="20415"/>
                    </a:cubicBezTo>
                    <a:cubicBezTo>
                      <a:pt x="4870" y="19315"/>
                      <a:pt x="5638" y="16579"/>
                      <a:pt x="7072" y="12943"/>
                    </a:cubicBezTo>
                    <a:cubicBezTo>
                      <a:pt x="8239" y="10008"/>
                      <a:pt x="9841" y="7206"/>
                      <a:pt x="12476" y="5471"/>
                    </a:cubicBezTo>
                    <a:lnTo>
                      <a:pt x="87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3088200" y="4272675"/>
                <a:ext cx="676350" cy="691450"/>
              </a:xfrm>
              <a:custGeom>
                <a:avLst/>
                <a:gdLst/>
                <a:ahLst/>
                <a:cxnLst/>
                <a:rect l="l" t="t" r="r" b="b"/>
                <a:pathLst>
                  <a:path w="27054" h="27658" extrusionOk="0">
                    <a:moveTo>
                      <a:pt x="6205" y="0"/>
                    </a:moveTo>
                    <a:cubicBezTo>
                      <a:pt x="3937" y="3269"/>
                      <a:pt x="2169" y="6838"/>
                      <a:pt x="935" y="10608"/>
                    </a:cubicBezTo>
                    <a:cubicBezTo>
                      <a:pt x="468" y="11875"/>
                      <a:pt x="201" y="13210"/>
                      <a:pt x="101" y="14544"/>
                    </a:cubicBezTo>
                    <a:cubicBezTo>
                      <a:pt x="1" y="15878"/>
                      <a:pt x="401" y="17213"/>
                      <a:pt x="1135" y="18347"/>
                    </a:cubicBezTo>
                    <a:cubicBezTo>
                      <a:pt x="2503" y="20148"/>
                      <a:pt x="5004" y="20281"/>
                      <a:pt x="7206" y="20682"/>
                    </a:cubicBezTo>
                    <a:cubicBezTo>
                      <a:pt x="9107" y="21015"/>
                      <a:pt x="9841" y="20882"/>
                      <a:pt x="12076" y="21816"/>
                    </a:cubicBezTo>
                    <a:cubicBezTo>
                      <a:pt x="14211" y="22750"/>
                      <a:pt x="16046" y="24384"/>
                      <a:pt x="18080" y="25452"/>
                    </a:cubicBezTo>
                    <a:cubicBezTo>
                      <a:pt x="18080" y="25452"/>
                      <a:pt x="21857" y="27657"/>
                      <a:pt x="25251" y="27657"/>
                    </a:cubicBezTo>
                    <a:cubicBezTo>
                      <a:pt x="25590" y="27657"/>
                      <a:pt x="25925" y="27635"/>
                      <a:pt x="26253" y="27587"/>
                    </a:cubicBezTo>
                    <a:cubicBezTo>
                      <a:pt x="26253" y="27587"/>
                      <a:pt x="27054" y="26886"/>
                      <a:pt x="26987" y="26286"/>
                    </a:cubicBezTo>
                    <a:cubicBezTo>
                      <a:pt x="26987" y="26286"/>
                      <a:pt x="21483" y="25018"/>
                      <a:pt x="20315" y="24418"/>
                    </a:cubicBezTo>
                    <a:cubicBezTo>
                      <a:pt x="19115" y="23817"/>
                      <a:pt x="17380" y="23050"/>
                      <a:pt x="16012" y="21916"/>
                    </a:cubicBezTo>
                    <a:cubicBezTo>
                      <a:pt x="14645" y="20815"/>
                      <a:pt x="13677" y="19247"/>
                      <a:pt x="9141" y="19047"/>
                    </a:cubicBezTo>
                    <a:cubicBezTo>
                      <a:pt x="8607" y="19014"/>
                      <a:pt x="7640" y="18847"/>
                      <a:pt x="6606" y="18714"/>
                    </a:cubicBezTo>
                    <a:cubicBezTo>
                      <a:pt x="4504" y="18480"/>
                      <a:pt x="3003" y="17880"/>
                      <a:pt x="2669" y="16279"/>
                    </a:cubicBezTo>
                    <a:cubicBezTo>
                      <a:pt x="2136" y="13677"/>
                      <a:pt x="5171" y="8039"/>
                      <a:pt x="5171" y="8039"/>
                    </a:cubicBezTo>
                    <a:cubicBezTo>
                      <a:pt x="5171" y="8039"/>
                      <a:pt x="8173" y="3703"/>
                      <a:pt x="9341" y="3436"/>
                    </a:cubicBezTo>
                    <a:lnTo>
                      <a:pt x="620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3" name="Google Shape;1073;p42"/>
              <p:cNvSpPr/>
              <p:nvPr/>
            </p:nvSpPr>
            <p:spPr>
              <a:xfrm>
                <a:off x="3084050" y="4271825"/>
                <a:ext cx="660475" cy="693650"/>
              </a:xfrm>
              <a:custGeom>
                <a:avLst/>
                <a:gdLst/>
                <a:ahLst/>
                <a:cxnLst/>
                <a:rect l="l" t="t" r="r" b="b"/>
                <a:pathLst>
                  <a:path w="26419" h="27746" extrusionOk="0">
                    <a:moveTo>
                      <a:pt x="6371" y="1"/>
                    </a:moveTo>
                    <a:lnTo>
                      <a:pt x="6371" y="1"/>
                    </a:lnTo>
                    <a:cubicBezTo>
                      <a:pt x="6338" y="34"/>
                      <a:pt x="6305" y="68"/>
                      <a:pt x="6305" y="101"/>
                    </a:cubicBezTo>
                    <a:lnTo>
                      <a:pt x="6371" y="1"/>
                    </a:lnTo>
                    <a:close/>
                    <a:moveTo>
                      <a:pt x="6305" y="101"/>
                    </a:moveTo>
                    <a:lnTo>
                      <a:pt x="6071" y="401"/>
                    </a:lnTo>
                    <a:cubicBezTo>
                      <a:pt x="5904" y="635"/>
                      <a:pt x="5637" y="1035"/>
                      <a:pt x="5304" y="1502"/>
                    </a:cubicBezTo>
                    <a:cubicBezTo>
                      <a:pt x="4337" y="2936"/>
                      <a:pt x="3503" y="4404"/>
                      <a:pt x="2802" y="5938"/>
                    </a:cubicBezTo>
                    <a:cubicBezTo>
                      <a:pt x="1701" y="8207"/>
                      <a:pt x="901" y="10608"/>
                      <a:pt x="367" y="13077"/>
                    </a:cubicBezTo>
                    <a:cubicBezTo>
                      <a:pt x="0" y="14545"/>
                      <a:pt x="100" y="16079"/>
                      <a:pt x="634" y="17480"/>
                    </a:cubicBezTo>
                    <a:cubicBezTo>
                      <a:pt x="767" y="17847"/>
                      <a:pt x="967" y="18214"/>
                      <a:pt x="1201" y="18514"/>
                    </a:cubicBezTo>
                    <a:cubicBezTo>
                      <a:pt x="1468" y="18848"/>
                      <a:pt x="1768" y="19148"/>
                      <a:pt x="2102" y="19348"/>
                    </a:cubicBezTo>
                    <a:cubicBezTo>
                      <a:pt x="2802" y="19782"/>
                      <a:pt x="3569" y="20082"/>
                      <a:pt x="4370" y="20249"/>
                    </a:cubicBezTo>
                    <a:lnTo>
                      <a:pt x="5104" y="20449"/>
                    </a:lnTo>
                    <a:cubicBezTo>
                      <a:pt x="6672" y="20649"/>
                      <a:pt x="8206" y="20916"/>
                      <a:pt x="9674" y="21216"/>
                    </a:cubicBezTo>
                    <a:cubicBezTo>
                      <a:pt x="10408" y="21383"/>
                      <a:pt x="11108" y="21550"/>
                      <a:pt x="11809" y="21750"/>
                    </a:cubicBezTo>
                    <a:cubicBezTo>
                      <a:pt x="12142" y="21850"/>
                      <a:pt x="12442" y="21983"/>
                      <a:pt x="12776" y="22150"/>
                    </a:cubicBezTo>
                    <a:cubicBezTo>
                      <a:pt x="13076" y="22317"/>
                      <a:pt x="13376" y="22484"/>
                      <a:pt x="13677" y="22650"/>
                    </a:cubicBezTo>
                    <a:cubicBezTo>
                      <a:pt x="14844" y="23351"/>
                      <a:pt x="15911" y="24085"/>
                      <a:pt x="16946" y="24752"/>
                    </a:cubicBezTo>
                    <a:cubicBezTo>
                      <a:pt x="17880" y="25386"/>
                      <a:pt x="18880" y="25919"/>
                      <a:pt x="19914" y="26353"/>
                    </a:cubicBezTo>
                    <a:cubicBezTo>
                      <a:pt x="21415" y="27020"/>
                      <a:pt x="23017" y="27454"/>
                      <a:pt x="24618" y="27721"/>
                    </a:cubicBezTo>
                    <a:cubicBezTo>
                      <a:pt x="24835" y="27737"/>
                      <a:pt x="25060" y="27746"/>
                      <a:pt x="25285" y="27746"/>
                    </a:cubicBezTo>
                    <a:cubicBezTo>
                      <a:pt x="25510" y="27746"/>
                      <a:pt x="25735" y="27737"/>
                      <a:pt x="25952" y="27721"/>
                    </a:cubicBezTo>
                    <a:cubicBezTo>
                      <a:pt x="26119" y="27687"/>
                      <a:pt x="26252" y="27654"/>
                      <a:pt x="26419" y="27621"/>
                    </a:cubicBezTo>
                    <a:cubicBezTo>
                      <a:pt x="26419" y="27612"/>
                      <a:pt x="26407" y="27608"/>
                      <a:pt x="26384" y="27608"/>
                    </a:cubicBezTo>
                    <a:cubicBezTo>
                      <a:pt x="26322" y="27608"/>
                      <a:pt x="26181" y="27638"/>
                      <a:pt x="25985" y="27687"/>
                    </a:cubicBezTo>
                    <a:cubicBezTo>
                      <a:pt x="25869" y="27696"/>
                      <a:pt x="25753" y="27700"/>
                      <a:pt x="25637" y="27700"/>
                    </a:cubicBezTo>
                    <a:cubicBezTo>
                      <a:pt x="25319" y="27700"/>
                      <a:pt x="25002" y="27669"/>
                      <a:pt x="24684" y="27621"/>
                    </a:cubicBezTo>
                    <a:cubicBezTo>
                      <a:pt x="23083" y="27354"/>
                      <a:pt x="21515" y="26887"/>
                      <a:pt x="20014" y="26220"/>
                    </a:cubicBezTo>
                    <a:cubicBezTo>
                      <a:pt x="18980" y="25786"/>
                      <a:pt x="18013" y="25252"/>
                      <a:pt x="17079" y="24585"/>
                    </a:cubicBezTo>
                    <a:cubicBezTo>
                      <a:pt x="16045" y="23951"/>
                      <a:pt x="14977" y="23217"/>
                      <a:pt x="13810" y="22484"/>
                    </a:cubicBezTo>
                    <a:cubicBezTo>
                      <a:pt x="13510" y="22317"/>
                      <a:pt x="13210" y="22117"/>
                      <a:pt x="12909" y="21950"/>
                    </a:cubicBezTo>
                    <a:cubicBezTo>
                      <a:pt x="12576" y="21783"/>
                      <a:pt x="12242" y="21650"/>
                      <a:pt x="11909" y="21550"/>
                    </a:cubicBezTo>
                    <a:cubicBezTo>
                      <a:pt x="11208" y="21316"/>
                      <a:pt x="10508" y="21149"/>
                      <a:pt x="9774" y="20983"/>
                    </a:cubicBezTo>
                    <a:cubicBezTo>
                      <a:pt x="8306" y="20682"/>
                      <a:pt x="6772" y="20415"/>
                      <a:pt x="5170" y="20215"/>
                    </a:cubicBezTo>
                    <a:lnTo>
                      <a:pt x="4437" y="20015"/>
                    </a:lnTo>
                    <a:cubicBezTo>
                      <a:pt x="3669" y="19848"/>
                      <a:pt x="2902" y="19582"/>
                      <a:pt x="2235" y="19148"/>
                    </a:cubicBezTo>
                    <a:cubicBezTo>
                      <a:pt x="1901" y="18948"/>
                      <a:pt x="1635" y="18681"/>
                      <a:pt x="1401" y="18381"/>
                    </a:cubicBezTo>
                    <a:cubicBezTo>
                      <a:pt x="1168" y="18080"/>
                      <a:pt x="1001" y="17747"/>
                      <a:pt x="834" y="17380"/>
                    </a:cubicBezTo>
                    <a:cubicBezTo>
                      <a:pt x="300" y="16012"/>
                      <a:pt x="234" y="14511"/>
                      <a:pt x="601" y="13077"/>
                    </a:cubicBezTo>
                    <a:cubicBezTo>
                      <a:pt x="1101" y="10642"/>
                      <a:pt x="1901" y="8273"/>
                      <a:pt x="2936" y="6005"/>
                    </a:cubicBezTo>
                    <a:cubicBezTo>
                      <a:pt x="3636" y="4471"/>
                      <a:pt x="4437" y="2970"/>
                      <a:pt x="5371" y="1569"/>
                    </a:cubicBezTo>
                    <a:cubicBezTo>
                      <a:pt x="5704" y="1068"/>
                      <a:pt x="5938" y="668"/>
                      <a:pt x="6104" y="401"/>
                    </a:cubicBezTo>
                    <a:lnTo>
                      <a:pt x="6305" y="10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4" name="Google Shape;1074;p42"/>
              <p:cNvSpPr/>
              <p:nvPr/>
            </p:nvSpPr>
            <p:spPr>
              <a:xfrm>
                <a:off x="3199950" y="3709750"/>
                <a:ext cx="1998125" cy="1413600"/>
              </a:xfrm>
              <a:custGeom>
                <a:avLst/>
                <a:gdLst/>
                <a:ahLst/>
                <a:cxnLst/>
                <a:rect l="l" t="t" r="r" b="b"/>
                <a:pathLst>
                  <a:path w="79925" h="56544" extrusionOk="0">
                    <a:moveTo>
                      <a:pt x="23342" y="1"/>
                    </a:moveTo>
                    <a:cubicBezTo>
                      <a:pt x="22699" y="1"/>
                      <a:pt x="22060" y="80"/>
                      <a:pt x="21449" y="268"/>
                    </a:cubicBezTo>
                    <a:cubicBezTo>
                      <a:pt x="17180" y="1569"/>
                      <a:pt x="12943" y="4805"/>
                      <a:pt x="12310" y="12176"/>
                    </a:cubicBezTo>
                    <a:cubicBezTo>
                      <a:pt x="11809" y="18014"/>
                      <a:pt x="13844" y="23685"/>
                      <a:pt x="13844" y="23685"/>
                    </a:cubicBezTo>
                    <a:lnTo>
                      <a:pt x="735" y="13044"/>
                    </a:lnTo>
                    <a:lnTo>
                      <a:pt x="735" y="13044"/>
                    </a:lnTo>
                    <a:cubicBezTo>
                      <a:pt x="735" y="13044"/>
                      <a:pt x="1" y="19248"/>
                      <a:pt x="1802" y="22584"/>
                    </a:cubicBezTo>
                    <a:cubicBezTo>
                      <a:pt x="2202" y="23384"/>
                      <a:pt x="4838" y="26020"/>
                      <a:pt x="8440" y="29055"/>
                    </a:cubicBezTo>
                    <a:cubicBezTo>
                      <a:pt x="15945" y="35426"/>
                      <a:pt x="26887" y="44099"/>
                      <a:pt x="26887" y="44099"/>
                    </a:cubicBezTo>
                    <a:cubicBezTo>
                      <a:pt x="26887" y="44099"/>
                      <a:pt x="46567" y="55841"/>
                      <a:pt x="50604" y="56508"/>
                    </a:cubicBezTo>
                    <a:cubicBezTo>
                      <a:pt x="50749" y="56532"/>
                      <a:pt x="50916" y="56544"/>
                      <a:pt x="51104" y="56544"/>
                    </a:cubicBezTo>
                    <a:cubicBezTo>
                      <a:pt x="56175" y="56544"/>
                      <a:pt x="76088" y="48169"/>
                      <a:pt x="76088" y="48169"/>
                    </a:cubicBezTo>
                    <a:cubicBezTo>
                      <a:pt x="76088" y="48169"/>
                      <a:pt x="79924" y="40030"/>
                      <a:pt x="79591" y="37628"/>
                    </a:cubicBezTo>
                    <a:cubicBezTo>
                      <a:pt x="79257" y="35226"/>
                      <a:pt x="50604" y="13978"/>
                      <a:pt x="47735" y="12343"/>
                    </a:cubicBezTo>
                    <a:cubicBezTo>
                      <a:pt x="44833" y="10742"/>
                      <a:pt x="30389" y="2303"/>
                      <a:pt x="30389" y="2303"/>
                    </a:cubicBezTo>
                    <a:cubicBezTo>
                      <a:pt x="30389" y="2303"/>
                      <a:pt x="26806" y="1"/>
                      <a:pt x="23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451675" y="4871425"/>
                <a:ext cx="59250" cy="236025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9441" extrusionOk="0">
                    <a:moveTo>
                      <a:pt x="2369" y="1"/>
                    </a:moveTo>
                    <a:cubicBezTo>
                      <a:pt x="2336" y="1"/>
                      <a:pt x="2236" y="101"/>
                      <a:pt x="2102" y="301"/>
                    </a:cubicBezTo>
                    <a:cubicBezTo>
                      <a:pt x="1869" y="568"/>
                      <a:pt x="1669" y="868"/>
                      <a:pt x="1502" y="1168"/>
                    </a:cubicBezTo>
                    <a:cubicBezTo>
                      <a:pt x="901" y="2202"/>
                      <a:pt x="468" y="3336"/>
                      <a:pt x="234" y="4471"/>
                    </a:cubicBezTo>
                    <a:cubicBezTo>
                      <a:pt x="101" y="5138"/>
                      <a:pt x="34" y="5771"/>
                      <a:pt x="1" y="6439"/>
                    </a:cubicBezTo>
                    <a:cubicBezTo>
                      <a:pt x="1" y="6972"/>
                      <a:pt x="34" y="7506"/>
                      <a:pt x="134" y="8006"/>
                    </a:cubicBezTo>
                    <a:cubicBezTo>
                      <a:pt x="168" y="8373"/>
                      <a:pt x="234" y="8740"/>
                      <a:pt x="334" y="9074"/>
                    </a:cubicBezTo>
                    <a:cubicBezTo>
                      <a:pt x="368" y="9207"/>
                      <a:pt x="401" y="9341"/>
                      <a:pt x="468" y="9441"/>
                    </a:cubicBezTo>
                    <a:cubicBezTo>
                      <a:pt x="501" y="9441"/>
                      <a:pt x="368" y="8907"/>
                      <a:pt x="268" y="8006"/>
                    </a:cubicBezTo>
                    <a:cubicBezTo>
                      <a:pt x="201" y="7473"/>
                      <a:pt x="201" y="6972"/>
                      <a:pt x="201" y="6439"/>
                    </a:cubicBezTo>
                    <a:cubicBezTo>
                      <a:pt x="234" y="5805"/>
                      <a:pt x="334" y="5171"/>
                      <a:pt x="434" y="4537"/>
                    </a:cubicBezTo>
                    <a:cubicBezTo>
                      <a:pt x="701" y="3403"/>
                      <a:pt x="1102" y="2269"/>
                      <a:pt x="1635" y="1268"/>
                    </a:cubicBezTo>
                    <a:cubicBezTo>
                      <a:pt x="2069" y="468"/>
                      <a:pt x="2369" y="1"/>
                      <a:pt x="236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3546025" y="4301850"/>
                <a:ext cx="326925" cy="29775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19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4" y="167"/>
                      <a:pt x="301" y="334"/>
                      <a:pt x="468" y="501"/>
                    </a:cubicBezTo>
                    <a:lnTo>
                      <a:pt x="1802" y="1835"/>
                    </a:lnTo>
                    <a:cubicBezTo>
                      <a:pt x="2970" y="2936"/>
                      <a:pt x="4538" y="4504"/>
                      <a:pt x="6305" y="6172"/>
                    </a:cubicBezTo>
                    <a:cubicBezTo>
                      <a:pt x="8073" y="7840"/>
                      <a:pt x="9741" y="9307"/>
                      <a:pt x="11009" y="10308"/>
                    </a:cubicBezTo>
                    <a:cubicBezTo>
                      <a:pt x="11609" y="10842"/>
                      <a:pt x="12143" y="11242"/>
                      <a:pt x="12477" y="11509"/>
                    </a:cubicBezTo>
                    <a:cubicBezTo>
                      <a:pt x="12677" y="11642"/>
                      <a:pt x="12843" y="11776"/>
                      <a:pt x="13077" y="11909"/>
                    </a:cubicBezTo>
                    <a:cubicBezTo>
                      <a:pt x="12910" y="11742"/>
                      <a:pt x="12743" y="11576"/>
                      <a:pt x="12543" y="11442"/>
                    </a:cubicBezTo>
                    <a:lnTo>
                      <a:pt x="11109" y="10175"/>
                    </a:lnTo>
                    <a:cubicBezTo>
                      <a:pt x="9875" y="9174"/>
                      <a:pt x="8240" y="7673"/>
                      <a:pt x="6472" y="6005"/>
                    </a:cubicBezTo>
                    <a:lnTo>
                      <a:pt x="1936" y="1702"/>
                    </a:lnTo>
                    <a:cubicBezTo>
                      <a:pt x="1335" y="1168"/>
                      <a:pt x="868" y="735"/>
                      <a:pt x="535" y="434"/>
                    </a:cubicBezTo>
                    <a:cubicBezTo>
                      <a:pt x="368" y="268"/>
                      <a:pt x="168" y="10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3802050" y="4456975"/>
                <a:ext cx="199325" cy="296900"/>
              </a:xfrm>
              <a:custGeom>
                <a:avLst/>
                <a:gdLst/>
                <a:ahLst/>
                <a:cxnLst/>
                <a:rect l="l" t="t" r="r" b="b"/>
                <a:pathLst>
                  <a:path w="7973" h="11876" extrusionOk="0">
                    <a:moveTo>
                      <a:pt x="7973" y="0"/>
                    </a:moveTo>
                    <a:cubicBezTo>
                      <a:pt x="7806" y="100"/>
                      <a:pt x="7639" y="200"/>
                      <a:pt x="7506" y="334"/>
                    </a:cubicBezTo>
                    <a:cubicBezTo>
                      <a:pt x="7339" y="434"/>
                      <a:pt x="7172" y="567"/>
                      <a:pt x="6972" y="734"/>
                    </a:cubicBezTo>
                    <a:cubicBezTo>
                      <a:pt x="6772" y="901"/>
                      <a:pt x="6539" y="1101"/>
                      <a:pt x="6305" y="1334"/>
                    </a:cubicBezTo>
                    <a:cubicBezTo>
                      <a:pt x="5004" y="2502"/>
                      <a:pt x="3870" y="3803"/>
                      <a:pt x="2903" y="5204"/>
                    </a:cubicBezTo>
                    <a:cubicBezTo>
                      <a:pt x="1902" y="6638"/>
                      <a:pt x="1101" y="8173"/>
                      <a:pt x="534" y="9807"/>
                    </a:cubicBezTo>
                    <a:cubicBezTo>
                      <a:pt x="434" y="10074"/>
                      <a:pt x="334" y="10341"/>
                      <a:pt x="267" y="10641"/>
                    </a:cubicBezTo>
                    <a:cubicBezTo>
                      <a:pt x="201" y="10841"/>
                      <a:pt x="134" y="11075"/>
                      <a:pt x="101" y="11308"/>
                    </a:cubicBezTo>
                    <a:cubicBezTo>
                      <a:pt x="34" y="11475"/>
                      <a:pt x="1" y="11675"/>
                      <a:pt x="1" y="11875"/>
                    </a:cubicBezTo>
                    <a:cubicBezTo>
                      <a:pt x="34" y="11875"/>
                      <a:pt x="201" y="11075"/>
                      <a:pt x="668" y="9841"/>
                    </a:cubicBezTo>
                    <a:cubicBezTo>
                      <a:pt x="1302" y="8239"/>
                      <a:pt x="2102" y="6738"/>
                      <a:pt x="3069" y="5337"/>
                    </a:cubicBezTo>
                    <a:cubicBezTo>
                      <a:pt x="4070" y="3936"/>
                      <a:pt x="5171" y="2635"/>
                      <a:pt x="6405" y="1434"/>
                    </a:cubicBezTo>
                    <a:cubicBezTo>
                      <a:pt x="6639" y="1201"/>
                      <a:pt x="6839" y="1001"/>
                      <a:pt x="7039" y="834"/>
                    </a:cubicBezTo>
                    <a:cubicBezTo>
                      <a:pt x="7239" y="634"/>
                      <a:pt x="7406" y="500"/>
                      <a:pt x="7539" y="367"/>
                    </a:cubicBezTo>
                    <a:cubicBezTo>
                      <a:pt x="7706" y="267"/>
                      <a:pt x="7840" y="134"/>
                      <a:pt x="797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4510050" y="4639575"/>
                <a:ext cx="661350" cy="231925"/>
              </a:xfrm>
              <a:custGeom>
                <a:avLst/>
                <a:gdLst/>
                <a:ahLst/>
                <a:cxnLst/>
                <a:rect l="l" t="t" r="r" b="b"/>
                <a:pathLst>
                  <a:path w="26454" h="9277" extrusionOk="0">
                    <a:moveTo>
                      <a:pt x="26418" y="1"/>
                    </a:moveTo>
                    <a:cubicBezTo>
                      <a:pt x="26289" y="1"/>
                      <a:pt x="20422" y="1991"/>
                      <a:pt x="13177" y="4538"/>
                    </a:cubicBezTo>
                    <a:cubicBezTo>
                      <a:pt x="5905" y="7106"/>
                      <a:pt x="1" y="9208"/>
                      <a:pt x="34" y="9275"/>
                    </a:cubicBezTo>
                    <a:cubicBezTo>
                      <a:pt x="34" y="9276"/>
                      <a:pt x="36" y="9276"/>
                      <a:pt x="39" y="9276"/>
                    </a:cubicBezTo>
                    <a:cubicBezTo>
                      <a:pt x="224" y="9276"/>
                      <a:pt x="6088" y="7266"/>
                      <a:pt x="13244" y="4738"/>
                    </a:cubicBezTo>
                    <a:cubicBezTo>
                      <a:pt x="20549" y="2170"/>
                      <a:pt x="26453" y="68"/>
                      <a:pt x="26420" y="1"/>
                    </a:cubicBezTo>
                    <a:cubicBezTo>
                      <a:pt x="26419" y="1"/>
                      <a:pt x="26419" y="1"/>
                      <a:pt x="2641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573550" y="3757250"/>
                <a:ext cx="876500" cy="760625"/>
              </a:xfrm>
              <a:custGeom>
                <a:avLst/>
                <a:gdLst/>
                <a:ahLst/>
                <a:cxnLst/>
                <a:rect l="l" t="t" r="r" b="b"/>
                <a:pathLst>
                  <a:path w="35060" h="30425" extrusionOk="0">
                    <a:moveTo>
                      <a:pt x="9563" y="1"/>
                    </a:moveTo>
                    <a:cubicBezTo>
                      <a:pt x="8866" y="1"/>
                      <a:pt x="8170" y="77"/>
                      <a:pt x="7473" y="236"/>
                    </a:cubicBezTo>
                    <a:cubicBezTo>
                      <a:pt x="6305" y="503"/>
                      <a:pt x="5204" y="1037"/>
                      <a:pt x="4237" y="1770"/>
                    </a:cubicBezTo>
                    <a:cubicBezTo>
                      <a:pt x="2369" y="3271"/>
                      <a:pt x="1035" y="5340"/>
                      <a:pt x="501" y="7675"/>
                    </a:cubicBezTo>
                    <a:cubicBezTo>
                      <a:pt x="1" y="9843"/>
                      <a:pt x="101" y="12111"/>
                      <a:pt x="801" y="14213"/>
                    </a:cubicBezTo>
                    <a:cubicBezTo>
                      <a:pt x="1402" y="16114"/>
                      <a:pt x="2302" y="17915"/>
                      <a:pt x="3503" y="19516"/>
                    </a:cubicBezTo>
                    <a:cubicBezTo>
                      <a:pt x="4037" y="20250"/>
                      <a:pt x="4637" y="20917"/>
                      <a:pt x="5238" y="21585"/>
                    </a:cubicBezTo>
                    <a:cubicBezTo>
                      <a:pt x="5805" y="22252"/>
                      <a:pt x="6372" y="22852"/>
                      <a:pt x="6906" y="23419"/>
                    </a:cubicBezTo>
                    <a:cubicBezTo>
                      <a:pt x="9074" y="25754"/>
                      <a:pt x="10942" y="27522"/>
                      <a:pt x="12276" y="28690"/>
                    </a:cubicBezTo>
                    <a:cubicBezTo>
                      <a:pt x="12943" y="29257"/>
                      <a:pt x="13477" y="29690"/>
                      <a:pt x="13811" y="29991"/>
                    </a:cubicBezTo>
                    <a:lnTo>
                      <a:pt x="14244" y="30324"/>
                    </a:lnTo>
                    <a:cubicBezTo>
                      <a:pt x="14278" y="30358"/>
                      <a:pt x="14344" y="30391"/>
                      <a:pt x="14378" y="30424"/>
                    </a:cubicBezTo>
                    <a:cubicBezTo>
                      <a:pt x="14344" y="30391"/>
                      <a:pt x="14311" y="30324"/>
                      <a:pt x="14244" y="30291"/>
                    </a:cubicBezTo>
                    <a:lnTo>
                      <a:pt x="13844" y="29957"/>
                    </a:lnTo>
                    <a:cubicBezTo>
                      <a:pt x="13477" y="29657"/>
                      <a:pt x="12977" y="29190"/>
                      <a:pt x="12310" y="28623"/>
                    </a:cubicBezTo>
                    <a:cubicBezTo>
                      <a:pt x="10975" y="27422"/>
                      <a:pt x="9141" y="25654"/>
                      <a:pt x="7006" y="23319"/>
                    </a:cubicBezTo>
                    <a:cubicBezTo>
                      <a:pt x="6472" y="22752"/>
                      <a:pt x="5905" y="22152"/>
                      <a:pt x="5338" y="21484"/>
                    </a:cubicBezTo>
                    <a:cubicBezTo>
                      <a:pt x="4771" y="20817"/>
                      <a:pt x="4170" y="20150"/>
                      <a:pt x="3637" y="19416"/>
                    </a:cubicBezTo>
                    <a:cubicBezTo>
                      <a:pt x="2436" y="17815"/>
                      <a:pt x="1535" y="16047"/>
                      <a:pt x="968" y="14146"/>
                    </a:cubicBezTo>
                    <a:cubicBezTo>
                      <a:pt x="301" y="12078"/>
                      <a:pt x="201" y="9843"/>
                      <a:pt x="668" y="7741"/>
                    </a:cubicBezTo>
                    <a:cubicBezTo>
                      <a:pt x="1202" y="5440"/>
                      <a:pt x="2503" y="3405"/>
                      <a:pt x="4337" y="1937"/>
                    </a:cubicBezTo>
                    <a:cubicBezTo>
                      <a:pt x="5271" y="1203"/>
                      <a:pt x="6339" y="703"/>
                      <a:pt x="7506" y="436"/>
                    </a:cubicBezTo>
                    <a:cubicBezTo>
                      <a:pt x="8183" y="293"/>
                      <a:pt x="8885" y="225"/>
                      <a:pt x="9589" y="225"/>
                    </a:cubicBezTo>
                    <a:cubicBezTo>
                      <a:pt x="10030" y="225"/>
                      <a:pt x="10472" y="251"/>
                      <a:pt x="10909" y="303"/>
                    </a:cubicBezTo>
                    <a:cubicBezTo>
                      <a:pt x="13077" y="670"/>
                      <a:pt x="15112" y="1470"/>
                      <a:pt x="16946" y="2704"/>
                    </a:cubicBezTo>
                    <a:cubicBezTo>
                      <a:pt x="18714" y="3772"/>
                      <a:pt x="20315" y="4973"/>
                      <a:pt x="21883" y="6007"/>
                    </a:cubicBezTo>
                    <a:cubicBezTo>
                      <a:pt x="22650" y="6507"/>
                      <a:pt x="23417" y="6974"/>
                      <a:pt x="24151" y="7441"/>
                    </a:cubicBezTo>
                    <a:lnTo>
                      <a:pt x="26286" y="8742"/>
                    </a:lnTo>
                    <a:lnTo>
                      <a:pt x="32691" y="12645"/>
                    </a:lnTo>
                    <a:lnTo>
                      <a:pt x="34425" y="13679"/>
                    </a:lnTo>
                    <a:lnTo>
                      <a:pt x="34892" y="13946"/>
                    </a:lnTo>
                    <a:cubicBezTo>
                      <a:pt x="34959" y="13979"/>
                      <a:pt x="34992" y="14012"/>
                      <a:pt x="35059" y="14046"/>
                    </a:cubicBezTo>
                    <a:lnTo>
                      <a:pt x="34926" y="13946"/>
                    </a:lnTo>
                    <a:lnTo>
                      <a:pt x="34459" y="13679"/>
                    </a:lnTo>
                    <a:lnTo>
                      <a:pt x="32757" y="12578"/>
                    </a:lnTo>
                    <a:lnTo>
                      <a:pt x="26386" y="8609"/>
                    </a:lnTo>
                    <a:lnTo>
                      <a:pt x="24251" y="7308"/>
                    </a:lnTo>
                    <a:cubicBezTo>
                      <a:pt x="23518" y="6841"/>
                      <a:pt x="22750" y="6407"/>
                      <a:pt x="21983" y="5873"/>
                    </a:cubicBezTo>
                    <a:cubicBezTo>
                      <a:pt x="20449" y="4839"/>
                      <a:pt x="18848" y="3638"/>
                      <a:pt x="17080" y="2538"/>
                    </a:cubicBezTo>
                    <a:cubicBezTo>
                      <a:pt x="15245" y="1303"/>
                      <a:pt x="13143" y="469"/>
                      <a:pt x="10975" y="103"/>
                    </a:cubicBezTo>
                    <a:cubicBezTo>
                      <a:pt x="10505" y="35"/>
                      <a:pt x="10034" y="1"/>
                      <a:pt x="956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706150" y="3706950"/>
                <a:ext cx="743900" cy="350600"/>
              </a:xfrm>
              <a:custGeom>
                <a:avLst/>
                <a:gdLst/>
                <a:ahLst/>
                <a:cxnLst/>
                <a:rect l="l" t="t" r="r" b="b"/>
                <a:pathLst>
                  <a:path w="29756" h="14024" extrusionOk="0">
                    <a:moveTo>
                      <a:pt x="3444" y="0"/>
                    </a:moveTo>
                    <a:cubicBezTo>
                      <a:pt x="2687" y="0"/>
                      <a:pt x="1931" y="105"/>
                      <a:pt x="1201" y="313"/>
                    </a:cubicBezTo>
                    <a:cubicBezTo>
                      <a:pt x="768" y="447"/>
                      <a:pt x="367" y="613"/>
                      <a:pt x="1" y="847"/>
                    </a:cubicBezTo>
                    <a:cubicBezTo>
                      <a:pt x="401" y="680"/>
                      <a:pt x="834" y="513"/>
                      <a:pt x="1235" y="413"/>
                    </a:cubicBezTo>
                    <a:cubicBezTo>
                      <a:pt x="1929" y="215"/>
                      <a:pt x="2636" y="123"/>
                      <a:pt x="3340" y="123"/>
                    </a:cubicBezTo>
                    <a:cubicBezTo>
                      <a:pt x="3819" y="123"/>
                      <a:pt x="4298" y="165"/>
                      <a:pt x="4771" y="247"/>
                    </a:cubicBezTo>
                    <a:cubicBezTo>
                      <a:pt x="5605" y="413"/>
                      <a:pt x="6372" y="647"/>
                      <a:pt x="7139" y="980"/>
                    </a:cubicBezTo>
                    <a:cubicBezTo>
                      <a:pt x="7940" y="1314"/>
                      <a:pt x="8807" y="1714"/>
                      <a:pt x="9707" y="2181"/>
                    </a:cubicBezTo>
                    <a:cubicBezTo>
                      <a:pt x="10608" y="2648"/>
                      <a:pt x="11509" y="3149"/>
                      <a:pt x="12443" y="3716"/>
                    </a:cubicBezTo>
                    <a:cubicBezTo>
                      <a:pt x="13377" y="4249"/>
                      <a:pt x="14344" y="4850"/>
                      <a:pt x="15345" y="5450"/>
                    </a:cubicBezTo>
                    <a:cubicBezTo>
                      <a:pt x="19314" y="7819"/>
                      <a:pt x="22984" y="9887"/>
                      <a:pt x="25552" y="11455"/>
                    </a:cubicBezTo>
                    <a:cubicBezTo>
                      <a:pt x="26853" y="12222"/>
                      <a:pt x="27887" y="12889"/>
                      <a:pt x="28621" y="13323"/>
                    </a:cubicBezTo>
                    <a:lnTo>
                      <a:pt x="29455" y="13856"/>
                    </a:lnTo>
                    <a:cubicBezTo>
                      <a:pt x="29555" y="13923"/>
                      <a:pt x="29655" y="13990"/>
                      <a:pt x="29755" y="14023"/>
                    </a:cubicBezTo>
                    <a:cubicBezTo>
                      <a:pt x="29655" y="13956"/>
                      <a:pt x="29555" y="13890"/>
                      <a:pt x="29455" y="13823"/>
                    </a:cubicBezTo>
                    <a:cubicBezTo>
                      <a:pt x="29288" y="13689"/>
                      <a:pt x="29021" y="13489"/>
                      <a:pt x="28654" y="13256"/>
                    </a:cubicBezTo>
                    <a:cubicBezTo>
                      <a:pt x="27954" y="12789"/>
                      <a:pt x="26920" y="12122"/>
                      <a:pt x="25619" y="11321"/>
                    </a:cubicBezTo>
                    <a:cubicBezTo>
                      <a:pt x="23050" y="9720"/>
                      <a:pt x="19414" y="7618"/>
                      <a:pt x="15445" y="5250"/>
                    </a:cubicBezTo>
                    <a:lnTo>
                      <a:pt x="12543" y="3516"/>
                    </a:lnTo>
                    <a:cubicBezTo>
                      <a:pt x="11609" y="2948"/>
                      <a:pt x="10675" y="2448"/>
                      <a:pt x="9774" y="2014"/>
                    </a:cubicBezTo>
                    <a:cubicBezTo>
                      <a:pt x="8874" y="1547"/>
                      <a:pt x="8006" y="1147"/>
                      <a:pt x="7172" y="814"/>
                    </a:cubicBezTo>
                    <a:cubicBezTo>
                      <a:pt x="6405" y="480"/>
                      <a:pt x="5605" y="247"/>
                      <a:pt x="4804" y="113"/>
                    </a:cubicBezTo>
                    <a:cubicBezTo>
                      <a:pt x="4354" y="38"/>
                      <a:pt x="3899" y="0"/>
                      <a:pt x="344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1" name="Google Shape;1081;p42"/>
              <p:cNvSpPr/>
              <p:nvPr/>
            </p:nvSpPr>
            <p:spPr>
              <a:xfrm>
                <a:off x="3912975" y="3734775"/>
                <a:ext cx="410300" cy="287925"/>
              </a:xfrm>
              <a:custGeom>
                <a:avLst/>
                <a:gdLst/>
                <a:ahLst/>
                <a:cxnLst/>
                <a:rect l="l" t="t" r="r" b="b"/>
                <a:pathLst>
                  <a:path w="16412" h="11517" extrusionOk="0">
                    <a:moveTo>
                      <a:pt x="6772" y="1"/>
                    </a:moveTo>
                    <a:lnTo>
                      <a:pt x="300" y="2503"/>
                    </a:lnTo>
                    <a:cubicBezTo>
                      <a:pt x="300" y="2503"/>
                      <a:pt x="0" y="3103"/>
                      <a:pt x="967" y="3737"/>
                    </a:cubicBezTo>
                    <a:cubicBezTo>
                      <a:pt x="1368" y="3994"/>
                      <a:pt x="1891" y="4068"/>
                      <a:pt x="2357" y="4068"/>
                    </a:cubicBezTo>
                    <a:cubicBezTo>
                      <a:pt x="2980" y="4068"/>
                      <a:pt x="3503" y="3937"/>
                      <a:pt x="3503" y="3937"/>
                    </a:cubicBezTo>
                    <a:lnTo>
                      <a:pt x="3503" y="3937"/>
                    </a:lnTo>
                    <a:lnTo>
                      <a:pt x="2268" y="8740"/>
                    </a:lnTo>
                    <a:cubicBezTo>
                      <a:pt x="2268" y="8740"/>
                      <a:pt x="2268" y="10041"/>
                      <a:pt x="3503" y="10041"/>
                    </a:cubicBezTo>
                    <a:cubicBezTo>
                      <a:pt x="3535" y="10043"/>
                      <a:pt x="3567" y="10044"/>
                      <a:pt x="3599" y="10044"/>
                    </a:cubicBezTo>
                    <a:cubicBezTo>
                      <a:pt x="4264" y="10044"/>
                      <a:pt x="4890" y="9717"/>
                      <a:pt x="5304" y="9207"/>
                    </a:cubicBezTo>
                    <a:lnTo>
                      <a:pt x="5304" y="9207"/>
                    </a:lnTo>
                    <a:cubicBezTo>
                      <a:pt x="5170" y="10075"/>
                      <a:pt x="5604" y="10909"/>
                      <a:pt x="6371" y="11309"/>
                    </a:cubicBezTo>
                    <a:cubicBezTo>
                      <a:pt x="6574" y="11451"/>
                      <a:pt x="6799" y="11516"/>
                      <a:pt x="7017" y="11516"/>
                    </a:cubicBezTo>
                    <a:cubicBezTo>
                      <a:pt x="7518" y="11516"/>
                      <a:pt x="7990" y="11176"/>
                      <a:pt x="8106" y="10642"/>
                    </a:cubicBezTo>
                    <a:cubicBezTo>
                      <a:pt x="8106" y="10642"/>
                      <a:pt x="8860" y="11516"/>
                      <a:pt x="9421" y="11516"/>
                    </a:cubicBezTo>
                    <a:cubicBezTo>
                      <a:pt x="9450" y="11516"/>
                      <a:pt x="9479" y="11514"/>
                      <a:pt x="9507" y="11509"/>
                    </a:cubicBezTo>
                    <a:cubicBezTo>
                      <a:pt x="10074" y="11442"/>
                      <a:pt x="12843" y="7406"/>
                      <a:pt x="12843" y="7406"/>
                    </a:cubicBezTo>
                    <a:lnTo>
                      <a:pt x="13777" y="7973"/>
                    </a:lnTo>
                    <a:lnTo>
                      <a:pt x="15745" y="9074"/>
                    </a:lnTo>
                    <a:cubicBezTo>
                      <a:pt x="16212" y="8040"/>
                      <a:pt x="16412" y="6906"/>
                      <a:pt x="16345" y="5738"/>
                    </a:cubicBezTo>
                    <a:cubicBezTo>
                      <a:pt x="16190" y="4123"/>
                      <a:pt x="14791" y="2509"/>
                      <a:pt x="13065" y="2509"/>
                    </a:cubicBezTo>
                    <a:cubicBezTo>
                      <a:pt x="12937" y="2509"/>
                      <a:pt x="12807" y="2518"/>
                      <a:pt x="12676" y="2536"/>
                    </a:cubicBezTo>
                    <a:cubicBezTo>
                      <a:pt x="12676" y="2536"/>
                      <a:pt x="11275" y="1268"/>
                      <a:pt x="10274" y="1102"/>
                    </a:cubicBezTo>
                    <a:cubicBezTo>
                      <a:pt x="10107" y="1075"/>
                      <a:pt x="9956" y="1063"/>
                      <a:pt x="9820" y="1063"/>
                    </a:cubicBezTo>
                    <a:cubicBezTo>
                      <a:pt x="9111" y="1063"/>
                      <a:pt x="8806" y="1368"/>
                      <a:pt x="8806" y="1368"/>
                    </a:cubicBezTo>
                    <a:cubicBezTo>
                      <a:pt x="8473" y="535"/>
                      <a:pt x="7672" y="1"/>
                      <a:pt x="6772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2" name="Google Shape;1082;p42"/>
              <p:cNvSpPr/>
              <p:nvPr/>
            </p:nvSpPr>
            <p:spPr>
              <a:xfrm>
                <a:off x="3914625" y="3732175"/>
                <a:ext cx="408650" cy="292425"/>
              </a:xfrm>
              <a:custGeom>
                <a:avLst/>
                <a:gdLst/>
                <a:ahLst/>
                <a:cxnLst/>
                <a:rect l="l" t="t" r="r" b="b"/>
                <a:pathLst>
                  <a:path w="16346" h="11697" extrusionOk="0">
                    <a:moveTo>
                      <a:pt x="6791" y="0"/>
                    </a:moveTo>
                    <a:cubicBezTo>
                      <a:pt x="6752" y="0"/>
                      <a:pt x="6712" y="2"/>
                      <a:pt x="6672" y="5"/>
                    </a:cubicBezTo>
                    <a:lnTo>
                      <a:pt x="6639" y="5"/>
                    </a:lnTo>
                    <a:lnTo>
                      <a:pt x="1635" y="1906"/>
                    </a:lnTo>
                    <a:lnTo>
                      <a:pt x="134" y="2507"/>
                    </a:lnTo>
                    <a:lnTo>
                      <a:pt x="101" y="2507"/>
                    </a:lnTo>
                    <a:lnTo>
                      <a:pt x="101" y="2540"/>
                    </a:lnTo>
                    <a:cubicBezTo>
                      <a:pt x="1" y="2940"/>
                      <a:pt x="134" y="3340"/>
                      <a:pt x="434" y="3607"/>
                    </a:cubicBezTo>
                    <a:cubicBezTo>
                      <a:pt x="701" y="3874"/>
                      <a:pt x="1035" y="4041"/>
                      <a:pt x="1368" y="4141"/>
                    </a:cubicBezTo>
                    <a:cubicBezTo>
                      <a:pt x="1719" y="4224"/>
                      <a:pt x="2069" y="4266"/>
                      <a:pt x="2419" y="4266"/>
                    </a:cubicBezTo>
                    <a:cubicBezTo>
                      <a:pt x="2711" y="4266"/>
                      <a:pt x="3002" y="4237"/>
                      <a:pt x="3293" y="4180"/>
                    </a:cubicBezTo>
                    <a:lnTo>
                      <a:pt x="3293" y="4180"/>
                    </a:lnTo>
                    <a:cubicBezTo>
                      <a:pt x="2874" y="5850"/>
                      <a:pt x="2457" y="7425"/>
                      <a:pt x="2102" y="8844"/>
                    </a:cubicBezTo>
                    <a:cubicBezTo>
                      <a:pt x="2102" y="9245"/>
                      <a:pt x="2269" y="9612"/>
                      <a:pt x="2536" y="9912"/>
                    </a:cubicBezTo>
                    <a:cubicBezTo>
                      <a:pt x="2799" y="10116"/>
                      <a:pt x="3112" y="10218"/>
                      <a:pt x="3433" y="10218"/>
                    </a:cubicBezTo>
                    <a:cubicBezTo>
                      <a:pt x="3478" y="10218"/>
                      <a:pt x="3524" y="10216"/>
                      <a:pt x="3570" y="10212"/>
                    </a:cubicBezTo>
                    <a:cubicBezTo>
                      <a:pt x="4187" y="10212"/>
                      <a:pt x="4752" y="9953"/>
                      <a:pt x="5152" y="9527"/>
                    </a:cubicBezTo>
                    <a:lnTo>
                      <a:pt x="5152" y="9527"/>
                    </a:lnTo>
                    <a:cubicBezTo>
                      <a:pt x="5142" y="9943"/>
                      <a:pt x="5249" y="10351"/>
                      <a:pt x="5471" y="10712"/>
                    </a:cubicBezTo>
                    <a:cubicBezTo>
                      <a:pt x="5672" y="11079"/>
                      <a:pt x="6038" y="11380"/>
                      <a:pt x="6439" y="11546"/>
                    </a:cubicBezTo>
                    <a:cubicBezTo>
                      <a:pt x="6606" y="11646"/>
                      <a:pt x="6797" y="11696"/>
                      <a:pt x="6989" y="11696"/>
                    </a:cubicBezTo>
                    <a:cubicBezTo>
                      <a:pt x="7181" y="11696"/>
                      <a:pt x="7373" y="11646"/>
                      <a:pt x="7540" y="11546"/>
                    </a:cubicBezTo>
                    <a:cubicBezTo>
                      <a:pt x="7788" y="11360"/>
                      <a:pt x="7979" y="11116"/>
                      <a:pt x="8058" y="10841"/>
                    </a:cubicBezTo>
                    <a:lnTo>
                      <a:pt x="8058" y="10841"/>
                    </a:lnTo>
                    <a:cubicBezTo>
                      <a:pt x="8319" y="11146"/>
                      <a:pt x="8663" y="11392"/>
                      <a:pt x="9007" y="11580"/>
                    </a:cubicBezTo>
                    <a:cubicBezTo>
                      <a:pt x="9107" y="11613"/>
                      <a:pt x="9207" y="11646"/>
                      <a:pt x="9341" y="11646"/>
                    </a:cubicBezTo>
                    <a:lnTo>
                      <a:pt x="9441" y="11646"/>
                    </a:lnTo>
                    <a:cubicBezTo>
                      <a:pt x="9307" y="11646"/>
                      <a:pt x="9141" y="11613"/>
                      <a:pt x="9007" y="11546"/>
                    </a:cubicBezTo>
                    <a:cubicBezTo>
                      <a:pt x="8640" y="11346"/>
                      <a:pt x="8340" y="11079"/>
                      <a:pt x="8073" y="10746"/>
                    </a:cubicBezTo>
                    <a:lnTo>
                      <a:pt x="8007" y="10679"/>
                    </a:lnTo>
                    <a:lnTo>
                      <a:pt x="7973" y="10779"/>
                    </a:lnTo>
                    <a:cubicBezTo>
                      <a:pt x="7906" y="11046"/>
                      <a:pt x="7706" y="11279"/>
                      <a:pt x="7473" y="11480"/>
                    </a:cubicBezTo>
                    <a:cubicBezTo>
                      <a:pt x="7323" y="11563"/>
                      <a:pt x="7148" y="11605"/>
                      <a:pt x="6972" y="11605"/>
                    </a:cubicBezTo>
                    <a:cubicBezTo>
                      <a:pt x="6797" y="11605"/>
                      <a:pt x="6622" y="11563"/>
                      <a:pt x="6472" y="11480"/>
                    </a:cubicBezTo>
                    <a:cubicBezTo>
                      <a:pt x="6105" y="11313"/>
                      <a:pt x="5772" y="11013"/>
                      <a:pt x="5571" y="10679"/>
                    </a:cubicBezTo>
                    <a:cubicBezTo>
                      <a:pt x="5338" y="10279"/>
                      <a:pt x="5238" y="9812"/>
                      <a:pt x="5305" y="9345"/>
                    </a:cubicBezTo>
                    <a:lnTo>
                      <a:pt x="5371" y="9045"/>
                    </a:lnTo>
                    <a:lnTo>
                      <a:pt x="5171" y="9278"/>
                    </a:lnTo>
                    <a:cubicBezTo>
                      <a:pt x="5171" y="9278"/>
                      <a:pt x="5171" y="9278"/>
                      <a:pt x="5171" y="9278"/>
                    </a:cubicBezTo>
                    <a:lnTo>
                      <a:pt x="5171" y="9278"/>
                    </a:lnTo>
                    <a:cubicBezTo>
                      <a:pt x="4771" y="9778"/>
                      <a:pt x="4170" y="10079"/>
                      <a:pt x="3570" y="10079"/>
                    </a:cubicBezTo>
                    <a:cubicBezTo>
                      <a:pt x="3528" y="10083"/>
                      <a:pt x="3485" y="10085"/>
                      <a:pt x="3443" y="10085"/>
                    </a:cubicBezTo>
                    <a:cubicBezTo>
                      <a:pt x="3153" y="10085"/>
                      <a:pt x="2869" y="9986"/>
                      <a:pt x="2636" y="9812"/>
                    </a:cubicBezTo>
                    <a:cubicBezTo>
                      <a:pt x="2410" y="9553"/>
                      <a:pt x="2278" y="9232"/>
                      <a:pt x="2270" y="8909"/>
                    </a:cubicBezTo>
                    <a:lnTo>
                      <a:pt x="2270" y="8909"/>
                    </a:lnTo>
                    <a:cubicBezTo>
                      <a:pt x="2636" y="7442"/>
                      <a:pt x="3070" y="5808"/>
                      <a:pt x="3537" y="4108"/>
                    </a:cubicBezTo>
                    <a:lnTo>
                      <a:pt x="3570" y="3941"/>
                    </a:lnTo>
                    <a:lnTo>
                      <a:pt x="3403" y="3974"/>
                    </a:lnTo>
                    <a:cubicBezTo>
                      <a:pt x="3086" y="4058"/>
                      <a:pt x="2761" y="4099"/>
                      <a:pt x="2436" y="4099"/>
                    </a:cubicBezTo>
                    <a:cubicBezTo>
                      <a:pt x="2111" y="4099"/>
                      <a:pt x="1785" y="4058"/>
                      <a:pt x="1469" y="3974"/>
                    </a:cubicBezTo>
                    <a:cubicBezTo>
                      <a:pt x="1135" y="3874"/>
                      <a:pt x="868" y="3707"/>
                      <a:pt x="635" y="3507"/>
                    </a:cubicBezTo>
                    <a:cubicBezTo>
                      <a:pt x="370" y="3309"/>
                      <a:pt x="269" y="2979"/>
                      <a:pt x="333" y="2681"/>
                    </a:cubicBezTo>
                    <a:lnTo>
                      <a:pt x="333" y="2681"/>
                    </a:lnTo>
                    <a:lnTo>
                      <a:pt x="1702" y="2140"/>
                    </a:lnTo>
                    <a:lnTo>
                      <a:pt x="6672" y="205"/>
                    </a:lnTo>
                    <a:lnTo>
                      <a:pt x="6672" y="205"/>
                    </a:lnTo>
                    <a:cubicBezTo>
                      <a:pt x="7094" y="212"/>
                      <a:pt x="7515" y="344"/>
                      <a:pt x="7840" y="572"/>
                    </a:cubicBezTo>
                    <a:cubicBezTo>
                      <a:pt x="8173" y="805"/>
                      <a:pt x="8440" y="1139"/>
                      <a:pt x="8607" y="1539"/>
                    </a:cubicBezTo>
                    <a:lnTo>
                      <a:pt x="8674" y="1673"/>
                    </a:lnTo>
                    <a:lnTo>
                      <a:pt x="8774" y="1573"/>
                    </a:lnTo>
                    <a:cubicBezTo>
                      <a:pt x="9036" y="1368"/>
                      <a:pt x="9350" y="1266"/>
                      <a:pt x="9648" y="1266"/>
                    </a:cubicBezTo>
                    <a:cubicBezTo>
                      <a:pt x="9691" y="1266"/>
                      <a:pt x="9733" y="1268"/>
                      <a:pt x="9774" y="1272"/>
                    </a:cubicBezTo>
                    <a:cubicBezTo>
                      <a:pt x="10141" y="1272"/>
                      <a:pt x="10508" y="1372"/>
                      <a:pt x="10809" y="1539"/>
                    </a:cubicBezTo>
                    <a:cubicBezTo>
                      <a:pt x="11409" y="1873"/>
                      <a:pt x="11976" y="2273"/>
                      <a:pt x="12510" y="2740"/>
                    </a:cubicBezTo>
                    <a:lnTo>
                      <a:pt x="12543" y="2773"/>
                    </a:lnTo>
                    <a:lnTo>
                      <a:pt x="12576" y="2773"/>
                    </a:lnTo>
                    <a:cubicBezTo>
                      <a:pt x="12717" y="2751"/>
                      <a:pt x="12857" y="2741"/>
                      <a:pt x="12996" y="2741"/>
                    </a:cubicBezTo>
                    <a:cubicBezTo>
                      <a:pt x="13486" y="2741"/>
                      <a:pt x="13962" y="2873"/>
                      <a:pt x="14378" y="3107"/>
                    </a:cubicBezTo>
                    <a:cubicBezTo>
                      <a:pt x="15312" y="3674"/>
                      <a:pt x="15946" y="4575"/>
                      <a:pt x="16146" y="5609"/>
                    </a:cubicBezTo>
                    <a:cubicBezTo>
                      <a:pt x="16212" y="6042"/>
                      <a:pt x="16246" y="6443"/>
                      <a:pt x="16212" y="6876"/>
                    </a:cubicBezTo>
                    <a:cubicBezTo>
                      <a:pt x="16146" y="7443"/>
                      <a:pt x="16046" y="8044"/>
                      <a:pt x="15845" y="8611"/>
                    </a:cubicBezTo>
                    <a:cubicBezTo>
                      <a:pt x="15779" y="8811"/>
                      <a:pt x="15712" y="8944"/>
                      <a:pt x="15679" y="9045"/>
                    </a:cubicBezTo>
                    <a:cubicBezTo>
                      <a:pt x="15679" y="9078"/>
                      <a:pt x="15645" y="9145"/>
                      <a:pt x="15645" y="9178"/>
                    </a:cubicBezTo>
                    <a:cubicBezTo>
                      <a:pt x="15679" y="9145"/>
                      <a:pt x="15679" y="9111"/>
                      <a:pt x="15712" y="9045"/>
                    </a:cubicBezTo>
                    <a:cubicBezTo>
                      <a:pt x="15745" y="8978"/>
                      <a:pt x="15812" y="8844"/>
                      <a:pt x="15912" y="8644"/>
                    </a:cubicBezTo>
                    <a:cubicBezTo>
                      <a:pt x="16112" y="8077"/>
                      <a:pt x="16246" y="7477"/>
                      <a:pt x="16312" y="6910"/>
                    </a:cubicBezTo>
                    <a:cubicBezTo>
                      <a:pt x="16346" y="6476"/>
                      <a:pt x="16346" y="6042"/>
                      <a:pt x="16279" y="5609"/>
                    </a:cubicBezTo>
                    <a:cubicBezTo>
                      <a:pt x="16179" y="5108"/>
                      <a:pt x="16012" y="4608"/>
                      <a:pt x="15712" y="4174"/>
                    </a:cubicBezTo>
                    <a:cubicBezTo>
                      <a:pt x="15412" y="3674"/>
                      <a:pt x="14978" y="3274"/>
                      <a:pt x="14478" y="2974"/>
                    </a:cubicBezTo>
                    <a:cubicBezTo>
                      <a:pt x="14005" y="2696"/>
                      <a:pt x="13440" y="2557"/>
                      <a:pt x="12898" y="2557"/>
                    </a:cubicBezTo>
                    <a:cubicBezTo>
                      <a:pt x="12798" y="2557"/>
                      <a:pt x="12699" y="2561"/>
                      <a:pt x="12602" y="2571"/>
                    </a:cubicBezTo>
                    <a:lnTo>
                      <a:pt x="12602" y="2571"/>
                    </a:lnTo>
                    <a:cubicBezTo>
                      <a:pt x="12080" y="2117"/>
                      <a:pt x="11526" y="1697"/>
                      <a:pt x="10909" y="1372"/>
                    </a:cubicBezTo>
                    <a:cubicBezTo>
                      <a:pt x="10742" y="1306"/>
                      <a:pt x="10575" y="1239"/>
                      <a:pt x="10375" y="1172"/>
                    </a:cubicBezTo>
                    <a:cubicBezTo>
                      <a:pt x="10208" y="1106"/>
                      <a:pt x="10008" y="1106"/>
                      <a:pt x="9808" y="1072"/>
                    </a:cubicBezTo>
                    <a:cubicBezTo>
                      <a:pt x="9767" y="1069"/>
                      <a:pt x="9727" y="1067"/>
                      <a:pt x="9686" y="1067"/>
                    </a:cubicBezTo>
                    <a:cubicBezTo>
                      <a:pt x="9367" y="1067"/>
                      <a:pt x="9036" y="1168"/>
                      <a:pt x="8758" y="1353"/>
                    </a:cubicBezTo>
                    <a:lnTo>
                      <a:pt x="8758" y="1353"/>
                    </a:lnTo>
                    <a:cubicBezTo>
                      <a:pt x="8590" y="971"/>
                      <a:pt x="8336" y="647"/>
                      <a:pt x="7973" y="405"/>
                    </a:cubicBezTo>
                    <a:cubicBezTo>
                      <a:pt x="7638" y="161"/>
                      <a:pt x="7218" y="0"/>
                      <a:pt x="6791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3" name="Google Shape;1083;p42"/>
              <p:cNvSpPr/>
              <p:nvPr/>
            </p:nvSpPr>
            <p:spPr>
              <a:xfrm>
                <a:off x="3997200" y="3783150"/>
                <a:ext cx="12260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369" extrusionOk="0">
                    <a:moveTo>
                      <a:pt x="4904" y="1"/>
                    </a:moveTo>
                    <a:cubicBezTo>
                      <a:pt x="3936" y="167"/>
                      <a:pt x="3036" y="434"/>
                      <a:pt x="2135" y="734"/>
                    </a:cubicBezTo>
                    <a:lnTo>
                      <a:pt x="1068" y="1101"/>
                    </a:lnTo>
                    <a:cubicBezTo>
                      <a:pt x="767" y="1168"/>
                      <a:pt x="467" y="1301"/>
                      <a:pt x="234" y="1535"/>
                    </a:cubicBezTo>
                    <a:cubicBezTo>
                      <a:pt x="134" y="1702"/>
                      <a:pt x="67" y="1935"/>
                      <a:pt x="34" y="2135"/>
                    </a:cubicBezTo>
                    <a:cubicBezTo>
                      <a:pt x="34" y="2269"/>
                      <a:pt x="0" y="2369"/>
                      <a:pt x="34" y="2369"/>
                    </a:cubicBezTo>
                    <a:cubicBezTo>
                      <a:pt x="34" y="2369"/>
                      <a:pt x="67" y="2302"/>
                      <a:pt x="134" y="2169"/>
                    </a:cubicBezTo>
                    <a:cubicBezTo>
                      <a:pt x="167" y="1969"/>
                      <a:pt x="267" y="1802"/>
                      <a:pt x="367" y="1635"/>
                    </a:cubicBezTo>
                    <a:cubicBezTo>
                      <a:pt x="601" y="1468"/>
                      <a:pt x="867" y="1335"/>
                      <a:pt x="1134" y="1268"/>
                    </a:cubicBezTo>
                    <a:lnTo>
                      <a:pt x="2202" y="968"/>
                    </a:lnTo>
                    <a:cubicBezTo>
                      <a:pt x="3136" y="701"/>
                      <a:pt x="4003" y="367"/>
                      <a:pt x="4904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4" name="Google Shape;1084;p42"/>
              <p:cNvSpPr/>
              <p:nvPr/>
            </p:nvSpPr>
            <p:spPr>
              <a:xfrm>
                <a:off x="4047225" y="3823175"/>
                <a:ext cx="1167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5639" extrusionOk="0">
                    <a:moveTo>
                      <a:pt x="4671" y="1"/>
                    </a:moveTo>
                    <a:cubicBezTo>
                      <a:pt x="4304" y="1"/>
                      <a:pt x="3903" y="67"/>
                      <a:pt x="3536" y="167"/>
                    </a:cubicBezTo>
                    <a:cubicBezTo>
                      <a:pt x="3069" y="268"/>
                      <a:pt x="2669" y="401"/>
                      <a:pt x="2269" y="601"/>
                    </a:cubicBezTo>
                    <a:cubicBezTo>
                      <a:pt x="1769" y="868"/>
                      <a:pt x="1368" y="1235"/>
                      <a:pt x="1068" y="1669"/>
                    </a:cubicBezTo>
                    <a:cubicBezTo>
                      <a:pt x="901" y="1935"/>
                      <a:pt x="801" y="2202"/>
                      <a:pt x="734" y="2469"/>
                    </a:cubicBezTo>
                    <a:cubicBezTo>
                      <a:pt x="701" y="2736"/>
                      <a:pt x="634" y="2969"/>
                      <a:pt x="568" y="3203"/>
                    </a:cubicBezTo>
                    <a:cubicBezTo>
                      <a:pt x="468" y="3670"/>
                      <a:pt x="368" y="4104"/>
                      <a:pt x="267" y="4471"/>
                    </a:cubicBezTo>
                    <a:cubicBezTo>
                      <a:pt x="167" y="4837"/>
                      <a:pt x="67" y="5238"/>
                      <a:pt x="1" y="5638"/>
                    </a:cubicBezTo>
                    <a:cubicBezTo>
                      <a:pt x="167" y="5271"/>
                      <a:pt x="334" y="4904"/>
                      <a:pt x="401" y="4504"/>
                    </a:cubicBezTo>
                    <a:cubicBezTo>
                      <a:pt x="534" y="4137"/>
                      <a:pt x="634" y="3737"/>
                      <a:pt x="768" y="3270"/>
                    </a:cubicBezTo>
                    <a:lnTo>
                      <a:pt x="935" y="2536"/>
                    </a:lnTo>
                    <a:cubicBezTo>
                      <a:pt x="1001" y="2269"/>
                      <a:pt x="1101" y="2002"/>
                      <a:pt x="1235" y="1802"/>
                    </a:cubicBezTo>
                    <a:cubicBezTo>
                      <a:pt x="1502" y="1368"/>
                      <a:pt x="1902" y="1035"/>
                      <a:pt x="2369" y="768"/>
                    </a:cubicBezTo>
                    <a:cubicBezTo>
                      <a:pt x="2736" y="568"/>
                      <a:pt x="3136" y="434"/>
                      <a:pt x="3536" y="301"/>
                    </a:cubicBezTo>
                    <a:cubicBezTo>
                      <a:pt x="3937" y="234"/>
                      <a:pt x="4304" y="134"/>
                      <a:pt x="4671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4113100" y="3863825"/>
                <a:ext cx="100100" cy="1370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480" extrusionOk="0">
                    <a:moveTo>
                      <a:pt x="3809" y="0"/>
                    </a:moveTo>
                    <a:cubicBezTo>
                      <a:pt x="3507" y="0"/>
                      <a:pt x="3205" y="60"/>
                      <a:pt x="2903" y="143"/>
                    </a:cubicBezTo>
                    <a:cubicBezTo>
                      <a:pt x="2503" y="243"/>
                      <a:pt x="2136" y="409"/>
                      <a:pt x="1802" y="643"/>
                    </a:cubicBezTo>
                    <a:cubicBezTo>
                      <a:pt x="1402" y="977"/>
                      <a:pt x="1102" y="1377"/>
                      <a:pt x="901" y="1844"/>
                    </a:cubicBezTo>
                    <a:cubicBezTo>
                      <a:pt x="735" y="2311"/>
                      <a:pt x="601" y="2778"/>
                      <a:pt x="535" y="3278"/>
                    </a:cubicBezTo>
                    <a:cubicBezTo>
                      <a:pt x="434" y="3712"/>
                      <a:pt x="401" y="4112"/>
                      <a:pt x="334" y="4446"/>
                    </a:cubicBezTo>
                    <a:cubicBezTo>
                      <a:pt x="201" y="5079"/>
                      <a:pt x="1" y="5480"/>
                      <a:pt x="34" y="5480"/>
                    </a:cubicBezTo>
                    <a:cubicBezTo>
                      <a:pt x="234" y="5180"/>
                      <a:pt x="401" y="4846"/>
                      <a:pt x="468" y="4479"/>
                    </a:cubicBezTo>
                    <a:cubicBezTo>
                      <a:pt x="635" y="3812"/>
                      <a:pt x="701" y="2878"/>
                      <a:pt x="1102" y="1944"/>
                    </a:cubicBezTo>
                    <a:cubicBezTo>
                      <a:pt x="1268" y="1477"/>
                      <a:pt x="1569" y="1110"/>
                      <a:pt x="1936" y="810"/>
                    </a:cubicBezTo>
                    <a:cubicBezTo>
                      <a:pt x="2236" y="576"/>
                      <a:pt x="2603" y="409"/>
                      <a:pt x="2970" y="309"/>
                    </a:cubicBezTo>
                    <a:cubicBezTo>
                      <a:pt x="3603" y="109"/>
                      <a:pt x="4004" y="43"/>
                      <a:pt x="4004" y="9"/>
                    </a:cubicBezTo>
                    <a:cubicBezTo>
                      <a:pt x="3939" y="3"/>
                      <a:pt x="3874" y="0"/>
                      <a:pt x="3809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3988025" y="4091200"/>
                <a:ext cx="1127500" cy="704475"/>
              </a:xfrm>
              <a:custGeom>
                <a:avLst/>
                <a:gdLst/>
                <a:ahLst/>
                <a:cxnLst/>
                <a:rect l="l" t="t" r="r" b="b"/>
                <a:pathLst>
                  <a:path w="45100" h="28179" extrusionOk="0">
                    <a:moveTo>
                      <a:pt x="21020" y="0"/>
                    </a:moveTo>
                    <a:cubicBezTo>
                      <a:pt x="20484" y="0"/>
                      <a:pt x="19944" y="89"/>
                      <a:pt x="19414" y="288"/>
                    </a:cubicBezTo>
                    <a:cubicBezTo>
                      <a:pt x="15111" y="1955"/>
                      <a:pt x="5938" y="7493"/>
                      <a:pt x="2302" y="10161"/>
                    </a:cubicBezTo>
                    <a:cubicBezTo>
                      <a:pt x="1268" y="10928"/>
                      <a:pt x="534" y="12029"/>
                      <a:pt x="234" y="13263"/>
                    </a:cubicBezTo>
                    <a:lnTo>
                      <a:pt x="0" y="14231"/>
                    </a:lnTo>
                    <a:cubicBezTo>
                      <a:pt x="0" y="14231"/>
                      <a:pt x="19114" y="27941"/>
                      <a:pt x="21682" y="28174"/>
                    </a:cubicBezTo>
                    <a:cubicBezTo>
                      <a:pt x="21716" y="28177"/>
                      <a:pt x="21753" y="28179"/>
                      <a:pt x="21793" y="28179"/>
                    </a:cubicBezTo>
                    <a:cubicBezTo>
                      <a:pt x="24740" y="28179"/>
                      <a:pt x="43932" y="19768"/>
                      <a:pt x="43932" y="19768"/>
                    </a:cubicBezTo>
                    <a:cubicBezTo>
                      <a:pt x="43932" y="19768"/>
                      <a:pt x="45099" y="16733"/>
                      <a:pt x="43231" y="15131"/>
                    </a:cubicBezTo>
                    <a:cubicBezTo>
                      <a:pt x="35359" y="8360"/>
                      <a:pt x="30255" y="5458"/>
                      <a:pt x="24751" y="1355"/>
                    </a:cubicBezTo>
                    <a:cubicBezTo>
                      <a:pt x="23700" y="566"/>
                      <a:pt x="22374" y="0"/>
                      <a:pt x="210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7" name="Google Shape;1087;p42"/>
              <p:cNvSpPr/>
              <p:nvPr/>
            </p:nvSpPr>
            <p:spPr>
              <a:xfrm>
                <a:off x="4503375" y="4689625"/>
                <a:ext cx="2505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4271" extrusionOk="0">
                    <a:moveTo>
                      <a:pt x="668" y="1"/>
                    </a:moveTo>
                    <a:lnTo>
                      <a:pt x="668" y="1"/>
                    </a:lnTo>
                    <a:cubicBezTo>
                      <a:pt x="501" y="168"/>
                      <a:pt x="401" y="368"/>
                      <a:pt x="335" y="601"/>
                    </a:cubicBezTo>
                    <a:cubicBezTo>
                      <a:pt x="134" y="1102"/>
                      <a:pt x="1" y="1635"/>
                      <a:pt x="1" y="2202"/>
                    </a:cubicBezTo>
                    <a:cubicBezTo>
                      <a:pt x="1" y="2769"/>
                      <a:pt x="168" y="3337"/>
                      <a:pt x="501" y="3804"/>
                    </a:cubicBezTo>
                    <a:cubicBezTo>
                      <a:pt x="768" y="4137"/>
                      <a:pt x="1002" y="4271"/>
                      <a:pt x="1002" y="4271"/>
                    </a:cubicBezTo>
                    <a:cubicBezTo>
                      <a:pt x="902" y="4070"/>
                      <a:pt x="768" y="3904"/>
                      <a:pt x="635" y="3703"/>
                    </a:cubicBezTo>
                    <a:cubicBezTo>
                      <a:pt x="368" y="3270"/>
                      <a:pt x="234" y="2736"/>
                      <a:pt x="234" y="2202"/>
                    </a:cubicBezTo>
                    <a:cubicBezTo>
                      <a:pt x="234" y="1669"/>
                      <a:pt x="335" y="1135"/>
                      <a:pt x="501" y="635"/>
                    </a:cubicBezTo>
                    <a:cubicBezTo>
                      <a:pt x="568" y="434"/>
                      <a:pt x="635" y="201"/>
                      <a:pt x="66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8" name="Google Shape;1088;p42"/>
              <p:cNvSpPr/>
              <p:nvPr/>
            </p:nvSpPr>
            <p:spPr>
              <a:xfrm>
                <a:off x="4520075" y="4482825"/>
                <a:ext cx="544575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21783" h="8273" extrusionOk="0">
                    <a:moveTo>
                      <a:pt x="21782" y="0"/>
                    </a:moveTo>
                    <a:cubicBezTo>
                      <a:pt x="21716" y="0"/>
                      <a:pt x="21616" y="34"/>
                      <a:pt x="21549" y="67"/>
                    </a:cubicBezTo>
                    <a:lnTo>
                      <a:pt x="20915" y="300"/>
                    </a:lnTo>
                    <a:lnTo>
                      <a:pt x="18580" y="1201"/>
                    </a:lnTo>
                    <a:lnTo>
                      <a:pt x="10908" y="4170"/>
                    </a:lnTo>
                    <a:cubicBezTo>
                      <a:pt x="7906" y="5337"/>
                      <a:pt x="5170" y="6371"/>
                      <a:pt x="3202" y="7105"/>
                    </a:cubicBezTo>
                    <a:lnTo>
                      <a:pt x="834" y="7939"/>
                    </a:lnTo>
                    <a:lnTo>
                      <a:pt x="200" y="8173"/>
                    </a:lnTo>
                    <a:cubicBezTo>
                      <a:pt x="134" y="8173"/>
                      <a:pt x="67" y="8206"/>
                      <a:pt x="0" y="8273"/>
                    </a:cubicBezTo>
                    <a:cubicBezTo>
                      <a:pt x="67" y="8239"/>
                      <a:pt x="134" y="8239"/>
                      <a:pt x="200" y="8206"/>
                    </a:cubicBezTo>
                    <a:lnTo>
                      <a:pt x="867" y="8006"/>
                    </a:lnTo>
                    <a:cubicBezTo>
                      <a:pt x="1434" y="7839"/>
                      <a:pt x="2235" y="7572"/>
                      <a:pt x="3236" y="7205"/>
                    </a:cubicBezTo>
                    <a:cubicBezTo>
                      <a:pt x="5237" y="6538"/>
                      <a:pt x="7972" y="5538"/>
                      <a:pt x="10975" y="4370"/>
                    </a:cubicBezTo>
                    <a:cubicBezTo>
                      <a:pt x="13977" y="3203"/>
                      <a:pt x="16679" y="2135"/>
                      <a:pt x="18647" y="1335"/>
                    </a:cubicBezTo>
                    <a:lnTo>
                      <a:pt x="20948" y="367"/>
                    </a:lnTo>
                    <a:lnTo>
                      <a:pt x="21582" y="100"/>
                    </a:lnTo>
                    <a:cubicBezTo>
                      <a:pt x="21649" y="67"/>
                      <a:pt x="21716" y="34"/>
                      <a:pt x="2178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9" name="Google Shape;1089;p42"/>
              <p:cNvSpPr/>
              <p:nvPr/>
            </p:nvSpPr>
            <p:spPr>
              <a:xfrm>
                <a:off x="4011375" y="4381075"/>
                <a:ext cx="500375" cy="308575"/>
              </a:xfrm>
              <a:custGeom>
                <a:avLst/>
                <a:gdLst/>
                <a:ahLst/>
                <a:cxnLst/>
                <a:rect l="l" t="t" r="r" b="b"/>
                <a:pathLst>
                  <a:path w="20015" h="12343" extrusionOk="0">
                    <a:moveTo>
                      <a:pt x="0" y="1"/>
                    </a:moveTo>
                    <a:cubicBezTo>
                      <a:pt x="0" y="1"/>
                      <a:pt x="67" y="67"/>
                      <a:pt x="167" y="167"/>
                    </a:cubicBezTo>
                    <a:cubicBezTo>
                      <a:pt x="300" y="267"/>
                      <a:pt x="467" y="401"/>
                      <a:pt x="701" y="601"/>
                    </a:cubicBezTo>
                    <a:cubicBezTo>
                      <a:pt x="1168" y="1001"/>
                      <a:pt x="1835" y="1535"/>
                      <a:pt x="2702" y="2135"/>
                    </a:cubicBezTo>
                    <a:cubicBezTo>
                      <a:pt x="4470" y="3336"/>
                      <a:pt x="7039" y="4804"/>
                      <a:pt x="9741" y="6572"/>
                    </a:cubicBezTo>
                    <a:cubicBezTo>
                      <a:pt x="12476" y="8373"/>
                      <a:pt x="14944" y="9974"/>
                      <a:pt x="16846" y="10975"/>
                    </a:cubicBezTo>
                    <a:cubicBezTo>
                      <a:pt x="17579" y="11342"/>
                      <a:pt x="18347" y="11709"/>
                      <a:pt x="19114" y="12043"/>
                    </a:cubicBezTo>
                    <a:cubicBezTo>
                      <a:pt x="19414" y="12143"/>
                      <a:pt x="19614" y="12209"/>
                      <a:pt x="19781" y="12276"/>
                    </a:cubicBezTo>
                    <a:cubicBezTo>
                      <a:pt x="19848" y="12309"/>
                      <a:pt x="19914" y="12309"/>
                      <a:pt x="20015" y="12343"/>
                    </a:cubicBezTo>
                    <a:cubicBezTo>
                      <a:pt x="20015" y="12343"/>
                      <a:pt x="19714" y="12209"/>
                      <a:pt x="19147" y="11943"/>
                    </a:cubicBezTo>
                    <a:cubicBezTo>
                      <a:pt x="18614" y="11709"/>
                      <a:pt x="17846" y="11342"/>
                      <a:pt x="16912" y="10842"/>
                    </a:cubicBezTo>
                    <a:cubicBezTo>
                      <a:pt x="15044" y="9808"/>
                      <a:pt x="12576" y="8207"/>
                      <a:pt x="9874" y="6405"/>
                    </a:cubicBezTo>
                    <a:cubicBezTo>
                      <a:pt x="7139" y="4604"/>
                      <a:pt x="4570" y="3170"/>
                      <a:pt x="2802" y="2002"/>
                    </a:cubicBezTo>
                    <a:cubicBezTo>
                      <a:pt x="1902" y="1402"/>
                      <a:pt x="1234" y="901"/>
                      <a:pt x="767" y="534"/>
                    </a:cubicBezTo>
                    <a:lnTo>
                      <a:pt x="200" y="134"/>
                    </a:lnTo>
                    <a:cubicBezTo>
                      <a:pt x="67" y="3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4138125" y="4358550"/>
                <a:ext cx="73400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591" extrusionOk="0">
                    <a:moveTo>
                      <a:pt x="568" y="1"/>
                    </a:moveTo>
                    <a:lnTo>
                      <a:pt x="1" y="435"/>
                    </a:lnTo>
                    <a:cubicBezTo>
                      <a:pt x="434" y="1035"/>
                      <a:pt x="901" y="1635"/>
                      <a:pt x="1435" y="2136"/>
                    </a:cubicBezTo>
                    <a:cubicBezTo>
                      <a:pt x="1602" y="2336"/>
                      <a:pt x="1835" y="2469"/>
                      <a:pt x="2102" y="2569"/>
                    </a:cubicBezTo>
                    <a:cubicBezTo>
                      <a:pt x="2151" y="2583"/>
                      <a:pt x="2202" y="2590"/>
                      <a:pt x="2255" y="2590"/>
                    </a:cubicBezTo>
                    <a:cubicBezTo>
                      <a:pt x="2455" y="2590"/>
                      <a:pt x="2671" y="2494"/>
                      <a:pt x="2803" y="2336"/>
                    </a:cubicBezTo>
                    <a:cubicBezTo>
                      <a:pt x="2936" y="2102"/>
                      <a:pt x="2903" y="1836"/>
                      <a:pt x="2736" y="1602"/>
                    </a:cubicBezTo>
                    <a:cubicBezTo>
                      <a:pt x="2602" y="1402"/>
                      <a:pt x="2402" y="1202"/>
                      <a:pt x="2169" y="1102"/>
                    </a:cubicBezTo>
                    <a:lnTo>
                      <a:pt x="568" y="1"/>
                    </a:lnTo>
                    <a:close/>
                  </a:path>
                </a:pathLst>
              </a:custGeom>
              <a:solidFill>
                <a:srgbClr val="FF5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4064750" y="4117550"/>
                <a:ext cx="531225" cy="306075"/>
              </a:xfrm>
              <a:custGeom>
                <a:avLst/>
                <a:gdLst/>
                <a:ahLst/>
                <a:cxnLst/>
                <a:rect l="l" t="t" r="r" b="b"/>
                <a:pathLst>
                  <a:path w="21249" h="12243" extrusionOk="0">
                    <a:moveTo>
                      <a:pt x="21249" y="1"/>
                    </a:moveTo>
                    <a:cubicBezTo>
                      <a:pt x="21182" y="1"/>
                      <a:pt x="21082" y="34"/>
                      <a:pt x="21015" y="67"/>
                    </a:cubicBezTo>
                    <a:lnTo>
                      <a:pt x="20348" y="334"/>
                    </a:lnTo>
                    <a:cubicBezTo>
                      <a:pt x="19781" y="601"/>
                      <a:pt x="18980" y="968"/>
                      <a:pt x="17980" y="1435"/>
                    </a:cubicBezTo>
                    <a:cubicBezTo>
                      <a:pt x="15945" y="2402"/>
                      <a:pt x="13176" y="3737"/>
                      <a:pt x="10207" y="5405"/>
                    </a:cubicBezTo>
                    <a:cubicBezTo>
                      <a:pt x="8740" y="6205"/>
                      <a:pt x="7339" y="7039"/>
                      <a:pt x="6071" y="7840"/>
                    </a:cubicBezTo>
                    <a:cubicBezTo>
                      <a:pt x="4837" y="8640"/>
                      <a:pt x="3736" y="9374"/>
                      <a:pt x="2835" y="10008"/>
                    </a:cubicBezTo>
                    <a:cubicBezTo>
                      <a:pt x="2368" y="10341"/>
                      <a:pt x="1968" y="10642"/>
                      <a:pt x="1635" y="10909"/>
                    </a:cubicBezTo>
                    <a:cubicBezTo>
                      <a:pt x="1268" y="11209"/>
                      <a:pt x="967" y="11409"/>
                      <a:pt x="734" y="11609"/>
                    </a:cubicBezTo>
                    <a:lnTo>
                      <a:pt x="167" y="12076"/>
                    </a:lnTo>
                    <a:cubicBezTo>
                      <a:pt x="100" y="12109"/>
                      <a:pt x="67" y="12176"/>
                      <a:pt x="0" y="12243"/>
                    </a:cubicBezTo>
                    <a:cubicBezTo>
                      <a:pt x="0" y="12243"/>
                      <a:pt x="67" y="12209"/>
                      <a:pt x="200" y="12109"/>
                    </a:cubicBezTo>
                    <a:lnTo>
                      <a:pt x="801" y="11709"/>
                    </a:lnTo>
                    <a:cubicBezTo>
                      <a:pt x="1034" y="11509"/>
                      <a:pt x="1334" y="11275"/>
                      <a:pt x="1701" y="11042"/>
                    </a:cubicBezTo>
                    <a:cubicBezTo>
                      <a:pt x="2068" y="10775"/>
                      <a:pt x="2469" y="10475"/>
                      <a:pt x="2936" y="10141"/>
                    </a:cubicBezTo>
                    <a:cubicBezTo>
                      <a:pt x="3836" y="9508"/>
                      <a:pt x="4937" y="8774"/>
                      <a:pt x="6205" y="8006"/>
                    </a:cubicBezTo>
                    <a:cubicBezTo>
                      <a:pt x="7439" y="7273"/>
                      <a:pt x="8840" y="6439"/>
                      <a:pt x="10307" y="5605"/>
                    </a:cubicBezTo>
                    <a:cubicBezTo>
                      <a:pt x="13276" y="3970"/>
                      <a:pt x="16045" y="2603"/>
                      <a:pt x="18046" y="1602"/>
                    </a:cubicBezTo>
                    <a:lnTo>
                      <a:pt x="20381" y="434"/>
                    </a:lnTo>
                    <a:lnTo>
                      <a:pt x="21048" y="134"/>
                    </a:lnTo>
                    <a:cubicBezTo>
                      <a:pt x="21115" y="67"/>
                      <a:pt x="21182" y="34"/>
                      <a:pt x="2124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3963825" y="4535350"/>
                <a:ext cx="520400" cy="339450"/>
              </a:xfrm>
              <a:custGeom>
                <a:avLst/>
                <a:gdLst/>
                <a:ahLst/>
                <a:cxnLst/>
                <a:rect l="l" t="t" r="r" b="b"/>
                <a:pathLst>
                  <a:path w="20816" h="135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67"/>
                      <a:pt x="68" y="168"/>
                      <a:pt x="101" y="234"/>
                    </a:cubicBezTo>
                    <a:cubicBezTo>
                      <a:pt x="234" y="434"/>
                      <a:pt x="368" y="668"/>
                      <a:pt x="501" y="868"/>
                    </a:cubicBezTo>
                    <a:cubicBezTo>
                      <a:pt x="1035" y="1602"/>
                      <a:pt x="1635" y="2269"/>
                      <a:pt x="2369" y="2836"/>
                    </a:cubicBezTo>
                    <a:cubicBezTo>
                      <a:pt x="3403" y="3670"/>
                      <a:pt x="4537" y="4404"/>
                      <a:pt x="5738" y="5038"/>
                    </a:cubicBezTo>
                    <a:cubicBezTo>
                      <a:pt x="7173" y="5772"/>
                      <a:pt x="8574" y="6605"/>
                      <a:pt x="9941" y="7539"/>
                    </a:cubicBezTo>
                    <a:cubicBezTo>
                      <a:pt x="11342" y="8540"/>
                      <a:pt x="12610" y="9608"/>
                      <a:pt x="13844" y="10508"/>
                    </a:cubicBezTo>
                    <a:cubicBezTo>
                      <a:pt x="14878" y="11342"/>
                      <a:pt x="16046" y="12043"/>
                      <a:pt x="17247" y="12643"/>
                    </a:cubicBezTo>
                    <a:cubicBezTo>
                      <a:pt x="18080" y="13010"/>
                      <a:pt x="18948" y="13310"/>
                      <a:pt x="19815" y="13477"/>
                    </a:cubicBezTo>
                    <a:cubicBezTo>
                      <a:pt x="20082" y="13510"/>
                      <a:pt x="20315" y="13544"/>
                      <a:pt x="20549" y="13577"/>
                    </a:cubicBezTo>
                    <a:lnTo>
                      <a:pt x="20816" y="13577"/>
                    </a:lnTo>
                    <a:cubicBezTo>
                      <a:pt x="20816" y="13544"/>
                      <a:pt x="20482" y="13510"/>
                      <a:pt x="19848" y="13377"/>
                    </a:cubicBezTo>
                    <a:cubicBezTo>
                      <a:pt x="18981" y="13210"/>
                      <a:pt x="18114" y="12877"/>
                      <a:pt x="17313" y="12476"/>
                    </a:cubicBezTo>
                    <a:cubicBezTo>
                      <a:pt x="16112" y="11909"/>
                      <a:pt x="14978" y="11175"/>
                      <a:pt x="13944" y="10341"/>
                    </a:cubicBezTo>
                    <a:cubicBezTo>
                      <a:pt x="12743" y="9441"/>
                      <a:pt x="11476" y="8373"/>
                      <a:pt x="10075" y="7339"/>
                    </a:cubicBezTo>
                    <a:cubicBezTo>
                      <a:pt x="8707" y="6439"/>
                      <a:pt x="7273" y="5605"/>
                      <a:pt x="5805" y="4838"/>
                    </a:cubicBezTo>
                    <a:cubicBezTo>
                      <a:pt x="4638" y="4237"/>
                      <a:pt x="3503" y="3537"/>
                      <a:pt x="2436" y="2703"/>
                    </a:cubicBezTo>
                    <a:cubicBezTo>
                      <a:pt x="1735" y="2169"/>
                      <a:pt x="1102" y="1535"/>
                      <a:pt x="568" y="801"/>
                    </a:cubicBezTo>
                    <a:cubicBezTo>
                      <a:pt x="201" y="30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3" name="Google Shape;1093;p42"/>
              <p:cNvSpPr/>
              <p:nvPr/>
            </p:nvSpPr>
            <p:spPr>
              <a:xfrm>
                <a:off x="3223300" y="4211800"/>
                <a:ext cx="176000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8607" extrusionOk="0">
                    <a:moveTo>
                      <a:pt x="34" y="0"/>
                    </a:moveTo>
                    <a:cubicBezTo>
                      <a:pt x="1" y="134"/>
                      <a:pt x="1" y="300"/>
                      <a:pt x="34" y="434"/>
                    </a:cubicBezTo>
                    <a:cubicBezTo>
                      <a:pt x="34" y="601"/>
                      <a:pt x="67" y="801"/>
                      <a:pt x="134" y="967"/>
                    </a:cubicBezTo>
                    <a:cubicBezTo>
                      <a:pt x="168" y="1201"/>
                      <a:pt x="234" y="1401"/>
                      <a:pt x="334" y="1635"/>
                    </a:cubicBezTo>
                    <a:cubicBezTo>
                      <a:pt x="901" y="2869"/>
                      <a:pt x="1669" y="4003"/>
                      <a:pt x="2669" y="4937"/>
                    </a:cubicBezTo>
                    <a:cubicBezTo>
                      <a:pt x="3637" y="5871"/>
                      <a:pt x="4671" y="6738"/>
                      <a:pt x="5705" y="7572"/>
                    </a:cubicBezTo>
                    <a:lnTo>
                      <a:pt x="6672" y="8339"/>
                    </a:lnTo>
                    <a:cubicBezTo>
                      <a:pt x="6772" y="8439"/>
                      <a:pt x="6906" y="8540"/>
                      <a:pt x="7039" y="8606"/>
                    </a:cubicBezTo>
                    <a:cubicBezTo>
                      <a:pt x="6972" y="8473"/>
                      <a:pt x="6872" y="8373"/>
                      <a:pt x="6739" y="8273"/>
                    </a:cubicBezTo>
                    <a:cubicBezTo>
                      <a:pt x="6539" y="8073"/>
                      <a:pt x="6239" y="7806"/>
                      <a:pt x="5838" y="7472"/>
                    </a:cubicBezTo>
                    <a:cubicBezTo>
                      <a:pt x="5071" y="6805"/>
                      <a:pt x="3970" y="5871"/>
                      <a:pt x="2836" y="4770"/>
                    </a:cubicBezTo>
                    <a:cubicBezTo>
                      <a:pt x="1869" y="3870"/>
                      <a:pt x="1068" y="2769"/>
                      <a:pt x="501" y="1568"/>
                    </a:cubicBezTo>
                    <a:cubicBezTo>
                      <a:pt x="301" y="1068"/>
                      <a:pt x="134" y="534"/>
                      <a:pt x="3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4" name="Google Shape;1094;p42"/>
              <p:cNvSpPr/>
              <p:nvPr/>
            </p:nvSpPr>
            <p:spPr>
              <a:xfrm>
                <a:off x="4474200" y="4311650"/>
                <a:ext cx="18432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347" extrusionOk="0">
                    <a:moveTo>
                      <a:pt x="3928" y="1"/>
                    </a:moveTo>
                    <a:cubicBezTo>
                      <a:pt x="3875" y="1"/>
                      <a:pt x="3823" y="4"/>
                      <a:pt x="3770" y="9"/>
                    </a:cubicBezTo>
                    <a:cubicBezTo>
                      <a:pt x="3436" y="9"/>
                      <a:pt x="3136" y="543"/>
                      <a:pt x="3103" y="910"/>
                    </a:cubicBezTo>
                    <a:cubicBezTo>
                      <a:pt x="3069" y="1477"/>
                      <a:pt x="3169" y="2044"/>
                      <a:pt x="3436" y="2544"/>
                    </a:cubicBezTo>
                    <a:cubicBezTo>
                      <a:pt x="3036" y="2277"/>
                      <a:pt x="2602" y="2044"/>
                      <a:pt x="2135" y="1910"/>
                    </a:cubicBezTo>
                    <a:cubicBezTo>
                      <a:pt x="1893" y="1830"/>
                      <a:pt x="1638" y="1785"/>
                      <a:pt x="1386" y="1785"/>
                    </a:cubicBezTo>
                    <a:cubicBezTo>
                      <a:pt x="1222" y="1785"/>
                      <a:pt x="1059" y="1804"/>
                      <a:pt x="901" y="1844"/>
                    </a:cubicBezTo>
                    <a:cubicBezTo>
                      <a:pt x="467" y="1944"/>
                      <a:pt x="167" y="2277"/>
                      <a:pt x="34" y="2678"/>
                    </a:cubicBezTo>
                    <a:cubicBezTo>
                      <a:pt x="0" y="3111"/>
                      <a:pt x="167" y="3511"/>
                      <a:pt x="501" y="3778"/>
                    </a:cubicBezTo>
                    <a:cubicBezTo>
                      <a:pt x="834" y="4045"/>
                      <a:pt x="1201" y="4245"/>
                      <a:pt x="1602" y="4379"/>
                    </a:cubicBezTo>
                    <a:cubicBezTo>
                      <a:pt x="3503" y="5079"/>
                      <a:pt x="5438" y="5713"/>
                      <a:pt x="7372" y="6347"/>
                    </a:cubicBezTo>
                    <a:cubicBezTo>
                      <a:pt x="7072" y="4045"/>
                      <a:pt x="6272" y="1910"/>
                      <a:pt x="4670" y="276"/>
                    </a:cubicBezTo>
                    <a:cubicBezTo>
                      <a:pt x="4474" y="79"/>
                      <a:pt x="4207" y="1"/>
                      <a:pt x="3928" y="1"/>
                    </a:cubicBezTo>
                    <a:close/>
                  </a:path>
                </a:pathLst>
              </a:custGeom>
              <a:solidFill>
                <a:srgbClr val="FF5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3679475" y="4878925"/>
                <a:ext cx="351925" cy="91925"/>
              </a:xfrm>
              <a:custGeom>
                <a:avLst/>
                <a:gdLst/>
                <a:ahLst/>
                <a:cxnLst/>
                <a:rect l="l" t="t" r="r" b="b"/>
                <a:pathLst>
                  <a:path w="14077" h="3677" extrusionOk="0">
                    <a:moveTo>
                      <a:pt x="12242" y="1"/>
                    </a:moveTo>
                    <a:cubicBezTo>
                      <a:pt x="12242" y="1"/>
                      <a:pt x="12109" y="368"/>
                      <a:pt x="10408" y="1402"/>
                    </a:cubicBezTo>
                    <a:cubicBezTo>
                      <a:pt x="9796" y="1780"/>
                      <a:pt x="8499" y="1906"/>
                      <a:pt x="7041" y="1906"/>
                    </a:cubicBezTo>
                    <a:cubicBezTo>
                      <a:pt x="4125" y="1906"/>
                      <a:pt x="567" y="1402"/>
                      <a:pt x="567" y="1402"/>
                    </a:cubicBezTo>
                    <a:lnTo>
                      <a:pt x="0" y="3170"/>
                    </a:lnTo>
                    <a:cubicBezTo>
                      <a:pt x="0" y="3170"/>
                      <a:pt x="3115" y="3677"/>
                      <a:pt x="6423" y="3677"/>
                    </a:cubicBezTo>
                    <a:cubicBezTo>
                      <a:pt x="7604" y="3677"/>
                      <a:pt x="8810" y="3612"/>
                      <a:pt x="9907" y="3437"/>
                    </a:cubicBezTo>
                    <a:cubicBezTo>
                      <a:pt x="11542" y="3170"/>
                      <a:pt x="13009" y="2303"/>
                      <a:pt x="14077" y="1035"/>
                    </a:cubicBezTo>
                    <a:lnTo>
                      <a:pt x="12242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3804550" y="4911875"/>
                <a:ext cx="5172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870" extrusionOk="0">
                    <a:moveTo>
                      <a:pt x="1018" y="0"/>
                    </a:moveTo>
                    <a:cubicBezTo>
                      <a:pt x="901" y="0"/>
                      <a:pt x="785" y="17"/>
                      <a:pt x="668" y="51"/>
                    </a:cubicBezTo>
                    <a:cubicBezTo>
                      <a:pt x="401" y="117"/>
                      <a:pt x="167" y="317"/>
                      <a:pt x="67" y="584"/>
                    </a:cubicBezTo>
                    <a:cubicBezTo>
                      <a:pt x="1" y="851"/>
                      <a:pt x="1" y="1118"/>
                      <a:pt x="1" y="1385"/>
                    </a:cubicBezTo>
                    <a:lnTo>
                      <a:pt x="1" y="2152"/>
                    </a:lnTo>
                    <a:cubicBezTo>
                      <a:pt x="1" y="2319"/>
                      <a:pt x="67" y="2452"/>
                      <a:pt x="134" y="2586"/>
                    </a:cubicBezTo>
                    <a:cubicBezTo>
                      <a:pt x="201" y="2686"/>
                      <a:pt x="334" y="2786"/>
                      <a:pt x="468" y="2819"/>
                    </a:cubicBezTo>
                    <a:cubicBezTo>
                      <a:pt x="584" y="2853"/>
                      <a:pt x="701" y="2869"/>
                      <a:pt x="818" y="2869"/>
                    </a:cubicBezTo>
                    <a:cubicBezTo>
                      <a:pt x="935" y="2869"/>
                      <a:pt x="1051" y="2853"/>
                      <a:pt x="1168" y="2819"/>
                    </a:cubicBezTo>
                    <a:cubicBezTo>
                      <a:pt x="1368" y="2786"/>
                      <a:pt x="1535" y="2719"/>
                      <a:pt x="1735" y="2619"/>
                    </a:cubicBezTo>
                    <a:cubicBezTo>
                      <a:pt x="1869" y="2552"/>
                      <a:pt x="2002" y="2386"/>
                      <a:pt x="2035" y="2219"/>
                    </a:cubicBezTo>
                    <a:cubicBezTo>
                      <a:pt x="2069" y="2085"/>
                      <a:pt x="2069" y="1952"/>
                      <a:pt x="2069" y="1852"/>
                    </a:cubicBezTo>
                    <a:cubicBezTo>
                      <a:pt x="2035" y="1652"/>
                      <a:pt x="2002" y="1552"/>
                      <a:pt x="2002" y="1552"/>
                    </a:cubicBezTo>
                    <a:cubicBezTo>
                      <a:pt x="1969" y="1652"/>
                      <a:pt x="1969" y="1785"/>
                      <a:pt x="2002" y="1885"/>
                    </a:cubicBezTo>
                    <a:cubicBezTo>
                      <a:pt x="2002" y="2152"/>
                      <a:pt x="1869" y="2419"/>
                      <a:pt x="1669" y="2519"/>
                    </a:cubicBezTo>
                    <a:cubicBezTo>
                      <a:pt x="1502" y="2619"/>
                      <a:pt x="1302" y="2652"/>
                      <a:pt x="1135" y="2686"/>
                    </a:cubicBezTo>
                    <a:cubicBezTo>
                      <a:pt x="1052" y="2700"/>
                      <a:pt x="969" y="2708"/>
                      <a:pt x="886" y="2708"/>
                    </a:cubicBezTo>
                    <a:cubicBezTo>
                      <a:pt x="769" y="2708"/>
                      <a:pt x="652" y="2691"/>
                      <a:pt x="534" y="2652"/>
                    </a:cubicBezTo>
                    <a:cubicBezTo>
                      <a:pt x="101" y="2519"/>
                      <a:pt x="234" y="1919"/>
                      <a:pt x="234" y="1418"/>
                    </a:cubicBezTo>
                    <a:cubicBezTo>
                      <a:pt x="201" y="1151"/>
                      <a:pt x="234" y="918"/>
                      <a:pt x="268" y="684"/>
                    </a:cubicBezTo>
                    <a:cubicBezTo>
                      <a:pt x="334" y="451"/>
                      <a:pt x="501" y="317"/>
                      <a:pt x="701" y="251"/>
                    </a:cubicBezTo>
                    <a:cubicBezTo>
                      <a:pt x="801" y="217"/>
                      <a:pt x="901" y="201"/>
                      <a:pt x="1001" y="201"/>
                    </a:cubicBezTo>
                    <a:cubicBezTo>
                      <a:pt x="1101" y="201"/>
                      <a:pt x="1202" y="217"/>
                      <a:pt x="1302" y="251"/>
                    </a:cubicBezTo>
                    <a:cubicBezTo>
                      <a:pt x="1468" y="251"/>
                      <a:pt x="1635" y="351"/>
                      <a:pt x="1735" y="484"/>
                    </a:cubicBezTo>
                    <a:cubicBezTo>
                      <a:pt x="1769" y="618"/>
                      <a:pt x="1802" y="784"/>
                      <a:pt x="1835" y="918"/>
                    </a:cubicBezTo>
                    <a:cubicBezTo>
                      <a:pt x="1869" y="1051"/>
                      <a:pt x="1869" y="1151"/>
                      <a:pt x="1902" y="1251"/>
                    </a:cubicBezTo>
                    <a:cubicBezTo>
                      <a:pt x="1935" y="1452"/>
                      <a:pt x="2002" y="1552"/>
                      <a:pt x="2002" y="1552"/>
                    </a:cubicBezTo>
                    <a:cubicBezTo>
                      <a:pt x="2002" y="1452"/>
                      <a:pt x="2002" y="1351"/>
                      <a:pt x="2002" y="1251"/>
                    </a:cubicBezTo>
                    <a:cubicBezTo>
                      <a:pt x="1969" y="1151"/>
                      <a:pt x="1969" y="1018"/>
                      <a:pt x="1969" y="884"/>
                    </a:cubicBezTo>
                    <a:cubicBezTo>
                      <a:pt x="1969" y="718"/>
                      <a:pt x="1935" y="551"/>
                      <a:pt x="1869" y="417"/>
                    </a:cubicBezTo>
                    <a:cubicBezTo>
                      <a:pt x="1835" y="317"/>
                      <a:pt x="1735" y="251"/>
                      <a:pt x="1669" y="184"/>
                    </a:cubicBezTo>
                    <a:cubicBezTo>
                      <a:pt x="1568" y="117"/>
                      <a:pt x="1468" y="84"/>
                      <a:pt x="1368" y="51"/>
                    </a:cubicBezTo>
                    <a:cubicBezTo>
                      <a:pt x="1252" y="17"/>
                      <a:pt x="1135" y="0"/>
                      <a:pt x="101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7" name="Google Shape;1097;p42"/>
              <p:cNvSpPr/>
              <p:nvPr/>
            </p:nvSpPr>
            <p:spPr>
              <a:xfrm>
                <a:off x="4595950" y="4806050"/>
                <a:ext cx="455350" cy="165475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6619" extrusionOk="0">
                    <a:moveTo>
                      <a:pt x="17075" y="0"/>
                    </a:moveTo>
                    <a:cubicBezTo>
                      <a:pt x="16963" y="0"/>
                      <a:pt x="16853" y="15"/>
                      <a:pt x="16746" y="47"/>
                    </a:cubicBezTo>
                    <a:cubicBezTo>
                      <a:pt x="10808" y="948"/>
                      <a:pt x="2903" y="2949"/>
                      <a:pt x="1" y="6619"/>
                    </a:cubicBezTo>
                    <a:cubicBezTo>
                      <a:pt x="4971" y="4017"/>
                      <a:pt x="10408" y="2449"/>
                      <a:pt x="16012" y="2082"/>
                    </a:cubicBezTo>
                    <a:cubicBezTo>
                      <a:pt x="16579" y="2082"/>
                      <a:pt x="17113" y="1949"/>
                      <a:pt x="17613" y="1648"/>
                    </a:cubicBezTo>
                    <a:cubicBezTo>
                      <a:pt x="18047" y="1281"/>
                      <a:pt x="18214" y="514"/>
                      <a:pt x="17780" y="181"/>
                    </a:cubicBezTo>
                    <a:cubicBezTo>
                      <a:pt x="17553" y="67"/>
                      <a:pt x="17311" y="0"/>
                      <a:pt x="17075" y="0"/>
                    </a:cubicBezTo>
                    <a:close/>
                  </a:path>
                </a:pathLst>
              </a:custGeom>
              <a:solidFill>
                <a:srgbClr val="263238">
                  <a:alpha val="411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098" name="Google Shape;1098;p42"/>
            <p:cNvGrpSpPr/>
            <p:nvPr/>
          </p:nvGrpSpPr>
          <p:grpSpPr>
            <a:xfrm rot="-965271">
              <a:off x="6481578" y="3077532"/>
              <a:ext cx="191239" cy="147782"/>
              <a:chOff x="5592681" y="-339543"/>
              <a:chExt cx="191246" cy="147788"/>
            </a:xfrm>
          </p:grpSpPr>
          <p:sp>
            <p:nvSpPr>
              <p:cNvPr id="1099" name="Google Shape;1099;p42"/>
              <p:cNvSpPr/>
              <p:nvPr/>
            </p:nvSpPr>
            <p:spPr>
              <a:xfrm>
                <a:off x="5592681" y="-339543"/>
                <a:ext cx="85859" cy="147788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3193" extrusionOk="0">
                    <a:moveTo>
                      <a:pt x="1003" y="1"/>
                    </a:moveTo>
                    <a:cubicBezTo>
                      <a:pt x="395" y="1"/>
                      <a:pt x="31" y="335"/>
                      <a:pt x="31" y="821"/>
                    </a:cubicBezTo>
                    <a:cubicBezTo>
                      <a:pt x="31" y="1247"/>
                      <a:pt x="335" y="1520"/>
                      <a:pt x="821" y="1703"/>
                    </a:cubicBezTo>
                    <a:cubicBezTo>
                      <a:pt x="1246" y="1855"/>
                      <a:pt x="1398" y="2007"/>
                      <a:pt x="1398" y="2311"/>
                    </a:cubicBezTo>
                    <a:cubicBezTo>
                      <a:pt x="1398" y="2615"/>
                      <a:pt x="1155" y="2858"/>
                      <a:pt x="760" y="2858"/>
                    </a:cubicBezTo>
                    <a:cubicBezTo>
                      <a:pt x="487" y="2858"/>
                      <a:pt x="213" y="2767"/>
                      <a:pt x="31" y="2645"/>
                    </a:cubicBezTo>
                    <a:lnTo>
                      <a:pt x="0" y="3010"/>
                    </a:lnTo>
                    <a:cubicBezTo>
                      <a:pt x="183" y="3101"/>
                      <a:pt x="487" y="3192"/>
                      <a:pt x="791" y="3192"/>
                    </a:cubicBezTo>
                    <a:cubicBezTo>
                      <a:pt x="1490" y="3192"/>
                      <a:pt x="1854" y="2767"/>
                      <a:pt x="1854" y="2311"/>
                    </a:cubicBezTo>
                    <a:cubicBezTo>
                      <a:pt x="1854" y="1855"/>
                      <a:pt x="1581" y="1581"/>
                      <a:pt x="1064" y="1399"/>
                    </a:cubicBezTo>
                    <a:cubicBezTo>
                      <a:pt x="639" y="1216"/>
                      <a:pt x="456" y="1095"/>
                      <a:pt x="456" y="791"/>
                    </a:cubicBezTo>
                    <a:cubicBezTo>
                      <a:pt x="456" y="609"/>
                      <a:pt x="608" y="335"/>
                      <a:pt x="1003" y="335"/>
                    </a:cubicBezTo>
                    <a:cubicBezTo>
                      <a:pt x="1277" y="335"/>
                      <a:pt x="1459" y="457"/>
                      <a:pt x="1581" y="487"/>
                    </a:cubicBezTo>
                    <a:lnTo>
                      <a:pt x="1702" y="153"/>
                    </a:lnTo>
                    <a:cubicBezTo>
                      <a:pt x="1550" y="61"/>
                      <a:pt x="1307" y="1"/>
                      <a:pt x="1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0" name="Google Shape;1100;p42"/>
              <p:cNvSpPr/>
              <p:nvPr/>
            </p:nvSpPr>
            <p:spPr>
              <a:xfrm>
                <a:off x="5738846" y="-332508"/>
                <a:ext cx="45082" cy="136494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949" extrusionOk="0">
                    <a:moveTo>
                      <a:pt x="639" y="1"/>
                    </a:moveTo>
                    <a:lnTo>
                      <a:pt x="0" y="335"/>
                    </a:lnTo>
                    <a:lnTo>
                      <a:pt x="61" y="639"/>
                    </a:lnTo>
                    <a:lnTo>
                      <a:pt x="608" y="365"/>
                    </a:lnTo>
                    <a:lnTo>
                      <a:pt x="608" y="2949"/>
                    </a:lnTo>
                    <a:lnTo>
                      <a:pt x="973" y="2949"/>
                    </a:lnTo>
                    <a:lnTo>
                      <a:pt x="97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01" name="Google Shape;1101;p42"/>
            <p:cNvGrpSpPr/>
            <p:nvPr/>
          </p:nvGrpSpPr>
          <p:grpSpPr>
            <a:xfrm rot="-265730">
              <a:off x="6691889" y="2848591"/>
              <a:ext cx="205823" cy="68597"/>
              <a:chOff x="4136575" y="3327817"/>
              <a:chExt cx="247567" cy="82500"/>
            </a:xfrm>
          </p:grpSpPr>
          <p:sp>
            <p:nvSpPr>
              <p:cNvPr id="1102" name="Google Shape;1102;p42"/>
              <p:cNvSpPr/>
              <p:nvPr/>
            </p:nvSpPr>
            <p:spPr>
              <a:xfrm>
                <a:off x="4136575" y="3327817"/>
                <a:ext cx="82500" cy="82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3" name="Google Shape;1103;p42"/>
              <p:cNvSpPr/>
              <p:nvPr/>
            </p:nvSpPr>
            <p:spPr>
              <a:xfrm>
                <a:off x="4219108" y="3327817"/>
                <a:ext cx="82500" cy="825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4" name="Google Shape;1104;p42"/>
              <p:cNvSpPr/>
              <p:nvPr/>
            </p:nvSpPr>
            <p:spPr>
              <a:xfrm>
                <a:off x="4301642" y="3327817"/>
                <a:ext cx="82500" cy="82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>
          <a:xfrm>
            <a:off x="5423430" y="672673"/>
            <a:ext cx="2256600" cy="352800"/>
          </a:xfrm>
        </p:spPr>
        <p:txBody>
          <a:bodyPr/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Bố cục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5649027" y="1198660"/>
            <a:ext cx="2800480" cy="572700"/>
          </a:xfrm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Giới thiệu về câu chuyện.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5"/>
          </p:nvPr>
        </p:nvSpPr>
        <p:spPr>
          <a:xfrm>
            <a:off x="5649027" y="1942305"/>
            <a:ext cx="2800480" cy="804194"/>
          </a:xfrm>
        </p:spPr>
        <p:txBody>
          <a:bodyPr/>
          <a:lstStyle/>
          <a:p>
            <a:pPr marL="139700" indent="0" algn="just"/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Nội dung/diễn biến câu chuyện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6"/>
          </p:nvPr>
        </p:nvSpPr>
        <p:spPr>
          <a:xfrm>
            <a:off x="5649027" y="2618281"/>
            <a:ext cx="2800480" cy="572700"/>
          </a:xfrm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Kết thúc, suy nghĩ về câu chuyện.</a:t>
            </a:r>
          </a:p>
        </p:txBody>
      </p:sp>
      <p:sp>
        <p:nvSpPr>
          <p:cNvPr id="134" name="Google Shape;972;p42"/>
          <p:cNvSpPr txBox="1">
            <a:spLocks noGrp="1"/>
          </p:cNvSpPr>
          <p:nvPr>
            <p:ph type="subTitle" idx="1"/>
          </p:nvPr>
        </p:nvSpPr>
        <p:spPr>
          <a:xfrm>
            <a:off x="666300" y="2272368"/>
            <a:ext cx="2600094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Nhân vật tham gia</a:t>
            </a:r>
          </a:p>
        </p:txBody>
      </p:sp>
      <p:sp>
        <p:nvSpPr>
          <p:cNvPr id="135" name="Google Shape;973;p42"/>
          <p:cNvSpPr txBox="1">
            <a:spLocks noGrp="1"/>
          </p:cNvSpPr>
          <p:nvPr>
            <p:ph type="subTitle" idx="2"/>
          </p:nvPr>
        </p:nvSpPr>
        <p:spPr>
          <a:xfrm>
            <a:off x="666312" y="2625192"/>
            <a:ext cx="2256600" cy="13862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Mẹ.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Bông.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Mèo Mun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" grpId="0" build="p"/>
      <p:bldP spid="973" grpId="0" build="p"/>
      <p:bldP spid="4" grpId="0" build="p"/>
      <p:bldP spid="5" grpId="0" build="p"/>
      <p:bldP spid="6" grpId="0" build="p"/>
      <p:bldP spid="7" grpId="0" build="p"/>
      <p:bldP spid="134" grpId="0" build="p"/>
      <p:bldP spid="13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58"/>
          <p:cNvSpPr txBox="1">
            <a:spLocks noGrp="1"/>
          </p:cNvSpPr>
          <p:nvPr>
            <p:ph type="title"/>
          </p:nvPr>
        </p:nvSpPr>
        <p:spPr>
          <a:xfrm>
            <a:off x="589437" y="3617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Tóm tắt câu chuyện</a:t>
            </a:r>
            <a:endParaRPr dirty="0"/>
          </a:p>
        </p:txBody>
      </p:sp>
      <p:sp>
        <p:nvSpPr>
          <p:cNvPr id="1972" name="Google Shape;1972;p58"/>
          <p:cNvSpPr/>
          <p:nvPr/>
        </p:nvSpPr>
        <p:spPr>
          <a:xfrm>
            <a:off x="1050687" y="2668787"/>
            <a:ext cx="1569311" cy="460047"/>
          </a:xfrm>
          <a:custGeom>
            <a:avLst/>
            <a:gdLst/>
            <a:ahLst/>
            <a:cxnLst/>
            <a:rect l="l" t="t" r="r" b="b"/>
            <a:pathLst>
              <a:path w="65726" h="26923" extrusionOk="0">
                <a:moveTo>
                  <a:pt x="0" y="0"/>
                </a:moveTo>
                <a:lnTo>
                  <a:pt x="10782" y="13477"/>
                </a:lnTo>
                <a:lnTo>
                  <a:pt x="0" y="26923"/>
                </a:lnTo>
                <a:lnTo>
                  <a:pt x="54943" y="26923"/>
                </a:lnTo>
                <a:lnTo>
                  <a:pt x="65725" y="13477"/>
                </a:lnTo>
                <a:lnTo>
                  <a:pt x="5494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3" name="Google Shape;1973;p58"/>
          <p:cNvSpPr/>
          <p:nvPr/>
        </p:nvSpPr>
        <p:spPr>
          <a:xfrm>
            <a:off x="2906825" y="2623488"/>
            <a:ext cx="1570052" cy="460047"/>
          </a:xfrm>
          <a:custGeom>
            <a:avLst/>
            <a:gdLst/>
            <a:ahLst/>
            <a:cxnLst/>
            <a:rect l="l" t="t" r="r" b="b"/>
            <a:pathLst>
              <a:path w="65757" h="26923" extrusionOk="0">
                <a:moveTo>
                  <a:pt x="0" y="0"/>
                </a:moveTo>
                <a:lnTo>
                  <a:pt x="10782" y="13477"/>
                </a:lnTo>
                <a:lnTo>
                  <a:pt x="0" y="26923"/>
                </a:lnTo>
                <a:lnTo>
                  <a:pt x="54975" y="26923"/>
                </a:lnTo>
                <a:lnTo>
                  <a:pt x="65757" y="13477"/>
                </a:lnTo>
                <a:lnTo>
                  <a:pt x="549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4" name="Google Shape;1974;p58"/>
          <p:cNvSpPr/>
          <p:nvPr/>
        </p:nvSpPr>
        <p:spPr>
          <a:xfrm>
            <a:off x="4695090" y="2613633"/>
            <a:ext cx="1570052" cy="460047"/>
          </a:xfrm>
          <a:custGeom>
            <a:avLst/>
            <a:gdLst/>
            <a:ahLst/>
            <a:cxnLst/>
            <a:rect l="l" t="t" r="r" b="b"/>
            <a:pathLst>
              <a:path w="65757" h="26923" extrusionOk="0">
                <a:moveTo>
                  <a:pt x="0" y="0"/>
                </a:moveTo>
                <a:lnTo>
                  <a:pt x="10782" y="13477"/>
                </a:lnTo>
                <a:lnTo>
                  <a:pt x="0" y="26923"/>
                </a:lnTo>
                <a:lnTo>
                  <a:pt x="54975" y="26923"/>
                </a:lnTo>
                <a:lnTo>
                  <a:pt x="65757" y="13477"/>
                </a:lnTo>
                <a:lnTo>
                  <a:pt x="549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5" name="Google Shape;1975;p58"/>
          <p:cNvSpPr/>
          <p:nvPr/>
        </p:nvSpPr>
        <p:spPr>
          <a:xfrm>
            <a:off x="6443472" y="2623451"/>
            <a:ext cx="1569311" cy="460047"/>
          </a:xfrm>
          <a:custGeom>
            <a:avLst/>
            <a:gdLst/>
            <a:ahLst/>
            <a:cxnLst/>
            <a:rect l="l" t="t" r="r" b="b"/>
            <a:pathLst>
              <a:path w="65726" h="26923" extrusionOk="0">
                <a:moveTo>
                  <a:pt x="1" y="0"/>
                </a:moveTo>
                <a:lnTo>
                  <a:pt x="10751" y="13477"/>
                </a:lnTo>
                <a:lnTo>
                  <a:pt x="1" y="26923"/>
                </a:lnTo>
                <a:lnTo>
                  <a:pt x="54944" y="26923"/>
                </a:lnTo>
                <a:lnTo>
                  <a:pt x="65726" y="13477"/>
                </a:lnTo>
                <a:lnTo>
                  <a:pt x="5494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6" name="Google Shape;1976;p58"/>
          <p:cNvSpPr txBox="1"/>
          <p:nvPr/>
        </p:nvSpPr>
        <p:spPr>
          <a:xfrm>
            <a:off x="4448187" y="1212466"/>
            <a:ext cx="2093800" cy="107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Ngôi nhà thay đổi, không còn chuột từ khi có Mun.</a:t>
            </a:r>
            <a:endParaRPr sz="19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978" name="Google Shape;1978;p58"/>
          <p:cNvSpPr txBox="1"/>
          <p:nvPr/>
        </p:nvSpPr>
        <p:spPr>
          <a:xfrm>
            <a:off x="2806262" y="3285437"/>
            <a:ext cx="1996863" cy="10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Bà ngoại gửi cho ba mẹ con 1 chú mèo mun.</a:t>
            </a:r>
            <a:endParaRPr sz="19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980" name="Google Shape;1980;p58"/>
          <p:cNvSpPr txBox="1"/>
          <p:nvPr/>
        </p:nvSpPr>
        <p:spPr>
          <a:xfrm>
            <a:off x="851338" y="1544846"/>
            <a:ext cx="2055487" cy="843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Ngôi nhà mới xinh xắn nhưng có nhiều chuột.</a:t>
            </a:r>
            <a:endParaRPr sz="19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982" name="Google Shape;1982;p58"/>
          <p:cNvSpPr txBox="1"/>
          <p:nvPr/>
        </p:nvSpPr>
        <p:spPr>
          <a:xfrm>
            <a:off x="6443453" y="3278238"/>
            <a:ext cx="189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Một buổi chiều, Mun bị mất tích.</a:t>
            </a:r>
            <a:endParaRPr sz="19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984" name="Google Shape;1984;p58"/>
          <p:cNvSpPr txBox="1"/>
          <p:nvPr/>
        </p:nvSpPr>
        <p:spPr>
          <a:xfrm>
            <a:off x="1165665" y="2730735"/>
            <a:ext cx="1442798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Sự việc 1</a:t>
            </a:r>
            <a:endParaRPr sz="19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985" name="Google Shape;1985;p58"/>
          <p:cNvSpPr txBox="1"/>
          <p:nvPr/>
        </p:nvSpPr>
        <p:spPr>
          <a:xfrm>
            <a:off x="3005389" y="2663579"/>
            <a:ext cx="1442798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Sự việc</a:t>
            </a:r>
            <a:r>
              <a:rPr lang="en" sz="19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 2</a:t>
            </a:r>
            <a:endParaRPr sz="19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986" name="Google Shape;1986;p58"/>
          <p:cNvSpPr txBox="1"/>
          <p:nvPr/>
        </p:nvSpPr>
        <p:spPr>
          <a:xfrm>
            <a:off x="4793595" y="2653724"/>
            <a:ext cx="1442798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Sự việc</a:t>
            </a:r>
            <a:r>
              <a:rPr lang="en" sz="19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 3</a:t>
            </a:r>
            <a:endParaRPr sz="19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sp>
        <p:nvSpPr>
          <p:cNvPr id="1987" name="Google Shape;1987;p58"/>
          <p:cNvSpPr txBox="1"/>
          <p:nvPr/>
        </p:nvSpPr>
        <p:spPr>
          <a:xfrm>
            <a:off x="6541987" y="2663542"/>
            <a:ext cx="1442798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Sự việc</a:t>
            </a:r>
            <a:r>
              <a:rPr lang="en" sz="19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 4</a:t>
            </a:r>
            <a:endParaRPr sz="19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cxnSp>
        <p:nvCxnSpPr>
          <p:cNvPr id="1988" name="Google Shape;1988;p58"/>
          <p:cNvCxnSpPr/>
          <p:nvPr/>
        </p:nvCxnSpPr>
        <p:spPr>
          <a:xfrm flipV="1">
            <a:off x="1724544" y="2428751"/>
            <a:ext cx="0" cy="1947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9" name="Google Shape;1989;p58"/>
          <p:cNvCxnSpPr/>
          <p:nvPr/>
        </p:nvCxnSpPr>
        <p:spPr>
          <a:xfrm flipV="1">
            <a:off x="5414524" y="2428751"/>
            <a:ext cx="0" cy="1947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0" name="Google Shape;1990;p58"/>
          <p:cNvCxnSpPr/>
          <p:nvPr/>
        </p:nvCxnSpPr>
        <p:spPr>
          <a:xfrm flipV="1">
            <a:off x="3657836" y="3128834"/>
            <a:ext cx="0" cy="1947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1" name="Google Shape;1991;p58"/>
          <p:cNvCxnSpPr/>
          <p:nvPr/>
        </p:nvCxnSpPr>
        <p:spPr>
          <a:xfrm flipV="1">
            <a:off x="7204957" y="3083498"/>
            <a:ext cx="0" cy="1947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7" name="Google Shape;1997;p58"/>
          <p:cNvSpPr/>
          <p:nvPr/>
        </p:nvSpPr>
        <p:spPr>
          <a:xfrm rot="-5400000" flipH="1">
            <a:off x="8050048" y="4159425"/>
            <a:ext cx="870748" cy="1161949"/>
          </a:xfrm>
          <a:custGeom>
            <a:avLst/>
            <a:gdLst/>
            <a:ahLst/>
            <a:cxnLst/>
            <a:rect l="l" t="t" r="r" b="b"/>
            <a:pathLst>
              <a:path w="38128" h="50879" extrusionOk="0">
                <a:moveTo>
                  <a:pt x="30162" y="0"/>
                </a:moveTo>
                <a:cubicBezTo>
                  <a:pt x="29982" y="0"/>
                  <a:pt x="29802" y="1"/>
                  <a:pt x="29621" y="4"/>
                </a:cubicBezTo>
                <a:cubicBezTo>
                  <a:pt x="28787" y="4"/>
                  <a:pt x="28187" y="671"/>
                  <a:pt x="28120" y="1505"/>
                </a:cubicBezTo>
                <a:cubicBezTo>
                  <a:pt x="28020" y="3206"/>
                  <a:pt x="27887" y="4907"/>
                  <a:pt x="27853" y="6642"/>
                </a:cubicBezTo>
                <a:cubicBezTo>
                  <a:pt x="27853" y="7409"/>
                  <a:pt x="27720" y="8243"/>
                  <a:pt x="27853" y="9044"/>
                </a:cubicBezTo>
                <a:cubicBezTo>
                  <a:pt x="27687" y="12079"/>
                  <a:pt x="27453" y="15081"/>
                  <a:pt x="27253" y="18150"/>
                </a:cubicBezTo>
                <a:cubicBezTo>
                  <a:pt x="26919" y="23320"/>
                  <a:pt x="26519" y="28491"/>
                  <a:pt x="26052" y="33661"/>
                </a:cubicBezTo>
                <a:cubicBezTo>
                  <a:pt x="25919" y="35096"/>
                  <a:pt x="25785" y="36530"/>
                  <a:pt x="25685" y="37998"/>
                </a:cubicBezTo>
                <a:cubicBezTo>
                  <a:pt x="25585" y="38765"/>
                  <a:pt x="25485" y="39532"/>
                  <a:pt x="25418" y="40266"/>
                </a:cubicBezTo>
                <a:cubicBezTo>
                  <a:pt x="25385" y="40600"/>
                  <a:pt x="25318" y="41000"/>
                  <a:pt x="25285" y="41333"/>
                </a:cubicBezTo>
                <a:cubicBezTo>
                  <a:pt x="25285" y="41433"/>
                  <a:pt x="25251" y="41567"/>
                  <a:pt x="25251" y="41700"/>
                </a:cubicBezTo>
                <a:lnTo>
                  <a:pt x="24885" y="41700"/>
                </a:lnTo>
                <a:cubicBezTo>
                  <a:pt x="24518" y="41700"/>
                  <a:pt x="24117" y="41667"/>
                  <a:pt x="23750" y="41667"/>
                </a:cubicBezTo>
                <a:lnTo>
                  <a:pt x="21482" y="41534"/>
                </a:lnTo>
                <a:cubicBezTo>
                  <a:pt x="19948" y="41400"/>
                  <a:pt x="18413" y="41333"/>
                  <a:pt x="16879" y="41200"/>
                </a:cubicBezTo>
                <a:cubicBezTo>
                  <a:pt x="14210" y="41033"/>
                  <a:pt x="11575" y="40766"/>
                  <a:pt x="8906" y="40533"/>
                </a:cubicBezTo>
                <a:cubicBezTo>
                  <a:pt x="9273" y="35696"/>
                  <a:pt x="9607" y="30893"/>
                  <a:pt x="9974" y="26089"/>
                </a:cubicBezTo>
                <a:cubicBezTo>
                  <a:pt x="10408" y="20919"/>
                  <a:pt x="10808" y="15748"/>
                  <a:pt x="11208" y="10578"/>
                </a:cubicBezTo>
                <a:cubicBezTo>
                  <a:pt x="11408" y="7709"/>
                  <a:pt x="11775" y="4807"/>
                  <a:pt x="11608" y="1905"/>
                </a:cubicBezTo>
                <a:cubicBezTo>
                  <a:pt x="11608" y="1738"/>
                  <a:pt x="11575" y="1638"/>
                  <a:pt x="11475" y="1505"/>
                </a:cubicBezTo>
                <a:cubicBezTo>
                  <a:pt x="11283" y="1058"/>
                  <a:pt x="10908" y="702"/>
                  <a:pt x="10437" y="702"/>
                </a:cubicBezTo>
                <a:cubicBezTo>
                  <a:pt x="10416" y="702"/>
                  <a:pt x="10395" y="703"/>
                  <a:pt x="10374" y="704"/>
                </a:cubicBezTo>
                <a:cubicBezTo>
                  <a:pt x="8506" y="804"/>
                  <a:pt x="6605" y="871"/>
                  <a:pt x="4737" y="1005"/>
                </a:cubicBezTo>
                <a:cubicBezTo>
                  <a:pt x="4003" y="1038"/>
                  <a:pt x="3503" y="1538"/>
                  <a:pt x="3403" y="2339"/>
                </a:cubicBezTo>
                <a:cubicBezTo>
                  <a:pt x="3236" y="4407"/>
                  <a:pt x="3169" y="6475"/>
                  <a:pt x="3069" y="8543"/>
                </a:cubicBezTo>
                <a:cubicBezTo>
                  <a:pt x="3002" y="10678"/>
                  <a:pt x="2769" y="12746"/>
                  <a:pt x="2602" y="14881"/>
                </a:cubicBezTo>
                <a:cubicBezTo>
                  <a:pt x="2335" y="19017"/>
                  <a:pt x="2002" y="23187"/>
                  <a:pt x="1668" y="27323"/>
                </a:cubicBezTo>
                <a:cubicBezTo>
                  <a:pt x="1368" y="31493"/>
                  <a:pt x="1034" y="35696"/>
                  <a:pt x="701" y="39866"/>
                </a:cubicBezTo>
                <a:cubicBezTo>
                  <a:pt x="601" y="40900"/>
                  <a:pt x="534" y="41934"/>
                  <a:pt x="400" y="43001"/>
                </a:cubicBezTo>
                <a:cubicBezTo>
                  <a:pt x="267" y="44002"/>
                  <a:pt x="67" y="45069"/>
                  <a:pt x="33" y="46070"/>
                </a:cubicBezTo>
                <a:cubicBezTo>
                  <a:pt x="0" y="47271"/>
                  <a:pt x="901" y="47938"/>
                  <a:pt x="2002" y="48172"/>
                </a:cubicBezTo>
                <a:cubicBezTo>
                  <a:pt x="3002" y="48372"/>
                  <a:pt x="4003" y="48572"/>
                  <a:pt x="5004" y="48739"/>
                </a:cubicBezTo>
                <a:cubicBezTo>
                  <a:pt x="13176" y="50073"/>
                  <a:pt x="21415" y="50507"/>
                  <a:pt x="29688" y="50773"/>
                </a:cubicBezTo>
                <a:cubicBezTo>
                  <a:pt x="30518" y="50773"/>
                  <a:pt x="31401" y="50879"/>
                  <a:pt x="32290" y="50879"/>
                </a:cubicBezTo>
                <a:cubicBezTo>
                  <a:pt x="32401" y="50879"/>
                  <a:pt x="32512" y="50877"/>
                  <a:pt x="32623" y="50874"/>
                </a:cubicBezTo>
                <a:cubicBezTo>
                  <a:pt x="33891" y="50840"/>
                  <a:pt x="34558" y="50040"/>
                  <a:pt x="34692" y="48839"/>
                </a:cubicBezTo>
                <a:cubicBezTo>
                  <a:pt x="34892" y="46771"/>
                  <a:pt x="34958" y="44702"/>
                  <a:pt x="35125" y="42601"/>
                </a:cubicBezTo>
                <a:cubicBezTo>
                  <a:pt x="35425" y="38431"/>
                  <a:pt x="35759" y="34228"/>
                  <a:pt x="36059" y="30059"/>
                </a:cubicBezTo>
                <a:cubicBezTo>
                  <a:pt x="36626" y="21719"/>
                  <a:pt x="37227" y="13380"/>
                  <a:pt x="37860" y="5041"/>
                </a:cubicBezTo>
                <a:lnTo>
                  <a:pt x="38094" y="1905"/>
                </a:lnTo>
                <a:cubicBezTo>
                  <a:pt x="38127" y="1371"/>
                  <a:pt x="37627" y="671"/>
                  <a:pt x="36993" y="538"/>
                </a:cubicBezTo>
                <a:cubicBezTo>
                  <a:pt x="34734" y="197"/>
                  <a:pt x="32475" y="0"/>
                  <a:pt x="30162" y="0"/>
                </a:cubicBezTo>
                <a:close/>
              </a:path>
            </a:pathLst>
          </a:custGeom>
          <a:solidFill>
            <a:srgbClr val="F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Kitty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64" y="1793338"/>
            <a:ext cx="782667" cy="78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use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76" y="3016342"/>
            <a:ext cx="891322" cy="8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43" y="3103953"/>
            <a:ext cx="744538" cy="74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rl fre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42" y="1729954"/>
            <a:ext cx="863076" cy="86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94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1" grpId="0"/>
      <p:bldP spid="1972" grpId="0" animBg="1"/>
      <p:bldP spid="1973" grpId="0" animBg="1"/>
      <p:bldP spid="1974" grpId="0" animBg="1"/>
      <p:bldP spid="1975" grpId="0" animBg="1"/>
      <p:bldP spid="1976" grpId="0"/>
      <p:bldP spid="1978" grpId="0"/>
      <p:bldP spid="1980" grpId="0"/>
      <p:bldP spid="1982" grpId="0"/>
      <p:bldP spid="1984" grpId="0"/>
      <p:bldP spid="1985" grpId="0"/>
      <p:bldP spid="1986" grpId="0"/>
      <p:bldP spid="19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59"/>
          <p:cNvSpPr/>
          <p:nvPr/>
        </p:nvSpPr>
        <p:spPr>
          <a:xfrm>
            <a:off x="6181966" y="2049517"/>
            <a:ext cx="1627219" cy="1628166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10" name="Google Shape;2010;p59"/>
          <p:cNvSpPr txBox="1"/>
          <p:nvPr/>
        </p:nvSpPr>
        <p:spPr>
          <a:xfrm>
            <a:off x="5611475" y="1346987"/>
            <a:ext cx="2522483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Cảm xúc của người viết</a:t>
            </a:r>
            <a:endParaRPr sz="2000" b="1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  <p:cxnSp>
        <p:nvCxnSpPr>
          <p:cNvPr id="2017" name="Google Shape;2017;p59"/>
          <p:cNvCxnSpPr/>
          <p:nvPr/>
        </p:nvCxnSpPr>
        <p:spPr>
          <a:xfrm>
            <a:off x="2149193" y="1922340"/>
            <a:ext cx="315853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8" name="Google Shape;2018;p59"/>
          <p:cNvSpPr txBox="1"/>
          <p:nvPr/>
        </p:nvSpPr>
        <p:spPr>
          <a:xfrm>
            <a:off x="1261241" y="1161334"/>
            <a:ext cx="3466368" cy="76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Là câu chuyện đáng nhớ với cả ba mẹ con.</a:t>
            </a:r>
            <a:endParaRPr sz="20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cxnSp>
        <p:nvCxnSpPr>
          <p:cNvPr id="2021" name="Google Shape;2021;p59"/>
          <p:cNvCxnSpPr/>
          <p:nvPr/>
        </p:nvCxnSpPr>
        <p:spPr>
          <a:xfrm>
            <a:off x="2149193" y="3075277"/>
            <a:ext cx="315853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2" name="Google Shape;2022;p59"/>
          <p:cNvSpPr txBox="1"/>
          <p:nvPr/>
        </p:nvSpPr>
        <p:spPr>
          <a:xfrm>
            <a:off x="1269705" y="2393358"/>
            <a:ext cx="3457904" cy="68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Bông khóc, tôi cũng khóc vì nhớ Mun</a:t>
            </a:r>
            <a:endParaRPr sz="20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cxnSp>
        <p:nvCxnSpPr>
          <p:cNvPr id="2025" name="Google Shape;2025;p59"/>
          <p:cNvCxnSpPr/>
          <p:nvPr/>
        </p:nvCxnSpPr>
        <p:spPr>
          <a:xfrm>
            <a:off x="2149193" y="4148702"/>
            <a:ext cx="315853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6" name="Google Shape;2026;p59"/>
          <p:cNvSpPr txBox="1"/>
          <p:nvPr/>
        </p:nvSpPr>
        <p:spPr>
          <a:xfrm>
            <a:off x="1426009" y="3810601"/>
            <a:ext cx="317224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C1E4F"/>
                </a:solidFill>
                <a:latin typeface="Cambria" panose="02040503050406030204" pitchFamily="18" charset="0"/>
                <a:ea typeface="Cambria" panose="02040503050406030204" pitchFamily="18" charset="0"/>
                <a:cs typeface="Questrial"/>
                <a:sym typeface="Questrial"/>
              </a:rPr>
              <a:t>Chẳng ai quên được Mun</a:t>
            </a:r>
            <a:endParaRPr sz="2000" dirty="0">
              <a:solidFill>
                <a:srgbClr val="0C1E4F"/>
              </a:solidFill>
              <a:latin typeface="Cambria" panose="02040503050406030204" pitchFamily="18" charset="0"/>
              <a:ea typeface="Cambria" panose="02040503050406030204" pitchFamily="18" charset="0"/>
              <a:cs typeface="Questrial"/>
              <a:sym typeface="Questrial"/>
            </a:endParaRPr>
          </a:p>
        </p:txBody>
      </p:sp>
      <p:cxnSp>
        <p:nvCxnSpPr>
          <p:cNvPr id="2030" name="Google Shape;2030;p59"/>
          <p:cNvCxnSpPr/>
          <p:nvPr/>
        </p:nvCxnSpPr>
        <p:spPr>
          <a:xfrm>
            <a:off x="5307724" y="3075277"/>
            <a:ext cx="887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Picture 10" descr="Girl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07" y="2242787"/>
            <a:ext cx="1199842" cy="11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307724" y="1922340"/>
            <a:ext cx="0" cy="22263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5" grpId="0" animBg="1"/>
      <p:bldP spid="2010" grpId="0"/>
      <p:bldP spid="2018" grpId="0"/>
      <p:bldP spid="2022" grpId="0"/>
      <p:bldP spid="20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7"/>
          <p:cNvSpPr txBox="1">
            <a:spLocks noGrp="1"/>
          </p:cNvSpPr>
          <p:nvPr>
            <p:ph type="title"/>
          </p:nvPr>
        </p:nvSpPr>
        <p:spPr>
          <a:xfrm>
            <a:off x="1297600" y="2396575"/>
            <a:ext cx="6490566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NHỮNG YÊU CẦU VỚI BÀI VĂN KỂ LẠI 1 TRẢI NGHIỆM.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3" name="Google Shape;693;p37"/>
          <p:cNvSpPr txBox="1">
            <a:spLocks noGrp="1"/>
          </p:cNvSpPr>
          <p:nvPr>
            <p:ph type="title" idx="2"/>
          </p:nvPr>
        </p:nvSpPr>
        <p:spPr>
          <a:xfrm>
            <a:off x="1161374" y="822765"/>
            <a:ext cx="3185400" cy="11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4" name="Google Shape;824;p37"/>
          <p:cNvSpPr/>
          <p:nvPr/>
        </p:nvSpPr>
        <p:spPr>
          <a:xfrm>
            <a:off x="6492500" y="637300"/>
            <a:ext cx="2743800" cy="5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5" name="Google Shape;825;p37"/>
          <p:cNvSpPr txBox="1"/>
          <p:nvPr/>
        </p:nvSpPr>
        <p:spPr>
          <a:xfrm>
            <a:off x="6492500" y="672875"/>
            <a:ext cx="15465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rete Round"/>
                <a:sym typeface="Crete Round"/>
              </a:rPr>
              <a:t>6th Grade</a:t>
            </a:r>
            <a:endParaRPr sz="20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rete Round"/>
              <a:sym typeface="Crete Round"/>
            </a:endParaRPr>
          </a:p>
        </p:txBody>
      </p:sp>
    </p:spTree>
    <p:extLst>
      <p:ext uri="{BB962C8B-B14F-4D97-AF65-F5344CB8AC3E}">
        <p14:creationId xmlns:p14="http://schemas.microsoft.com/office/powerpoint/2010/main" val="3684649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Foreign Languages Subject for Middle School - 6th Grade: Spanish by Slidesgo">
  <a:themeElements>
    <a:clrScheme name="Simple Light">
      <a:dk1>
        <a:srgbClr val="0C1E4F"/>
      </a:dk1>
      <a:lt1>
        <a:srgbClr val="FFFFFF"/>
      </a:lt1>
      <a:dk2>
        <a:srgbClr val="263238"/>
      </a:dk2>
      <a:lt2>
        <a:srgbClr val="FFB864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1240</Words>
  <Application>Microsoft Office PowerPoint</Application>
  <PresentationFormat>On-screen Show (16:9)</PresentationFormat>
  <Paragraphs>144</Paragraphs>
  <Slides>23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Crete Round</vt:lpstr>
      <vt:lpstr>Arial</vt:lpstr>
      <vt:lpstr>Cambria</vt:lpstr>
      <vt:lpstr>Montserrat</vt:lpstr>
      <vt:lpstr>Questrial</vt:lpstr>
      <vt:lpstr>Times New Roman</vt:lpstr>
      <vt:lpstr>Foreign Languages Subject for Middle School - 6th Grade: Spanish by Slidesgo</vt:lpstr>
      <vt:lpstr>VIẾT BÀI VĂN KỂ LẠI 1 TRẢI NGHIỆM CỦA EM</vt:lpstr>
      <vt:lpstr>Theo em hiểu, thế nào là trải nghiệm?</vt:lpstr>
      <vt:lpstr>01</vt:lpstr>
      <vt:lpstr>ĐỌC – PHÂN TÍCH BÀI VIẾT THAM KHẢO</vt:lpstr>
      <vt:lpstr>Hoạt động nhóm</vt:lpstr>
      <vt:lpstr>PowerPoint Presentation</vt:lpstr>
      <vt:lpstr>Tóm tắt câu chuyện</vt:lpstr>
      <vt:lpstr>PowerPoint Presentation</vt:lpstr>
      <vt:lpstr>NHỮNG YÊU CẦU VỚI BÀI VĂN KỂ LẠI 1 TRẢI NGHIỆM.</vt:lpstr>
      <vt:lpstr>Theo em, bài văn kể lại 1 trải nghiệm cần đáp ứng những yêu cầu cơ bản nào?</vt:lpstr>
      <vt:lpstr>THỰC HÀNH VIẾT</vt:lpstr>
      <vt:lpstr>1. Trước khi viết</vt:lpstr>
      <vt:lpstr>Đề bài: Kể lại một trải nghiệm của bản thân</vt:lpstr>
      <vt:lpstr>THINK – PAIR - SHARE</vt:lpstr>
      <vt:lpstr>5W1H</vt:lpstr>
      <vt:lpstr>PowerPoint Presentation</vt:lpstr>
      <vt:lpstr>PowerPoint Presentation</vt:lpstr>
      <vt:lpstr>Mở bài: Giới thiệu câu chuyện/trải nghiệm của bản thân</vt:lpstr>
      <vt:lpstr>2. Viết bài</vt:lpstr>
      <vt:lpstr>PowerPoint Presentation</vt:lpstr>
      <vt:lpstr>3. Chỉnh sửa bài viết</vt:lpstr>
      <vt:lpstr>PowerPoint Presentation</vt:lpstr>
      <vt:lpstr>TRẢ BÀI VIẾT VÀ NHẬN XÉT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VIẾT BÀI VĂN KỂ LẠI 1 TRẢI NGHIỆM CỦA EM</dc:title>
  <cp:lastModifiedBy>Admin_01</cp:lastModifiedBy>
  <cp:revision>17</cp:revision>
  <dcterms:modified xsi:type="dcterms:W3CDTF">2022-09-25T11:44:38Z</dcterms:modified>
</cp:coreProperties>
</file>